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6" r:id="rId4"/>
    <p:sldId id="259" r:id="rId5"/>
    <p:sldId id="258" r:id="rId6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3536"/>
  </p:normalViewPr>
  <p:slideViewPr>
    <p:cSldViewPr snapToGrid="0">
      <p:cViewPr varScale="1">
        <p:scale>
          <a:sx n="55" d="100"/>
          <a:sy n="55" d="100"/>
        </p:scale>
        <p:origin x="3200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82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15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34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42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30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957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920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374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42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23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E4DA7-287E-F346-B0D1-66C4D46AB6C6}" type="datetimeFigureOut">
              <a:rPr kumimoji="1" lang="ja-JP" altLang="en-US" smtClean="0"/>
              <a:t>2024/5/3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EA784F-4B9F-134A-B9E6-33CECACD583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032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D8DE7D7-0FA7-0B4A-5C11-8DCDDE0958B3}"/>
              </a:ext>
            </a:extLst>
          </p:cNvPr>
          <p:cNvSpPr/>
          <p:nvPr/>
        </p:nvSpPr>
        <p:spPr>
          <a:xfrm>
            <a:off x="2510778" y="9677548"/>
            <a:ext cx="4614468" cy="2473748"/>
          </a:xfrm>
          <a:custGeom>
            <a:avLst/>
            <a:gdLst>
              <a:gd name="connsiteX0" fmla="*/ 287013 w 4614468"/>
              <a:gd name="connsiteY0" fmla="*/ 12362 h 2473748"/>
              <a:gd name="connsiteX1" fmla="*/ 2184052 w 4614468"/>
              <a:gd name="connsiteY1" fmla="*/ 981353 h 2473748"/>
              <a:gd name="connsiteX2" fmla="*/ 3016565 w 4614468"/>
              <a:gd name="connsiteY2" fmla="*/ 1076888 h 2473748"/>
              <a:gd name="connsiteX3" fmla="*/ 2675371 w 4614468"/>
              <a:gd name="connsiteY3" fmla="*/ 1117831 h 2473748"/>
              <a:gd name="connsiteX4" fmla="*/ 3794488 w 4614468"/>
              <a:gd name="connsiteY4" fmla="*/ 954058 h 2473748"/>
              <a:gd name="connsiteX5" fmla="*/ 3630715 w 4614468"/>
              <a:gd name="connsiteY5" fmla="*/ 803933 h 2473748"/>
              <a:gd name="connsiteX6" fmla="*/ 4203921 w 4614468"/>
              <a:gd name="connsiteY6" fmla="*/ 1254309 h 2473748"/>
              <a:gd name="connsiteX7" fmla="*/ 4613353 w 4614468"/>
              <a:gd name="connsiteY7" fmla="*/ 1540912 h 2473748"/>
              <a:gd name="connsiteX8" fmla="*/ 4081091 w 4614468"/>
              <a:gd name="connsiteY8" fmla="*/ 1622798 h 2473748"/>
              <a:gd name="connsiteX9" fmla="*/ 2102165 w 4614468"/>
              <a:gd name="connsiteY9" fmla="*/ 2455312 h 2473748"/>
              <a:gd name="connsiteX10" fmla="*/ 1801915 w 4614468"/>
              <a:gd name="connsiteY10" fmla="*/ 2141413 h 2473748"/>
              <a:gd name="connsiteX11" fmla="*/ 1119526 w 4614468"/>
              <a:gd name="connsiteY11" fmla="*/ 1472673 h 2473748"/>
              <a:gd name="connsiteX12" fmla="*/ 14058 w 4614468"/>
              <a:gd name="connsiteY12" fmla="*/ 408148 h 2473748"/>
              <a:gd name="connsiteX13" fmla="*/ 478082 w 4614468"/>
              <a:gd name="connsiteY13" fmla="*/ 708398 h 2473748"/>
              <a:gd name="connsiteX14" fmla="*/ 218774 w 4614468"/>
              <a:gd name="connsiteY14" fmla="*/ 449091 h 2473748"/>
              <a:gd name="connsiteX15" fmla="*/ 287013 w 4614468"/>
              <a:gd name="connsiteY15" fmla="*/ 12362 h 2473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14468" h="2473748">
                <a:moveTo>
                  <a:pt x="287013" y="12362"/>
                </a:moveTo>
                <a:cubicBezTo>
                  <a:pt x="614559" y="101072"/>
                  <a:pt x="1729127" y="803932"/>
                  <a:pt x="2184052" y="981353"/>
                </a:cubicBezTo>
                <a:cubicBezTo>
                  <a:pt x="2638977" y="1158774"/>
                  <a:pt x="2934679" y="1054142"/>
                  <a:pt x="3016565" y="1076888"/>
                </a:cubicBezTo>
                <a:cubicBezTo>
                  <a:pt x="3098451" y="1099634"/>
                  <a:pt x="2545717" y="1138303"/>
                  <a:pt x="2675371" y="1117831"/>
                </a:cubicBezTo>
                <a:cubicBezTo>
                  <a:pt x="2805025" y="1097359"/>
                  <a:pt x="3635264" y="1006374"/>
                  <a:pt x="3794488" y="954058"/>
                </a:cubicBezTo>
                <a:cubicBezTo>
                  <a:pt x="3953712" y="901742"/>
                  <a:pt x="3562476" y="753891"/>
                  <a:pt x="3630715" y="803933"/>
                </a:cubicBezTo>
                <a:cubicBezTo>
                  <a:pt x="3698954" y="853975"/>
                  <a:pt x="4040148" y="1131479"/>
                  <a:pt x="4203921" y="1254309"/>
                </a:cubicBezTo>
                <a:cubicBezTo>
                  <a:pt x="4367694" y="1377139"/>
                  <a:pt x="4633825" y="1479497"/>
                  <a:pt x="4613353" y="1540912"/>
                </a:cubicBezTo>
                <a:cubicBezTo>
                  <a:pt x="4592881" y="1602327"/>
                  <a:pt x="4499622" y="1470398"/>
                  <a:pt x="4081091" y="1622798"/>
                </a:cubicBezTo>
                <a:cubicBezTo>
                  <a:pt x="3662560" y="1775198"/>
                  <a:pt x="2482028" y="2368876"/>
                  <a:pt x="2102165" y="2455312"/>
                </a:cubicBezTo>
                <a:cubicBezTo>
                  <a:pt x="1722302" y="2541748"/>
                  <a:pt x="1965688" y="2305186"/>
                  <a:pt x="1801915" y="2141413"/>
                </a:cubicBezTo>
                <a:cubicBezTo>
                  <a:pt x="1638142" y="1977640"/>
                  <a:pt x="1119526" y="1472673"/>
                  <a:pt x="1119526" y="1472673"/>
                </a:cubicBezTo>
                <a:cubicBezTo>
                  <a:pt x="821550" y="1183796"/>
                  <a:pt x="120965" y="535527"/>
                  <a:pt x="14058" y="408148"/>
                </a:cubicBezTo>
                <a:cubicBezTo>
                  <a:pt x="-92849" y="280769"/>
                  <a:pt x="443963" y="701574"/>
                  <a:pt x="478082" y="708398"/>
                </a:cubicBezTo>
                <a:cubicBezTo>
                  <a:pt x="512201" y="715222"/>
                  <a:pt x="255168" y="560548"/>
                  <a:pt x="218774" y="449091"/>
                </a:cubicBezTo>
                <a:cubicBezTo>
                  <a:pt x="182380" y="337634"/>
                  <a:pt x="-40533" y="-76348"/>
                  <a:pt x="287013" y="12362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5D16F28B-032D-B72A-0417-26EBD8DAE863}"/>
              </a:ext>
            </a:extLst>
          </p:cNvPr>
          <p:cNvSpPr/>
          <p:nvPr/>
        </p:nvSpPr>
        <p:spPr>
          <a:xfrm>
            <a:off x="3357349" y="5059483"/>
            <a:ext cx="3682164" cy="2527205"/>
          </a:xfrm>
          <a:custGeom>
            <a:avLst/>
            <a:gdLst>
              <a:gd name="connsiteX0" fmla="*/ 150126 w 3682164"/>
              <a:gd name="connsiteY0" fmla="*/ 754463 h 2527205"/>
              <a:gd name="connsiteX1" fmla="*/ 0 w 3682164"/>
              <a:gd name="connsiteY1" fmla="*/ 1600624 h 2527205"/>
              <a:gd name="connsiteX2" fmla="*/ 150126 w 3682164"/>
              <a:gd name="connsiteY2" fmla="*/ 2337604 h 2527205"/>
              <a:gd name="connsiteX3" fmla="*/ 136478 w 3682164"/>
              <a:gd name="connsiteY3" fmla="*/ 2105592 h 2527205"/>
              <a:gd name="connsiteX4" fmla="*/ 300251 w 3682164"/>
              <a:gd name="connsiteY4" fmla="*/ 2487729 h 2527205"/>
              <a:gd name="connsiteX5" fmla="*/ 163773 w 3682164"/>
              <a:gd name="connsiteY5" fmla="*/ 2515024 h 2527205"/>
              <a:gd name="connsiteX6" fmla="*/ 1787857 w 3682164"/>
              <a:gd name="connsiteY6" fmla="*/ 2487729 h 2527205"/>
              <a:gd name="connsiteX7" fmla="*/ 1992573 w 3682164"/>
              <a:gd name="connsiteY7" fmla="*/ 2323956 h 2527205"/>
              <a:gd name="connsiteX8" fmla="*/ 2920621 w 3682164"/>
              <a:gd name="connsiteY8" fmla="*/ 2132887 h 2527205"/>
              <a:gd name="connsiteX9" fmla="*/ 2538484 w 3682164"/>
              <a:gd name="connsiteY9" fmla="*/ 2146535 h 2527205"/>
              <a:gd name="connsiteX10" fmla="*/ 3575714 w 3682164"/>
              <a:gd name="connsiteY10" fmla="*/ 1859932 h 2527205"/>
              <a:gd name="connsiteX11" fmla="*/ 3562066 w 3682164"/>
              <a:gd name="connsiteY11" fmla="*/ 1668863 h 2527205"/>
              <a:gd name="connsiteX12" fmla="*/ 2811439 w 3682164"/>
              <a:gd name="connsiteY12" fmla="*/ 508804 h 2527205"/>
              <a:gd name="connsiteX13" fmla="*/ 3016155 w 3682164"/>
              <a:gd name="connsiteY13" fmla="*/ 781759 h 2527205"/>
              <a:gd name="connsiteX14" fmla="*/ 2361063 w 3682164"/>
              <a:gd name="connsiteY14" fmla="*/ 17484 h 2527205"/>
              <a:gd name="connsiteX15" fmla="*/ 2511188 w 3682164"/>
              <a:gd name="connsiteY15" fmla="*/ 290439 h 2527205"/>
              <a:gd name="connsiteX16" fmla="*/ 1337481 w 3682164"/>
              <a:gd name="connsiteY16" fmla="*/ 795407 h 2527205"/>
              <a:gd name="connsiteX17" fmla="*/ 2169994 w 3682164"/>
              <a:gd name="connsiteY17" fmla="*/ 631633 h 2527205"/>
              <a:gd name="connsiteX18" fmla="*/ 150126 w 3682164"/>
              <a:gd name="connsiteY18" fmla="*/ 1245783 h 2527205"/>
              <a:gd name="connsiteX19" fmla="*/ 150126 w 3682164"/>
              <a:gd name="connsiteY19" fmla="*/ 754463 h 2527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82164" h="2527205">
                <a:moveTo>
                  <a:pt x="150126" y="754463"/>
                </a:moveTo>
                <a:cubicBezTo>
                  <a:pt x="125105" y="813603"/>
                  <a:pt x="0" y="1336767"/>
                  <a:pt x="0" y="1600624"/>
                </a:cubicBezTo>
                <a:cubicBezTo>
                  <a:pt x="0" y="1864481"/>
                  <a:pt x="127380" y="2253443"/>
                  <a:pt x="150126" y="2337604"/>
                </a:cubicBezTo>
                <a:cubicBezTo>
                  <a:pt x="172872" y="2421765"/>
                  <a:pt x="111457" y="2080571"/>
                  <a:pt x="136478" y="2105592"/>
                </a:cubicBezTo>
                <a:cubicBezTo>
                  <a:pt x="161499" y="2130613"/>
                  <a:pt x="295702" y="2419490"/>
                  <a:pt x="300251" y="2487729"/>
                </a:cubicBezTo>
                <a:cubicBezTo>
                  <a:pt x="304800" y="2555968"/>
                  <a:pt x="-84161" y="2515024"/>
                  <a:pt x="163773" y="2515024"/>
                </a:cubicBezTo>
                <a:cubicBezTo>
                  <a:pt x="411707" y="2515024"/>
                  <a:pt x="1483057" y="2519574"/>
                  <a:pt x="1787857" y="2487729"/>
                </a:cubicBezTo>
                <a:cubicBezTo>
                  <a:pt x="2092657" y="2455884"/>
                  <a:pt x="1803779" y="2383096"/>
                  <a:pt x="1992573" y="2323956"/>
                </a:cubicBezTo>
                <a:cubicBezTo>
                  <a:pt x="2181367" y="2264816"/>
                  <a:pt x="2829636" y="2162457"/>
                  <a:pt x="2920621" y="2132887"/>
                </a:cubicBezTo>
                <a:cubicBezTo>
                  <a:pt x="3011606" y="2103317"/>
                  <a:pt x="2429302" y="2192027"/>
                  <a:pt x="2538484" y="2146535"/>
                </a:cubicBezTo>
                <a:cubicBezTo>
                  <a:pt x="2647666" y="2101043"/>
                  <a:pt x="3405117" y="1939544"/>
                  <a:pt x="3575714" y="1859932"/>
                </a:cubicBezTo>
                <a:cubicBezTo>
                  <a:pt x="3746311" y="1780320"/>
                  <a:pt x="3689445" y="1894051"/>
                  <a:pt x="3562066" y="1668863"/>
                </a:cubicBezTo>
                <a:cubicBezTo>
                  <a:pt x="3434687" y="1443675"/>
                  <a:pt x="2902424" y="656655"/>
                  <a:pt x="2811439" y="508804"/>
                </a:cubicBezTo>
                <a:cubicBezTo>
                  <a:pt x="2720454" y="360953"/>
                  <a:pt x="3091218" y="863646"/>
                  <a:pt x="3016155" y="781759"/>
                </a:cubicBezTo>
                <a:cubicBezTo>
                  <a:pt x="2941092" y="699872"/>
                  <a:pt x="2445224" y="99371"/>
                  <a:pt x="2361063" y="17484"/>
                </a:cubicBezTo>
                <a:cubicBezTo>
                  <a:pt x="2276902" y="-64403"/>
                  <a:pt x="2681785" y="160785"/>
                  <a:pt x="2511188" y="290439"/>
                </a:cubicBezTo>
                <a:cubicBezTo>
                  <a:pt x="2340591" y="420093"/>
                  <a:pt x="1394347" y="738541"/>
                  <a:pt x="1337481" y="795407"/>
                </a:cubicBezTo>
                <a:cubicBezTo>
                  <a:pt x="1280615" y="852273"/>
                  <a:pt x="2367887" y="556570"/>
                  <a:pt x="2169994" y="631633"/>
                </a:cubicBezTo>
                <a:cubicBezTo>
                  <a:pt x="1972101" y="706696"/>
                  <a:pt x="479947" y="1220762"/>
                  <a:pt x="150126" y="1245783"/>
                </a:cubicBezTo>
                <a:cubicBezTo>
                  <a:pt x="-179695" y="1270804"/>
                  <a:pt x="175147" y="695323"/>
                  <a:pt x="150126" y="754463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中村アンの鍛え抜いたボディーを披露 コーセー日焼け止めの新キャラクターに - WWDJAPAN" hidden="1">
            <a:extLst>
              <a:ext uri="{FF2B5EF4-FFF2-40B4-BE49-F238E27FC236}">
                <a16:creationId xmlns:a16="http://schemas.microsoft.com/office/drawing/2014/main" id="{EB935A62-7CF0-A626-FC7C-52B698F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250"/>
            <a:ext cx="9068686" cy="1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186DDF59-D090-FEA1-4F05-90828AD016E3}"/>
              </a:ext>
            </a:extLst>
          </p:cNvPr>
          <p:cNvSpPr/>
          <p:nvPr/>
        </p:nvSpPr>
        <p:spPr>
          <a:xfrm>
            <a:off x="3401519" y="1698503"/>
            <a:ext cx="799411" cy="1505012"/>
          </a:xfrm>
          <a:custGeom>
            <a:avLst/>
            <a:gdLst>
              <a:gd name="connsiteX0" fmla="*/ 244792 w 799411"/>
              <a:gd name="connsiteY0" fmla="*/ 475 h 1505012"/>
              <a:gd name="connsiteX1" fmla="*/ 323814 w 799411"/>
              <a:gd name="connsiteY1" fmla="*/ 502830 h 1505012"/>
              <a:gd name="connsiteX2" fmla="*/ 453637 w 799411"/>
              <a:gd name="connsiteY2" fmla="*/ 756830 h 1505012"/>
              <a:gd name="connsiteX3" fmla="*/ 442348 w 799411"/>
              <a:gd name="connsiteY3" fmla="*/ 643941 h 1505012"/>
              <a:gd name="connsiteX4" fmla="*/ 464925 w 799411"/>
              <a:gd name="connsiteY4" fmla="*/ 717319 h 1505012"/>
              <a:gd name="connsiteX5" fmla="*/ 504437 w 799411"/>
              <a:gd name="connsiteY5" fmla="*/ 649586 h 1505012"/>
              <a:gd name="connsiteX6" fmla="*/ 656837 w 799411"/>
              <a:gd name="connsiteY6" fmla="*/ 954386 h 1505012"/>
              <a:gd name="connsiteX7" fmla="*/ 656837 w 799411"/>
              <a:gd name="connsiteY7" fmla="*/ 869719 h 1505012"/>
              <a:gd name="connsiteX8" fmla="*/ 764081 w 799411"/>
              <a:gd name="connsiteY8" fmla="*/ 1061630 h 1505012"/>
              <a:gd name="connsiteX9" fmla="*/ 797948 w 799411"/>
              <a:gd name="connsiteY9" fmla="*/ 1501897 h 1505012"/>
              <a:gd name="connsiteX10" fmla="*/ 769725 w 799411"/>
              <a:gd name="connsiteY10" fmla="*/ 1242253 h 1505012"/>
              <a:gd name="connsiteX11" fmla="*/ 572170 w 799411"/>
              <a:gd name="connsiteY11" fmla="*/ 937453 h 1505012"/>
              <a:gd name="connsiteX12" fmla="*/ 476214 w 799411"/>
              <a:gd name="connsiteY12" fmla="*/ 1434164 h 1505012"/>
              <a:gd name="connsiteX13" fmla="*/ 250437 w 799411"/>
              <a:gd name="connsiteY13" fmla="*/ 926164 h 1505012"/>
              <a:gd name="connsiteX14" fmla="*/ 2081 w 799411"/>
              <a:gd name="connsiteY14" fmla="*/ 282697 h 1505012"/>
              <a:gd name="connsiteX15" fmla="*/ 137548 w 799411"/>
              <a:gd name="connsiteY15" fmla="*/ 598786 h 1505012"/>
              <a:gd name="connsiteX16" fmla="*/ 244792 w 799411"/>
              <a:gd name="connsiteY16" fmla="*/ 475 h 1505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9411" h="1505012">
                <a:moveTo>
                  <a:pt x="244792" y="475"/>
                </a:moveTo>
                <a:cubicBezTo>
                  <a:pt x="275836" y="-15518"/>
                  <a:pt x="289007" y="376771"/>
                  <a:pt x="323814" y="502830"/>
                </a:cubicBezTo>
                <a:cubicBezTo>
                  <a:pt x="358621" y="628889"/>
                  <a:pt x="433881" y="733312"/>
                  <a:pt x="453637" y="756830"/>
                </a:cubicBezTo>
                <a:cubicBezTo>
                  <a:pt x="473393" y="780348"/>
                  <a:pt x="440467" y="650526"/>
                  <a:pt x="442348" y="643941"/>
                </a:cubicBezTo>
                <a:cubicBezTo>
                  <a:pt x="444229" y="637356"/>
                  <a:pt x="454577" y="716378"/>
                  <a:pt x="464925" y="717319"/>
                </a:cubicBezTo>
                <a:cubicBezTo>
                  <a:pt x="475273" y="718260"/>
                  <a:pt x="472452" y="610075"/>
                  <a:pt x="504437" y="649586"/>
                </a:cubicBezTo>
                <a:cubicBezTo>
                  <a:pt x="536422" y="689097"/>
                  <a:pt x="631437" y="917697"/>
                  <a:pt x="656837" y="954386"/>
                </a:cubicBezTo>
                <a:cubicBezTo>
                  <a:pt x="682237" y="991075"/>
                  <a:pt x="638963" y="851845"/>
                  <a:pt x="656837" y="869719"/>
                </a:cubicBezTo>
                <a:cubicBezTo>
                  <a:pt x="674711" y="887593"/>
                  <a:pt x="740563" y="956267"/>
                  <a:pt x="764081" y="1061630"/>
                </a:cubicBezTo>
                <a:cubicBezTo>
                  <a:pt x="787599" y="1166993"/>
                  <a:pt x="797007" y="1471793"/>
                  <a:pt x="797948" y="1501897"/>
                </a:cubicBezTo>
                <a:cubicBezTo>
                  <a:pt x="798889" y="1532001"/>
                  <a:pt x="807355" y="1336327"/>
                  <a:pt x="769725" y="1242253"/>
                </a:cubicBezTo>
                <a:cubicBezTo>
                  <a:pt x="732095" y="1148179"/>
                  <a:pt x="621089" y="905468"/>
                  <a:pt x="572170" y="937453"/>
                </a:cubicBezTo>
                <a:cubicBezTo>
                  <a:pt x="523252" y="969438"/>
                  <a:pt x="529836" y="1436045"/>
                  <a:pt x="476214" y="1434164"/>
                </a:cubicBezTo>
                <a:cubicBezTo>
                  <a:pt x="422592" y="1432283"/>
                  <a:pt x="329459" y="1118075"/>
                  <a:pt x="250437" y="926164"/>
                </a:cubicBezTo>
                <a:cubicBezTo>
                  <a:pt x="171415" y="734253"/>
                  <a:pt x="20896" y="337260"/>
                  <a:pt x="2081" y="282697"/>
                </a:cubicBezTo>
                <a:cubicBezTo>
                  <a:pt x="-16734" y="228134"/>
                  <a:pt x="97096" y="641119"/>
                  <a:pt x="137548" y="598786"/>
                </a:cubicBezTo>
                <a:cubicBezTo>
                  <a:pt x="178000" y="556453"/>
                  <a:pt x="213748" y="16468"/>
                  <a:pt x="244792" y="47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AD9226B7-71E1-7414-69F2-B606B666570F}"/>
              </a:ext>
            </a:extLst>
          </p:cNvPr>
          <p:cNvSpPr/>
          <p:nvPr/>
        </p:nvSpPr>
        <p:spPr>
          <a:xfrm>
            <a:off x="2006335" y="1594353"/>
            <a:ext cx="1511838" cy="2648273"/>
          </a:xfrm>
          <a:custGeom>
            <a:avLst/>
            <a:gdLst>
              <a:gd name="connsiteX0" fmla="*/ 1272324 w 1511838"/>
              <a:gd name="connsiteY0" fmla="*/ 12025 h 2648273"/>
              <a:gd name="connsiteX1" fmla="*/ 349687 w 1511838"/>
              <a:gd name="connsiteY1" fmla="*/ 720479 h 2648273"/>
              <a:gd name="connsiteX2" fmla="*/ 20173 w 1511838"/>
              <a:gd name="connsiteY2" fmla="*/ 1305366 h 2648273"/>
              <a:gd name="connsiteX3" fmla="*/ 102551 w 1511838"/>
              <a:gd name="connsiteY3" fmla="*/ 1181798 h 2648273"/>
              <a:gd name="connsiteX4" fmla="*/ 646249 w 1511838"/>
              <a:gd name="connsiteY4" fmla="*/ 481582 h 2648273"/>
              <a:gd name="connsiteX5" fmla="*/ 1115806 w 1511838"/>
              <a:gd name="connsiteY5" fmla="*/ 341539 h 2648273"/>
              <a:gd name="connsiteX6" fmla="*/ 918097 w 1511838"/>
              <a:gd name="connsiteY6" fmla="*/ 662815 h 2648273"/>
              <a:gd name="connsiteX7" fmla="*/ 621535 w 1511838"/>
              <a:gd name="connsiteY7" fmla="*/ 1486598 h 2648273"/>
              <a:gd name="connsiteX8" fmla="*/ 802768 w 1511838"/>
              <a:gd name="connsiteY8" fmla="*/ 1132371 h 2648273"/>
              <a:gd name="connsiteX9" fmla="*/ 423827 w 1511838"/>
              <a:gd name="connsiteY9" fmla="*/ 2606944 h 2648273"/>
              <a:gd name="connsiteX10" fmla="*/ 563870 w 1511838"/>
              <a:gd name="connsiteY10" fmla="*/ 2137388 h 2648273"/>
              <a:gd name="connsiteX11" fmla="*/ 934573 w 1511838"/>
              <a:gd name="connsiteY11" fmla="*/ 1058231 h 2648273"/>
              <a:gd name="connsiteX12" fmla="*/ 1511222 w 1511838"/>
              <a:gd name="connsiteY12" fmla="*/ 3788 h 2648273"/>
              <a:gd name="connsiteX13" fmla="*/ 1049903 w 1511838"/>
              <a:gd name="connsiteY13" fmla="*/ 687528 h 2648273"/>
              <a:gd name="connsiteX14" fmla="*/ 1247611 w 1511838"/>
              <a:gd name="connsiteY14" fmla="*/ 193258 h 2648273"/>
              <a:gd name="connsiteX15" fmla="*/ 843957 w 1511838"/>
              <a:gd name="connsiteY15" fmla="*/ 358015 h 2648273"/>
              <a:gd name="connsiteX16" fmla="*/ 1272324 w 1511838"/>
              <a:gd name="connsiteY16" fmla="*/ 12025 h 264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1838" h="2648273">
                <a:moveTo>
                  <a:pt x="1272324" y="12025"/>
                </a:moveTo>
                <a:cubicBezTo>
                  <a:pt x="1189946" y="72436"/>
                  <a:pt x="558379" y="504922"/>
                  <a:pt x="349687" y="720479"/>
                </a:cubicBezTo>
                <a:cubicBezTo>
                  <a:pt x="140995" y="936036"/>
                  <a:pt x="61362" y="1228480"/>
                  <a:pt x="20173" y="1305366"/>
                </a:cubicBezTo>
                <a:cubicBezTo>
                  <a:pt x="-21016" y="1382252"/>
                  <a:pt x="-1795" y="1319095"/>
                  <a:pt x="102551" y="1181798"/>
                </a:cubicBezTo>
                <a:cubicBezTo>
                  <a:pt x="206897" y="1044501"/>
                  <a:pt x="477373" y="621625"/>
                  <a:pt x="646249" y="481582"/>
                </a:cubicBezTo>
                <a:cubicBezTo>
                  <a:pt x="815125" y="341539"/>
                  <a:pt x="1070498" y="311334"/>
                  <a:pt x="1115806" y="341539"/>
                </a:cubicBezTo>
                <a:cubicBezTo>
                  <a:pt x="1161114" y="371744"/>
                  <a:pt x="1000475" y="471972"/>
                  <a:pt x="918097" y="662815"/>
                </a:cubicBezTo>
                <a:cubicBezTo>
                  <a:pt x="835719" y="853658"/>
                  <a:pt x="640756" y="1408339"/>
                  <a:pt x="621535" y="1486598"/>
                </a:cubicBezTo>
                <a:cubicBezTo>
                  <a:pt x="602314" y="1564857"/>
                  <a:pt x="835719" y="945647"/>
                  <a:pt x="802768" y="1132371"/>
                </a:cubicBezTo>
                <a:cubicBezTo>
                  <a:pt x="769817" y="1319095"/>
                  <a:pt x="463643" y="2439441"/>
                  <a:pt x="423827" y="2606944"/>
                </a:cubicBezTo>
                <a:cubicBezTo>
                  <a:pt x="384011" y="2774447"/>
                  <a:pt x="478746" y="2395507"/>
                  <a:pt x="563870" y="2137388"/>
                </a:cubicBezTo>
                <a:cubicBezTo>
                  <a:pt x="648994" y="1879269"/>
                  <a:pt x="776681" y="1413831"/>
                  <a:pt x="934573" y="1058231"/>
                </a:cubicBezTo>
                <a:cubicBezTo>
                  <a:pt x="1092465" y="702631"/>
                  <a:pt x="1492000" y="65572"/>
                  <a:pt x="1511222" y="3788"/>
                </a:cubicBezTo>
                <a:cubicBezTo>
                  <a:pt x="1530444" y="-57996"/>
                  <a:pt x="1093838" y="655950"/>
                  <a:pt x="1049903" y="687528"/>
                </a:cubicBezTo>
                <a:cubicBezTo>
                  <a:pt x="1005968" y="719106"/>
                  <a:pt x="1281935" y="248177"/>
                  <a:pt x="1247611" y="193258"/>
                </a:cubicBezTo>
                <a:cubicBezTo>
                  <a:pt x="1213287" y="138339"/>
                  <a:pt x="839838" y="385475"/>
                  <a:pt x="843957" y="358015"/>
                </a:cubicBezTo>
                <a:cubicBezTo>
                  <a:pt x="848076" y="330555"/>
                  <a:pt x="1354702" y="-48386"/>
                  <a:pt x="1272324" y="1202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62AF10EC-752D-ECFD-71BB-8706E2AE00A7}"/>
              </a:ext>
            </a:extLst>
          </p:cNvPr>
          <p:cNvSpPr/>
          <p:nvPr/>
        </p:nvSpPr>
        <p:spPr>
          <a:xfrm>
            <a:off x="4693293" y="-239003"/>
            <a:ext cx="1579692" cy="1725211"/>
          </a:xfrm>
          <a:custGeom>
            <a:avLst/>
            <a:gdLst>
              <a:gd name="connsiteX0" fmla="*/ 125842 w 1579692"/>
              <a:gd name="connsiteY0" fmla="*/ 362571 h 1725211"/>
              <a:gd name="connsiteX1" fmla="*/ 702491 w 1579692"/>
              <a:gd name="connsiteY1" fmla="*/ 354333 h 1725211"/>
              <a:gd name="connsiteX2" fmla="*/ 570685 w 1579692"/>
              <a:gd name="connsiteY2" fmla="*/ 106 h 1725211"/>
              <a:gd name="connsiteX3" fmla="*/ 801345 w 1579692"/>
              <a:gd name="connsiteY3" fmla="*/ 321381 h 1725211"/>
              <a:gd name="connsiteX4" fmla="*/ 1155572 w 1579692"/>
              <a:gd name="connsiteY4" fmla="*/ 716798 h 1725211"/>
              <a:gd name="connsiteX5" fmla="*/ 982577 w 1579692"/>
              <a:gd name="connsiteY5" fmla="*/ 601468 h 1725211"/>
              <a:gd name="connsiteX6" fmla="*/ 1320329 w 1579692"/>
              <a:gd name="connsiteY6" fmla="*/ 1013360 h 1725211"/>
              <a:gd name="connsiteX7" fmla="*/ 1575702 w 1579692"/>
              <a:gd name="connsiteY7" fmla="*/ 1713576 h 1725211"/>
              <a:gd name="connsiteX8" fmla="*/ 1435658 w 1579692"/>
              <a:gd name="connsiteY8" fmla="*/ 1408776 h 1725211"/>
              <a:gd name="connsiteX9" fmla="*/ 924912 w 1579692"/>
              <a:gd name="connsiteY9" fmla="*/ 865079 h 1725211"/>
              <a:gd name="connsiteX10" fmla="*/ 768393 w 1579692"/>
              <a:gd name="connsiteY10" fmla="*/ 733273 h 1725211"/>
              <a:gd name="connsiteX11" fmla="*/ 1007291 w 1579692"/>
              <a:gd name="connsiteY11" fmla="*/ 1326398 h 1725211"/>
              <a:gd name="connsiteX12" fmla="*/ 784869 w 1579692"/>
              <a:gd name="connsiteY12" fmla="*/ 807414 h 1725211"/>
              <a:gd name="connsiteX13" fmla="*/ 587161 w 1579692"/>
              <a:gd name="connsiteY13" fmla="*/ 675608 h 1725211"/>
              <a:gd name="connsiteX14" fmla="*/ 2275 w 1579692"/>
              <a:gd name="connsiteY14" fmla="*/ 667371 h 1725211"/>
              <a:gd name="connsiteX15" fmla="*/ 826058 w 1579692"/>
              <a:gd name="connsiteY15" fmla="*/ 535565 h 1725211"/>
              <a:gd name="connsiteX16" fmla="*/ 455356 w 1579692"/>
              <a:gd name="connsiteY16" fmla="*/ 494376 h 1725211"/>
              <a:gd name="connsiteX17" fmla="*/ 125842 w 1579692"/>
              <a:gd name="connsiteY17" fmla="*/ 362571 h 172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79692" h="1725211">
                <a:moveTo>
                  <a:pt x="125842" y="362571"/>
                </a:moveTo>
                <a:cubicBezTo>
                  <a:pt x="167031" y="339231"/>
                  <a:pt x="628351" y="414744"/>
                  <a:pt x="702491" y="354333"/>
                </a:cubicBezTo>
                <a:cubicBezTo>
                  <a:pt x="776631" y="293922"/>
                  <a:pt x="554209" y="5598"/>
                  <a:pt x="570685" y="106"/>
                </a:cubicBezTo>
                <a:cubicBezTo>
                  <a:pt x="587161" y="-5386"/>
                  <a:pt x="703864" y="201932"/>
                  <a:pt x="801345" y="321381"/>
                </a:cubicBezTo>
                <a:cubicBezTo>
                  <a:pt x="898826" y="440830"/>
                  <a:pt x="1125367" y="670117"/>
                  <a:pt x="1155572" y="716798"/>
                </a:cubicBezTo>
                <a:cubicBezTo>
                  <a:pt x="1185777" y="763479"/>
                  <a:pt x="955118" y="552041"/>
                  <a:pt x="982577" y="601468"/>
                </a:cubicBezTo>
                <a:cubicBezTo>
                  <a:pt x="1010036" y="650895"/>
                  <a:pt x="1221475" y="828009"/>
                  <a:pt x="1320329" y="1013360"/>
                </a:cubicBezTo>
                <a:cubicBezTo>
                  <a:pt x="1419183" y="1198711"/>
                  <a:pt x="1556481" y="1647673"/>
                  <a:pt x="1575702" y="1713576"/>
                </a:cubicBezTo>
                <a:cubicBezTo>
                  <a:pt x="1594924" y="1779479"/>
                  <a:pt x="1544123" y="1550192"/>
                  <a:pt x="1435658" y="1408776"/>
                </a:cubicBezTo>
                <a:cubicBezTo>
                  <a:pt x="1327193" y="1267360"/>
                  <a:pt x="1036123" y="977663"/>
                  <a:pt x="924912" y="865079"/>
                </a:cubicBezTo>
                <a:cubicBezTo>
                  <a:pt x="813701" y="752495"/>
                  <a:pt x="754663" y="656387"/>
                  <a:pt x="768393" y="733273"/>
                </a:cubicBezTo>
                <a:cubicBezTo>
                  <a:pt x="782123" y="810159"/>
                  <a:pt x="1004545" y="1314041"/>
                  <a:pt x="1007291" y="1326398"/>
                </a:cubicBezTo>
                <a:cubicBezTo>
                  <a:pt x="1010037" y="1338755"/>
                  <a:pt x="854891" y="915879"/>
                  <a:pt x="784869" y="807414"/>
                </a:cubicBezTo>
                <a:cubicBezTo>
                  <a:pt x="714847" y="698949"/>
                  <a:pt x="717593" y="698948"/>
                  <a:pt x="587161" y="675608"/>
                </a:cubicBezTo>
                <a:cubicBezTo>
                  <a:pt x="456729" y="652268"/>
                  <a:pt x="-37541" y="690711"/>
                  <a:pt x="2275" y="667371"/>
                </a:cubicBezTo>
                <a:cubicBezTo>
                  <a:pt x="42091" y="644031"/>
                  <a:pt x="750545" y="564398"/>
                  <a:pt x="826058" y="535565"/>
                </a:cubicBezTo>
                <a:cubicBezTo>
                  <a:pt x="901572" y="506733"/>
                  <a:pt x="576178" y="525954"/>
                  <a:pt x="455356" y="494376"/>
                </a:cubicBezTo>
                <a:cubicBezTo>
                  <a:pt x="334535" y="462798"/>
                  <a:pt x="84653" y="385911"/>
                  <a:pt x="125842" y="36257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945E3795-CFF4-C188-81F9-6E792865D480}"/>
              </a:ext>
            </a:extLst>
          </p:cNvPr>
          <p:cNvSpPr/>
          <p:nvPr/>
        </p:nvSpPr>
        <p:spPr>
          <a:xfrm>
            <a:off x="3698745" y="-209896"/>
            <a:ext cx="1933834" cy="1909383"/>
          </a:xfrm>
          <a:custGeom>
            <a:avLst/>
            <a:gdLst>
              <a:gd name="connsiteX0" fmla="*/ 1178055 w 1933834"/>
              <a:gd name="connsiteY0" fmla="*/ 646501 h 1909383"/>
              <a:gd name="connsiteX1" fmla="*/ 601406 w 1933834"/>
              <a:gd name="connsiteY1" fmla="*/ 745355 h 1909383"/>
              <a:gd name="connsiteX2" fmla="*/ 247179 w 1933834"/>
              <a:gd name="connsiteY2" fmla="*/ 1338480 h 1909383"/>
              <a:gd name="connsiteX3" fmla="*/ 304844 w 1933834"/>
              <a:gd name="connsiteY3" fmla="*/ 1206674 h 1909383"/>
              <a:gd name="connsiteX4" fmla="*/ 74185 w 1933834"/>
              <a:gd name="connsiteY4" fmla="*/ 1906891 h 1909383"/>
              <a:gd name="connsiteX5" fmla="*/ 197752 w 1933834"/>
              <a:gd name="connsiteY5" fmla="*/ 1412620 h 1909383"/>
              <a:gd name="connsiteX6" fmla="*/ 313082 w 1933834"/>
              <a:gd name="connsiteY6" fmla="*/ 704166 h 1909383"/>
              <a:gd name="connsiteX7" fmla="*/ 44 w 1933834"/>
              <a:gd name="connsiteY7" fmla="*/ 1437334 h 1909383"/>
              <a:gd name="connsiteX8" fmla="*/ 337796 w 1933834"/>
              <a:gd name="connsiteY8" fmla="*/ 465269 h 1909383"/>
              <a:gd name="connsiteX9" fmla="*/ 173039 w 1933834"/>
              <a:gd name="connsiteY9" fmla="*/ 671215 h 1909383"/>
              <a:gd name="connsiteX10" fmla="*/ 889731 w 1933834"/>
              <a:gd name="connsiteY10" fmla="*/ 20426 h 1909383"/>
              <a:gd name="connsiteX11" fmla="*/ 774401 w 1933834"/>
              <a:gd name="connsiteY11" fmla="*/ 160469 h 1909383"/>
              <a:gd name="connsiteX12" fmla="*/ 848541 w 1933834"/>
              <a:gd name="connsiteY12" fmla="*/ 127518 h 1909383"/>
              <a:gd name="connsiteX13" fmla="*/ 1038012 w 1933834"/>
              <a:gd name="connsiteY13" fmla="*/ 316988 h 1909383"/>
              <a:gd name="connsiteX14" fmla="*/ 947396 w 1933834"/>
              <a:gd name="connsiteY14" fmla="*/ 185182 h 1909383"/>
              <a:gd name="connsiteX15" fmla="*/ 1894747 w 1933834"/>
              <a:gd name="connsiteY15" fmla="*/ 704166 h 1909383"/>
              <a:gd name="connsiteX16" fmla="*/ 1713514 w 1933834"/>
              <a:gd name="connsiteY16" fmla="*/ 605312 h 1909383"/>
              <a:gd name="connsiteX17" fmla="*/ 1351050 w 1933834"/>
              <a:gd name="connsiteY17" fmla="*/ 555885 h 1909383"/>
              <a:gd name="connsiteX18" fmla="*/ 337796 w 1933834"/>
              <a:gd name="connsiteY18" fmla="*/ 687691 h 1909383"/>
              <a:gd name="connsiteX19" fmla="*/ 1178055 w 1933834"/>
              <a:gd name="connsiteY19" fmla="*/ 646501 h 190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33834" h="1909383">
                <a:moveTo>
                  <a:pt x="1178055" y="646501"/>
                </a:moveTo>
                <a:cubicBezTo>
                  <a:pt x="1221990" y="656112"/>
                  <a:pt x="756552" y="630025"/>
                  <a:pt x="601406" y="745355"/>
                </a:cubicBezTo>
                <a:cubicBezTo>
                  <a:pt x="446260" y="860685"/>
                  <a:pt x="296606" y="1261594"/>
                  <a:pt x="247179" y="1338480"/>
                </a:cubicBezTo>
                <a:cubicBezTo>
                  <a:pt x="197752" y="1415367"/>
                  <a:pt x="333676" y="1111939"/>
                  <a:pt x="304844" y="1206674"/>
                </a:cubicBezTo>
                <a:cubicBezTo>
                  <a:pt x="276012" y="1301409"/>
                  <a:pt x="92034" y="1872567"/>
                  <a:pt x="74185" y="1906891"/>
                </a:cubicBezTo>
                <a:cubicBezTo>
                  <a:pt x="56336" y="1941215"/>
                  <a:pt x="157936" y="1613074"/>
                  <a:pt x="197752" y="1412620"/>
                </a:cubicBezTo>
                <a:cubicBezTo>
                  <a:pt x="237568" y="1212166"/>
                  <a:pt x="346033" y="700047"/>
                  <a:pt x="313082" y="704166"/>
                </a:cubicBezTo>
                <a:cubicBezTo>
                  <a:pt x="280131" y="708285"/>
                  <a:pt x="-4075" y="1477150"/>
                  <a:pt x="44" y="1437334"/>
                </a:cubicBezTo>
                <a:cubicBezTo>
                  <a:pt x="4163" y="1397518"/>
                  <a:pt x="308964" y="592955"/>
                  <a:pt x="337796" y="465269"/>
                </a:cubicBezTo>
                <a:cubicBezTo>
                  <a:pt x="366628" y="337583"/>
                  <a:pt x="81050" y="745355"/>
                  <a:pt x="173039" y="671215"/>
                </a:cubicBezTo>
                <a:cubicBezTo>
                  <a:pt x="265028" y="597075"/>
                  <a:pt x="789504" y="105550"/>
                  <a:pt x="889731" y="20426"/>
                </a:cubicBezTo>
                <a:cubicBezTo>
                  <a:pt x="989958" y="-64698"/>
                  <a:pt x="781266" y="142620"/>
                  <a:pt x="774401" y="160469"/>
                </a:cubicBezTo>
                <a:cubicBezTo>
                  <a:pt x="767536" y="178318"/>
                  <a:pt x="804606" y="101431"/>
                  <a:pt x="848541" y="127518"/>
                </a:cubicBezTo>
                <a:cubicBezTo>
                  <a:pt x="892476" y="153604"/>
                  <a:pt x="1021536" y="307377"/>
                  <a:pt x="1038012" y="316988"/>
                </a:cubicBezTo>
                <a:cubicBezTo>
                  <a:pt x="1054488" y="326599"/>
                  <a:pt x="804607" y="120652"/>
                  <a:pt x="947396" y="185182"/>
                </a:cubicBezTo>
                <a:cubicBezTo>
                  <a:pt x="1090185" y="249712"/>
                  <a:pt x="1894747" y="704166"/>
                  <a:pt x="1894747" y="704166"/>
                </a:cubicBezTo>
                <a:cubicBezTo>
                  <a:pt x="2022433" y="774188"/>
                  <a:pt x="1804130" y="630025"/>
                  <a:pt x="1713514" y="605312"/>
                </a:cubicBezTo>
                <a:cubicBezTo>
                  <a:pt x="1622898" y="580599"/>
                  <a:pt x="1580336" y="542155"/>
                  <a:pt x="1351050" y="555885"/>
                </a:cubicBezTo>
                <a:cubicBezTo>
                  <a:pt x="1121764" y="569615"/>
                  <a:pt x="370747" y="673961"/>
                  <a:pt x="337796" y="687691"/>
                </a:cubicBezTo>
                <a:cubicBezTo>
                  <a:pt x="304845" y="701421"/>
                  <a:pt x="1134120" y="636890"/>
                  <a:pt x="1178055" y="64650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595CC216-415D-E7F0-00EB-4F5B5D3AFB07}"/>
              </a:ext>
            </a:extLst>
          </p:cNvPr>
          <p:cNvSpPr/>
          <p:nvPr/>
        </p:nvSpPr>
        <p:spPr>
          <a:xfrm>
            <a:off x="3078816" y="422369"/>
            <a:ext cx="863059" cy="3130716"/>
          </a:xfrm>
          <a:custGeom>
            <a:avLst/>
            <a:gdLst>
              <a:gd name="connsiteX0" fmla="*/ 858870 w 863059"/>
              <a:gd name="connsiteY0" fmla="*/ 5999 h 3130716"/>
              <a:gd name="connsiteX1" fmla="*/ 109227 w 863059"/>
              <a:gd name="connsiteY1" fmla="*/ 1447620 h 3130716"/>
              <a:gd name="connsiteX2" fmla="*/ 2135 w 863059"/>
              <a:gd name="connsiteY2" fmla="*/ 2287880 h 3130716"/>
              <a:gd name="connsiteX3" fmla="*/ 84514 w 863059"/>
              <a:gd name="connsiteY3" fmla="*/ 1867750 h 3130716"/>
              <a:gd name="connsiteX4" fmla="*/ 224557 w 863059"/>
              <a:gd name="connsiteY4" fmla="*/ 3103426 h 3130716"/>
              <a:gd name="connsiteX5" fmla="*/ 216319 w 863059"/>
              <a:gd name="connsiteY5" fmla="*/ 2675058 h 3130716"/>
              <a:gd name="connsiteX6" fmla="*/ 191606 w 863059"/>
              <a:gd name="connsiteY6" fmla="*/ 2114885 h 3130716"/>
              <a:gd name="connsiteX7" fmla="*/ 677638 w 863059"/>
              <a:gd name="connsiteY7" fmla="*/ 615599 h 3130716"/>
              <a:gd name="connsiteX8" fmla="*/ 356362 w 863059"/>
              <a:gd name="connsiteY8" fmla="*/ 1315815 h 3130716"/>
              <a:gd name="connsiteX9" fmla="*/ 628211 w 863059"/>
              <a:gd name="connsiteY9" fmla="*/ 599123 h 3130716"/>
              <a:gd name="connsiteX10" fmla="*/ 422265 w 863059"/>
              <a:gd name="connsiteY10" fmla="*/ 920399 h 3130716"/>
              <a:gd name="connsiteX11" fmla="*/ 858870 w 863059"/>
              <a:gd name="connsiteY11" fmla="*/ 5999 h 313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3059" h="3130716">
                <a:moveTo>
                  <a:pt x="858870" y="5999"/>
                </a:moveTo>
                <a:cubicBezTo>
                  <a:pt x="806697" y="93869"/>
                  <a:pt x="252016" y="1067307"/>
                  <a:pt x="109227" y="1447620"/>
                </a:cubicBezTo>
                <a:cubicBezTo>
                  <a:pt x="-33562" y="1827934"/>
                  <a:pt x="6254" y="2217858"/>
                  <a:pt x="2135" y="2287880"/>
                </a:cubicBezTo>
                <a:cubicBezTo>
                  <a:pt x="-1984" y="2357902"/>
                  <a:pt x="47444" y="1731826"/>
                  <a:pt x="84514" y="1867750"/>
                </a:cubicBezTo>
                <a:cubicBezTo>
                  <a:pt x="121584" y="2003674"/>
                  <a:pt x="202590" y="2968875"/>
                  <a:pt x="224557" y="3103426"/>
                </a:cubicBezTo>
                <a:cubicBezTo>
                  <a:pt x="246524" y="3237977"/>
                  <a:pt x="221811" y="2839815"/>
                  <a:pt x="216319" y="2675058"/>
                </a:cubicBezTo>
                <a:cubicBezTo>
                  <a:pt x="210827" y="2510301"/>
                  <a:pt x="114720" y="2458128"/>
                  <a:pt x="191606" y="2114885"/>
                </a:cubicBezTo>
                <a:cubicBezTo>
                  <a:pt x="268492" y="1771642"/>
                  <a:pt x="650179" y="748777"/>
                  <a:pt x="677638" y="615599"/>
                </a:cubicBezTo>
                <a:cubicBezTo>
                  <a:pt x="705097" y="482421"/>
                  <a:pt x="364600" y="1318561"/>
                  <a:pt x="356362" y="1315815"/>
                </a:cubicBezTo>
                <a:cubicBezTo>
                  <a:pt x="348124" y="1313069"/>
                  <a:pt x="617227" y="665026"/>
                  <a:pt x="628211" y="599123"/>
                </a:cubicBezTo>
                <a:cubicBezTo>
                  <a:pt x="639195" y="533220"/>
                  <a:pt x="385195" y="1017880"/>
                  <a:pt x="422265" y="920399"/>
                </a:cubicBezTo>
                <a:cubicBezTo>
                  <a:pt x="459335" y="822918"/>
                  <a:pt x="911043" y="-81871"/>
                  <a:pt x="858870" y="599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03635ADE-A449-762C-7CBB-9604EF5ABB07}"/>
              </a:ext>
            </a:extLst>
          </p:cNvPr>
          <p:cNvSpPr/>
          <p:nvPr/>
        </p:nvSpPr>
        <p:spPr>
          <a:xfrm>
            <a:off x="3226287" y="1035769"/>
            <a:ext cx="1155793" cy="3130464"/>
          </a:xfrm>
          <a:custGeom>
            <a:avLst/>
            <a:gdLst>
              <a:gd name="connsiteX0" fmla="*/ 513691 w 1155793"/>
              <a:gd name="connsiteY0" fmla="*/ 356426 h 3130464"/>
              <a:gd name="connsiteX1" fmla="*/ 414837 w 1155793"/>
              <a:gd name="connsiteY1" fmla="*/ 924836 h 3130464"/>
              <a:gd name="connsiteX2" fmla="*/ 505454 w 1155793"/>
              <a:gd name="connsiteY2" fmla="*/ 1419107 h 3130464"/>
              <a:gd name="connsiteX3" fmla="*/ 505454 w 1155793"/>
              <a:gd name="connsiteY3" fmla="*/ 1312015 h 3130464"/>
              <a:gd name="connsiteX4" fmla="*/ 563118 w 1155793"/>
              <a:gd name="connsiteY4" fmla="*/ 1682717 h 3130464"/>
              <a:gd name="connsiteX5" fmla="*/ 645497 w 1155793"/>
              <a:gd name="connsiteY5" fmla="*/ 2201701 h 3130464"/>
              <a:gd name="connsiteX6" fmla="*/ 653735 w 1155793"/>
              <a:gd name="connsiteY6" fmla="*/ 2036945 h 3130464"/>
              <a:gd name="connsiteX7" fmla="*/ 769064 w 1155793"/>
              <a:gd name="connsiteY7" fmla="*/ 1435582 h 3130464"/>
              <a:gd name="connsiteX8" fmla="*/ 843205 w 1155793"/>
              <a:gd name="connsiteY8" fmla="*/ 1765096 h 3130464"/>
              <a:gd name="connsiteX9" fmla="*/ 1090340 w 1155793"/>
              <a:gd name="connsiteY9" fmla="*/ 2333507 h 3130464"/>
              <a:gd name="connsiteX10" fmla="*/ 1073864 w 1155793"/>
              <a:gd name="connsiteY10" fmla="*/ 2209939 h 3130464"/>
              <a:gd name="connsiteX11" fmla="*/ 1073864 w 1155793"/>
              <a:gd name="connsiteY11" fmla="*/ 2588880 h 3130464"/>
              <a:gd name="connsiteX12" fmla="*/ 884394 w 1155793"/>
              <a:gd name="connsiteY12" fmla="*/ 2720685 h 3130464"/>
              <a:gd name="connsiteX13" fmla="*/ 1123291 w 1155793"/>
              <a:gd name="connsiteY13" fmla="*/ 2654782 h 3130464"/>
              <a:gd name="connsiteX14" fmla="*/ 27659 w 1155793"/>
              <a:gd name="connsiteY14" fmla="*/ 3124339 h 3130464"/>
              <a:gd name="connsiteX15" fmla="*/ 332459 w 1155793"/>
              <a:gd name="connsiteY15" fmla="*/ 2910155 h 3130464"/>
              <a:gd name="connsiteX16" fmla="*/ 373648 w 1155793"/>
              <a:gd name="connsiteY16" fmla="*/ 2728923 h 3130464"/>
              <a:gd name="connsiteX17" fmla="*/ 324221 w 1155793"/>
              <a:gd name="connsiteY17" fmla="*/ 1625053 h 3130464"/>
              <a:gd name="connsiteX18" fmla="*/ 596070 w 1155793"/>
              <a:gd name="connsiteY18" fmla="*/ 2432361 h 3130464"/>
              <a:gd name="connsiteX19" fmla="*/ 464264 w 1155793"/>
              <a:gd name="connsiteY19" fmla="*/ 2003993 h 3130464"/>
              <a:gd name="connsiteX20" fmla="*/ 340697 w 1155793"/>
              <a:gd name="connsiteY20" fmla="*/ 1682717 h 3130464"/>
              <a:gd name="connsiteX21" fmla="*/ 217129 w 1155793"/>
              <a:gd name="connsiteY21" fmla="*/ 1303777 h 3130464"/>
              <a:gd name="connsiteX22" fmla="*/ 340697 w 1155793"/>
              <a:gd name="connsiteY22" fmla="*/ 1526199 h 3130464"/>
              <a:gd name="connsiteX23" fmla="*/ 472502 w 1155793"/>
              <a:gd name="connsiteY23" fmla="*/ 1633290 h 3130464"/>
              <a:gd name="connsiteX24" fmla="*/ 414837 w 1155793"/>
              <a:gd name="connsiteY24" fmla="*/ 1550912 h 3130464"/>
              <a:gd name="connsiteX25" fmla="*/ 291270 w 1155793"/>
              <a:gd name="connsiteY25" fmla="*/ 1303777 h 3130464"/>
              <a:gd name="connsiteX26" fmla="*/ 274794 w 1155793"/>
              <a:gd name="connsiteY26" fmla="*/ 949550 h 3130464"/>
              <a:gd name="connsiteX27" fmla="*/ 110037 w 1155793"/>
              <a:gd name="connsiteY27" fmla="*/ 1204923 h 3130464"/>
              <a:gd name="connsiteX28" fmla="*/ 604308 w 1155793"/>
              <a:gd name="connsiteY28" fmla="*/ 10436 h 3130464"/>
              <a:gd name="connsiteX29" fmla="*/ 414837 w 1155793"/>
              <a:gd name="connsiteY29" fmla="*/ 611799 h 3130464"/>
              <a:gd name="connsiteX30" fmla="*/ 513691 w 1155793"/>
              <a:gd name="connsiteY30" fmla="*/ 356426 h 313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55793" h="3130464">
                <a:moveTo>
                  <a:pt x="513691" y="356426"/>
                </a:moveTo>
                <a:cubicBezTo>
                  <a:pt x="513691" y="408599"/>
                  <a:pt x="416210" y="747723"/>
                  <a:pt x="414837" y="924836"/>
                </a:cubicBezTo>
                <a:cubicBezTo>
                  <a:pt x="413464" y="1101949"/>
                  <a:pt x="490351" y="1354577"/>
                  <a:pt x="505454" y="1419107"/>
                </a:cubicBezTo>
                <a:cubicBezTo>
                  <a:pt x="520557" y="1483637"/>
                  <a:pt x="495843" y="1268080"/>
                  <a:pt x="505454" y="1312015"/>
                </a:cubicBezTo>
                <a:cubicBezTo>
                  <a:pt x="515065" y="1355950"/>
                  <a:pt x="539778" y="1534436"/>
                  <a:pt x="563118" y="1682717"/>
                </a:cubicBezTo>
                <a:cubicBezTo>
                  <a:pt x="586458" y="1830998"/>
                  <a:pt x="630394" y="2142663"/>
                  <a:pt x="645497" y="2201701"/>
                </a:cubicBezTo>
                <a:cubicBezTo>
                  <a:pt x="660600" y="2260739"/>
                  <a:pt x="633141" y="2164631"/>
                  <a:pt x="653735" y="2036945"/>
                </a:cubicBezTo>
                <a:cubicBezTo>
                  <a:pt x="674329" y="1909259"/>
                  <a:pt x="737486" y="1480890"/>
                  <a:pt x="769064" y="1435582"/>
                </a:cubicBezTo>
                <a:cubicBezTo>
                  <a:pt x="800642" y="1390274"/>
                  <a:pt x="789659" y="1615442"/>
                  <a:pt x="843205" y="1765096"/>
                </a:cubicBezTo>
                <a:cubicBezTo>
                  <a:pt x="896751" y="1914750"/>
                  <a:pt x="1051897" y="2259367"/>
                  <a:pt x="1090340" y="2333507"/>
                </a:cubicBezTo>
                <a:cubicBezTo>
                  <a:pt x="1128783" y="2407648"/>
                  <a:pt x="1076610" y="2167377"/>
                  <a:pt x="1073864" y="2209939"/>
                </a:cubicBezTo>
                <a:cubicBezTo>
                  <a:pt x="1071118" y="2252501"/>
                  <a:pt x="1105442" y="2503756"/>
                  <a:pt x="1073864" y="2588880"/>
                </a:cubicBezTo>
                <a:cubicBezTo>
                  <a:pt x="1042286" y="2674004"/>
                  <a:pt x="876156" y="2709701"/>
                  <a:pt x="884394" y="2720685"/>
                </a:cubicBezTo>
                <a:cubicBezTo>
                  <a:pt x="892632" y="2731669"/>
                  <a:pt x="1266080" y="2587506"/>
                  <a:pt x="1123291" y="2654782"/>
                </a:cubicBezTo>
                <a:cubicBezTo>
                  <a:pt x="980502" y="2722058"/>
                  <a:pt x="159464" y="3081777"/>
                  <a:pt x="27659" y="3124339"/>
                </a:cubicBezTo>
                <a:cubicBezTo>
                  <a:pt x="-104146" y="3166901"/>
                  <a:pt x="274794" y="2976058"/>
                  <a:pt x="332459" y="2910155"/>
                </a:cubicBezTo>
                <a:cubicBezTo>
                  <a:pt x="390124" y="2844252"/>
                  <a:pt x="375021" y="2943107"/>
                  <a:pt x="373648" y="2728923"/>
                </a:cubicBezTo>
                <a:cubicBezTo>
                  <a:pt x="372275" y="2514739"/>
                  <a:pt x="287151" y="1674480"/>
                  <a:pt x="324221" y="1625053"/>
                </a:cubicBezTo>
                <a:cubicBezTo>
                  <a:pt x="361291" y="1575626"/>
                  <a:pt x="572730" y="2369204"/>
                  <a:pt x="596070" y="2432361"/>
                </a:cubicBezTo>
                <a:cubicBezTo>
                  <a:pt x="619410" y="2495518"/>
                  <a:pt x="506826" y="2128934"/>
                  <a:pt x="464264" y="2003993"/>
                </a:cubicBezTo>
                <a:cubicBezTo>
                  <a:pt x="421702" y="1879052"/>
                  <a:pt x="381886" y="1799420"/>
                  <a:pt x="340697" y="1682717"/>
                </a:cubicBezTo>
                <a:cubicBezTo>
                  <a:pt x="299508" y="1566014"/>
                  <a:pt x="217129" y="1329863"/>
                  <a:pt x="217129" y="1303777"/>
                </a:cubicBezTo>
                <a:cubicBezTo>
                  <a:pt x="217129" y="1277691"/>
                  <a:pt x="298135" y="1471280"/>
                  <a:pt x="340697" y="1526199"/>
                </a:cubicBezTo>
                <a:cubicBezTo>
                  <a:pt x="383259" y="1581118"/>
                  <a:pt x="460145" y="1629171"/>
                  <a:pt x="472502" y="1633290"/>
                </a:cubicBezTo>
                <a:cubicBezTo>
                  <a:pt x="484859" y="1637409"/>
                  <a:pt x="445042" y="1605831"/>
                  <a:pt x="414837" y="1550912"/>
                </a:cubicBezTo>
                <a:cubicBezTo>
                  <a:pt x="384632" y="1495993"/>
                  <a:pt x="314610" y="1404004"/>
                  <a:pt x="291270" y="1303777"/>
                </a:cubicBezTo>
                <a:cubicBezTo>
                  <a:pt x="267929" y="1203550"/>
                  <a:pt x="304999" y="966026"/>
                  <a:pt x="274794" y="949550"/>
                </a:cubicBezTo>
                <a:cubicBezTo>
                  <a:pt x="244589" y="933074"/>
                  <a:pt x="55118" y="1361442"/>
                  <a:pt x="110037" y="1204923"/>
                </a:cubicBezTo>
                <a:cubicBezTo>
                  <a:pt x="164956" y="1048404"/>
                  <a:pt x="553508" y="109290"/>
                  <a:pt x="604308" y="10436"/>
                </a:cubicBezTo>
                <a:cubicBezTo>
                  <a:pt x="655108" y="-88418"/>
                  <a:pt x="429940" y="545896"/>
                  <a:pt x="414837" y="611799"/>
                </a:cubicBezTo>
                <a:cubicBezTo>
                  <a:pt x="399734" y="677702"/>
                  <a:pt x="513691" y="304253"/>
                  <a:pt x="513691" y="35642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1AF8EB3A-FD26-4F83-3CB9-C50C75DA3FBC}"/>
              </a:ext>
            </a:extLst>
          </p:cNvPr>
          <p:cNvSpPr/>
          <p:nvPr/>
        </p:nvSpPr>
        <p:spPr>
          <a:xfrm>
            <a:off x="2385185" y="1399427"/>
            <a:ext cx="1364953" cy="3288803"/>
          </a:xfrm>
          <a:custGeom>
            <a:avLst/>
            <a:gdLst>
              <a:gd name="connsiteX0" fmla="*/ 1033518 w 1364953"/>
              <a:gd name="connsiteY0" fmla="*/ 116335 h 3288803"/>
              <a:gd name="connsiteX1" fmla="*/ 399204 w 1364953"/>
              <a:gd name="connsiteY1" fmla="*/ 2011038 h 3288803"/>
              <a:gd name="connsiteX2" fmla="*/ 588674 w 1364953"/>
              <a:gd name="connsiteY2" fmla="*/ 1599146 h 3288803"/>
              <a:gd name="connsiteX3" fmla="*/ 44977 w 1364953"/>
              <a:gd name="connsiteY3" fmla="*/ 3189049 h 3288803"/>
              <a:gd name="connsiteX4" fmla="*/ 119118 w 1364953"/>
              <a:gd name="connsiteY4" fmla="*/ 2966627 h 3288803"/>
              <a:gd name="connsiteX5" fmla="*/ 819334 w 1364953"/>
              <a:gd name="connsiteY5" fmla="*/ 1689762 h 3288803"/>
              <a:gd name="connsiteX6" fmla="*/ 662815 w 1364953"/>
              <a:gd name="connsiteY6" fmla="*/ 2035751 h 3288803"/>
              <a:gd name="connsiteX7" fmla="*/ 292112 w 1364953"/>
              <a:gd name="connsiteY7" fmla="*/ 3024292 h 3288803"/>
              <a:gd name="connsiteX8" fmla="*/ 333301 w 1364953"/>
              <a:gd name="connsiteY8" fmla="*/ 2933676 h 3288803"/>
              <a:gd name="connsiteX9" fmla="*/ 1173561 w 1364953"/>
              <a:gd name="connsiteY9" fmla="*/ 1665049 h 3288803"/>
              <a:gd name="connsiteX10" fmla="*/ 687529 w 1364953"/>
              <a:gd name="connsiteY10" fmla="*/ 2398216 h 3288803"/>
              <a:gd name="connsiteX11" fmla="*/ 687529 w 1364953"/>
              <a:gd name="connsiteY11" fmla="*/ 2859535 h 3288803"/>
              <a:gd name="connsiteX12" fmla="*/ 745193 w 1364953"/>
              <a:gd name="connsiteY12" fmla="*/ 2760681 h 3288803"/>
              <a:gd name="connsiteX13" fmla="*/ 1363031 w 1364953"/>
              <a:gd name="connsiteY13" fmla="*/ 2497070 h 3288803"/>
              <a:gd name="connsiteX14" fmla="*/ 951139 w 1364953"/>
              <a:gd name="connsiteY14" fmla="*/ 2579449 h 3288803"/>
              <a:gd name="connsiteX15" fmla="*/ 1305366 w 1364953"/>
              <a:gd name="connsiteY15" fmla="*/ 1698000 h 3288803"/>
              <a:gd name="connsiteX16" fmla="*/ 992329 w 1364953"/>
              <a:gd name="connsiteY16" fmla="*/ 2241697 h 3288803"/>
              <a:gd name="connsiteX17" fmla="*/ 1190037 w 1364953"/>
              <a:gd name="connsiteY17" fmla="*/ 1137827 h 3288803"/>
              <a:gd name="connsiteX18" fmla="*/ 1017042 w 1364953"/>
              <a:gd name="connsiteY18" fmla="*/ 1557957 h 3288803"/>
              <a:gd name="connsiteX19" fmla="*/ 1214750 w 1364953"/>
              <a:gd name="connsiteY19" fmla="*/ 322281 h 3288803"/>
              <a:gd name="connsiteX20" fmla="*/ 885237 w 1364953"/>
              <a:gd name="connsiteY20" fmla="*/ 907168 h 3288803"/>
              <a:gd name="connsiteX21" fmla="*/ 1222988 w 1364953"/>
              <a:gd name="connsiteY21" fmla="*/ 1005 h 3288803"/>
              <a:gd name="connsiteX22" fmla="*/ 827572 w 1364953"/>
              <a:gd name="connsiteY22" fmla="*/ 717697 h 3288803"/>
              <a:gd name="connsiteX23" fmla="*/ 1033518 w 1364953"/>
              <a:gd name="connsiteY23" fmla="*/ 116335 h 328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64953" h="3288803">
                <a:moveTo>
                  <a:pt x="1033518" y="116335"/>
                </a:moveTo>
                <a:cubicBezTo>
                  <a:pt x="962123" y="331892"/>
                  <a:pt x="473345" y="1763903"/>
                  <a:pt x="399204" y="2011038"/>
                </a:cubicBezTo>
                <a:cubicBezTo>
                  <a:pt x="325063" y="2258173"/>
                  <a:pt x="647712" y="1402811"/>
                  <a:pt x="588674" y="1599146"/>
                </a:cubicBezTo>
                <a:cubicBezTo>
                  <a:pt x="529636" y="1795481"/>
                  <a:pt x="123236" y="2961136"/>
                  <a:pt x="44977" y="3189049"/>
                </a:cubicBezTo>
                <a:cubicBezTo>
                  <a:pt x="-33282" y="3416963"/>
                  <a:pt x="-9941" y="3216508"/>
                  <a:pt x="119118" y="2966627"/>
                </a:cubicBezTo>
                <a:cubicBezTo>
                  <a:pt x="248177" y="2716746"/>
                  <a:pt x="728718" y="1844908"/>
                  <a:pt x="819334" y="1689762"/>
                </a:cubicBezTo>
                <a:cubicBezTo>
                  <a:pt x="909950" y="1534616"/>
                  <a:pt x="750685" y="1813329"/>
                  <a:pt x="662815" y="2035751"/>
                </a:cubicBezTo>
                <a:cubicBezTo>
                  <a:pt x="574945" y="2258173"/>
                  <a:pt x="347031" y="2874638"/>
                  <a:pt x="292112" y="3024292"/>
                </a:cubicBezTo>
                <a:cubicBezTo>
                  <a:pt x="237193" y="3173946"/>
                  <a:pt x="186393" y="3160216"/>
                  <a:pt x="333301" y="2933676"/>
                </a:cubicBezTo>
                <a:cubicBezTo>
                  <a:pt x="480209" y="2707136"/>
                  <a:pt x="1173561" y="1665049"/>
                  <a:pt x="1173561" y="1665049"/>
                </a:cubicBezTo>
                <a:cubicBezTo>
                  <a:pt x="1232599" y="1575806"/>
                  <a:pt x="768534" y="2199135"/>
                  <a:pt x="687529" y="2398216"/>
                </a:cubicBezTo>
                <a:cubicBezTo>
                  <a:pt x="606524" y="2597297"/>
                  <a:pt x="677918" y="2799124"/>
                  <a:pt x="687529" y="2859535"/>
                </a:cubicBezTo>
                <a:cubicBezTo>
                  <a:pt x="697140" y="2919946"/>
                  <a:pt x="632609" y="2821092"/>
                  <a:pt x="745193" y="2760681"/>
                </a:cubicBezTo>
                <a:cubicBezTo>
                  <a:pt x="857777" y="2700270"/>
                  <a:pt x="1328707" y="2527275"/>
                  <a:pt x="1363031" y="2497070"/>
                </a:cubicBezTo>
                <a:cubicBezTo>
                  <a:pt x="1397355" y="2466865"/>
                  <a:pt x="960750" y="2712627"/>
                  <a:pt x="951139" y="2579449"/>
                </a:cubicBezTo>
                <a:cubicBezTo>
                  <a:pt x="941528" y="2446271"/>
                  <a:pt x="1298501" y="1754292"/>
                  <a:pt x="1305366" y="1698000"/>
                </a:cubicBezTo>
                <a:cubicBezTo>
                  <a:pt x="1312231" y="1641708"/>
                  <a:pt x="1011550" y="2335059"/>
                  <a:pt x="992329" y="2241697"/>
                </a:cubicBezTo>
                <a:cubicBezTo>
                  <a:pt x="973108" y="2148335"/>
                  <a:pt x="1185918" y="1251784"/>
                  <a:pt x="1190037" y="1137827"/>
                </a:cubicBezTo>
                <a:cubicBezTo>
                  <a:pt x="1194156" y="1023870"/>
                  <a:pt x="1012923" y="1693881"/>
                  <a:pt x="1017042" y="1557957"/>
                </a:cubicBezTo>
                <a:cubicBezTo>
                  <a:pt x="1021161" y="1422033"/>
                  <a:pt x="1236717" y="430746"/>
                  <a:pt x="1214750" y="322281"/>
                </a:cubicBezTo>
                <a:cubicBezTo>
                  <a:pt x="1192783" y="213816"/>
                  <a:pt x="883864" y="960714"/>
                  <a:pt x="885237" y="907168"/>
                </a:cubicBezTo>
                <a:cubicBezTo>
                  <a:pt x="886610" y="853622"/>
                  <a:pt x="1232599" y="32583"/>
                  <a:pt x="1222988" y="1005"/>
                </a:cubicBezTo>
                <a:cubicBezTo>
                  <a:pt x="1213377" y="-30573"/>
                  <a:pt x="863269" y="691611"/>
                  <a:pt x="827572" y="717697"/>
                </a:cubicBezTo>
                <a:cubicBezTo>
                  <a:pt x="791875" y="743783"/>
                  <a:pt x="1104913" y="-99222"/>
                  <a:pt x="1033518" y="116335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A1E59694-4501-4590-9763-5F3E00CA1DCE}"/>
              </a:ext>
            </a:extLst>
          </p:cNvPr>
          <p:cNvSpPr/>
          <p:nvPr/>
        </p:nvSpPr>
        <p:spPr>
          <a:xfrm>
            <a:off x="3293963" y="-364244"/>
            <a:ext cx="2155361" cy="1775310"/>
          </a:xfrm>
          <a:custGeom>
            <a:avLst/>
            <a:gdLst>
              <a:gd name="connsiteX0" fmla="*/ 981475 w 2155361"/>
              <a:gd name="connsiteY0" fmla="*/ 298341 h 1775310"/>
              <a:gd name="connsiteX1" fmla="*/ 182405 w 2155361"/>
              <a:gd name="connsiteY1" fmla="*/ 1377498 h 1775310"/>
              <a:gd name="connsiteX2" fmla="*/ 462491 w 2155361"/>
              <a:gd name="connsiteY2" fmla="*/ 1006795 h 1775310"/>
              <a:gd name="connsiteX3" fmla="*/ 174167 w 2155361"/>
              <a:gd name="connsiteY3" fmla="*/ 1550493 h 1775310"/>
              <a:gd name="connsiteX4" fmla="*/ 1172 w 2155361"/>
              <a:gd name="connsiteY4" fmla="*/ 1772914 h 1775310"/>
              <a:gd name="connsiteX5" fmla="*/ 256545 w 2155361"/>
              <a:gd name="connsiteY5" fmla="*/ 1426925 h 1775310"/>
              <a:gd name="connsiteX6" fmla="*/ 1253323 w 2155361"/>
              <a:gd name="connsiteY6" fmla="*/ 701995 h 1775310"/>
              <a:gd name="connsiteX7" fmla="*/ 2110059 w 2155361"/>
              <a:gd name="connsiteY7" fmla="*/ 726709 h 1775310"/>
              <a:gd name="connsiteX8" fmla="*/ 2002967 w 2155361"/>
              <a:gd name="connsiteY8" fmla="*/ 636093 h 1775310"/>
              <a:gd name="connsiteX9" fmla="*/ 1714642 w 2155361"/>
              <a:gd name="connsiteY9" fmla="*/ 191249 h 1775310"/>
              <a:gd name="connsiteX10" fmla="*/ 1854686 w 2155361"/>
              <a:gd name="connsiteY10" fmla="*/ 380720 h 1775310"/>
              <a:gd name="connsiteX11" fmla="*/ 1656978 w 2155361"/>
              <a:gd name="connsiteY11" fmla="*/ 117109 h 1775310"/>
              <a:gd name="connsiteX12" fmla="*/ 1294513 w 2155361"/>
              <a:gd name="connsiteY12" fmla="*/ 323055 h 1775310"/>
              <a:gd name="connsiteX13" fmla="*/ 1591075 w 2155361"/>
              <a:gd name="connsiteY13" fmla="*/ 1779 h 1775310"/>
              <a:gd name="connsiteX14" fmla="*/ 874383 w 2155361"/>
              <a:gd name="connsiteY14" fmla="*/ 496049 h 1775310"/>
              <a:gd name="connsiteX15" fmla="*/ 1179183 w 2155361"/>
              <a:gd name="connsiteY15" fmla="*/ 199487 h 1775310"/>
              <a:gd name="connsiteX16" fmla="*/ 981475 w 2155361"/>
              <a:gd name="connsiteY16" fmla="*/ 298341 h 177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55361" h="1775310">
                <a:moveTo>
                  <a:pt x="981475" y="298341"/>
                </a:moveTo>
                <a:cubicBezTo>
                  <a:pt x="815345" y="494676"/>
                  <a:pt x="268902" y="1259422"/>
                  <a:pt x="182405" y="1377498"/>
                </a:cubicBezTo>
                <a:cubicBezTo>
                  <a:pt x="95908" y="1495574"/>
                  <a:pt x="463864" y="977963"/>
                  <a:pt x="462491" y="1006795"/>
                </a:cubicBezTo>
                <a:cubicBezTo>
                  <a:pt x="461118" y="1035627"/>
                  <a:pt x="251053" y="1422807"/>
                  <a:pt x="174167" y="1550493"/>
                </a:cubicBezTo>
                <a:cubicBezTo>
                  <a:pt x="97281" y="1678179"/>
                  <a:pt x="-12558" y="1793508"/>
                  <a:pt x="1172" y="1772914"/>
                </a:cubicBezTo>
                <a:cubicBezTo>
                  <a:pt x="14902" y="1752320"/>
                  <a:pt x="47853" y="1605412"/>
                  <a:pt x="256545" y="1426925"/>
                </a:cubicBezTo>
                <a:cubicBezTo>
                  <a:pt x="465237" y="1248439"/>
                  <a:pt x="944404" y="818698"/>
                  <a:pt x="1253323" y="701995"/>
                </a:cubicBezTo>
                <a:cubicBezTo>
                  <a:pt x="1562242" y="585292"/>
                  <a:pt x="1985118" y="737693"/>
                  <a:pt x="2110059" y="726709"/>
                </a:cubicBezTo>
                <a:cubicBezTo>
                  <a:pt x="2235000" y="715725"/>
                  <a:pt x="2068870" y="725336"/>
                  <a:pt x="2002967" y="636093"/>
                </a:cubicBezTo>
                <a:cubicBezTo>
                  <a:pt x="1937064" y="546850"/>
                  <a:pt x="1739355" y="233811"/>
                  <a:pt x="1714642" y="191249"/>
                </a:cubicBezTo>
                <a:cubicBezTo>
                  <a:pt x="1689929" y="148687"/>
                  <a:pt x="1864297" y="393077"/>
                  <a:pt x="1854686" y="380720"/>
                </a:cubicBezTo>
                <a:cubicBezTo>
                  <a:pt x="1845075" y="368363"/>
                  <a:pt x="1750340" y="126720"/>
                  <a:pt x="1656978" y="117109"/>
                </a:cubicBezTo>
                <a:cubicBezTo>
                  <a:pt x="1563616" y="107498"/>
                  <a:pt x="1305497" y="342277"/>
                  <a:pt x="1294513" y="323055"/>
                </a:cubicBezTo>
                <a:cubicBezTo>
                  <a:pt x="1283529" y="303833"/>
                  <a:pt x="1661097" y="-27053"/>
                  <a:pt x="1591075" y="1779"/>
                </a:cubicBezTo>
                <a:cubicBezTo>
                  <a:pt x="1521053" y="30611"/>
                  <a:pt x="943032" y="463098"/>
                  <a:pt x="874383" y="496049"/>
                </a:cubicBezTo>
                <a:cubicBezTo>
                  <a:pt x="805734" y="529000"/>
                  <a:pt x="1159961" y="226946"/>
                  <a:pt x="1179183" y="199487"/>
                </a:cubicBezTo>
                <a:cubicBezTo>
                  <a:pt x="1198405" y="172028"/>
                  <a:pt x="1147605" y="102006"/>
                  <a:pt x="981475" y="29834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32B277AC-3FB9-89CD-D2F6-06C8B6AE3EB3}"/>
              </a:ext>
            </a:extLst>
          </p:cNvPr>
          <p:cNvSpPr/>
          <p:nvPr/>
        </p:nvSpPr>
        <p:spPr>
          <a:xfrm>
            <a:off x="5651154" y="682589"/>
            <a:ext cx="734278" cy="723776"/>
          </a:xfrm>
          <a:custGeom>
            <a:avLst/>
            <a:gdLst>
              <a:gd name="connsiteX0" fmla="*/ 3 w 734278"/>
              <a:gd name="connsiteY0" fmla="*/ 1152 h 723776"/>
              <a:gd name="connsiteX1" fmla="*/ 535462 w 734278"/>
              <a:gd name="connsiteY1" fmla="*/ 305952 h 723776"/>
              <a:gd name="connsiteX2" fmla="*/ 659030 w 734278"/>
              <a:gd name="connsiteY2" fmla="*/ 717843 h 723776"/>
              <a:gd name="connsiteX3" fmla="*/ 659030 w 734278"/>
              <a:gd name="connsiteY3" fmla="*/ 528373 h 723776"/>
              <a:gd name="connsiteX4" fmla="*/ 733170 w 734278"/>
              <a:gd name="connsiteY4" fmla="*/ 231811 h 723776"/>
              <a:gd name="connsiteX5" fmla="*/ 691981 w 734278"/>
              <a:gd name="connsiteY5" fmla="*/ 338903 h 723776"/>
              <a:gd name="connsiteX6" fmla="*/ 543700 w 734278"/>
              <a:gd name="connsiteY6" fmla="*/ 207097 h 723776"/>
              <a:gd name="connsiteX7" fmla="*/ 3 w 734278"/>
              <a:gd name="connsiteY7" fmla="*/ 1152 h 72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278" h="723776">
                <a:moveTo>
                  <a:pt x="3" y="1152"/>
                </a:moveTo>
                <a:cubicBezTo>
                  <a:pt x="-1370" y="17628"/>
                  <a:pt x="425624" y="186504"/>
                  <a:pt x="535462" y="305952"/>
                </a:cubicBezTo>
                <a:cubicBezTo>
                  <a:pt x="645300" y="425400"/>
                  <a:pt x="638435" y="680773"/>
                  <a:pt x="659030" y="717843"/>
                </a:cubicBezTo>
                <a:cubicBezTo>
                  <a:pt x="679625" y="754913"/>
                  <a:pt x="646673" y="609378"/>
                  <a:pt x="659030" y="528373"/>
                </a:cubicBezTo>
                <a:cubicBezTo>
                  <a:pt x="671387" y="447368"/>
                  <a:pt x="727678" y="263389"/>
                  <a:pt x="733170" y="231811"/>
                </a:cubicBezTo>
                <a:cubicBezTo>
                  <a:pt x="738662" y="200233"/>
                  <a:pt x="723559" y="343022"/>
                  <a:pt x="691981" y="338903"/>
                </a:cubicBezTo>
                <a:cubicBezTo>
                  <a:pt x="660403" y="334784"/>
                  <a:pt x="652165" y="264762"/>
                  <a:pt x="543700" y="207097"/>
                </a:cubicBezTo>
                <a:cubicBezTo>
                  <a:pt x="435235" y="149432"/>
                  <a:pt x="1376" y="-15324"/>
                  <a:pt x="3" y="115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F777EF4C-C847-CE54-8D0E-C2A63C6F5283}"/>
              </a:ext>
            </a:extLst>
          </p:cNvPr>
          <p:cNvSpPr/>
          <p:nvPr/>
        </p:nvSpPr>
        <p:spPr>
          <a:xfrm>
            <a:off x="5469916" y="680240"/>
            <a:ext cx="971883" cy="1699298"/>
          </a:xfrm>
          <a:custGeom>
            <a:avLst/>
            <a:gdLst>
              <a:gd name="connsiteX0" fmla="*/ 8 w 971883"/>
              <a:gd name="connsiteY0" fmla="*/ 110592 h 1699298"/>
              <a:gd name="connsiteX1" fmla="*/ 205954 w 971883"/>
              <a:gd name="connsiteY1" fmla="*/ 571911 h 1699298"/>
              <a:gd name="connsiteX2" fmla="*/ 329522 w 971883"/>
              <a:gd name="connsiteY2" fmla="*/ 983803 h 1699298"/>
              <a:gd name="connsiteX3" fmla="*/ 329522 w 971883"/>
              <a:gd name="connsiteY3" fmla="*/ 819046 h 1699298"/>
              <a:gd name="connsiteX4" fmla="*/ 321284 w 971883"/>
              <a:gd name="connsiteY4" fmla="*/ 1024992 h 1699298"/>
              <a:gd name="connsiteX5" fmla="*/ 428376 w 971883"/>
              <a:gd name="connsiteY5" fmla="*/ 926138 h 1699298"/>
              <a:gd name="connsiteX6" fmla="*/ 642560 w 971883"/>
              <a:gd name="connsiteY6" fmla="*/ 1132084 h 1699298"/>
              <a:gd name="connsiteX7" fmla="*/ 626084 w 971883"/>
              <a:gd name="connsiteY7" fmla="*/ 1000279 h 1699298"/>
              <a:gd name="connsiteX8" fmla="*/ 963835 w 971883"/>
              <a:gd name="connsiteY8" fmla="*/ 1692257 h 1699298"/>
              <a:gd name="connsiteX9" fmla="*/ 856743 w 971883"/>
              <a:gd name="connsiteY9" fmla="*/ 1329792 h 1699298"/>
              <a:gd name="connsiteX10" fmla="*/ 749652 w 971883"/>
              <a:gd name="connsiteY10" fmla="*/ 868474 h 1699298"/>
              <a:gd name="connsiteX11" fmla="*/ 708462 w 971883"/>
              <a:gd name="connsiteY11" fmla="*/ 308301 h 1699298"/>
              <a:gd name="connsiteX12" fmla="*/ 708462 w 971883"/>
              <a:gd name="connsiteY12" fmla="*/ 448344 h 1699298"/>
              <a:gd name="connsiteX13" fmla="*/ 354235 w 971883"/>
              <a:gd name="connsiteY13" fmla="*/ 94117 h 1699298"/>
              <a:gd name="connsiteX14" fmla="*/ 642560 w 971883"/>
              <a:gd name="connsiteY14" fmla="*/ 481295 h 1699298"/>
              <a:gd name="connsiteX15" fmla="*/ 477803 w 971883"/>
              <a:gd name="connsiteY15" fmla="*/ 357728 h 1699298"/>
              <a:gd name="connsiteX16" fmla="*/ 164765 w 971883"/>
              <a:gd name="connsiteY16" fmla="*/ 3501 h 1699298"/>
              <a:gd name="connsiteX17" fmla="*/ 296570 w 971883"/>
              <a:gd name="connsiteY17" fmla="*/ 176495 h 1699298"/>
              <a:gd name="connsiteX18" fmla="*/ 205954 w 971883"/>
              <a:gd name="connsiteY18" fmla="*/ 176495 h 1699298"/>
              <a:gd name="connsiteX19" fmla="*/ 197716 w 971883"/>
              <a:gd name="connsiteY19" fmla="*/ 341252 h 1699298"/>
              <a:gd name="connsiteX20" fmla="*/ 8 w 971883"/>
              <a:gd name="connsiteY20" fmla="*/ 110592 h 169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71883" h="1699298">
                <a:moveTo>
                  <a:pt x="8" y="110592"/>
                </a:moveTo>
                <a:cubicBezTo>
                  <a:pt x="1381" y="149035"/>
                  <a:pt x="151035" y="426376"/>
                  <a:pt x="205954" y="571911"/>
                </a:cubicBezTo>
                <a:cubicBezTo>
                  <a:pt x="260873" y="717446"/>
                  <a:pt x="308927" y="942614"/>
                  <a:pt x="329522" y="983803"/>
                </a:cubicBezTo>
                <a:cubicBezTo>
                  <a:pt x="350117" y="1024992"/>
                  <a:pt x="330895" y="812181"/>
                  <a:pt x="329522" y="819046"/>
                </a:cubicBezTo>
                <a:cubicBezTo>
                  <a:pt x="328149" y="825911"/>
                  <a:pt x="304808" y="1007143"/>
                  <a:pt x="321284" y="1024992"/>
                </a:cubicBezTo>
                <a:cubicBezTo>
                  <a:pt x="337760" y="1042841"/>
                  <a:pt x="374830" y="908289"/>
                  <a:pt x="428376" y="926138"/>
                </a:cubicBezTo>
                <a:cubicBezTo>
                  <a:pt x="481922" y="943987"/>
                  <a:pt x="609609" y="1119727"/>
                  <a:pt x="642560" y="1132084"/>
                </a:cubicBezTo>
                <a:cubicBezTo>
                  <a:pt x="675511" y="1144441"/>
                  <a:pt x="572538" y="906917"/>
                  <a:pt x="626084" y="1000279"/>
                </a:cubicBezTo>
                <a:cubicBezTo>
                  <a:pt x="679630" y="1093641"/>
                  <a:pt x="925392" y="1637338"/>
                  <a:pt x="963835" y="1692257"/>
                </a:cubicBezTo>
                <a:cubicBezTo>
                  <a:pt x="1002278" y="1747176"/>
                  <a:pt x="892440" y="1467089"/>
                  <a:pt x="856743" y="1329792"/>
                </a:cubicBezTo>
                <a:cubicBezTo>
                  <a:pt x="821046" y="1192495"/>
                  <a:pt x="774366" y="1038723"/>
                  <a:pt x="749652" y="868474"/>
                </a:cubicBezTo>
                <a:cubicBezTo>
                  <a:pt x="724939" y="698226"/>
                  <a:pt x="715327" y="378323"/>
                  <a:pt x="708462" y="308301"/>
                </a:cubicBezTo>
                <a:cubicBezTo>
                  <a:pt x="701597" y="238279"/>
                  <a:pt x="767500" y="484041"/>
                  <a:pt x="708462" y="448344"/>
                </a:cubicBezTo>
                <a:cubicBezTo>
                  <a:pt x="649424" y="412647"/>
                  <a:pt x="365219" y="88625"/>
                  <a:pt x="354235" y="94117"/>
                </a:cubicBezTo>
                <a:cubicBezTo>
                  <a:pt x="343251" y="99609"/>
                  <a:pt x="621965" y="437360"/>
                  <a:pt x="642560" y="481295"/>
                </a:cubicBezTo>
                <a:cubicBezTo>
                  <a:pt x="663155" y="525230"/>
                  <a:pt x="557436" y="437360"/>
                  <a:pt x="477803" y="357728"/>
                </a:cubicBezTo>
                <a:cubicBezTo>
                  <a:pt x="398171" y="278096"/>
                  <a:pt x="194970" y="33706"/>
                  <a:pt x="164765" y="3501"/>
                </a:cubicBezTo>
                <a:cubicBezTo>
                  <a:pt x="134560" y="-26704"/>
                  <a:pt x="289705" y="147663"/>
                  <a:pt x="296570" y="176495"/>
                </a:cubicBezTo>
                <a:cubicBezTo>
                  <a:pt x="303435" y="205327"/>
                  <a:pt x="222430" y="149036"/>
                  <a:pt x="205954" y="176495"/>
                </a:cubicBezTo>
                <a:cubicBezTo>
                  <a:pt x="189478" y="203954"/>
                  <a:pt x="226548" y="350863"/>
                  <a:pt x="197716" y="341252"/>
                </a:cubicBezTo>
                <a:cubicBezTo>
                  <a:pt x="168884" y="331641"/>
                  <a:pt x="-1365" y="72149"/>
                  <a:pt x="8" y="11059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8A71AE88-DC59-15B1-2AF1-9766575FFABA}"/>
              </a:ext>
            </a:extLst>
          </p:cNvPr>
          <p:cNvSpPr/>
          <p:nvPr/>
        </p:nvSpPr>
        <p:spPr>
          <a:xfrm>
            <a:off x="5547409" y="1320451"/>
            <a:ext cx="1051192" cy="2181405"/>
          </a:xfrm>
          <a:custGeom>
            <a:avLst/>
            <a:gdLst>
              <a:gd name="connsiteX0" fmla="*/ 630969 w 1051192"/>
              <a:gd name="connsiteY0" fmla="*/ 343592 h 2181405"/>
              <a:gd name="connsiteX1" fmla="*/ 482688 w 1051192"/>
              <a:gd name="connsiteY1" fmla="*/ 664868 h 2181405"/>
              <a:gd name="connsiteX2" fmla="*/ 367359 w 1051192"/>
              <a:gd name="connsiteY2" fmla="*/ 1208565 h 2181405"/>
              <a:gd name="connsiteX3" fmla="*/ 441499 w 1051192"/>
              <a:gd name="connsiteY3" fmla="*/ 664868 h 2181405"/>
              <a:gd name="connsiteX4" fmla="*/ 359121 w 1051192"/>
              <a:gd name="connsiteY4" fmla="*/ 903765 h 2181405"/>
              <a:gd name="connsiteX5" fmla="*/ 276742 w 1051192"/>
              <a:gd name="connsiteY5" fmla="*/ 1084998 h 2181405"/>
              <a:gd name="connsiteX6" fmla="*/ 4894 w 1051192"/>
              <a:gd name="connsiteY6" fmla="*/ 1241517 h 2181405"/>
              <a:gd name="connsiteX7" fmla="*/ 103748 w 1051192"/>
              <a:gd name="connsiteY7" fmla="*/ 1159138 h 2181405"/>
              <a:gd name="connsiteX8" fmla="*/ 128461 w 1051192"/>
              <a:gd name="connsiteY8" fmla="*/ 1702835 h 2181405"/>
              <a:gd name="connsiteX9" fmla="*/ 70796 w 1051192"/>
              <a:gd name="connsiteY9" fmla="*/ 1192090 h 2181405"/>
              <a:gd name="connsiteX10" fmla="*/ 136699 w 1051192"/>
              <a:gd name="connsiteY10" fmla="*/ 1768738 h 2181405"/>
              <a:gd name="connsiteX11" fmla="*/ 573305 w 1051192"/>
              <a:gd name="connsiteY11" fmla="*/ 2155917 h 2181405"/>
              <a:gd name="connsiteX12" fmla="*/ 235553 w 1051192"/>
              <a:gd name="connsiteY12" fmla="*/ 1884068 h 2181405"/>
              <a:gd name="connsiteX13" fmla="*/ 853391 w 1051192"/>
              <a:gd name="connsiteY13" fmla="*/ 2180630 h 2181405"/>
              <a:gd name="connsiteX14" fmla="*/ 762775 w 1051192"/>
              <a:gd name="connsiteY14" fmla="*/ 1949971 h 2181405"/>
              <a:gd name="connsiteX15" fmla="*/ 738061 w 1051192"/>
              <a:gd name="connsiteY15" fmla="*/ 1373322 h 2181405"/>
              <a:gd name="connsiteX16" fmla="*/ 1051099 w 1051192"/>
              <a:gd name="connsiteY16" fmla="*/ 1867592 h 2181405"/>
              <a:gd name="connsiteX17" fmla="*/ 771013 w 1051192"/>
              <a:gd name="connsiteY17" fmla="*/ 1282706 h 2181405"/>
              <a:gd name="connsiteX18" fmla="*/ 771013 w 1051192"/>
              <a:gd name="connsiteY18" fmla="*/ 574252 h 2181405"/>
              <a:gd name="connsiteX19" fmla="*/ 911056 w 1051192"/>
              <a:gd name="connsiteY19" fmla="*/ 953192 h 2181405"/>
              <a:gd name="connsiteX20" fmla="*/ 713348 w 1051192"/>
              <a:gd name="connsiteY20" fmla="*/ 640154 h 2181405"/>
              <a:gd name="connsiteX21" fmla="*/ 639207 w 1051192"/>
              <a:gd name="connsiteY21" fmla="*/ 5841 h 2181405"/>
              <a:gd name="connsiteX22" fmla="*/ 630969 w 1051192"/>
              <a:gd name="connsiteY22" fmla="*/ 343592 h 2181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192" h="2181405">
                <a:moveTo>
                  <a:pt x="630969" y="343592"/>
                </a:moveTo>
                <a:cubicBezTo>
                  <a:pt x="604882" y="453430"/>
                  <a:pt x="526623" y="520706"/>
                  <a:pt x="482688" y="664868"/>
                </a:cubicBezTo>
                <a:cubicBezTo>
                  <a:pt x="438753" y="809030"/>
                  <a:pt x="374224" y="1208565"/>
                  <a:pt x="367359" y="1208565"/>
                </a:cubicBezTo>
                <a:cubicBezTo>
                  <a:pt x="360494" y="1208565"/>
                  <a:pt x="442872" y="715668"/>
                  <a:pt x="441499" y="664868"/>
                </a:cubicBezTo>
                <a:cubicBezTo>
                  <a:pt x="440126" y="614068"/>
                  <a:pt x="386580" y="833743"/>
                  <a:pt x="359121" y="903765"/>
                </a:cubicBezTo>
                <a:cubicBezTo>
                  <a:pt x="331662" y="973787"/>
                  <a:pt x="335780" y="1028706"/>
                  <a:pt x="276742" y="1084998"/>
                </a:cubicBezTo>
                <a:cubicBezTo>
                  <a:pt x="217704" y="1141290"/>
                  <a:pt x="33726" y="1229160"/>
                  <a:pt x="4894" y="1241517"/>
                </a:cubicBezTo>
                <a:cubicBezTo>
                  <a:pt x="-23938" y="1253874"/>
                  <a:pt x="83154" y="1082252"/>
                  <a:pt x="103748" y="1159138"/>
                </a:cubicBezTo>
                <a:cubicBezTo>
                  <a:pt x="124342" y="1236024"/>
                  <a:pt x="133953" y="1697343"/>
                  <a:pt x="128461" y="1702835"/>
                </a:cubicBezTo>
                <a:cubicBezTo>
                  <a:pt x="122969" y="1708327"/>
                  <a:pt x="69423" y="1181106"/>
                  <a:pt x="70796" y="1192090"/>
                </a:cubicBezTo>
                <a:cubicBezTo>
                  <a:pt x="72169" y="1203074"/>
                  <a:pt x="52948" y="1608100"/>
                  <a:pt x="136699" y="1768738"/>
                </a:cubicBezTo>
                <a:cubicBezTo>
                  <a:pt x="220450" y="1929376"/>
                  <a:pt x="556829" y="2136695"/>
                  <a:pt x="573305" y="2155917"/>
                </a:cubicBezTo>
                <a:cubicBezTo>
                  <a:pt x="589781" y="2175139"/>
                  <a:pt x="188872" y="1879949"/>
                  <a:pt x="235553" y="1884068"/>
                </a:cubicBezTo>
                <a:cubicBezTo>
                  <a:pt x="282234" y="1888187"/>
                  <a:pt x="765521" y="2169646"/>
                  <a:pt x="853391" y="2180630"/>
                </a:cubicBezTo>
                <a:cubicBezTo>
                  <a:pt x="941261" y="2191614"/>
                  <a:pt x="781997" y="2084522"/>
                  <a:pt x="762775" y="1949971"/>
                </a:cubicBezTo>
                <a:cubicBezTo>
                  <a:pt x="743553" y="1815420"/>
                  <a:pt x="690007" y="1387052"/>
                  <a:pt x="738061" y="1373322"/>
                </a:cubicBezTo>
                <a:cubicBezTo>
                  <a:pt x="786115" y="1359592"/>
                  <a:pt x="1045607" y="1882695"/>
                  <a:pt x="1051099" y="1867592"/>
                </a:cubicBezTo>
                <a:cubicBezTo>
                  <a:pt x="1056591" y="1852489"/>
                  <a:pt x="817694" y="1498263"/>
                  <a:pt x="771013" y="1282706"/>
                </a:cubicBezTo>
                <a:cubicBezTo>
                  <a:pt x="724332" y="1067149"/>
                  <a:pt x="747673" y="629171"/>
                  <a:pt x="771013" y="574252"/>
                </a:cubicBezTo>
                <a:cubicBezTo>
                  <a:pt x="794353" y="519333"/>
                  <a:pt x="920667" y="942208"/>
                  <a:pt x="911056" y="953192"/>
                </a:cubicBezTo>
                <a:cubicBezTo>
                  <a:pt x="901445" y="964176"/>
                  <a:pt x="758656" y="798046"/>
                  <a:pt x="713348" y="640154"/>
                </a:cubicBezTo>
                <a:cubicBezTo>
                  <a:pt x="668040" y="482262"/>
                  <a:pt x="651564" y="55268"/>
                  <a:pt x="639207" y="5841"/>
                </a:cubicBezTo>
                <a:cubicBezTo>
                  <a:pt x="626850" y="-43586"/>
                  <a:pt x="657056" y="233754"/>
                  <a:pt x="630969" y="34359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6D27C4-C519-B41C-D8E8-91AAF8DAA2B0}"/>
              </a:ext>
            </a:extLst>
          </p:cNvPr>
          <p:cNvSpPr/>
          <p:nvPr/>
        </p:nvSpPr>
        <p:spPr>
          <a:xfrm>
            <a:off x="4119856" y="1387379"/>
            <a:ext cx="344194" cy="184577"/>
          </a:xfrm>
          <a:custGeom>
            <a:avLst/>
            <a:gdLst>
              <a:gd name="connsiteX0" fmla="*/ 1294 w 344194"/>
              <a:gd name="connsiteY0" fmla="*/ 184246 h 184577"/>
              <a:gd name="connsiteX1" fmla="*/ 179094 w 344194"/>
              <a:gd name="connsiteY1" fmla="*/ 47721 h 184577"/>
              <a:gd name="connsiteX2" fmla="*/ 309269 w 344194"/>
              <a:gd name="connsiteY2" fmla="*/ 54071 h 184577"/>
              <a:gd name="connsiteX3" fmla="*/ 299744 w 344194"/>
              <a:gd name="connsiteY3" fmla="*/ 50896 h 184577"/>
              <a:gd name="connsiteX4" fmla="*/ 344194 w 344194"/>
              <a:gd name="connsiteY4" fmla="*/ 96 h 184577"/>
              <a:gd name="connsiteX5" fmla="*/ 299744 w 344194"/>
              <a:gd name="connsiteY5" fmla="*/ 38196 h 184577"/>
              <a:gd name="connsiteX6" fmla="*/ 210844 w 344194"/>
              <a:gd name="connsiteY6" fmla="*/ 41371 h 184577"/>
              <a:gd name="connsiteX7" fmla="*/ 169569 w 344194"/>
              <a:gd name="connsiteY7" fmla="*/ 12796 h 184577"/>
              <a:gd name="connsiteX8" fmla="*/ 175919 w 344194"/>
              <a:gd name="connsiteY8" fmla="*/ 41371 h 184577"/>
              <a:gd name="connsiteX9" fmla="*/ 147344 w 344194"/>
              <a:gd name="connsiteY9" fmla="*/ 57246 h 184577"/>
              <a:gd name="connsiteX10" fmla="*/ 118769 w 344194"/>
              <a:gd name="connsiteY10" fmla="*/ 44546 h 184577"/>
              <a:gd name="connsiteX11" fmla="*/ 137819 w 344194"/>
              <a:gd name="connsiteY11" fmla="*/ 63596 h 184577"/>
              <a:gd name="connsiteX12" fmla="*/ 99719 w 344194"/>
              <a:gd name="connsiteY12" fmla="*/ 85821 h 184577"/>
              <a:gd name="connsiteX13" fmla="*/ 1294 w 344194"/>
              <a:gd name="connsiteY13" fmla="*/ 184246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194" h="184577">
                <a:moveTo>
                  <a:pt x="1294" y="184246"/>
                </a:moveTo>
                <a:cubicBezTo>
                  <a:pt x="14523" y="177896"/>
                  <a:pt x="127765" y="69417"/>
                  <a:pt x="179094" y="47721"/>
                </a:cubicBezTo>
                <a:cubicBezTo>
                  <a:pt x="230423" y="26025"/>
                  <a:pt x="309269" y="54071"/>
                  <a:pt x="309269" y="54071"/>
                </a:cubicBezTo>
                <a:cubicBezTo>
                  <a:pt x="329377" y="54600"/>
                  <a:pt x="293923" y="59892"/>
                  <a:pt x="299744" y="50896"/>
                </a:cubicBezTo>
                <a:cubicBezTo>
                  <a:pt x="305565" y="41900"/>
                  <a:pt x="344194" y="2213"/>
                  <a:pt x="344194" y="96"/>
                </a:cubicBezTo>
                <a:cubicBezTo>
                  <a:pt x="344194" y="-2021"/>
                  <a:pt x="321969" y="31317"/>
                  <a:pt x="299744" y="38196"/>
                </a:cubicBezTo>
                <a:cubicBezTo>
                  <a:pt x="277519" y="45075"/>
                  <a:pt x="232540" y="45604"/>
                  <a:pt x="210844" y="41371"/>
                </a:cubicBezTo>
                <a:cubicBezTo>
                  <a:pt x="189148" y="37138"/>
                  <a:pt x="175390" y="12796"/>
                  <a:pt x="169569" y="12796"/>
                </a:cubicBezTo>
                <a:cubicBezTo>
                  <a:pt x="163748" y="12796"/>
                  <a:pt x="179623" y="33963"/>
                  <a:pt x="175919" y="41371"/>
                </a:cubicBezTo>
                <a:cubicBezTo>
                  <a:pt x="172215" y="48779"/>
                  <a:pt x="156869" y="56717"/>
                  <a:pt x="147344" y="57246"/>
                </a:cubicBezTo>
                <a:cubicBezTo>
                  <a:pt x="137819" y="57775"/>
                  <a:pt x="120357" y="43488"/>
                  <a:pt x="118769" y="44546"/>
                </a:cubicBezTo>
                <a:cubicBezTo>
                  <a:pt x="117181" y="45604"/>
                  <a:pt x="140994" y="56717"/>
                  <a:pt x="137819" y="63596"/>
                </a:cubicBezTo>
                <a:cubicBezTo>
                  <a:pt x="134644" y="70475"/>
                  <a:pt x="119298" y="67829"/>
                  <a:pt x="99719" y="85821"/>
                </a:cubicBezTo>
                <a:cubicBezTo>
                  <a:pt x="80140" y="103813"/>
                  <a:pt x="-11935" y="190596"/>
                  <a:pt x="1294" y="1842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B2315BD-2C71-9BB5-0756-68B33F46AA30}"/>
              </a:ext>
            </a:extLst>
          </p:cNvPr>
          <p:cNvSpPr/>
          <p:nvPr/>
        </p:nvSpPr>
        <p:spPr>
          <a:xfrm>
            <a:off x="4136794" y="1433869"/>
            <a:ext cx="207873" cy="170608"/>
          </a:xfrm>
          <a:custGeom>
            <a:avLst/>
            <a:gdLst>
              <a:gd name="connsiteX0" fmla="*/ 206606 w 207873"/>
              <a:gd name="connsiteY0" fmla="*/ 4406 h 170608"/>
              <a:gd name="connsiteX1" fmla="*/ 60556 w 207873"/>
              <a:gd name="connsiteY1" fmla="*/ 109181 h 170608"/>
              <a:gd name="connsiteX2" fmla="*/ 89131 w 207873"/>
              <a:gd name="connsiteY2" fmla="*/ 86956 h 170608"/>
              <a:gd name="connsiteX3" fmla="*/ 111356 w 207873"/>
              <a:gd name="connsiteY3" fmla="*/ 106006 h 170608"/>
              <a:gd name="connsiteX4" fmla="*/ 101831 w 207873"/>
              <a:gd name="connsiteY4" fmla="*/ 125056 h 170608"/>
              <a:gd name="connsiteX5" fmla="*/ 95481 w 207873"/>
              <a:gd name="connsiteY5" fmla="*/ 166331 h 170608"/>
              <a:gd name="connsiteX6" fmla="*/ 98656 w 207873"/>
              <a:gd name="connsiteY6" fmla="*/ 115531 h 170608"/>
              <a:gd name="connsiteX7" fmla="*/ 47856 w 207873"/>
              <a:gd name="connsiteY7" fmla="*/ 144106 h 170608"/>
              <a:gd name="connsiteX8" fmla="*/ 31981 w 207873"/>
              <a:gd name="connsiteY8" fmla="*/ 169506 h 170608"/>
              <a:gd name="connsiteX9" fmla="*/ 92306 w 207873"/>
              <a:gd name="connsiteY9" fmla="*/ 106006 h 170608"/>
              <a:gd name="connsiteX10" fmla="*/ 25631 w 207873"/>
              <a:gd name="connsiteY10" fmla="*/ 128231 h 170608"/>
              <a:gd name="connsiteX11" fmla="*/ 70081 w 207873"/>
              <a:gd name="connsiteY11" fmla="*/ 77431 h 170608"/>
              <a:gd name="connsiteX12" fmla="*/ 231 w 207873"/>
              <a:gd name="connsiteY12" fmla="*/ 99656 h 170608"/>
              <a:gd name="connsiteX13" fmla="*/ 98656 w 207873"/>
              <a:gd name="connsiteY13" fmla="*/ 48856 h 170608"/>
              <a:gd name="connsiteX14" fmla="*/ 130406 w 207873"/>
              <a:gd name="connsiteY14" fmla="*/ 20281 h 170608"/>
              <a:gd name="connsiteX15" fmla="*/ 206606 w 207873"/>
              <a:gd name="connsiteY15" fmla="*/ 4406 h 1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873" h="170608">
                <a:moveTo>
                  <a:pt x="206606" y="4406"/>
                </a:moveTo>
                <a:cubicBezTo>
                  <a:pt x="194964" y="19222"/>
                  <a:pt x="80135" y="95423"/>
                  <a:pt x="60556" y="109181"/>
                </a:cubicBezTo>
                <a:cubicBezTo>
                  <a:pt x="40977" y="122939"/>
                  <a:pt x="80664" y="87485"/>
                  <a:pt x="89131" y="86956"/>
                </a:cubicBezTo>
                <a:cubicBezTo>
                  <a:pt x="97598" y="86427"/>
                  <a:pt x="111356" y="106006"/>
                  <a:pt x="111356" y="106006"/>
                </a:cubicBezTo>
                <a:cubicBezTo>
                  <a:pt x="113473" y="112356"/>
                  <a:pt x="104477" y="115002"/>
                  <a:pt x="101831" y="125056"/>
                </a:cubicBezTo>
                <a:cubicBezTo>
                  <a:pt x="99185" y="135110"/>
                  <a:pt x="96010" y="167918"/>
                  <a:pt x="95481" y="166331"/>
                </a:cubicBezTo>
                <a:cubicBezTo>
                  <a:pt x="94952" y="164744"/>
                  <a:pt x="106593" y="119235"/>
                  <a:pt x="98656" y="115531"/>
                </a:cubicBezTo>
                <a:cubicBezTo>
                  <a:pt x="90719" y="111827"/>
                  <a:pt x="58968" y="135110"/>
                  <a:pt x="47856" y="144106"/>
                </a:cubicBezTo>
                <a:cubicBezTo>
                  <a:pt x="36744" y="153102"/>
                  <a:pt x="24573" y="175856"/>
                  <a:pt x="31981" y="169506"/>
                </a:cubicBezTo>
                <a:cubicBezTo>
                  <a:pt x="39389" y="163156"/>
                  <a:pt x="93364" y="112885"/>
                  <a:pt x="92306" y="106006"/>
                </a:cubicBezTo>
                <a:cubicBezTo>
                  <a:pt x="91248" y="99127"/>
                  <a:pt x="29335" y="132993"/>
                  <a:pt x="25631" y="128231"/>
                </a:cubicBezTo>
                <a:cubicBezTo>
                  <a:pt x="21927" y="123469"/>
                  <a:pt x="74314" y="82193"/>
                  <a:pt x="70081" y="77431"/>
                </a:cubicBezTo>
                <a:cubicBezTo>
                  <a:pt x="65848" y="72669"/>
                  <a:pt x="-4531" y="104418"/>
                  <a:pt x="231" y="99656"/>
                </a:cubicBezTo>
                <a:cubicBezTo>
                  <a:pt x="4993" y="94894"/>
                  <a:pt x="76960" y="62085"/>
                  <a:pt x="98656" y="48856"/>
                </a:cubicBezTo>
                <a:cubicBezTo>
                  <a:pt x="120352" y="35627"/>
                  <a:pt x="114531" y="23985"/>
                  <a:pt x="130406" y="20281"/>
                </a:cubicBezTo>
                <a:cubicBezTo>
                  <a:pt x="146281" y="16577"/>
                  <a:pt x="218248" y="-10410"/>
                  <a:pt x="206606" y="44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794400-A431-0FC4-6C5C-B91F5E7D7732}"/>
              </a:ext>
            </a:extLst>
          </p:cNvPr>
          <p:cNvSpPr/>
          <p:nvPr/>
        </p:nvSpPr>
        <p:spPr>
          <a:xfrm>
            <a:off x="4348405" y="1412022"/>
            <a:ext cx="230887" cy="227018"/>
          </a:xfrm>
          <a:custGeom>
            <a:avLst/>
            <a:gdLst>
              <a:gd name="connsiteX0" fmla="*/ 1345 w 230887"/>
              <a:gd name="connsiteY0" fmla="*/ 7203 h 227018"/>
              <a:gd name="connsiteX1" fmla="*/ 134695 w 230887"/>
              <a:gd name="connsiteY1" fmla="*/ 45303 h 227018"/>
              <a:gd name="connsiteX2" fmla="*/ 128345 w 230887"/>
              <a:gd name="connsiteY2" fmla="*/ 29428 h 227018"/>
              <a:gd name="connsiteX3" fmla="*/ 160095 w 230887"/>
              <a:gd name="connsiteY3" fmla="*/ 61178 h 227018"/>
              <a:gd name="connsiteX4" fmla="*/ 169620 w 230887"/>
              <a:gd name="connsiteY4" fmla="*/ 26253 h 227018"/>
              <a:gd name="connsiteX5" fmla="*/ 182320 w 230887"/>
              <a:gd name="connsiteY5" fmla="*/ 853 h 227018"/>
              <a:gd name="connsiteX6" fmla="*/ 160095 w 230887"/>
              <a:gd name="connsiteY6" fmla="*/ 58003 h 227018"/>
              <a:gd name="connsiteX7" fmla="*/ 207720 w 230887"/>
              <a:gd name="connsiteY7" fmla="*/ 92928 h 227018"/>
              <a:gd name="connsiteX8" fmla="*/ 229945 w 230887"/>
              <a:gd name="connsiteY8" fmla="*/ 162778 h 227018"/>
              <a:gd name="connsiteX9" fmla="*/ 226770 w 230887"/>
              <a:gd name="connsiteY9" fmla="*/ 137378 h 227018"/>
              <a:gd name="connsiteX10" fmla="*/ 226770 w 230887"/>
              <a:gd name="connsiteY10" fmla="*/ 226278 h 227018"/>
              <a:gd name="connsiteX11" fmla="*/ 204545 w 230887"/>
              <a:gd name="connsiteY11" fmla="*/ 175478 h 227018"/>
              <a:gd name="connsiteX12" fmla="*/ 156920 w 230887"/>
              <a:gd name="connsiteY12" fmla="*/ 99278 h 227018"/>
              <a:gd name="connsiteX13" fmla="*/ 128345 w 230887"/>
              <a:gd name="connsiteY13" fmla="*/ 64353 h 227018"/>
              <a:gd name="connsiteX14" fmla="*/ 68020 w 230887"/>
              <a:gd name="connsiteY14" fmla="*/ 45303 h 227018"/>
              <a:gd name="connsiteX15" fmla="*/ 1345 w 230887"/>
              <a:gd name="connsiteY15" fmla="*/ 7203 h 2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887" h="227018">
                <a:moveTo>
                  <a:pt x="1345" y="7203"/>
                </a:moveTo>
                <a:cubicBezTo>
                  <a:pt x="12457" y="7203"/>
                  <a:pt x="134695" y="45303"/>
                  <a:pt x="134695" y="45303"/>
                </a:cubicBezTo>
                <a:cubicBezTo>
                  <a:pt x="155862" y="49007"/>
                  <a:pt x="124112" y="26782"/>
                  <a:pt x="128345" y="29428"/>
                </a:cubicBezTo>
                <a:cubicBezTo>
                  <a:pt x="132578" y="32074"/>
                  <a:pt x="153216" y="61707"/>
                  <a:pt x="160095" y="61178"/>
                </a:cubicBezTo>
                <a:cubicBezTo>
                  <a:pt x="166974" y="60649"/>
                  <a:pt x="165916" y="36307"/>
                  <a:pt x="169620" y="26253"/>
                </a:cubicBezTo>
                <a:cubicBezTo>
                  <a:pt x="173324" y="16199"/>
                  <a:pt x="183907" y="-4439"/>
                  <a:pt x="182320" y="853"/>
                </a:cubicBezTo>
                <a:cubicBezTo>
                  <a:pt x="180733" y="6145"/>
                  <a:pt x="155862" y="42657"/>
                  <a:pt x="160095" y="58003"/>
                </a:cubicBezTo>
                <a:cubicBezTo>
                  <a:pt x="164328" y="73349"/>
                  <a:pt x="196078" y="75466"/>
                  <a:pt x="207720" y="92928"/>
                </a:cubicBezTo>
                <a:cubicBezTo>
                  <a:pt x="219362" y="110390"/>
                  <a:pt x="226770" y="155370"/>
                  <a:pt x="229945" y="162778"/>
                </a:cubicBezTo>
                <a:cubicBezTo>
                  <a:pt x="233120" y="170186"/>
                  <a:pt x="227299" y="126795"/>
                  <a:pt x="226770" y="137378"/>
                </a:cubicBezTo>
                <a:cubicBezTo>
                  <a:pt x="226241" y="147961"/>
                  <a:pt x="230474" y="219928"/>
                  <a:pt x="226770" y="226278"/>
                </a:cubicBezTo>
                <a:cubicBezTo>
                  <a:pt x="223066" y="232628"/>
                  <a:pt x="216187" y="196645"/>
                  <a:pt x="204545" y="175478"/>
                </a:cubicBezTo>
                <a:cubicBezTo>
                  <a:pt x="192903" y="154311"/>
                  <a:pt x="169620" y="117799"/>
                  <a:pt x="156920" y="99278"/>
                </a:cubicBezTo>
                <a:cubicBezTo>
                  <a:pt x="144220" y="80757"/>
                  <a:pt x="143162" y="73349"/>
                  <a:pt x="128345" y="64353"/>
                </a:cubicBezTo>
                <a:cubicBezTo>
                  <a:pt x="113528" y="55357"/>
                  <a:pt x="84953" y="49007"/>
                  <a:pt x="68020" y="45303"/>
                </a:cubicBezTo>
                <a:cubicBezTo>
                  <a:pt x="51087" y="41599"/>
                  <a:pt x="-9767" y="7203"/>
                  <a:pt x="1345" y="72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5C4E02B-CA24-D868-C330-E24925C1B556}"/>
              </a:ext>
            </a:extLst>
          </p:cNvPr>
          <p:cNvSpPr/>
          <p:nvPr/>
        </p:nvSpPr>
        <p:spPr>
          <a:xfrm>
            <a:off x="4248125" y="1441159"/>
            <a:ext cx="239317" cy="157967"/>
          </a:xfrm>
          <a:custGeom>
            <a:avLst/>
            <a:gdLst>
              <a:gd name="connsiteX0" fmla="*/ 25 w 239317"/>
              <a:gd name="connsiteY0" fmla="*/ 32041 h 157967"/>
              <a:gd name="connsiteX1" fmla="*/ 79400 w 239317"/>
              <a:gd name="connsiteY1" fmla="*/ 16166 h 157967"/>
              <a:gd name="connsiteX2" fmla="*/ 54000 w 239317"/>
              <a:gd name="connsiteY2" fmla="*/ 60616 h 157967"/>
              <a:gd name="connsiteX3" fmla="*/ 54000 w 239317"/>
              <a:gd name="connsiteY3" fmla="*/ 66966 h 157967"/>
              <a:gd name="connsiteX4" fmla="*/ 60350 w 239317"/>
              <a:gd name="connsiteY4" fmla="*/ 22516 h 157967"/>
              <a:gd name="connsiteX5" fmla="*/ 57175 w 239317"/>
              <a:gd name="connsiteY5" fmla="*/ 57441 h 157967"/>
              <a:gd name="connsiteX6" fmla="*/ 66700 w 239317"/>
              <a:gd name="connsiteY6" fmla="*/ 124116 h 157967"/>
              <a:gd name="connsiteX7" fmla="*/ 79400 w 239317"/>
              <a:gd name="connsiteY7" fmla="*/ 152691 h 157967"/>
              <a:gd name="connsiteX8" fmla="*/ 184175 w 239317"/>
              <a:gd name="connsiteY8" fmla="*/ 152691 h 157967"/>
              <a:gd name="connsiteX9" fmla="*/ 222275 w 239317"/>
              <a:gd name="connsiteY9" fmla="*/ 98716 h 157967"/>
              <a:gd name="connsiteX10" fmla="*/ 212750 w 239317"/>
              <a:gd name="connsiteY10" fmla="*/ 54266 h 157967"/>
              <a:gd name="connsiteX11" fmla="*/ 238150 w 239317"/>
              <a:gd name="connsiteY11" fmla="*/ 16166 h 157967"/>
              <a:gd name="connsiteX12" fmla="*/ 168300 w 239317"/>
              <a:gd name="connsiteY12" fmla="*/ 6641 h 157967"/>
              <a:gd name="connsiteX13" fmla="*/ 88925 w 239317"/>
              <a:gd name="connsiteY13" fmla="*/ 291 h 157967"/>
              <a:gd name="connsiteX14" fmla="*/ 25 w 239317"/>
              <a:gd name="connsiteY14" fmla="*/ 32041 h 1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7" h="157967">
                <a:moveTo>
                  <a:pt x="25" y="32041"/>
                </a:moveTo>
                <a:cubicBezTo>
                  <a:pt x="-1563" y="34687"/>
                  <a:pt x="70404" y="11404"/>
                  <a:pt x="79400" y="16166"/>
                </a:cubicBezTo>
                <a:cubicBezTo>
                  <a:pt x="88396" y="20928"/>
                  <a:pt x="54000" y="60616"/>
                  <a:pt x="54000" y="60616"/>
                </a:cubicBezTo>
                <a:cubicBezTo>
                  <a:pt x="49767" y="69083"/>
                  <a:pt x="52942" y="73316"/>
                  <a:pt x="54000" y="66966"/>
                </a:cubicBezTo>
                <a:cubicBezTo>
                  <a:pt x="55058" y="60616"/>
                  <a:pt x="59821" y="24103"/>
                  <a:pt x="60350" y="22516"/>
                </a:cubicBezTo>
                <a:cubicBezTo>
                  <a:pt x="60879" y="20929"/>
                  <a:pt x="56117" y="40508"/>
                  <a:pt x="57175" y="57441"/>
                </a:cubicBezTo>
                <a:cubicBezTo>
                  <a:pt x="58233" y="74374"/>
                  <a:pt x="62996" y="108241"/>
                  <a:pt x="66700" y="124116"/>
                </a:cubicBezTo>
                <a:cubicBezTo>
                  <a:pt x="70404" y="139991"/>
                  <a:pt x="59821" y="147929"/>
                  <a:pt x="79400" y="152691"/>
                </a:cubicBezTo>
                <a:cubicBezTo>
                  <a:pt x="98979" y="157453"/>
                  <a:pt x="160363" y="161687"/>
                  <a:pt x="184175" y="152691"/>
                </a:cubicBezTo>
                <a:cubicBezTo>
                  <a:pt x="207987" y="143695"/>
                  <a:pt x="217512" y="115120"/>
                  <a:pt x="222275" y="98716"/>
                </a:cubicBezTo>
                <a:cubicBezTo>
                  <a:pt x="227038" y="82312"/>
                  <a:pt x="210104" y="68024"/>
                  <a:pt x="212750" y="54266"/>
                </a:cubicBezTo>
                <a:cubicBezTo>
                  <a:pt x="215396" y="40508"/>
                  <a:pt x="245558" y="24103"/>
                  <a:pt x="238150" y="16166"/>
                </a:cubicBezTo>
                <a:cubicBezTo>
                  <a:pt x="230742" y="8228"/>
                  <a:pt x="193171" y="9287"/>
                  <a:pt x="168300" y="6641"/>
                </a:cubicBezTo>
                <a:cubicBezTo>
                  <a:pt x="143429" y="3995"/>
                  <a:pt x="109562" y="-1296"/>
                  <a:pt x="88925" y="291"/>
                </a:cubicBezTo>
                <a:cubicBezTo>
                  <a:pt x="68288" y="1878"/>
                  <a:pt x="1613" y="29395"/>
                  <a:pt x="25" y="320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57F27A19-EA1F-1D25-4A01-9C718F8F43AB}"/>
              </a:ext>
            </a:extLst>
          </p:cNvPr>
          <p:cNvSpPr/>
          <p:nvPr/>
        </p:nvSpPr>
        <p:spPr>
          <a:xfrm rot="5069956">
            <a:off x="4376221" y="1458879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95265C72-4C38-C783-53C5-018A4BB99E9D}"/>
              </a:ext>
            </a:extLst>
          </p:cNvPr>
          <p:cNvSpPr/>
          <p:nvPr/>
        </p:nvSpPr>
        <p:spPr>
          <a:xfrm rot="14752235">
            <a:off x="4370827" y="1522298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785AF7-9762-32DD-125E-9105C136F14D}"/>
              </a:ext>
            </a:extLst>
          </p:cNvPr>
          <p:cNvSpPr/>
          <p:nvPr/>
        </p:nvSpPr>
        <p:spPr>
          <a:xfrm>
            <a:off x="4435472" y="1450752"/>
            <a:ext cx="132022" cy="137924"/>
          </a:xfrm>
          <a:custGeom>
            <a:avLst/>
            <a:gdLst>
              <a:gd name="connsiteX0" fmla="*/ 3 w 132022"/>
              <a:gd name="connsiteY0" fmla="*/ 223 h 137924"/>
              <a:gd name="connsiteX1" fmla="*/ 82553 w 132022"/>
              <a:gd name="connsiteY1" fmla="*/ 92298 h 137924"/>
              <a:gd name="connsiteX2" fmla="*/ 82553 w 132022"/>
              <a:gd name="connsiteY2" fmla="*/ 82773 h 137924"/>
              <a:gd name="connsiteX3" fmla="*/ 63503 w 132022"/>
              <a:gd name="connsiteY3" fmla="*/ 130398 h 137924"/>
              <a:gd name="connsiteX4" fmla="*/ 31753 w 132022"/>
              <a:gd name="connsiteY4" fmla="*/ 120873 h 137924"/>
              <a:gd name="connsiteX5" fmla="*/ 44453 w 132022"/>
              <a:gd name="connsiteY5" fmla="*/ 136748 h 137924"/>
              <a:gd name="connsiteX6" fmla="*/ 12703 w 132022"/>
              <a:gd name="connsiteY6" fmla="*/ 136748 h 137924"/>
              <a:gd name="connsiteX7" fmla="*/ 130178 w 132022"/>
              <a:gd name="connsiteY7" fmla="*/ 136748 h 137924"/>
              <a:gd name="connsiteX8" fmla="*/ 85728 w 132022"/>
              <a:gd name="connsiteY8" fmla="*/ 130398 h 137924"/>
              <a:gd name="connsiteX9" fmla="*/ 101603 w 132022"/>
              <a:gd name="connsiteY9" fmla="*/ 104998 h 137924"/>
              <a:gd name="connsiteX10" fmla="*/ 79378 w 132022"/>
              <a:gd name="connsiteY10" fmla="*/ 66898 h 137924"/>
              <a:gd name="connsiteX11" fmla="*/ 3 w 132022"/>
              <a:gd name="connsiteY11" fmla="*/ 223 h 1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22" h="137924">
                <a:moveTo>
                  <a:pt x="3" y="223"/>
                </a:moveTo>
                <a:cubicBezTo>
                  <a:pt x="532" y="4456"/>
                  <a:pt x="82553" y="92298"/>
                  <a:pt x="82553" y="92298"/>
                </a:cubicBezTo>
                <a:cubicBezTo>
                  <a:pt x="96311" y="106056"/>
                  <a:pt x="85728" y="76423"/>
                  <a:pt x="82553" y="82773"/>
                </a:cubicBezTo>
                <a:cubicBezTo>
                  <a:pt x="79378" y="89123"/>
                  <a:pt x="71970" y="124048"/>
                  <a:pt x="63503" y="130398"/>
                </a:cubicBezTo>
                <a:cubicBezTo>
                  <a:pt x="55036" y="136748"/>
                  <a:pt x="31753" y="120873"/>
                  <a:pt x="31753" y="120873"/>
                </a:cubicBezTo>
                <a:cubicBezTo>
                  <a:pt x="28578" y="121931"/>
                  <a:pt x="47628" y="134102"/>
                  <a:pt x="44453" y="136748"/>
                </a:cubicBezTo>
                <a:cubicBezTo>
                  <a:pt x="41278" y="139394"/>
                  <a:pt x="12703" y="136748"/>
                  <a:pt x="12703" y="136748"/>
                </a:cubicBezTo>
                <a:cubicBezTo>
                  <a:pt x="26990" y="136748"/>
                  <a:pt x="118007" y="137806"/>
                  <a:pt x="130178" y="136748"/>
                </a:cubicBezTo>
                <a:cubicBezTo>
                  <a:pt x="142349" y="135690"/>
                  <a:pt x="90491" y="135690"/>
                  <a:pt x="85728" y="130398"/>
                </a:cubicBezTo>
                <a:cubicBezTo>
                  <a:pt x="80966" y="125106"/>
                  <a:pt x="102661" y="115581"/>
                  <a:pt x="101603" y="104998"/>
                </a:cubicBezTo>
                <a:cubicBezTo>
                  <a:pt x="100545" y="94415"/>
                  <a:pt x="91549" y="80656"/>
                  <a:pt x="79378" y="66898"/>
                </a:cubicBezTo>
                <a:cubicBezTo>
                  <a:pt x="67207" y="53140"/>
                  <a:pt x="-526" y="-4010"/>
                  <a:pt x="3" y="2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8B8844-E14C-1046-795F-74260C8A0500}"/>
              </a:ext>
            </a:extLst>
          </p:cNvPr>
          <p:cNvSpPr/>
          <p:nvPr/>
        </p:nvSpPr>
        <p:spPr>
          <a:xfrm>
            <a:off x="4285104" y="1446466"/>
            <a:ext cx="68510" cy="122290"/>
          </a:xfrm>
          <a:custGeom>
            <a:avLst/>
            <a:gdLst>
              <a:gd name="connsiteX0" fmla="*/ 67821 w 68510"/>
              <a:gd name="connsiteY0" fmla="*/ 1334 h 122290"/>
              <a:gd name="connsiteX1" fmla="*/ 36071 w 68510"/>
              <a:gd name="connsiteY1" fmla="*/ 58484 h 122290"/>
              <a:gd name="connsiteX2" fmla="*/ 39246 w 68510"/>
              <a:gd name="connsiteY2" fmla="*/ 118809 h 122290"/>
              <a:gd name="connsiteX3" fmla="*/ 32896 w 68510"/>
              <a:gd name="connsiteY3" fmla="*/ 109284 h 122290"/>
              <a:gd name="connsiteX4" fmla="*/ 10671 w 68510"/>
              <a:gd name="connsiteY4" fmla="*/ 61659 h 122290"/>
              <a:gd name="connsiteX5" fmla="*/ 1146 w 68510"/>
              <a:gd name="connsiteY5" fmla="*/ 23559 h 122290"/>
              <a:gd name="connsiteX6" fmla="*/ 67821 w 68510"/>
              <a:gd name="connsiteY6" fmla="*/ 1334 h 1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0" h="122290">
                <a:moveTo>
                  <a:pt x="67821" y="1334"/>
                </a:moveTo>
                <a:cubicBezTo>
                  <a:pt x="73642" y="7155"/>
                  <a:pt x="40833" y="38905"/>
                  <a:pt x="36071" y="58484"/>
                </a:cubicBezTo>
                <a:cubicBezTo>
                  <a:pt x="31309" y="78063"/>
                  <a:pt x="39246" y="118809"/>
                  <a:pt x="39246" y="118809"/>
                </a:cubicBezTo>
                <a:cubicBezTo>
                  <a:pt x="38717" y="127276"/>
                  <a:pt x="37659" y="118809"/>
                  <a:pt x="32896" y="109284"/>
                </a:cubicBezTo>
                <a:cubicBezTo>
                  <a:pt x="28133" y="99759"/>
                  <a:pt x="15963" y="75946"/>
                  <a:pt x="10671" y="61659"/>
                </a:cubicBezTo>
                <a:cubicBezTo>
                  <a:pt x="5379" y="47372"/>
                  <a:pt x="-3087" y="37317"/>
                  <a:pt x="1146" y="23559"/>
                </a:cubicBezTo>
                <a:cubicBezTo>
                  <a:pt x="5379" y="9801"/>
                  <a:pt x="62000" y="-4487"/>
                  <a:pt x="67821" y="13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555336-7428-D494-62F4-BB25F81484EE}"/>
              </a:ext>
            </a:extLst>
          </p:cNvPr>
          <p:cNvSpPr/>
          <p:nvPr/>
        </p:nvSpPr>
        <p:spPr>
          <a:xfrm>
            <a:off x="4216325" y="1533276"/>
            <a:ext cx="352503" cy="82937"/>
          </a:xfrm>
          <a:custGeom>
            <a:avLst/>
            <a:gdLst>
              <a:gd name="connsiteX0" fmla="*/ 75 w 352503"/>
              <a:gd name="connsiteY0" fmla="*/ 249 h 82937"/>
              <a:gd name="connsiteX1" fmla="*/ 88975 w 352503"/>
              <a:gd name="connsiteY1" fmla="*/ 51049 h 82937"/>
              <a:gd name="connsiteX2" fmla="*/ 200100 w 352503"/>
              <a:gd name="connsiteY2" fmla="*/ 54224 h 82937"/>
              <a:gd name="connsiteX3" fmla="*/ 136600 w 352503"/>
              <a:gd name="connsiteY3" fmla="*/ 57399 h 82937"/>
              <a:gd name="connsiteX4" fmla="*/ 269950 w 352503"/>
              <a:gd name="connsiteY4" fmla="*/ 47874 h 82937"/>
              <a:gd name="connsiteX5" fmla="*/ 352500 w 352503"/>
              <a:gd name="connsiteY5" fmla="*/ 60574 h 82937"/>
              <a:gd name="connsiteX6" fmla="*/ 273125 w 352503"/>
              <a:gd name="connsiteY6" fmla="*/ 63749 h 82937"/>
              <a:gd name="connsiteX7" fmla="*/ 190575 w 352503"/>
              <a:gd name="connsiteY7" fmla="*/ 70099 h 82937"/>
              <a:gd name="connsiteX8" fmla="*/ 136600 w 352503"/>
              <a:gd name="connsiteY8" fmla="*/ 82799 h 82937"/>
              <a:gd name="connsiteX9" fmla="*/ 47700 w 352503"/>
              <a:gd name="connsiteY9" fmla="*/ 76449 h 82937"/>
              <a:gd name="connsiteX10" fmla="*/ 146125 w 352503"/>
              <a:gd name="connsiteY10" fmla="*/ 70099 h 82937"/>
              <a:gd name="connsiteX11" fmla="*/ 85800 w 352503"/>
              <a:gd name="connsiteY11" fmla="*/ 54224 h 82937"/>
              <a:gd name="connsiteX12" fmla="*/ 73100 w 352503"/>
              <a:gd name="connsiteY12" fmla="*/ 31999 h 82937"/>
              <a:gd name="connsiteX13" fmla="*/ 75 w 352503"/>
              <a:gd name="connsiteY13" fmla="*/ 249 h 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503" h="82937">
                <a:moveTo>
                  <a:pt x="75" y="249"/>
                </a:moveTo>
                <a:cubicBezTo>
                  <a:pt x="2721" y="3424"/>
                  <a:pt x="55638" y="42053"/>
                  <a:pt x="88975" y="51049"/>
                </a:cubicBezTo>
                <a:cubicBezTo>
                  <a:pt x="122312" y="60045"/>
                  <a:pt x="192163" y="53166"/>
                  <a:pt x="200100" y="54224"/>
                </a:cubicBezTo>
                <a:cubicBezTo>
                  <a:pt x="208037" y="55282"/>
                  <a:pt x="124958" y="58457"/>
                  <a:pt x="136600" y="57399"/>
                </a:cubicBezTo>
                <a:cubicBezTo>
                  <a:pt x="148242" y="56341"/>
                  <a:pt x="233967" y="47345"/>
                  <a:pt x="269950" y="47874"/>
                </a:cubicBezTo>
                <a:cubicBezTo>
                  <a:pt x="305933" y="48403"/>
                  <a:pt x="351971" y="57928"/>
                  <a:pt x="352500" y="60574"/>
                </a:cubicBezTo>
                <a:cubicBezTo>
                  <a:pt x="353029" y="63220"/>
                  <a:pt x="300112" y="62162"/>
                  <a:pt x="273125" y="63749"/>
                </a:cubicBezTo>
                <a:cubicBezTo>
                  <a:pt x="246138" y="65336"/>
                  <a:pt x="213329" y="66924"/>
                  <a:pt x="190575" y="70099"/>
                </a:cubicBezTo>
                <a:cubicBezTo>
                  <a:pt x="167821" y="73274"/>
                  <a:pt x="160412" y="81741"/>
                  <a:pt x="136600" y="82799"/>
                </a:cubicBezTo>
                <a:cubicBezTo>
                  <a:pt x="112788" y="83857"/>
                  <a:pt x="46112" y="78566"/>
                  <a:pt x="47700" y="76449"/>
                </a:cubicBezTo>
                <a:cubicBezTo>
                  <a:pt x="49288" y="74332"/>
                  <a:pt x="139775" y="73803"/>
                  <a:pt x="146125" y="70099"/>
                </a:cubicBezTo>
                <a:cubicBezTo>
                  <a:pt x="152475" y="66395"/>
                  <a:pt x="97971" y="60574"/>
                  <a:pt x="85800" y="54224"/>
                </a:cubicBezTo>
                <a:cubicBezTo>
                  <a:pt x="73629" y="47874"/>
                  <a:pt x="81038" y="38878"/>
                  <a:pt x="73100" y="31999"/>
                </a:cubicBezTo>
                <a:cubicBezTo>
                  <a:pt x="65162" y="25120"/>
                  <a:pt x="-2571" y="-2926"/>
                  <a:pt x="75" y="2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CB27D2F-FE61-4D3D-8DB7-1B4A94A67056}"/>
              </a:ext>
            </a:extLst>
          </p:cNvPr>
          <p:cNvSpPr/>
          <p:nvPr/>
        </p:nvSpPr>
        <p:spPr>
          <a:xfrm>
            <a:off x="4248112" y="1603027"/>
            <a:ext cx="302091" cy="32834"/>
          </a:xfrm>
          <a:custGeom>
            <a:avLst/>
            <a:gdLst>
              <a:gd name="connsiteX0" fmla="*/ 38 w 302091"/>
              <a:gd name="connsiteY0" fmla="*/ 32098 h 32834"/>
              <a:gd name="connsiteX1" fmla="*/ 215938 w 302091"/>
              <a:gd name="connsiteY1" fmla="*/ 28923 h 32834"/>
              <a:gd name="connsiteX2" fmla="*/ 158788 w 302091"/>
              <a:gd name="connsiteY2" fmla="*/ 28923 h 32834"/>
              <a:gd name="connsiteX3" fmla="*/ 301663 w 302091"/>
              <a:gd name="connsiteY3" fmla="*/ 348 h 32834"/>
              <a:gd name="connsiteX4" fmla="*/ 200063 w 302091"/>
              <a:gd name="connsiteY4" fmla="*/ 13048 h 32834"/>
              <a:gd name="connsiteX5" fmla="*/ 117513 w 302091"/>
              <a:gd name="connsiteY5" fmla="*/ 13048 h 32834"/>
              <a:gd name="connsiteX6" fmla="*/ 234988 w 302091"/>
              <a:gd name="connsiteY6" fmla="*/ 13048 h 32834"/>
              <a:gd name="connsiteX7" fmla="*/ 38 w 302091"/>
              <a:gd name="connsiteY7" fmla="*/ 32098 h 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91" h="32834">
                <a:moveTo>
                  <a:pt x="38" y="32098"/>
                </a:moveTo>
                <a:cubicBezTo>
                  <a:pt x="-3137" y="34744"/>
                  <a:pt x="189480" y="29452"/>
                  <a:pt x="215938" y="28923"/>
                </a:cubicBezTo>
                <a:cubicBezTo>
                  <a:pt x="242396" y="28394"/>
                  <a:pt x="144500" y="33686"/>
                  <a:pt x="158788" y="28923"/>
                </a:cubicBezTo>
                <a:cubicBezTo>
                  <a:pt x="173076" y="24160"/>
                  <a:pt x="294784" y="2994"/>
                  <a:pt x="301663" y="348"/>
                </a:cubicBezTo>
                <a:cubicBezTo>
                  <a:pt x="308542" y="-2298"/>
                  <a:pt x="230755" y="10931"/>
                  <a:pt x="200063" y="13048"/>
                </a:cubicBezTo>
                <a:cubicBezTo>
                  <a:pt x="169371" y="15165"/>
                  <a:pt x="117513" y="13048"/>
                  <a:pt x="117513" y="13048"/>
                </a:cubicBezTo>
                <a:cubicBezTo>
                  <a:pt x="123334" y="13048"/>
                  <a:pt x="250863" y="10931"/>
                  <a:pt x="234988" y="13048"/>
                </a:cubicBezTo>
                <a:cubicBezTo>
                  <a:pt x="219113" y="15165"/>
                  <a:pt x="3213" y="29452"/>
                  <a:pt x="38" y="320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E6C554D-6A36-5A55-7C9E-F6E4DF250563}"/>
              </a:ext>
            </a:extLst>
          </p:cNvPr>
          <p:cNvSpPr/>
          <p:nvPr/>
        </p:nvSpPr>
        <p:spPr>
          <a:xfrm>
            <a:off x="4103485" y="1374576"/>
            <a:ext cx="367311" cy="162142"/>
          </a:xfrm>
          <a:custGeom>
            <a:avLst/>
            <a:gdLst>
              <a:gd name="connsiteX0" fmla="*/ 1790 w 367311"/>
              <a:gd name="connsiteY0" fmla="*/ 162124 h 162142"/>
              <a:gd name="connsiteX1" fmla="*/ 204990 w 367311"/>
              <a:gd name="connsiteY1" fmla="*/ 41474 h 162142"/>
              <a:gd name="connsiteX2" fmla="*/ 303415 w 367311"/>
              <a:gd name="connsiteY2" fmla="*/ 35124 h 162142"/>
              <a:gd name="connsiteX3" fmla="*/ 366915 w 367311"/>
              <a:gd name="connsiteY3" fmla="*/ 38299 h 162142"/>
              <a:gd name="connsiteX4" fmla="*/ 331990 w 367311"/>
              <a:gd name="connsiteY4" fmla="*/ 28774 h 162142"/>
              <a:gd name="connsiteX5" fmla="*/ 227215 w 367311"/>
              <a:gd name="connsiteY5" fmla="*/ 199 h 162142"/>
              <a:gd name="connsiteX6" fmla="*/ 293890 w 367311"/>
              <a:gd name="connsiteY6" fmla="*/ 16074 h 162142"/>
              <a:gd name="connsiteX7" fmla="*/ 198640 w 367311"/>
              <a:gd name="connsiteY7" fmla="*/ 16074 h 162142"/>
              <a:gd name="connsiteX8" fmla="*/ 163715 w 367311"/>
              <a:gd name="connsiteY8" fmla="*/ 35124 h 162142"/>
              <a:gd name="connsiteX9" fmla="*/ 65290 w 367311"/>
              <a:gd name="connsiteY9" fmla="*/ 85924 h 162142"/>
              <a:gd name="connsiteX10" fmla="*/ 103390 w 367311"/>
              <a:gd name="connsiteY10" fmla="*/ 50999 h 162142"/>
              <a:gd name="connsiteX11" fmla="*/ 1790 w 367311"/>
              <a:gd name="connsiteY11" fmla="*/ 162124 h 1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311" h="162142">
                <a:moveTo>
                  <a:pt x="1790" y="162124"/>
                </a:moveTo>
                <a:cubicBezTo>
                  <a:pt x="18723" y="160536"/>
                  <a:pt x="154719" y="62641"/>
                  <a:pt x="204990" y="41474"/>
                </a:cubicBezTo>
                <a:cubicBezTo>
                  <a:pt x="255261" y="20307"/>
                  <a:pt x="276428" y="35653"/>
                  <a:pt x="303415" y="35124"/>
                </a:cubicBezTo>
                <a:cubicBezTo>
                  <a:pt x="330402" y="34595"/>
                  <a:pt x="362153" y="39357"/>
                  <a:pt x="366915" y="38299"/>
                </a:cubicBezTo>
                <a:cubicBezTo>
                  <a:pt x="371677" y="37241"/>
                  <a:pt x="331990" y="28774"/>
                  <a:pt x="331990" y="28774"/>
                </a:cubicBezTo>
                <a:lnTo>
                  <a:pt x="227215" y="199"/>
                </a:lnTo>
                <a:cubicBezTo>
                  <a:pt x="220865" y="-1918"/>
                  <a:pt x="298652" y="13428"/>
                  <a:pt x="293890" y="16074"/>
                </a:cubicBezTo>
                <a:cubicBezTo>
                  <a:pt x="289128" y="18720"/>
                  <a:pt x="220336" y="12899"/>
                  <a:pt x="198640" y="16074"/>
                </a:cubicBezTo>
                <a:cubicBezTo>
                  <a:pt x="176944" y="19249"/>
                  <a:pt x="163715" y="35124"/>
                  <a:pt x="163715" y="35124"/>
                </a:cubicBezTo>
                <a:cubicBezTo>
                  <a:pt x="141490" y="46766"/>
                  <a:pt x="75344" y="83278"/>
                  <a:pt x="65290" y="85924"/>
                </a:cubicBezTo>
                <a:cubicBezTo>
                  <a:pt x="55236" y="88570"/>
                  <a:pt x="113444" y="40416"/>
                  <a:pt x="103390" y="50999"/>
                </a:cubicBezTo>
                <a:cubicBezTo>
                  <a:pt x="93336" y="61582"/>
                  <a:pt x="-15143" y="163712"/>
                  <a:pt x="1790" y="1621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15FF29B-5AEB-C397-69DE-D1C53C5AFF36}"/>
              </a:ext>
            </a:extLst>
          </p:cNvPr>
          <p:cNvSpPr/>
          <p:nvPr/>
        </p:nvSpPr>
        <p:spPr>
          <a:xfrm>
            <a:off x="4300611" y="1368301"/>
            <a:ext cx="328728" cy="188174"/>
          </a:xfrm>
          <a:custGeom>
            <a:avLst/>
            <a:gdLst>
              <a:gd name="connsiteX0" fmla="*/ 103114 w 328728"/>
              <a:gd name="connsiteY0" fmla="*/ 124 h 188174"/>
              <a:gd name="connsiteX1" fmla="*/ 201539 w 328728"/>
              <a:gd name="connsiteY1" fmla="*/ 57274 h 188174"/>
              <a:gd name="connsiteX2" fmla="*/ 258689 w 328728"/>
              <a:gd name="connsiteY2" fmla="*/ 104899 h 188174"/>
              <a:gd name="connsiteX3" fmla="*/ 328539 w 328728"/>
              <a:gd name="connsiteY3" fmla="*/ 187449 h 188174"/>
              <a:gd name="connsiteX4" fmla="*/ 277739 w 328728"/>
              <a:gd name="connsiteY4" fmla="*/ 142999 h 188174"/>
              <a:gd name="connsiteX5" fmla="*/ 230114 w 328728"/>
              <a:gd name="connsiteY5" fmla="*/ 104899 h 188174"/>
              <a:gd name="connsiteX6" fmla="*/ 169789 w 328728"/>
              <a:gd name="connsiteY6" fmla="*/ 60449 h 188174"/>
              <a:gd name="connsiteX7" fmla="*/ 131689 w 328728"/>
              <a:gd name="connsiteY7" fmla="*/ 47749 h 188174"/>
              <a:gd name="connsiteX8" fmla="*/ 45964 w 328728"/>
              <a:gd name="connsiteY8" fmla="*/ 50924 h 188174"/>
              <a:gd name="connsiteX9" fmla="*/ 4689 w 328728"/>
              <a:gd name="connsiteY9" fmla="*/ 50924 h 188174"/>
              <a:gd name="connsiteX10" fmla="*/ 153914 w 328728"/>
              <a:gd name="connsiteY10" fmla="*/ 41399 h 188174"/>
              <a:gd name="connsiteX11" fmla="*/ 103114 w 328728"/>
              <a:gd name="connsiteY11" fmla="*/ 124 h 1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28" h="188174">
                <a:moveTo>
                  <a:pt x="103114" y="124"/>
                </a:moveTo>
                <a:cubicBezTo>
                  <a:pt x="111051" y="2770"/>
                  <a:pt x="175610" y="39812"/>
                  <a:pt x="201539" y="57274"/>
                </a:cubicBezTo>
                <a:cubicBezTo>
                  <a:pt x="227468" y="74736"/>
                  <a:pt x="237522" y="83203"/>
                  <a:pt x="258689" y="104899"/>
                </a:cubicBezTo>
                <a:cubicBezTo>
                  <a:pt x="279856" y="126595"/>
                  <a:pt x="325364" y="181099"/>
                  <a:pt x="328539" y="187449"/>
                </a:cubicBezTo>
                <a:cubicBezTo>
                  <a:pt x="331714" y="193799"/>
                  <a:pt x="294143" y="156757"/>
                  <a:pt x="277739" y="142999"/>
                </a:cubicBezTo>
                <a:cubicBezTo>
                  <a:pt x="261335" y="129241"/>
                  <a:pt x="248106" y="118657"/>
                  <a:pt x="230114" y="104899"/>
                </a:cubicBezTo>
                <a:cubicBezTo>
                  <a:pt x="212122" y="91141"/>
                  <a:pt x="186193" y="69974"/>
                  <a:pt x="169789" y="60449"/>
                </a:cubicBezTo>
                <a:cubicBezTo>
                  <a:pt x="153385" y="50924"/>
                  <a:pt x="152326" y="49336"/>
                  <a:pt x="131689" y="47749"/>
                </a:cubicBezTo>
                <a:cubicBezTo>
                  <a:pt x="111052" y="46162"/>
                  <a:pt x="67131" y="50395"/>
                  <a:pt x="45964" y="50924"/>
                </a:cubicBezTo>
                <a:cubicBezTo>
                  <a:pt x="24797" y="51453"/>
                  <a:pt x="-13303" y="52512"/>
                  <a:pt x="4689" y="50924"/>
                </a:cubicBezTo>
                <a:cubicBezTo>
                  <a:pt x="22681" y="49337"/>
                  <a:pt x="134335" y="45103"/>
                  <a:pt x="153914" y="41399"/>
                </a:cubicBezTo>
                <a:cubicBezTo>
                  <a:pt x="173493" y="37695"/>
                  <a:pt x="95177" y="-2522"/>
                  <a:pt x="103114" y="1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494C2ED-4682-0A36-1656-EFC133A8748B}"/>
              </a:ext>
            </a:extLst>
          </p:cNvPr>
          <p:cNvSpPr/>
          <p:nvPr/>
        </p:nvSpPr>
        <p:spPr>
          <a:xfrm>
            <a:off x="4091463" y="1144755"/>
            <a:ext cx="128387" cy="189670"/>
          </a:xfrm>
          <a:custGeom>
            <a:avLst/>
            <a:gdLst>
              <a:gd name="connsiteX0" fmla="*/ 128112 w 128387"/>
              <a:gd name="connsiteY0" fmla="*/ 1420 h 189670"/>
              <a:gd name="connsiteX1" fmla="*/ 1112 w 128387"/>
              <a:gd name="connsiteY1" fmla="*/ 188745 h 189670"/>
              <a:gd name="connsiteX2" fmla="*/ 64612 w 128387"/>
              <a:gd name="connsiteY2" fmla="*/ 74445 h 189670"/>
              <a:gd name="connsiteX3" fmla="*/ 36037 w 128387"/>
              <a:gd name="connsiteY3" fmla="*/ 99845 h 189670"/>
              <a:gd name="connsiteX4" fmla="*/ 128112 w 128387"/>
              <a:gd name="connsiteY4" fmla="*/ 1420 h 1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7" h="189670">
                <a:moveTo>
                  <a:pt x="128112" y="1420"/>
                </a:moveTo>
                <a:cubicBezTo>
                  <a:pt x="122291" y="16237"/>
                  <a:pt x="11695" y="176574"/>
                  <a:pt x="1112" y="188745"/>
                </a:cubicBezTo>
                <a:cubicBezTo>
                  <a:pt x="-9471" y="200916"/>
                  <a:pt x="58791" y="89262"/>
                  <a:pt x="64612" y="74445"/>
                </a:cubicBezTo>
                <a:cubicBezTo>
                  <a:pt x="70433" y="59628"/>
                  <a:pt x="26512" y="107253"/>
                  <a:pt x="36037" y="99845"/>
                </a:cubicBezTo>
                <a:cubicBezTo>
                  <a:pt x="45562" y="92437"/>
                  <a:pt x="133933" y="-13397"/>
                  <a:pt x="128112" y="14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7677E3-1AF0-EBE6-12E8-E421E1D0B18B}"/>
              </a:ext>
            </a:extLst>
          </p:cNvPr>
          <p:cNvSpPr/>
          <p:nvPr/>
        </p:nvSpPr>
        <p:spPr>
          <a:xfrm>
            <a:off x="4159240" y="1167505"/>
            <a:ext cx="330690" cy="73925"/>
          </a:xfrm>
          <a:custGeom>
            <a:avLst/>
            <a:gdLst>
              <a:gd name="connsiteX0" fmla="*/ 10 w 330690"/>
              <a:gd name="connsiteY0" fmla="*/ 73920 h 73925"/>
              <a:gd name="connsiteX1" fmla="*/ 95260 w 330690"/>
              <a:gd name="connsiteY1" fmla="*/ 19945 h 73925"/>
              <a:gd name="connsiteX2" fmla="*/ 184160 w 330690"/>
              <a:gd name="connsiteY2" fmla="*/ 19945 h 73925"/>
              <a:gd name="connsiteX3" fmla="*/ 146060 w 330690"/>
              <a:gd name="connsiteY3" fmla="*/ 42170 h 73925"/>
              <a:gd name="connsiteX4" fmla="*/ 247660 w 330690"/>
              <a:gd name="connsiteY4" fmla="*/ 16770 h 73925"/>
              <a:gd name="connsiteX5" fmla="*/ 330210 w 330690"/>
              <a:gd name="connsiteY5" fmla="*/ 64395 h 73925"/>
              <a:gd name="connsiteX6" fmla="*/ 209560 w 330690"/>
              <a:gd name="connsiteY6" fmla="*/ 10420 h 73925"/>
              <a:gd name="connsiteX7" fmla="*/ 107960 w 330690"/>
              <a:gd name="connsiteY7" fmla="*/ 895 h 73925"/>
              <a:gd name="connsiteX8" fmla="*/ 88910 w 330690"/>
              <a:gd name="connsiteY8" fmla="*/ 23120 h 73925"/>
              <a:gd name="connsiteX9" fmla="*/ 10 w 330690"/>
              <a:gd name="connsiteY9" fmla="*/ 73920 h 7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90" h="73925">
                <a:moveTo>
                  <a:pt x="10" y="73920"/>
                </a:moveTo>
                <a:cubicBezTo>
                  <a:pt x="1068" y="73391"/>
                  <a:pt x="64568" y="28941"/>
                  <a:pt x="95260" y="19945"/>
                </a:cubicBezTo>
                <a:cubicBezTo>
                  <a:pt x="125952" y="10949"/>
                  <a:pt x="175693" y="16241"/>
                  <a:pt x="184160" y="19945"/>
                </a:cubicBezTo>
                <a:cubicBezTo>
                  <a:pt x="192627" y="23649"/>
                  <a:pt x="135477" y="42699"/>
                  <a:pt x="146060" y="42170"/>
                </a:cubicBezTo>
                <a:cubicBezTo>
                  <a:pt x="156643" y="41641"/>
                  <a:pt x="216968" y="13066"/>
                  <a:pt x="247660" y="16770"/>
                </a:cubicBezTo>
                <a:cubicBezTo>
                  <a:pt x="278352" y="20474"/>
                  <a:pt x="336560" y="65453"/>
                  <a:pt x="330210" y="64395"/>
                </a:cubicBezTo>
                <a:cubicBezTo>
                  <a:pt x="323860" y="63337"/>
                  <a:pt x="246602" y="21003"/>
                  <a:pt x="209560" y="10420"/>
                </a:cubicBezTo>
                <a:cubicBezTo>
                  <a:pt x="172518" y="-163"/>
                  <a:pt x="128068" y="-1222"/>
                  <a:pt x="107960" y="895"/>
                </a:cubicBezTo>
                <a:cubicBezTo>
                  <a:pt x="87852" y="3012"/>
                  <a:pt x="101081" y="13066"/>
                  <a:pt x="88910" y="23120"/>
                </a:cubicBezTo>
                <a:cubicBezTo>
                  <a:pt x="76739" y="33174"/>
                  <a:pt x="-1048" y="74449"/>
                  <a:pt x="10" y="739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077B2B7-FA8F-67E4-BE44-6DA1E5EAA19B}"/>
              </a:ext>
            </a:extLst>
          </p:cNvPr>
          <p:cNvSpPr/>
          <p:nvPr/>
        </p:nvSpPr>
        <p:spPr>
          <a:xfrm>
            <a:off x="4311364" y="1177915"/>
            <a:ext cx="257457" cy="79506"/>
          </a:xfrm>
          <a:custGeom>
            <a:avLst/>
            <a:gdLst>
              <a:gd name="connsiteX0" fmla="*/ 286 w 257457"/>
              <a:gd name="connsiteY0" fmla="*/ 79385 h 79506"/>
              <a:gd name="connsiteX1" fmla="*/ 139986 w 257457"/>
              <a:gd name="connsiteY1" fmla="*/ 47635 h 79506"/>
              <a:gd name="connsiteX2" fmla="*/ 254286 w 257457"/>
              <a:gd name="connsiteY2" fmla="*/ 34935 h 79506"/>
              <a:gd name="connsiteX3" fmla="*/ 216186 w 257457"/>
              <a:gd name="connsiteY3" fmla="*/ 31760 h 79506"/>
              <a:gd name="connsiteX4" fmla="*/ 117761 w 257457"/>
              <a:gd name="connsiteY4" fmla="*/ 10 h 79506"/>
              <a:gd name="connsiteX5" fmla="*/ 165386 w 257457"/>
              <a:gd name="connsiteY5" fmla="*/ 28585 h 79506"/>
              <a:gd name="connsiteX6" fmla="*/ 105061 w 257457"/>
              <a:gd name="connsiteY6" fmla="*/ 57160 h 79506"/>
              <a:gd name="connsiteX7" fmla="*/ 286 w 257457"/>
              <a:gd name="connsiteY7" fmla="*/ 79385 h 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7" h="79506">
                <a:moveTo>
                  <a:pt x="286" y="79385"/>
                </a:moveTo>
                <a:cubicBezTo>
                  <a:pt x="6107" y="77797"/>
                  <a:pt x="97653" y="55043"/>
                  <a:pt x="139986" y="47635"/>
                </a:cubicBezTo>
                <a:cubicBezTo>
                  <a:pt x="182319" y="40227"/>
                  <a:pt x="241586" y="37581"/>
                  <a:pt x="254286" y="34935"/>
                </a:cubicBezTo>
                <a:cubicBezTo>
                  <a:pt x="266986" y="32289"/>
                  <a:pt x="238940" y="37581"/>
                  <a:pt x="216186" y="31760"/>
                </a:cubicBezTo>
                <a:cubicBezTo>
                  <a:pt x="193432" y="25939"/>
                  <a:pt x="126228" y="539"/>
                  <a:pt x="117761" y="10"/>
                </a:cubicBezTo>
                <a:cubicBezTo>
                  <a:pt x="109294" y="-519"/>
                  <a:pt x="167503" y="19060"/>
                  <a:pt x="165386" y="28585"/>
                </a:cubicBezTo>
                <a:cubicBezTo>
                  <a:pt x="163269" y="38110"/>
                  <a:pt x="130990" y="47635"/>
                  <a:pt x="105061" y="57160"/>
                </a:cubicBezTo>
                <a:cubicBezTo>
                  <a:pt x="79132" y="66685"/>
                  <a:pt x="-5535" y="80973"/>
                  <a:pt x="286" y="793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33979E4-CDF4-67E6-CD4F-41A8A6558705}"/>
              </a:ext>
            </a:extLst>
          </p:cNvPr>
          <p:cNvSpPr/>
          <p:nvPr/>
        </p:nvSpPr>
        <p:spPr>
          <a:xfrm>
            <a:off x="4063608" y="1200146"/>
            <a:ext cx="359175" cy="174631"/>
          </a:xfrm>
          <a:custGeom>
            <a:avLst/>
            <a:gdLst>
              <a:gd name="connsiteX0" fmla="*/ 225817 w 359175"/>
              <a:gd name="connsiteY0" fmla="*/ 4 h 174631"/>
              <a:gd name="connsiteX1" fmla="*/ 187717 w 359175"/>
              <a:gd name="connsiteY1" fmla="*/ 57154 h 174631"/>
              <a:gd name="connsiteX2" fmla="*/ 219467 w 359175"/>
              <a:gd name="connsiteY2" fmla="*/ 69854 h 174631"/>
              <a:gd name="connsiteX3" fmla="*/ 359167 w 359175"/>
              <a:gd name="connsiteY3" fmla="*/ 79379 h 174631"/>
              <a:gd name="connsiteX4" fmla="*/ 225817 w 359175"/>
              <a:gd name="connsiteY4" fmla="*/ 76204 h 174631"/>
              <a:gd name="connsiteX5" fmla="*/ 159142 w 359175"/>
              <a:gd name="connsiteY5" fmla="*/ 111129 h 174631"/>
              <a:gd name="connsiteX6" fmla="*/ 175017 w 359175"/>
              <a:gd name="connsiteY6" fmla="*/ 79379 h 174631"/>
              <a:gd name="connsiteX7" fmla="*/ 101992 w 359175"/>
              <a:gd name="connsiteY7" fmla="*/ 101604 h 174631"/>
              <a:gd name="connsiteX8" fmla="*/ 19442 w 359175"/>
              <a:gd name="connsiteY8" fmla="*/ 165104 h 174631"/>
              <a:gd name="connsiteX9" fmla="*/ 63892 w 359175"/>
              <a:gd name="connsiteY9" fmla="*/ 114304 h 174631"/>
              <a:gd name="connsiteX10" fmla="*/ 117867 w 359175"/>
              <a:gd name="connsiteY10" fmla="*/ 57154 h 174631"/>
              <a:gd name="connsiteX11" fmla="*/ 392 w 359175"/>
              <a:gd name="connsiteY11" fmla="*/ 174629 h 174631"/>
              <a:gd name="connsiteX12" fmla="*/ 165492 w 359175"/>
              <a:gd name="connsiteY12" fmla="*/ 60329 h 174631"/>
              <a:gd name="connsiteX13" fmla="*/ 225817 w 359175"/>
              <a:gd name="connsiteY13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75" h="174631">
                <a:moveTo>
                  <a:pt x="225817" y="4"/>
                </a:moveTo>
                <a:cubicBezTo>
                  <a:pt x="229521" y="-525"/>
                  <a:pt x="188775" y="45512"/>
                  <a:pt x="187717" y="57154"/>
                </a:cubicBezTo>
                <a:cubicBezTo>
                  <a:pt x="186659" y="68796"/>
                  <a:pt x="190892" y="66150"/>
                  <a:pt x="219467" y="69854"/>
                </a:cubicBezTo>
                <a:cubicBezTo>
                  <a:pt x="248042" y="73558"/>
                  <a:pt x="358109" y="78321"/>
                  <a:pt x="359167" y="79379"/>
                </a:cubicBezTo>
                <a:cubicBezTo>
                  <a:pt x="360225" y="80437"/>
                  <a:pt x="259154" y="70912"/>
                  <a:pt x="225817" y="76204"/>
                </a:cubicBezTo>
                <a:cubicBezTo>
                  <a:pt x="192480" y="81496"/>
                  <a:pt x="167609" y="110600"/>
                  <a:pt x="159142" y="111129"/>
                </a:cubicBezTo>
                <a:cubicBezTo>
                  <a:pt x="150675" y="111658"/>
                  <a:pt x="184542" y="80967"/>
                  <a:pt x="175017" y="79379"/>
                </a:cubicBezTo>
                <a:cubicBezTo>
                  <a:pt x="165492" y="77792"/>
                  <a:pt x="127921" y="87317"/>
                  <a:pt x="101992" y="101604"/>
                </a:cubicBezTo>
                <a:cubicBezTo>
                  <a:pt x="76063" y="115891"/>
                  <a:pt x="25792" y="162987"/>
                  <a:pt x="19442" y="165104"/>
                </a:cubicBezTo>
                <a:cubicBezTo>
                  <a:pt x="13092" y="167221"/>
                  <a:pt x="47488" y="132296"/>
                  <a:pt x="63892" y="114304"/>
                </a:cubicBezTo>
                <a:cubicBezTo>
                  <a:pt x="80296" y="96312"/>
                  <a:pt x="128450" y="47100"/>
                  <a:pt x="117867" y="57154"/>
                </a:cubicBezTo>
                <a:cubicBezTo>
                  <a:pt x="107284" y="67208"/>
                  <a:pt x="-7546" y="174100"/>
                  <a:pt x="392" y="174629"/>
                </a:cubicBezTo>
                <a:cubicBezTo>
                  <a:pt x="8329" y="175158"/>
                  <a:pt x="130038" y="85729"/>
                  <a:pt x="165492" y="60329"/>
                </a:cubicBezTo>
                <a:cubicBezTo>
                  <a:pt x="200946" y="34929"/>
                  <a:pt x="222113" y="533"/>
                  <a:pt x="22581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08264E2-4871-7974-BE72-C863805A3C4C}"/>
              </a:ext>
            </a:extLst>
          </p:cNvPr>
          <p:cNvSpPr/>
          <p:nvPr/>
        </p:nvSpPr>
        <p:spPr>
          <a:xfrm>
            <a:off x="4292509" y="1193233"/>
            <a:ext cx="349498" cy="60924"/>
          </a:xfrm>
          <a:custGeom>
            <a:avLst/>
            <a:gdLst>
              <a:gd name="connsiteX0" fmla="*/ 91 w 349498"/>
              <a:gd name="connsiteY0" fmla="*/ 48192 h 60924"/>
              <a:gd name="connsiteX1" fmla="*/ 174716 w 349498"/>
              <a:gd name="connsiteY1" fmla="*/ 38667 h 60924"/>
              <a:gd name="connsiteX2" fmla="*/ 250916 w 349498"/>
              <a:gd name="connsiteY2" fmla="*/ 45017 h 60924"/>
              <a:gd name="connsiteX3" fmla="*/ 320766 w 349498"/>
              <a:gd name="connsiteY3" fmla="*/ 6917 h 60924"/>
              <a:gd name="connsiteX4" fmla="*/ 314416 w 349498"/>
              <a:gd name="connsiteY4" fmla="*/ 25967 h 60924"/>
              <a:gd name="connsiteX5" fmla="*/ 349341 w 349498"/>
              <a:gd name="connsiteY5" fmla="*/ 60892 h 60924"/>
              <a:gd name="connsiteX6" fmla="*/ 320766 w 349498"/>
              <a:gd name="connsiteY6" fmla="*/ 32317 h 60924"/>
              <a:gd name="connsiteX7" fmla="*/ 193766 w 349498"/>
              <a:gd name="connsiteY7" fmla="*/ 32317 h 60924"/>
              <a:gd name="connsiteX8" fmla="*/ 235041 w 349498"/>
              <a:gd name="connsiteY8" fmla="*/ 35492 h 60924"/>
              <a:gd name="connsiteX9" fmla="*/ 130266 w 349498"/>
              <a:gd name="connsiteY9" fmla="*/ 22792 h 60924"/>
              <a:gd name="connsiteX10" fmla="*/ 66766 w 349498"/>
              <a:gd name="connsiteY10" fmla="*/ 567 h 60924"/>
              <a:gd name="connsiteX11" fmla="*/ 149316 w 349498"/>
              <a:gd name="connsiteY11" fmla="*/ 48192 h 60924"/>
              <a:gd name="connsiteX12" fmla="*/ 91 w 349498"/>
              <a:gd name="connsiteY12" fmla="*/ 48192 h 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98" h="60924">
                <a:moveTo>
                  <a:pt x="91" y="48192"/>
                </a:moveTo>
                <a:cubicBezTo>
                  <a:pt x="4324" y="46605"/>
                  <a:pt x="132912" y="39196"/>
                  <a:pt x="174716" y="38667"/>
                </a:cubicBezTo>
                <a:cubicBezTo>
                  <a:pt x="216520" y="38138"/>
                  <a:pt x="226574" y="50309"/>
                  <a:pt x="250916" y="45017"/>
                </a:cubicBezTo>
                <a:cubicBezTo>
                  <a:pt x="275258" y="39725"/>
                  <a:pt x="320766" y="6917"/>
                  <a:pt x="320766" y="6917"/>
                </a:cubicBezTo>
                <a:cubicBezTo>
                  <a:pt x="331349" y="3742"/>
                  <a:pt x="309654" y="16971"/>
                  <a:pt x="314416" y="25967"/>
                </a:cubicBezTo>
                <a:cubicBezTo>
                  <a:pt x="319178" y="34963"/>
                  <a:pt x="349341" y="60892"/>
                  <a:pt x="349341" y="60892"/>
                </a:cubicBezTo>
                <a:cubicBezTo>
                  <a:pt x="350399" y="61950"/>
                  <a:pt x="346695" y="37079"/>
                  <a:pt x="320766" y="32317"/>
                </a:cubicBezTo>
                <a:cubicBezTo>
                  <a:pt x="294837" y="27555"/>
                  <a:pt x="208054" y="31788"/>
                  <a:pt x="193766" y="32317"/>
                </a:cubicBezTo>
                <a:cubicBezTo>
                  <a:pt x="179479" y="32846"/>
                  <a:pt x="245624" y="37079"/>
                  <a:pt x="235041" y="35492"/>
                </a:cubicBezTo>
                <a:cubicBezTo>
                  <a:pt x="224458" y="33904"/>
                  <a:pt x="158312" y="28613"/>
                  <a:pt x="130266" y="22792"/>
                </a:cubicBezTo>
                <a:cubicBezTo>
                  <a:pt x="102220" y="16971"/>
                  <a:pt x="63591" y="-3666"/>
                  <a:pt x="66766" y="567"/>
                </a:cubicBezTo>
                <a:cubicBezTo>
                  <a:pt x="69941" y="4800"/>
                  <a:pt x="158841" y="40255"/>
                  <a:pt x="149316" y="48192"/>
                </a:cubicBezTo>
                <a:cubicBezTo>
                  <a:pt x="139791" y="56129"/>
                  <a:pt x="-4142" y="49779"/>
                  <a:pt x="91" y="48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34AEBF2-599A-A5A9-BEFD-A268EFD10105}"/>
              </a:ext>
            </a:extLst>
          </p:cNvPr>
          <p:cNvSpPr/>
          <p:nvPr/>
        </p:nvSpPr>
        <p:spPr>
          <a:xfrm>
            <a:off x="4229039" y="1253652"/>
            <a:ext cx="425660" cy="57629"/>
          </a:xfrm>
          <a:custGeom>
            <a:avLst/>
            <a:gdLst>
              <a:gd name="connsiteX0" fmla="*/ 3236 w 425660"/>
              <a:gd name="connsiteY0" fmla="*/ 473 h 57629"/>
              <a:gd name="connsiteX1" fmla="*/ 257236 w 425660"/>
              <a:gd name="connsiteY1" fmla="*/ 32223 h 57629"/>
              <a:gd name="connsiteX2" fmla="*/ 219136 w 425660"/>
              <a:gd name="connsiteY2" fmla="*/ 13173 h 57629"/>
              <a:gd name="connsiteX3" fmla="*/ 374711 w 425660"/>
              <a:gd name="connsiteY3" fmla="*/ 48098 h 57629"/>
              <a:gd name="connsiteX4" fmla="*/ 311211 w 425660"/>
              <a:gd name="connsiteY4" fmla="*/ 22698 h 57629"/>
              <a:gd name="connsiteX5" fmla="*/ 425511 w 425660"/>
              <a:gd name="connsiteY5" fmla="*/ 57623 h 57629"/>
              <a:gd name="connsiteX6" fmla="*/ 282636 w 425660"/>
              <a:gd name="connsiteY6" fmla="*/ 19523 h 57629"/>
              <a:gd name="connsiteX7" fmla="*/ 123886 w 425660"/>
              <a:gd name="connsiteY7" fmla="*/ 13173 h 57629"/>
              <a:gd name="connsiteX8" fmla="*/ 3236 w 425660"/>
              <a:gd name="connsiteY8" fmla="*/ 473 h 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60" h="57629">
                <a:moveTo>
                  <a:pt x="3236" y="473"/>
                </a:moveTo>
                <a:cubicBezTo>
                  <a:pt x="25461" y="3648"/>
                  <a:pt x="221253" y="30106"/>
                  <a:pt x="257236" y="32223"/>
                </a:cubicBezTo>
                <a:cubicBezTo>
                  <a:pt x="293219" y="34340"/>
                  <a:pt x="199557" y="10527"/>
                  <a:pt x="219136" y="13173"/>
                </a:cubicBezTo>
                <a:cubicBezTo>
                  <a:pt x="238715" y="15819"/>
                  <a:pt x="359365" y="46511"/>
                  <a:pt x="374711" y="48098"/>
                </a:cubicBezTo>
                <a:cubicBezTo>
                  <a:pt x="390057" y="49686"/>
                  <a:pt x="302744" y="21111"/>
                  <a:pt x="311211" y="22698"/>
                </a:cubicBezTo>
                <a:cubicBezTo>
                  <a:pt x="319678" y="24285"/>
                  <a:pt x="430274" y="58152"/>
                  <a:pt x="425511" y="57623"/>
                </a:cubicBezTo>
                <a:cubicBezTo>
                  <a:pt x="420749" y="57094"/>
                  <a:pt x="332907" y="26931"/>
                  <a:pt x="282636" y="19523"/>
                </a:cubicBezTo>
                <a:cubicBezTo>
                  <a:pt x="232365" y="12115"/>
                  <a:pt x="168865" y="15290"/>
                  <a:pt x="123886" y="13173"/>
                </a:cubicBezTo>
                <a:cubicBezTo>
                  <a:pt x="78907" y="11056"/>
                  <a:pt x="-18989" y="-2702"/>
                  <a:pt x="3236" y="4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D43B7D3-807A-444E-4BB7-3867CCD53DEC}"/>
              </a:ext>
            </a:extLst>
          </p:cNvPr>
          <p:cNvSpPr/>
          <p:nvPr/>
        </p:nvSpPr>
        <p:spPr>
          <a:xfrm>
            <a:off x="4502002" y="1206178"/>
            <a:ext cx="182317" cy="123930"/>
          </a:xfrm>
          <a:custGeom>
            <a:avLst/>
            <a:gdLst>
              <a:gd name="connsiteX0" fmla="*/ 31898 w 182317"/>
              <a:gd name="connsiteY0" fmla="*/ 322 h 123930"/>
              <a:gd name="connsiteX1" fmla="*/ 133498 w 182317"/>
              <a:gd name="connsiteY1" fmla="*/ 47947 h 123930"/>
              <a:gd name="connsiteX2" fmla="*/ 155723 w 182317"/>
              <a:gd name="connsiteY2" fmla="*/ 79697 h 123930"/>
              <a:gd name="connsiteX3" fmla="*/ 168423 w 182317"/>
              <a:gd name="connsiteY3" fmla="*/ 35247 h 123930"/>
              <a:gd name="connsiteX4" fmla="*/ 181123 w 182317"/>
              <a:gd name="connsiteY4" fmla="*/ 120972 h 123930"/>
              <a:gd name="connsiteX5" fmla="*/ 136673 w 182317"/>
              <a:gd name="connsiteY5" fmla="*/ 101922 h 123930"/>
              <a:gd name="connsiteX6" fmla="*/ 148 w 182317"/>
              <a:gd name="connsiteY6" fmla="*/ 79697 h 123930"/>
              <a:gd name="connsiteX7" fmla="*/ 165248 w 182317"/>
              <a:gd name="connsiteY7" fmla="*/ 111447 h 123930"/>
              <a:gd name="connsiteX8" fmla="*/ 162073 w 182317"/>
              <a:gd name="connsiteY8" fmla="*/ 73347 h 123930"/>
              <a:gd name="connsiteX9" fmla="*/ 31898 w 182317"/>
              <a:gd name="connsiteY9" fmla="*/ 322 h 1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17" h="123930">
                <a:moveTo>
                  <a:pt x="31898" y="322"/>
                </a:moveTo>
                <a:cubicBezTo>
                  <a:pt x="27136" y="-3911"/>
                  <a:pt x="112860" y="34718"/>
                  <a:pt x="133498" y="47947"/>
                </a:cubicBezTo>
                <a:cubicBezTo>
                  <a:pt x="154136" y="61176"/>
                  <a:pt x="149902" y="81814"/>
                  <a:pt x="155723" y="79697"/>
                </a:cubicBezTo>
                <a:cubicBezTo>
                  <a:pt x="161544" y="77580"/>
                  <a:pt x="164190" y="28368"/>
                  <a:pt x="168423" y="35247"/>
                </a:cubicBezTo>
                <a:cubicBezTo>
                  <a:pt x="172656" y="42126"/>
                  <a:pt x="186415" y="109860"/>
                  <a:pt x="181123" y="120972"/>
                </a:cubicBezTo>
                <a:cubicBezTo>
                  <a:pt x="175831" y="132085"/>
                  <a:pt x="166835" y="108801"/>
                  <a:pt x="136673" y="101922"/>
                </a:cubicBezTo>
                <a:cubicBezTo>
                  <a:pt x="106511" y="95043"/>
                  <a:pt x="-4614" y="78110"/>
                  <a:pt x="148" y="79697"/>
                </a:cubicBezTo>
                <a:cubicBezTo>
                  <a:pt x="4910" y="81284"/>
                  <a:pt x="138261" y="112505"/>
                  <a:pt x="165248" y="111447"/>
                </a:cubicBezTo>
                <a:cubicBezTo>
                  <a:pt x="192235" y="110389"/>
                  <a:pt x="180594" y="89222"/>
                  <a:pt x="162073" y="73347"/>
                </a:cubicBezTo>
                <a:cubicBezTo>
                  <a:pt x="143552" y="57472"/>
                  <a:pt x="36660" y="4555"/>
                  <a:pt x="31898" y="3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CF31CB7-E58D-7E1A-7938-4282FD8C22FC}"/>
              </a:ext>
            </a:extLst>
          </p:cNvPr>
          <p:cNvSpPr/>
          <p:nvPr/>
        </p:nvSpPr>
        <p:spPr>
          <a:xfrm>
            <a:off x="5047038" y="1374756"/>
            <a:ext cx="383368" cy="206476"/>
          </a:xfrm>
          <a:custGeom>
            <a:avLst/>
            <a:gdLst>
              <a:gd name="connsiteX0" fmla="*/ 1212 w 383368"/>
              <a:gd name="connsiteY0" fmla="*/ 206394 h 206476"/>
              <a:gd name="connsiteX1" fmla="*/ 131387 w 383368"/>
              <a:gd name="connsiteY1" fmla="*/ 92094 h 206476"/>
              <a:gd name="connsiteX2" fmla="*/ 213937 w 383368"/>
              <a:gd name="connsiteY2" fmla="*/ 73044 h 206476"/>
              <a:gd name="connsiteX3" fmla="*/ 318712 w 383368"/>
              <a:gd name="connsiteY3" fmla="*/ 85744 h 206476"/>
              <a:gd name="connsiteX4" fmla="*/ 382212 w 383368"/>
              <a:gd name="connsiteY4" fmla="*/ 123844 h 206476"/>
              <a:gd name="connsiteX5" fmla="*/ 359987 w 383368"/>
              <a:gd name="connsiteY5" fmla="*/ 98444 h 206476"/>
              <a:gd name="connsiteX6" fmla="*/ 363162 w 383368"/>
              <a:gd name="connsiteY6" fmla="*/ 38119 h 206476"/>
              <a:gd name="connsiteX7" fmla="*/ 350462 w 383368"/>
              <a:gd name="connsiteY7" fmla="*/ 82569 h 206476"/>
              <a:gd name="connsiteX8" fmla="*/ 325062 w 383368"/>
              <a:gd name="connsiteY8" fmla="*/ 73044 h 206476"/>
              <a:gd name="connsiteX9" fmla="*/ 315537 w 383368"/>
              <a:gd name="connsiteY9" fmla="*/ 12719 h 206476"/>
              <a:gd name="connsiteX10" fmla="*/ 299662 w 383368"/>
              <a:gd name="connsiteY10" fmla="*/ 69869 h 206476"/>
              <a:gd name="connsiteX11" fmla="*/ 239337 w 383368"/>
              <a:gd name="connsiteY11" fmla="*/ 53994 h 206476"/>
              <a:gd name="connsiteX12" fmla="*/ 258387 w 383368"/>
              <a:gd name="connsiteY12" fmla="*/ 19 h 206476"/>
              <a:gd name="connsiteX13" fmla="*/ 213937 w 383368"/>
              <a:gd name="connsiteY13" fmla="*/ 60344 h 206476"/>
              <a:gd name="connsiteX14" fmla="*/ 166312 w 383368"/>
              <a:gd name="connsiteY14" fmla="*/ 22244 h 206476"/>
              <a:gd name="connsiteX15" fmla="*/ 182187 w 383368"/>
              <a:gd name="connsiteY15" fmla="*/ 57169 h 206476"/>
              <a:gd name="connsiteX16" fmla="*/ 150437 w 383368"/>
              <a:gd name="connsiteY16" fmla="*/ 66694 h 206476"/>
              <a:gd name="connsiteX17" fmla="*/ 71062 w 383368"/>
              <a:gd name="connsiteY17" fmla="*/ 107969 h 206476"/>
              <a:gd name="connsiteX18" fmla="*/ 128212 w 383368"/>
              <a:gd name="connsiteY18" fmla="*/ 69869 h 206476"/>
              <a:gd name="connsiteX19" fmla="*/ 74237 w 383368"/>
              <a:gd name="connsiteY19" fmla="*/ 107969 h 206476"/>
              <a:gd name="connsiteX20" fmla="*/ 102812 w 383368"/>
              <a:gd name="connsiteY20" fmla="*/ 95269 h 206476"/>
              <a:gd name="connsiteX21" fmla="*/ 52012 w 383368"/>
              <a:gd name="connsiteY21" fmla="*/ 142894 h 206476"/>
              <a:gd name="connsiteX22" fmla="*/ 64712 w 383368"/>
              <a:gd name="connsiteY22" fmla="*/ 111144 h 206476"/>
              <a:gd name="connsiteX23" fmla="*/ 1212 w 383368"/>
              <a:gd name="connsiteY23" fmla="*/ 206394 h 2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368" h="206476">
                <a:moveTo>
                  <a:pt x="1212" y="206394"/>
                </a:moveTo>
                <a:cubicBezTo>
                  <a:pt x="12325" y="203219"/>
                  <a:pt x="95933" y="114319"/>
                  <a:pt x="131387" y="92094"/>
                </a:cubicBezTo>
                <a:cubicBezTo>
                  <a:pt x="166841" y="69869"/>
                  <a:pt x="182716" y="74102"/>
                  <a:pt x="213937" y="73044"/>
                </a:cubicBezTo>
                <a:cubicBezTo>
                  <a:pt x="245158" y="71986"/>
                  <a:pt x="290666" y="77277"/>
                  <a:pt x="318712" y="85744"/>
                </a:cubicBezTo>
                <a:cubicBezTo>
                  <a:pt x="346758" y="94211"/>
                  <a:pt x="375333" y="121727"/>
                  <a:pt x="382212" y="123844"/>
                </a:cubicBezTo>
                <a:cubicBezTo>
                  <a:pt x="389091" y="125961"/>
                  <a:pt x="363162" y="112731"/>
                  <a:pt x="359987" y="98444"/>
                </a:cubicBezTo>
                <a:cubicBezTo>
                  <a:pt x="356812" y="84157"/>
                  <a:pt x="364750" y="40765"/>
                  <a:pt x="363162" y="38119"/>
                </a:cubicBezTo>
                <a:cubicBezTo>
                  <a:pt x="361575" y="35473"/>
                  <a:pt x="356812" y="76748"/>
                  <a:pt x="350462" y="82569"/>
                </a:cubicBezTo>
                <a:cubicBezTo>
                  <a:pt x="344112" y="88390"/>
                  <a:pt x="330883" y="84686"/>
                  <a:pt x="325062" y="73044"/>
                </a:cubicBezTo>
                <a:cubicBezTo>
                  <a:pt x="319241" y="61402"/>
                  <a:pt x="319770" y="13248"/>
                  <a:pt x="315537" y="12719"/>
                </a:cubicBezTo>
                <a:cubicBezTo>
                  <a:pt x="311304" y="12190"/>
                  <a:pt x="312362" y="62990"/>
                  <a:pt x="299662" y="69869"/>
                </a:cubicBezTo>
                <a:cubicBezTo>
                  <a:pt x="286962" y="76748"/>
                  <a:pt x="246216" y="65636"/>
                  <a:pt x="239337" y="53994"/>
                </a:cubicBezTo>
                <a:cubicBezTo>
                  <a:pt x="232458" y="42352"/>
                  <a:pt x="262620" y="-1039"/>
                  <a:pt x="258387" y="19"/>
                </a:cubicBezTo>
                <a:cubicBezTo>
                  <a:pt x="254154" y="1077"/>
                  <a:pt x="229283" y="56640"/>
                  <a:pt x="213937" y="60344"/>
                </a:cubicBezTo>
                <a:cubicBezTo>
                  <a:pt x="198591" y="64048"/>
                  <a:pt x="171604" y="22773"/>
                  <a:pt x="166312" y="22244"/>
                </a:cubicBezTo>
                <a:cubicBezTo>
                  <a:pt x="161020" y="21715"/>
                  <a:pt x="184833" y="49761"/>
                  <a:pt x="182187" y="57169"/>
                </a:cubicBezTo>
                <a:cubicBezTo>
                  <a:pt x="179541" y="64577"/>
                  <a:pt x="168958" y="58227"/>
                  <a:pt x="150437" y="66694"/>
                </a:cubicBezTo>
                <a:cubicBezTo>
                  <a:pt x="131916" y="75161"/>
                  <a:pt x="74766" y="107440"/>
                  <a:pt x="71062" y="107969"/>
                </a:cubicBezTo>
                <a:cubicBezTo>
                  <a:pt x="67358" y="108498"/>
                  <a:pt x="127683" y="69869"/>
                  <a:pt x="128212" y="69869"/>
                </a:cubicBezTo>
                <a:cubicBezTo>
                  <a:pt x="128741" y="69869"/>
                  <a:pt x="78470" y="103736"/>
                  <a:pt x="74237" y="107969"/>
                </a:cubicBezTo>
                <a:cubicBezTo>
                  <a:pt x="70004" y="112202"/>
                  <a:pt x="106516" y="89448"/>
                  <a:pt x="102812" y="95269"/>
                </a:cubicBezTo>
                <a:cubicBezTo>
                  <a:pt x="99108" y="101090"/>
                  <a:pt x="58362" y="140248"/>
                  <a:pt x="52012" y="142894"/>
                </a:cubicBezTo>
                <a:cubicBezTo>
                  <a:pt x="45662" y="145540"/>
                  <a:pt x="70533" y="102148"/>
                  <a:pt x="64712" y="111144"/>
                </a:cubicBezTo>
                <a:cubicBezTo>
                  <a:pt x="58891" y="120140"/>
                  <a:pt x="-9901" y="209569"/>
                  <a:pt x="1212" y="2063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A1B4986-B962-5F9E-5CFF-8040553A865F}"/>
              </a:ext>
            </a:extLst>
          </p:cNvPr>
          <p:cNvSpPr/>
          <p:nvPr/>
        </p:nvSpPr>
        <p:spPr>
          <a:xfrm>
            <a:off x="5248189" y="1415150"/>
            <a:ext cx="230588" cy="157095"/>
          </a:xfrm>
          <a:custGeom>
            <a:avLst/>
            <a:gdLst>
              <a:gd name="connsiteX0" fmla="*/ 86 w 230588"/>
              <a:gd name="connsiteY0" fmla="*/ 900 h 157095"/>
              <a:gd name="connsiteX1" fmla="*/ 120736 w 230588"/>
              <a:gd name="connsiteY1" fmla="*/ 67575 h 157095"/>
              <a:gd name="connsiteX2" fmla="*/ 193761 w 230588"/>
              <a:gd name="connsiteY2" fmla="*/ 121550 h 157095"/>
              <a:gd name="connsiteX3" fmla="*/ 158836 w 230588"/>
              <a:gd name="connsiteY3" fmla="*/ 96150 h 157095"/>
              <a:gd name="connsiteX4" fmla="*/ 228686 w 230588"/>
              <a:gd name="connsiteY4" fmla="*/ 156475 h 157095"/>
              <a:gd name="connsiteX5" fmla="*/ 209636 w 230588"/>
              <a:gd name="connsiteY5" fmla="*/ 124725 h 157095"/>
              <a:gd name="connsiteX6" fmla="*/ 196936 w 230588"/>
              <a:gd name="connsiteY6" fmla="*/ 80275 h 157095"/>
              <a:gd name="connsiteX7" fmla="*/ 130261 w 230588"/>
              <a:gd name="connsiteY7" fmla="*/ 35825 h 157095"/>
              <a:gd name="connsiteX8" fmla="*/ 209636 w 230588"/>
              <a:gd name="connsiteY8" fmla="*/ 96150 h 157095"/>
              <a:gd name="connsiteX9" fmla="*/ 146136 w 230588"/>
              <a:gd name="connsiteY9" fmla="*/ 61225 h 157095"/>
              <a:gd name="connsiteX10" fmla="*/ 101686 w 230588"/>
              <a:gd name="connsiteY10" fmla="*/ 29475 h 157095"/>
              <a:gd name="connsiteX11" fmla="*/ 86 w 230588"/>
              <a:gd name="connsiteY11" fmla="*/ 900 h 1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588" h="157095">
                <a:moveTo>
                  <a:pt x="86" y="900"/>
                </a:moveTo>
                <a:cubicBezTo>
                  <a:pt x="3261" y="7250"/>
                  <a:pt x="88457" y="47467"/>
                  <a:pt x="120736" y="67575"/>
                </a:cubicBezTo>
                <a:cubicBezTo>
                  <a:pt x="153015" y="87683"/>
                  <a:pt x="187411" y="116788"/>
                  <a:pt x="193761" y="121550"/>
                </a:cubicBezTo>
                <a:cubicBezTo>
                  <a:pt x="200111" y="126312"/>
                  <a:pt x="153015" y="90329"/>
                  <a:pt x="158836" y="96150"/>
                </a:cubicBezTo>
                <a:cubicBezTo>
                  <a:pt x="164657" y="101971"/>
                  <a:pt x="220219" y="151712"/>
                  <a:pt x="228686" y="156475"/>
                </a:cubicBezTo>
                <a:cubicBezTo>
                  <a:pt x="237153" y="161238"/>
                  <a:pt x="214928" y="137425"/>
                  <a:pt x="209636" y="124725"/>
                </a:cubicBezTo>
                <a:cubicBezTo>
                  <a:pt x="204344" y="112025"/>
                  <a:pt x="210165" y="95092"/>
                  <a:pt x="196936" y="80275"/>
                </a:cubicBezTo>
                <a:cubicBezTo>
                  <a:pt x="183707" y="65458"/>
                  <a:pt x="128144" y="33179"/>
                  <a:pt x="130261" y="35825"/>
                </a:cubicBezTo>
                <a:cubicBezTo>
                  <a:pt x="132378" y="38471"/>
                  <a:pt x="206990" y="91917"/>
                  <a:pt x="209636" y="96150"/>
                </a:cubicBezTo>
                <a:cubicBezTo>
                  <a:pt x="212282" y="100383"/>
                  <a:pt x="164127" y="72337"/>
                  <a:pt x="146136" y="61225"/>
                </a:cubicBezTo>
                <a:cubicBezTo>
                  <a:pt x="128145" y="50113"/>
                  <a:pt x="121794" y="35296"/>
                  <a:pt x="101686" y="29475"/>
                </a:cubicBezTo>
                <a:cubicBezTo>
                  <a:pt x="81578" y="23654"/>
                  <a:pt x="-3089" y="-5450"/>
                  <a:pt x="86" y="9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EBEA45-D99A-A4A2-3CDD-AC9E4C819065}"/>
              </a:ext>
            </a:extLst>
          </p:cNvPr>
          <p:cNvSpPr/>
          <p:nvPr/>
        </p:nvSpPr>
        <p:spPr>
          <a:xfrm>
            <a:off x="5304753" y="1431882"/>
            <a:ext cx="151177" cy="158798"/>
          </a:xfrm>
          <a:custGeom>
            <a:avLst/>
            <a:gdLst>
              <a:gd name="connsiteX0" fmla="*/ 672 w 151177"/>
              <a:gd name="connsiteY0" fmla="*/ 43 h 158798"/>
              <a:gd name="connsiteX1" fmla="*/ 105447 w 151177"/>
              <a:gd name="connsiteY1" fmla="*/ 101643 h 158798"/>
              <a:gd name="connsiteX2" fmla="*/ 89572 w 151177"/>
              <a:gd name="connsiteY2" fmla="*/ 120693 h 158798"/>
              <a:gd name="connsiteX3" fmla="*/ 22897 w 151177"/>
              <a:gd name="connsiteY3" fmla="*/ 152443 h 158798"/>
              <a:gd name="connsiteX4" fmla="*/ 89572 w 151177"/>
              <a:gd name="connsiteY4" fmla="*/ 120693 h 158798"/>
              <a:gd name="connsiteX5" fmla="*/ 672 w 151177"/>
              <a:gd name="connsiteY5" fmla="*/ 158793 h 158798"/>
              <a:gd name="connsiteX6" fmla="*/ 146722 w 151177"/>
              <a:gd name="connsiteY6" fmla="*/ 117518 h 158798"/>
              <a:gd name="connsiteX7" fmla="*/ 105447 w 151177"/>
              <a:gd name="connsiteY7" fmla="*/ 88943 h 158798"/>
              <a:gd name="connsiteX8" fmla="*/ 672 w 151177"/>
              <a:gd name="connsiteY8" fmla="*/ 43 h 15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77" h="158798">
                <a:moveTo>
                  <a:pt x="672" y="43"/>
                </a:moveTo>
                <a:cubicBezTo>
                  <a:pt x="672" y="2160"/>
                  <a:pt x="105447" y="101643"/>
                  <a:pt x="105447" y="101643"/>
                </a:cubicBezTo>
                <a:cubicBezTo>
                  <a:pt x="120264" y="121751"/>
                  <a:pt x="103330" y="112226"/>
                  <a:pt x="89572" y="120693"/>
                </a:cubicBezTo>
                <a:cubicBezTo>
                  <a:pt x="75814" y="129160"/>
                  <a:pt x="22897" y="152443"/>
                  <a:pt x="22897" y="152443"/>
                </a:cubicBezTo>
                <a:cubicBezTo>
                  <a:pt x="22897" y="152443"/>
                  <a:pt x="93276" y="119635"/>
                  <a:pt x="89572" y="120693"/>
                </a:cubicBezTo>
                <a:cubicBezTo>
                  <a:pt x="85868" y="121751"/>
                  <a:pt x="-8853" y="159322"/>
                  <a:pt x="672" y="158793"/>
                </a:cubicBezTo>
                <a:cubicBezTo>
                  <a:pt x="10197" y="158264"/>
                  <a:pt x="129260" y="129160"/>
                  <a:pt x="146722" y="117518"/>
                </a:cubicBezTo>
                <a:cubicBezTo>
                  <a:pt x="164184" y="105876"/>
                  <a:pt x="126084" y="103760"/>
                  <a:pt x="105447" y="88943"/>
                </a:cubicBezTo>
                <a:cubicBezTo>
                  <a:pt x="84810" y="74126"/>
                  <a:pt x="672" y="-2074"/>
                  <a:pt x="672" y="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3BF370A-FCA7-92A6-845F-619DC0009804}"/>
              </a:ext>
            </a:extLst>
          </p:cNvPr>
          <p:cNvSpPr/>
          <p:nvPr/>
        </p:nvSpPr>
        <p:spPr>
          <a:xfrm>
            <a:off x="5101985" y="1472688"/>
            <a:ext cx="289404" cy="144245"/>
          </a:xfrm>
          <a:custGeom>
            <a:avLst/>
            <a:gdLst>
              <a:gd name="connsiteX0" fmla="*/ 38340 w 289404"/>
              <a:gd name="connsiteY0" fmla="*/ 512 h 144245"/>
              <a:gd name="connsiteX1" fmla="*/ 12940 w 289404"/>
              <a:gd name="connsiteY1" fmla="*/ 64012 h 144245"/>
              <a:gd name="connsiteX2" fmla="*/ 57390 w 289404"/>
              <a:gd name="connsiteY2" fmla="*/ 92587 h 144245"/>
              <a:gd name="connsiteX3" fmla="*/ 139940 w 289404"/>
              <a:gd name="connsiteY3" fmla="*/ 105287 h 144245"/>
              <a:gd name="connsiteX4" fmla="*/ 108190 w 289404"/>
              <a:gd name="connsiteY4" fmla="*/ 108462 h 144245"/>
              <a:gd name="connsiteX5" fmla="*/ 209790 w 289404"/>
              <a:gd name="connsiteY5" fmla="*/ 114812 h 144245"/>
              <a:gd name="connsiteX6" fmla="*/ 289165 w 289404"/>
              <a:gd name="connsiteY6" fmla="*/ 114812 h 144245"/>
              <a:gd name="connsiteX7" fmla="*/ 232015 w 289404"/>
              <a:gd name="connsiteY7" fmla="*/ 114812 h 144245"/>
              <a:gd name="connsiteX8" fmla="*/ 165340 w 289404"/>
              <a:gd name="connsiteY8" fmla="*/ 133862 h 144245"/>
              <a:gd name="connsiteX9" fmla="*/ 187565 w 289404"/>
              <a:gd name="connsiteY9" fmla="*/ 117987 h 144245"/>
              <a:gd name="connsiteX10" fmla="*/ 105015 w 289404"/>
              <a:gd name="connsiteY10" fmla="*/ 127512 h 144245"/>
              <a:gd name="connsiteX11" fmla="*/ 51040 w 289404"/>
              <a:gd name="connsiteY11" fmla="*/ 143387 h 144245"/>
              <a:gd name="connsiteX12" fmla="*/ 98665 w 289404"/>
              <a:gd name="connsiteY12" fmla="*/ 98937 h 144245"/>
              <a:gd name="connsiteX13" fmla="*/ 70090 w 289404"/>
              <a:gd name="connsiteY13" fmla="*/ 111637 h 144245"/>
              <a:gd name="connsiteX14" fmla="*/ 60565 w 289404"/>
              <a:gd name="connsiteY14" fmla="*/ 105287 h 144245"/>
              <a:gd name="connsiteX15" fmla="*/ 240 w 289404"/>
              <a:gd name="connsiteY15" fmla="*/ 117987 h 144245"/>
              <a:gd name="connsiteX16" fmla="*/ 38340 w 289404"/>
              <a:gd name="connsiteY16" fmla="*/ 108462 h 144245"/>
              <a:gd name="connsiteX17" fmla="*/ 9765 w 289404"/>
              <a:gd name="connsiteY17" fmla="*/ 102112 h 144245"/>
              <a:gd name="connsiteX18" fmla="*/ 38340 w 289404"/>
              <a:gd name="connsiteY18" fmla="*/ 512 h 1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404" h="144245">
                <a:moveTo>
                  <a:pt x="38340" y="512"/>
                </a:moveTo>
                <a:cubicBezTo>
                  <a:pt x="38869" y="-5838"/>
                  <a:pt x="9765" y="48666"/>
                  <a:pt x="12940" y="64012"/>
                </a:cubicBezTo>
                <a:cubicBezTo>
                  <a:pt x="16115" y="79358"/>
                  <a:pt x="36224" y="85708"/>
                  <a:pt x="57390" y="92587"/>
                </a:cubicBezTo>
                <a:cubicBezTo>
                  <a:pt x="78556" y="99466"/>
                  <a:pt x="131473" y="102641"/>
                  <a:pt x="139940" y="105287"/>
                </a:cubicBezTo>
                <a:cubicBezTo>
                  <a:pt x="148407" y="107933"/>
                  <a:pt x="96548" y="106875"/>
                  <a:pt x="108190" y="108462"/>
                </a:cubicBezTo>
                <a:cubicBezTo>
                  <a:pt x="119832" y="110049"/>
                  <a:pt x="179628" y="113754"/>
                  <a:pt x="209790" y="114812"/>
                </a:cubicBezTo>
                <a:cubicBezTo>
                  <a:pt x="239952" y="115870"/>
                  <a:pt x="289165" y="114812"/>
                  <a:pt x="289165" y="114812"/>
                </a:cubicBezTo>
                <a:cubicBezTo>
                  <a:pt x="292869" y="114812"/>
                  <a:pt x="252653" y="111637"/>
                  <a:pt x="232015" y="114812"/>
                </a:cubicBezTo>
                <a:cubicBezTo>
                  <a:pt x="211378" y="117987"/>
                  <a:pt x="172748" y="133333"/>
                  <a:pt x="165340" y="133862"/>
                </a:cubicBezTo>
                <a:cubicBezTo>
                  <a:pt x="157932" y="134391"/>
                  <a:pt x="197619" y="119045"/>
                  <a:pt x="187565" y="117987"/>
                </a:cubicBezTo>
                <a:cubicBezTo>
                  <a:pt x="177511" y="116929"/>
                  <a:pt x="127769" y="123279"/>
                  <a:pt x="105015" y="127512"/>
                </a:cubicBezTo>
                <a:cubicBezTo>
                  <a:pt x="82261" y="131745"/>
                  <a:pt x="52098" y="148149"/>
                  <a:pt x="51040" y="143387"/>
                </a:cubicBezTo>
                <a:cubicBezTo>
                  <a:pt x="49982" y="138625"/>
                  <a:pt x="95490" y="104229"/>
                  <a:pt x="98665" y="98937"/>
                </a:cubicBezTo>
                <a:cubicBezTo>
                  <a:pt x="101840" y="93645"/>
                  <a:pt x="70090" y="111637"/>
                  <a:pt x="70090" y="111637"/>
                </a:cubicBezTo>
                <a:cubicBezTo>
                  <a:pt x="63740" y="112695"/>
                  <a:pt x="72207" y="104229"/>
                  <a:pt x="60565" y="105287"/>
                </a:cubicBezTo>
                <a:cubicBezTo>
                  <a:pt x="48923" y="106345"/>
                  <a:pt x="3944" y="117458"/>
                  <a:pt x="240" y="117987"/>
                </a:cubicBezTo>
                <a:cubicBezTo>
                  <a:pt x="-3464" y="118516"/>
                  <a:pt x="36752" y="111108"/>
                  <a:pt x="38340" y="108462"/>
                </a:cubicBezTo>
                <a:cubicBezTo>
                  <a:pt x="39928" y="105816"/>
                  <a:pt x="11882" y="113754"/>
                  <a:pt x="9765" y="102112"/>
                </a:cubicBezTo>
                <a:cubicBezTo>
                  <a:pt x="7648" y="90470"/>
                  <a:pt x="37811" y="6862"/>
                  <a:pt x="38340" y="5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0B5573-72DC-F527-1559-4924806D97CF}"/>
              </a:ext>
            </a:extLst>
          </p:cNvPr>
          <p:cNvSpPr/>
          <p:nvPr/>
        </p:nvSpPr>
        <p:spPr>
          <a:xfrm>
            <a:off x="5047667" y="1472885"/>
            <a:ext cx="172363" cy="147006"/>
          </a:xfrm>
          <a:custGeom>
            <a:avLst/>
            <a:gdLst>
              <a:gd name="connsiteX0" fmla="*/ 99008 w 172363"/>
              <a:gd name="connsiteY0" fmla="*/ 315 h 147006"/>
              <a:gd name="connsiteX1" fmla="*/ 51383 w 172363"/>
              <a:gd name="connsiteY1" fmla="*/ 70165 h 147006"/>
              <a:gd name="connsiteX2" fmla="*/ 583 w 172363"/>
              <a:gd name="connsiteY2" fmla="*/ 146365 h 147006"/>
              <a:gd name="connsiteX3" fmla="*/ 22808 w 172363"/>
              <a:gd name="connsiteY3" fmla="*/ 108265 h 147006"/>
              <a:gd name="connsiteX4" fmla="*/ 6933 w 172363"/>
              <a:gd name="connsiteY4" fmla="*/ 136840 h 147006"/>
              <a:gd name="connsiteX5" fmla="*/ 67258 w 172363"/>
              <a:gd name="connsiteY5" fmla="*/ 124140 h 147006"/>
              <a:gd name="connsiteX6" fmla="*/ 172033 w 172363"/>
              <a:gd name="connsiteY6" fmla="*/ 95565 h 147006"/>
              <a:gd name="connsiteX7" fmla="*/ 99008 w 172363"/>
              <a:gd name="connsiteY7" fmla="*/ 108265 h 147006"/>
              <a:gd name="connsiteX8" fmla="*/ 60908 w 172363"/>
              <a:gd name="connsiteY8" fmla="*/ 98740 h 147006"/>
              <a:gd name="connsiteX9" fmla="*/ 73608 w 172363"/>
              <a:gd name="connsiteY9" fmla="*/ 73340 h 147006"/>
              <a:gd name="connsiteX10" fmla="*/ 45033 w 172363"/>
              <a:gd name="connsiteY10" fmla="*/ 98740 h 147006"/>
              <a:gd name="connsiteX11" fmla="*/ 99008 w 172363"/>
              <a:gd name="connsiteY11" fmla="*/ 315 h 1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363" h="147006">
                <a:moveTo>
                  <a:pt x="99008" y="315"/>
                </a:moveTo>
                <a:cubicBezTo>
                  <a:pt x="100066" y="-4447"/>
                  <a:pt x="67787" y="45823"/>
                  <a:pt x="51383" y="70165"/>
                </a:cubicBezTo>
                <a:cubicBezTo>
                  <a:pt x="34979" y="94507"/>
                  <a:pt x="5345" y="140015"/>
                  <a:pt x="583" y="146365"/>
                </a:cubicBezTo>
                <a:cubicBezTo>
                  <a:pt x="-4179" y="152715"/>
                  <a:pt x="21750" y="109853"/>
                  <a:pt x="22808" y="108265"/>
                </a:cubicBezTo>
                <a:cubicBezTo>
                  <a:pt x="23866" y="106677"/>
                  <a:pt x="-475" y="134194"/>
                  <a:pt x="6933" y="136840"/>
                </a:cubicBezTo>
                <a:cubicBezTo>
                  <a:pt x="14341" y="139486"/>
                  <a:pt x="39741" y="131019"/>
                  <a:pt x="67258" y="124140"/>
                </a:cubicBezTo>
                <a:cubicBezTo>
                  <a:pt x="94775" y="117261"/>
                  <a:pt x="166741" y="98211"/>
                  <a:pt x="172033" y="95565"/>
                </a:cubicBezTo>
                <a:cubicBezTo>
                  <a:pt x="177325" y="92919"/>
                  <a:pt x="117529" y="107736"/>
                  <a:pt x="99008" y="108265"/>
                </a:cubicBezTo>
                <a:cubicBezTo>
                  <a:pt x="80487" y="108794"/>
                  <a:pt x="65141" y="104561"/>
                  <a:pt x="60908" y="98740"/>
                </a:cubicBezTo>
                <a:cubicBezTo>
                  <a:pt x="56675" y="92919"/>
                  <a:pt x="76254" y="73340"/>
                  <a:pt x="73608" y="73340"/>
                </a:cubicBezTo>
                <a:cubicBezTo>
                  <a:pt x="70962" y="73340"/>
                  <a:pt x="42387" y="105090"/>
                  <a:pt x="45033" y="98740"/>
                </a:cubicBezTo>
                <a:cubicBezTo>
                  <a:pt x="47679" y="92390"/>
                  <a:pt x="97950" y="5077"/>
                  <a:pt x="99008" y="3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5C1514-DCDE-7E5B-B1E4-BA92F75F371A}"/>
              </a:ext>
            </a:extLst>
          </p:cNvPr>
          <p:cNvSpPr/>
          <p:nvPr/>
        </p:nvSpPr>
        <p:spPr>
          <a:xfrm>
            <a:off x="5222875" y="1501771"/>
            <a:ext cx="282669" cy="104846"/>
          </a:xfrm>
          <a:custGeom>
            <a:avLst/>
            <a:gdLst>
              <a:gd name="connsiteX0" fmla="*/ 0 w 282669"/>
              <a:gd name="connsiteY0" fmla="*/ 104779 h 104846"/>
              <a:gd name="connsiteX1" fmla="*/ 200025 w 282669"/>
              <a:gd name="connsiteY1" fmla="*/ 79379 h 104846"/>
              <a:gd name="connsiteX2" fmla="*/ 136525 w 282669"/>
              <a:gd name="connsiteY2" fmla="*/ 104779 h 104846"/>
              <a:gd name="connsiteX3" fmla="*/ 241300 w 282669"/>
              <a:gd name="connsiteY3" fmla="*/ 69854 h 104846"/>
              <a:gd name="connsiteX4" fmla="*/ 282575 w 282669"/>
              <a:gd name="connsiteY4" fmla="*/ 73029 h 104846"/>
              <a:gd name="connsiteX5" fmla="*/ 231775 w 282669"/>
              <a:gd name="connsiteY5" fmla="*/ 69854 h 104846"/>
              <a:gd name="connsiteX6" fmla="*/ 196850 w 282669"/>
              <a:gd name="connsiteY6" fmla="*/ 38104 h 104846"/>
              <a:gd name="connsiteX7" fmla="*/ 200025 w 282669"/>
              <a:gd name="connsiteY7" fmla="*/ 50804 h 104846"/>
              <a:gd name="connsiteX8" fmla="*/ 184150 w 282669"/>
              <a:gd name="connsiteY8" fmla="*/ 4 h 104846"/>
              <a:gd name="connsiteX9" fmla="*/ 174625 w 282669"/>
              <a:gd name="connsiteY9" fmla="*/ 47629 h 104846"/>
              <a:gd name="connsiteX10" fmla="*/ 190500 w 282669"/>
              <a:gd name="connsiteY10" fmla="*/ 63504 h 104846"/>
              <a:gd name="connsiteX11" fmla="*/ 155575 w 282669"/>
              <a:gd name="connsiteY11" fmla="*/ 73029 h 104846"/>
              <a:gd name="connsiteX12" fmla="*/ 0 w 282669"/>
              <a:gd name="connsiteY12" fmla="*/ 104779 h 1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669" h="104846">
                <a:moveTo>
                  <a:pt x="0" y="104779"/>
                </a:moveTo>
                <a:cubicBezTo>
                  <a:pt x="88635" y="92079"/>
                  <a:pt x="177271" y="79379"/>
                  <a:pt x="200025" y="79379"/>
                </a:cubicBezTo>
                <a:cubicBezTo>
                  <a:pt x="222779" y="79379"/>
                  <a:pt x="129646" y="106366"/>
                  <a:pt x="136525" y="104779"/>
                </a:cubicBezTo>
                <a:cubicBezTo>
                  <a:pt x="143404" y="103192"/>
                  <a:pt x="216958" y="75146"/>
                  <a:pt x="241300" y="69854"/>
                </a:cubicBezTo>
                <a:cubicBezTo>
                  <a:pt x="265642" y="64562"/>
                  <a:pt x="284162" y="73029"/>
                  <a:pt x="282575" y="73029"/>
                </a:cubicBezTo>
                <a:cubicBezTo>
                  <a:pt x="280988" y="73029"/>
                  <a:pt x="246062" y="75675"/>
                  <a:pt x="231775" y="69854"/>
                </a:cubicBezTo>
                <a:cubicBezTo>
                  <a:pt x="217488" y="64033"/>
                  <a:pt x="196850" y="38104"/>
                  <a:pt x="196850" y="38104"/>
                </a:cubicBezTo>
                <a:cubicBezTo>
                  <a:pt x="191558" y="34929"/>
                  <a:pt x="202142" y="57154"/>
                  <a:pt x="200025" y="50804"/>
                </a:cubicBezTo>
                <a:cubicBezTo>
                  <a:pt x="197908" y="44454"/>
                  <a:pt x="188383" y="533"/>
                  <a:pt x="184150" y="4"/>
                </a:cubicBezTo>
                <a:cubicBezTo>
                  <a:pt x="179917" y="-525"/>
                  <a:pt x="174625" y="47629"/>
                  <a:pt x="174625" y="47629"/>
                </a:cubicBezTo>
                <a:cubicBezTo>
                  <a:pt x="175683" y="58212"/>
                  <a:pt x="193675" y="59271"/>
                  <a:pt x="190500" y="63504"/>
                </a:cubicBezTo>
                <a:cubicBezTo>
                  <a:pt x="187325" y="67737"/>
                  <a:pt x="155575" y="73029"/>
                  <a:pt x="155575" y="73029"/>
                </a:cubicBezTo>
                <a:lnTo>
                  <a:pt x="0" y="1047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4B45A74-4BF3-CD11-7FD6-6516CAD2D177}"/>
              </a:ext>
            </a:extLst>
          </p:cNvPr>
          <p:cNvSpPr/>
          <p:nvPr/>
        </p:nvSpPr>
        <p:spPr>
          <a:xfrm>
            <a:off x="5025912" y="1377888"/>
            <a:ext cx="443068" cy="175192"/>
          </a:xfrm>
          <a:custGeom>
            <a:avLst/>
            <a:gdLst>
              <a:gd name="connsiteX0" fmla="*/ 113 w 443068"/>
              <a:gd name="connsiteY0" fmla="*/ 174687 h 175192"/>
              <a:gd name="connsiteX1" fmla="*/ 127113 w 443068"/>
              <a:gd name="connsiteY1" fmla="*/ 28637 h 175192"/>
              <a:gd name="connsiteX2" fmla="*/ 98538 w 443068"/>
              <a:gd name="connsiteY2" fmla="*/ 60387 h 175192"/>
              <a:gd name="connsiteX3" fmla="*/ 177913 w 443068"/>
              <a:gd name="connsiteY3" fmla="*/ 19112 h 175192"/>
              <a:gd name="connsiteX4" fmla="*/ 241413 w 443068"/>
              <a:gd name="connsiteY4" fmla="*/ 62 h 175192"/>
              <a:gd name="connsiteX5" fmla="*/ 139813 w 443068"/>
              <a:gd name="connsiteY5" fmla="*/ 12762 h 175192"/>
              <a:gd name="connsiteX6" fmla="*/ 269988 w 443068"/>
              <a:gd name="connsiteY6" fmla="*/ 6412 h 175192"/>
              <a:gd name="connsiteX7" fmla="*/ 349363 w 443068"/>
              <a:gd name="connsiteY7" fmla="*/ 34987 h 175192"/>
              <a:gd name="connsiteX8" fmla="*/ 327138 w 443068"/>
              <a:gd name="connsiteY8" fmla="*/ 9587 h 175192"/>
              <a:gd name="connsiteX9" fmla="*/ 422388 w 443068"/>
              <a:gd name="connsiteY9" fmla="*/ 60387 h 175192"/>
              <a:gd name="connsiteX10" fmla="*/ 400163 w 443068"/>
              <a:gd name="connsiteY10" fmla="*/ 41337 h 175192"/>
              <a:gd name="connsiteX11" fmla="*/ 441438 w 443068"/>
              <a:gd name="connsiteY11" fmla="*/ 76262 h 175192"/>
              <a:gd name="connsiteX12" fmla="*/ 333488 w 443068"/>
              <a:gd name="connsiteY12" fmla="*/ 28637 h 175192"/>
              <a:gd name="connsiteX13" fmla="*/ 177913 w 443068"/>
              <a:gd name="connsiteY13" fmla="*/ 31812 h 175192"/>
              <a:gd name="connsiteX14" fmla="*/ 238238 w 443068"/>
              <a:gd name="connsiteY14" fmla="*/ 28637 h 175192"/>
              <a:gd name="connsiteX15" fmla="*/ 149338 w 443068"/>
              <a:gd name="connsiteY15" fmla="*/ 44512 h 175192"/>
              <a:gd name="connsiteX16" fmla="*/ 104888 w 443068"/>
              <a:gd name="connsiteY16" fmla="*/ 76262 h 175192"/>
              <a:gd name="connsiteX17" fmla="*/ 113 w 443068"/>
              <a:gd name="connsiteY17" fmla="*/ 174687 h 1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8" h="175192">
                <a:moveTo>
                  <a:pt x="113" y="174687"/>
                </a:moveTo>
                <a:cubicBezTo>
                  <a:pt x="3817" y="166750"/>
                  <a:pt x="110709" y="47687"/>
                  <a:pt x="127113" y="28637"/>
                </a:cubicBezTo>
                <a:cubicBezTo>
                  <a:pt x="143517" y="9587"/>
                  <a:pt x="90071" y="61974"/>
                  <a:pt x="98538" y="60387"/>
                </a:cubicBezTo>
                <a:cubicBezTo>
                  <a:pt x="107005" y="58800"/>
                  <a:pt x="154101" y="29166"/>
                  <a:pt x="177913" y="19112"/>
                </a:cubicBezTo>
                <a:cubicBezTo>
                  <a:pt x="201725" y="9058"/>
                  <a:pt x="247763" y="1120"/>
                  <a:pt x="241413" y="62"/>
                </a:cubicBezTo>
                <a:cubicBezTo>
                  <a:pt x="235063" y="-996"/>
                  <a:pt x="135051" y="11704"/>
                  <a:pt x="139813" y="12762"/>
                </a:cubicBezTo>
                <a:cubicBezTo>
                  <a:pt x="144575" y="13820"/>
                  <a:pt x="235063" y="2708"/>
                  <a:pt x="269988" y="6412"/>
                </a:cubicBezTo>
                <a:cubicBezTo>
                  <a:pt x="304913" y="10116"/>
                  <a:pt x="339838" y="34458"/>
                  <a:pt x="349363" y="34987"/>
                </a:cubicBezTo>
                <a:cubicBezTo>
                  <a:pt x="358888" y="35516"/>
                  <a:pt x="314967" y="5354"/>
                  <a:pt x="327138" y="9587"/>
                </a:cubicBezTo>
                <a:cubicBezTo>
                  <a:pt x="339309" y="13820"/>
                  <a:pt x="410217" y="55095"/>
                  <a:pt x="422388" y="60387"/>
                </a:cubicBezTo>
                <a:cubicBezTo>
                  <a:pt x="434559" y="65679"/>
                  <a:pt x="396988" y="38691"/>
                  <a:pt x="400163" y="41337"/>
                </a:cubicBezTo>
                <a:cubicBezTo>
                  <a:pt x="403338" y="43983"/>
                  <a:pt x="452550" y="78379"/>
                  <a:pt x="441438" y="76262"/>
                </a:cubicBezTo>
                <a:cubicBezTo>
                  <a:pt x="430326" y="74145"/>
                  <a:pt x="377409" y="36045"/>
                  <a:pt x="333488" y="28637"/>
                </a:cubicBezTo>
                <a:cubicBezTo>
                  <a:pt x="289567" y="21229"/>
                  <a:pt x="193788" y="31812"/>
                  <a:pt x="177913" y="31812"/>
                </a:cubicBezTo>
                <a:cubicBezTo>
                  <a:pt x="162038" y="31812"/>
                  <a:pt x="243000" y="26520"/>
                  <a:pt x="238238" y="28637"/>
                </a:cubicBezTo>
                <a:cubicBezTo>
                  <a:pt x="233476" y="30754"/>
                  <a:pt x="171563" y="36574"/>
                  <a:pt x="149338" y="44512"/>
                </a:cubicBezTo>
                <a:cubicBezTo>
                  <a:pt x="127113" y="52449"/>
                  <a:pt x="125525" y="57741"/>
                  <a:pt x="104888" y="76262"/>
                </a:cubicBezTo>
                <a:cubicBezTo>
                  <a:pt x="84251" y="94783"/>
                  <a:pt x="-3591" y="182624"/>
                  <a:pt x="113" y="1746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4FE8ED4-4CF1-0522-6426-945468E59D6F}"/>
              </a:ext>
            </a:extLst>
          </p:cNvPr>
          <p:cNvSpPr/>
          <p:nvPr/>
        </p:nvSpPr>
        <p:spPr>
          <a:xfrm>
            <a:off x="5095695" y="1434591"/>
            <a:ext cx="272855" cy="159856"/>
          </a:xfrm>
          <a:custGeom>
            <a:avLst/>
            <a:gdLst>
              <a:gd name="connsiteX0" fmla="*/ 180 w 272855"/>
              <a:gd name="connsiteY0" fmla="*/ 60834 h 159856"/>
              <a:gd name="connsiteX1" fmla="*/ 98605 w 272855"/>
              <a:gd name="connsiteY1" fmla="*/ 25909 h 159856"/>
              <a:gd name="connsiteX2" fmla="*/ 73205 w 272855"/>
              <a:gd name="connsiteY2" fmla="*/ 70359 h 159856"/>
              <a:gd name="connsiteX3" fmla="*/ 82730 w 272855"/>
              <a:gd name="connsiteY3" fmla="*/ 127509 h 159856"/>
              <a:gd name="connsiteX4" fmla="*/ 139880 w 272855"/>
              <a:gd name="connsiteY4" fmla="*/ 156084 h 159856"/>
              <a:gd name="connsiteX5" fmla="*/ 212905 w 272855"/>
              <a:gd name="connsiteY5" fmla="*/ 156084 h 159856"/>
              <a:gd name="connsiteX6" fmla="*/ 235130 w 272855"/>
              <a:gd name="connsiteY6" fmla="*/ 124334 h 159856"/>
              <a:gd name="connsiteX7" fmla="*/ 235130 w 272855"/>
              <a:gd name="connsiteY7" fmla="*/ 146559 h 159856"/>
              <a:gd name="connsiteX8" fmla="*/ 247830 w 272855"/>
              <a:gd name="connsiteY8" fmla="*/ 54484 h 159856"/>
              <a:gd name="connsiteX9" fmla="*/ 270055 w 272855"/>
              <a:gd name="connsiteY9" fmla="*/ 29084 h 159856"/>
              <a:gd name="connsiteX10" fmla="*/ 177980 w 272855"/>
              <a:gd name="connsiteY10" fmla="*/ 509 h 159856"/>
              <a:gd name="connsiteX11" fmla="*/ 108130 w 272855"/>
              <a:gd name="connsiteY11" fmla="*/ 10034 h 159856"/>
              <a:gd name="connsiteX12" fmla="*/ 127180 w 272855"/>
              <a:gd name="connsiteY12" fmla="*/ 3684 h 159856"/>
              <a:gd name="connsiteX13" fmla="*/ 180 w 272855"/>
              <a:gd name="connsiteY13" fmla="*/ 60834 h 1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55" h="159856">
                <a:moveTo>
                  <a:pt x="180" y="60834"/>
                </a:moveTo>
                <a:cubicBezTo>
                  <a:pt x="-4582" y="64538"/>
                  <a:pt x="86434" y="24322"/>
                  <a:pt x="98605" y="25909"/>
                </a:cubicBezTo>
                <a:cubicBezTo>
                  <a:pt x="110776" y="27496"/>
                  <a:pt x="75851" y="53426"/>
                  <a:pt x="73205" y="70359"/>
                </a:cubicBezTo>
                <a:cubicBezTo>
                  <a:pt x="70559" y="87292"/>
                  <a:pt x="71618" y="113222"/>
                  <a:pt x="82730" y="127509"/>
                </a:cubicBezTo>
                <a:cubicBezTo>
                  <a:pt x="93843" y="141797"/>
                  <a:pt x="118184" y="151322"/>
                  <a:pt x="139880" y="156084"/>
                </a:cubicBezTo>
                <a:cubicBezTo>
                  <a:pt x="161576" y="160846"/>
                  <a:pt x="197030" y="161376"/>
                  <a:pt x="212905" y="156084"/>
                </a:cubicBezTo>
                <a:cubicBezTo>
                  <a:pt x="228780" y="150792"/>
                  <a:pt x="231426" y="125921"/>
                  <a:pt x="235130" y="124334"/>
                </a:cubicBezTo>
                <a:cubicBezTo>
                  <a:pt x="238834" y="122747"/>
                  <a:pt x="233013" y="158201"/>
                  <a:pt x="235130" y="146559"/>
                </a:cubicBezTo>
                <a:cubicBezTo>
                  <a:pt x="237247" y="134917"/>
                  <a:pt x="242009" y="74063"/>
                  <a:pt x="247830" y="54484"/>
                </a:cubicBezTo>
                <a:cubicBezTo>
                  <a:pt x="253651" y="34905"/>
                  <a:pt x="281697" y="38080"/>
                  <a:pt x="270055" y="29084"/>
                </a:cubicBezTo>
                <a:cubicBezTo>
                  <a:pt x="258413" y="20088"/>
                  <a:pt x="204968" y="3684"/>
                  <a:pt x="177980" y="509"/>
                </a:cubicBezTo>
                <a:cubicBezTo>
                  <a:pt x="150992" y="-2666"/>
                  <a:pt x="108130" y="10034"/>
                  <a:pt x="108130" y="10034"/>
                </a:cubicBezTo>
                <a:cubicBezTo>
                  <a:pt x="99663" y="10563"/>
                  <a:pt x="146230" y="-4783"/>
                  <a:pt x="127180" y="3684"/>
                </a:cubicBezTo>
                <a:cubicBezTo>
                  <a:pt x="108130" y="12151"/>
                  <a:pt x="4942" y="57130"/>
                  <a:pt x="180" y="608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967D66-C377-EE04-08DE-D215D8D77343}"/>
              </a:ext>
            </a:extLst>
          </p:cNvPr>
          <p:cNvSpPr/>
          <p:nvPr/>
        </p:nvSpPr>
        <p:spPr>
          <a:xfrm>
            <a:off x="5101747" y="1446724"/>
            <a:ext cx="181917" cy="63110"/>
          </a:xfrm>
          <a:custGeom>
            <a:avLst/>
            <a:gdLst>
              <a:gd name="connsiteX0" fmla="*/ 181453 w 181917"/>
              <a:gd name="connsiteY0" fmla="*/ 4251 h 63110"/>
              <a:gd name="connsiteX1" fmla="*/ 73503 w 181917"/>
              <a:gd name="connsiteY1" fmla="*/ 45526 h 63110"/>
              <a:gd name="connsiteX2" fmla="*/ 478 w 181917"/>
              <a:gd name="connsiteY2" fmla="*/ 61401 h 63110"/>
              <a:gd name="connsiteX3" fmla="*/ 108428 w 181917"/>
              <a:gd name="connsiteY3" fmla="*/ 7426 h 63110"/>
              <a:gd name="connsiteX4" fmla="*/ 181453 w 181917"/>
              <a:gd name="connsiteY4" fmla="*/ 4251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7" h="63110">
                <a:moveTo>
                  <a:pt x="181453" y="4251"/>
                </a:moveTo>
                <a:cubicBezTo>
                  <a:pt x="175632" y="10601"/>
                  <a:pt x="103665" y="36001"/>
                  <a:pt x="73503" y="45526"/>
                </a:cubicBezTo>
                <a:cubicBezTo>
                  <a:pt x="43341" y="55051"/>
                  <a:pt x="-5343" y="67751"/>
                  <a:pt x="478" y="61401"/>
                </a:cubicBezTo>
                <a:cubicBezTo>
                  <a:pt x="6299" y="55051"/>
                  <a:pt x="79853" y="16422"/>
                  <a:pt x="108428" y="7426"/>
                </a:cubicBezTo>
                <a:cubicBezTo>
                  <a:pt x="137003" y="-1570"/>
                  <a:pt x="187274" y="-2099"/>
                  <a:pt x="181453" y="42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32AF99B3-C263-B638-F27B-4E3F2CC98126}"/>
              </a:ext>
            </a:extLst>
          </p:cNvPr>
          <p:cNvSpPr/>
          <p:nvPr/>
        </p:nvSpPr>
        <p:spPr>
          <a:xfrm>
            <a:off x="5266385" y="14623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月 34">
            <a:extLst>
              <a:ext uri="{FF2B5EF4-FFF2-40B4-BE49-F238E27FC236}">
                <a16:creationId xmlns:a16="http://schemas.microsoft.com/office/drawing/2014/main" id="{4E44782A-C11C-9C9A-7CB0-AD7A5A17BC71}"/>
              </a:ext>
            </a:extLst>
          </p:cNvPr>
          <p:cNvSpPr/>
          <p:nvPr/>
        </p:nvSpPr>
        <p:spPr>
          <a:xfrm rot="15618150">
            <a:off x="5234189" y="1494737"/>
            <a:ext cx="45719" cy="11204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D1376A-062B-DEDC-CCAE-1EA1E4C55E25}"/>
              </a:ext>
            </a:extLst>
          </p:cNvPr>
          <p:cNvSpPr/>
          <p:nvPr/>
        </p:nvSpPr>
        <p:spPr>
          <a:xfrm>
            <a:off x="5019874" y="1364870"/>
            <a:ext cx="126815" cy="204659"/>
          </a:xfrm>
          <a:custGeom>
            <a:avLst/>
            <a:gdLst>
              <a:gd name="connsiteX0" fmla="*/ 126801 w 126815"/>
              <a:gd name="connsiteY0" fmla="*/ 380 h 204659"/>
              <a:gd name="connsiteX1" fmla="*/ 47426 w 126815"/>
              <a:gd name="connsiteY1" fmla="*/ 117855 h 204659"/>
              <a:gd name="connsiteX2" fmla="*/ 79176 w 126815"/>
              <a:gd name="connsiteY2" fmla="*/ 76580 h 204659"/>
              <a:gd name="connsiteX3" fmla="*/ 2976 w 126815"/>
              <a:gd name="connsiteY3" fmla="*/ 203580 h 204659"/>
              <a:gd name="connsiteX4" fmla="*/ 18851 w 126815"/>
              <a:gd name="connsiteY4" fmla="*/ 130555 h 204659"/>
              <a:gd name="connsiteX5" fmla="*/ 50601 w 126815"/>
              <a:gd name="connsiteY5" fmla="*/ 6730 h 204659"/>
              <a:gd name="connsiteX6" fmla="*/ 18851 w 126815"/>
              <a:gd name="connsiteY6" fmla="*/ 165480 h 204659"/>
              <a:gd name="connsiteX7" fmla="*/ 53776 w 126815"/>
              <a:gd name="connsiteY7" fmla="*/ 82930 h 204659"/>
              <a:gd name="connsiteX8" fmla="*/ 126801 w 126815"/>
              <a:gd name="connsiteY8" fmla="*/ 380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15" h="204659">
                <a:moveTo>
                  <a:pt x="126801" y="380"/>
                </a:moveTo>
                <a:cubicBezTo>
                  <a:pt x="125743" y="6201"/>
                  <a:pt x="55363" y="105155"/>
                  <a:pt x="47426" y="117855"/>
                </a:cubicBezTo>
                <a:cubicBezTo>
                  <a:pt x="39489" y="130555"/>
                  <a:pt x="86584" y="62293"/>
                  <a:pt x="79176" y="76580"/>
                </a:cubicBezTo>
                <a:cubicBezTo>
                  <a:pt x="71768" y="90867"/>
                  <a:pt x="13030" y="194584"/>
                  <a:pt x="2976" y="203580"/>
                </a:cubicBezTo>
                <a:cubicBezTo>
                  <a:pt x="-7078" y="212576"/>
                  <a:pt x="10914" y="163363"/>
                  <a:pt x="18851" y="130555"/>
                </a:cubicBezTo>
                <a:cubicBezTo>
                  <a:pt x="26788" y="97747"/>
                  <a:pt x="50601" y="909"/>
                  <a:pt x="50601" y="6730"/>
                </a:cubicBezTo>
                <a:cubicBezTo>
                  <a:pt x="50601" y="12551"/>
                  <a:pt x="18322" y="152780"/>
                  <a:pt x="18851" y="165480"/>
                </a:cubicBezTo>
                <a:cubicBezTo>
                  <a:pt x="19380" y="178180"/>
                  <a:pt x="37901" y="108859"/>
                  <a:pt x="53776" y="82930"/>
                </a:cubicBezTo>
                <a:cubicBezTo>
                  <a:pt x="69651" y="57001"/>
                  <a:pt x="127859" y="-5441"/>
                  <a:pt x="126801" y="3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4B3E154-E839-67BE-038E-D2681E9C8699}"/>
              </a:ext>
            </a:extLst>
          </p:cNvPr>
          <p:cNvSpPr/>
          <p:nvPr/>
        </p:nvSpPr>
        <p:spPr>
          <a:xfrm>
            <a:off x="5362473" y="1441118"/>
            <a:ext cx="174957" cy="146931"/>
          </a:xfrm>
          <a:custGeom>
            <a:avLst/>
            <a:gdLst>
              <a:gd name="connsiteX0" fmla="*/ 102 w 174957"/>
              <a:gd name="connsiteY0" fmla="*/ 332 h 146931"/>
              <a:gd name="connsiteX1" fmla="*/ 111227 w 174957"/>
              <a:gd name="connsiteY1" fmla="*/ 76532 h 146931"/>
              <a:gd name="connsiteX2" fmla="*/ 101702 w 174957"/>
              <a:gd name="connsiteY2" fmla="*/ 57482 h 146931"/>
              <a:gd name="connsiteX3" fmla="*/ 123927 w 174957"/>
              <a:gd name="connsiteY3" fmla="*/ 101932 h 146931"/>
              <a:gd name="connsiteX4" fmla="*/ 174727 w 174957"/>
              <a:gd name="connsiteY4" fmla="*/ 146382 h 146931"/>
              <a:gd name="connsiteX5" fmla="*/ 139802 w 174957"/>
              <a:gd name="connsiteY5" fmla="*/ 124157 h 146931"/>
              <a:gd name="connsiteX6" fmla="*/ 73127 w 174957"/>
              <a:gd name="connsiteY6" fmla="*/ 86057 h 146931"/>
              <a:gd name="connsiteX7" fmla="*/ 133452 w 174957"/>
              <a:gd name="connsiteY7" fmla="*/ 111457 h 146931"/>
              <a:gd name="connsiteX8" fmla="*/ 102 w 174957"/>
              <a:gd name="connsiteY8" fmla="*/ 332 h 1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57" h="146931">
                <a:moveTo>
                  <a:pt x="102" y="332"/>
                </a:moveTo>
                <a:cubicBezTo>
                  <a:pt x="-3602" y="-5489"/>
                  <a:pt x="94294" y="67007"/>
                  <a:pt x="111227" y="76532"/>
                </a:cubicBezTo>
                <a:cubicBezTo>
                  <a:pt x="128160" y="86057"/>
                  <a:pt x="101702" y="57482"/>
                  <a:pt x="101702" y="57482"/>
                </a:cubicBezTo>
                <a:cubicBezTo>
                  <a:pt x="103819" y="61715"/>
                  <a:pt x="111756" y="87115"/>
                  <a:pt x="123927" y="101932"/>
                </a:cubicBezTo>
                <a:cubicBezTo>
                  <a:pt x="136098" y="116749"/>
                  <a:pt x="172081" y="142678"/>
                  <a:pt x="174727" y="146382"/>
                </a:cubicBezTo>
                <a:cubicBezTo>
                  <a:pt x="177373" y="150086"/>
                  <a:pt x="156735" y="134211"/>
                  <a:pt x="139802" y="124157"/>
                </a:cubicBezTo>
                <a:cubicBezTo>
                  <a:pt x="122869" y="114103"/>
                  <a:pt x="74185" y="88174"/>
                  <a:pt x="73127" y="86057"/>
                </a:cubicBezTo>
                <a:cubicBezTo>
                  <a:pt x="72069" y="83940"/>
                  <a:pt x="139802" y="122569"/>
                  <a:pt x="133452" y="111457"/>
                </a:cubicBezTo>
                <a:cubicBezTo>
                  <a:pt x="127102" y="100345"/>
                  <a:pt x="3806" y="6153"/>
                  <a:pt x="102" y="3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E65D6C-5B21-B4B0-91E8-259BEDE48449}"/>
              </a:ext>
            </a:extLst>
          </p:cNvPr>
          <p:cNvSpPr/>
          <p:nvPr/>
        </p:nvSpPr>
        <p:spPr>
          <a:xfrm>
            <a:off x="5120777" y="1591847"/>
            <a:ext cx="412171" cy="46488"/>
          </a:xfrm>
          <a:custGeom>
            <a:avLst/>
            <a:gdLst>
              <a:gd name="connsiteX0" fmla="*/ 498 w 412171"/>
              <a:gd name="connsiteY0" fmla="*/ 27403 h 46488"/>
              <a:gd name="connsiteX1" fmla="*/ 229098 w 412171"/>
              <a:gd name="connsiteY1" fmla="*/ 11528 h 46488"/>
              <a:gd name="connsiteX2" fmla="*/ 184648 w 412171"/>
              <a:gd name="connsiteY2" fmla="*/ 46453 h 46488"/>
              <a:gd name="connsiteX3" fmla="*/ 260848 w 412171"/>
              <a:gd name="connsiteY3" fmla="*/ 17878 h 46488"/>
              <a:gd name="connsiteX4" fmla="*/ 327523 w 412171"/>
              <a:gd name="connsiteY4" fmla="*/ 5178 h 46488"/>
              <a:gd name="connsiteX5" fmla="*/ 410073 w 412171"/>
              <a:gd name="connsiteY5" fmla="*/ 14703 h 46488"/>
              <a:gd name="connsiteX6" fmla="*/ 235448 w 412171"/>
              <a:gd name="connsiteY6" fmla="*/ 2003 h 46488"/>
              <a:gd name="connsiteX7" fmla="*/ 168773 w 412171"/>
              <a:gd name="connsiteY7" fmla="*/ 2003 h 46488"/>
              <a:gd name="connsiteX8" fmla="*/ 498 w 412171"/>
              <a:gd name="connsiteY8" fmla="*/ 27403 h 4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171" h="46488">
                <a:moveTo>
                  <a:pt x="498" y="27403"/>
                </a:moveTo>
                <a:cubicBezTo>
                  <a:pt x="10552" y="28990"/>
                  <a:pt x="198406" y="8353"/>
                  <a:pt x="229098" y="11528"/>
                </a:cubicBezTo>
                <a:cubicBezTo>
                  <a:pt x="259790" y="14703"/>
                  <a:pt x="179357" y="45395"/>
                  <a:pt x="184648" y="46453"/>
                </a:cubicBezTo>
                <a:cubicBezTo>
                  <a:pt x="189939" y="47511"/>
                  <a:pt x="237036" y="24757"/>
                  <a:pt x="260848" y="17878"/>
                </a:cubicBezTo>
                <a:cubicBezTo>
                  <a:pt x="284660" y="10999"/>
                  <a:pt x="302652" y="5707"/>
                  <a:pt x="327523" y="5178"/>
                </a:cubicBezTo>
                <a:cubicBezTo>
                  <a:pt x="352394" y="4649"/>
                  <a:pt x="425419" y="15232"/>
                  <a:pt x="410073" y="14703"/>
                </a:cubicBezTo>
                <a:cubicBezTo>
                  <a:pt x="394727" y="14174"/>
                  <a:pt x="275665" y="4120"/>
                  <a:pt x="235448" y="2003"/>
                </a:cubicBezTo>
                <a:cubicBezTo>
                  <a:pt x="195231" y="-114"/>
                  <a:pt x="202110" y="-1172"/>
                  <a:pt x="168773" y="2003"/>
                </a:cubicBezTo>
                <a:cubicBezTo>
                  <a:pt x="135436" y="5178"/>
                  <a:pt x="-9556" y="25816"/>
                  <a:pt x="498" y="274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11D5637-FD3B-4B21-C6D9-304AFFE886E5}"/>
              </a:ext>
            </a:extLst>
          </p:cNvPr>
          <p:cNvSpPr/>
          <p:nvPr/>
        </p:nvSpPr>
        <p:spPr>
          <a:xfrm>
            <a:off x="4921221" y="1174750"/>
            <a:ext cx="242149" cy="165310"/>
          </a:xfrm>
          <a:custGeom>
            <a:avLst/>
            <a:gdLst>
              <a:gd name="connsiteX0" fmla="*/ 29 w 242149"/>
              <a:gd name="connsiteY0" fmla="*/ 25400 h 165310"/>
              <a:gd name="connsiteX1" fmla="*/ 127029 w 242149"/>
              <a:gd name="connsiteY1" fmla="*/ 41275 h 165310"/>
              <a:gd name="connsiteX2" fmla="*/ 101629 w 242149"/>
              <a:gd name="connsiteY2" fmla="*/ 76200 h 165310"/>
              <a:gd name="connsiteX3" fmla="*/ 149254 w 242149"/>
              <a:gd name="connsiteY3" fmla="*/ 69850 h 165310"/>
              <a:gd name="connsiteX4" fmla="*/ 66704 w 242149"/>
              <a:gd name="connsiteY4" fmla="*/ 130175 h 165310"/>
              <a:gd name="connsiteX5" fmla="*/ 50829 w 242149"/>
              <a:gd name="connsiteY5" fmla="*/ 161925 h 165310"/>
              <a:gd name="connsiteX6" fmla="*/ 212754 w 242149"/>
              <a:gd name="connsiteY6" fmla="*/ 79375 h 165310"/>
              <a:gd name="connsiteX7" fmla="*/ 63529 w 242149"/>
              <a:gd name="connsiteY7" fmla="*/ 165100 h 165310"/>
              <a:gd name="connsiteX8" fmla="*/ 231804 w 242149"/>
              <a:gd name="connsiteY8" fmla="*/ 104775 h 165310"/>
              <a:gd name="connsiteX9" fmla="*/ 63529 w 242149"/>
              <a:gd name="connsiteY9" fmla="*/ 142875 h 165310"/>
              <a:gd name="connsiteX10" fmla="*/ 133379 w 242149"/>
              <a:gd name="connsiteY10" fmla="*/ 76200 h 165310"/>
              <a:gd name="connsiteX11" fmla="*/ 241329 w 242149"/>
              <a:gd name="connsiteY11" fmla="*/ 28575 h 165310"/>
              <a:gd name="connsiteX12" fmla="*/ 181004 w 242149"/>
              <a:gd name="connsiteY12" fmla="*/ 41275 h 165310"/>
              <a:gd name="connsiteX13" fmla="*/ 142904 w 242149"/>
              <a:gd name="connsiteY13" fmla="*/ 0 h 165310"/>
              <a:gd name="connsiteX14" fmla="*/ 139729 w 242149"/>
              <a:gd name="connsiteY14" fmla="*/ 41275 h 165310"/>
              <a:gd name="connsiteX15" fmla="*/ 29 w 242149"/>
              <a:gd name="connsiteY15" fmla="*/ 25400 h 1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9" h="165310">
                <a:moveTo>
                  <a:pt x="29" y="25400"/>
                </a:moveTo>
                <a:cubicBezTo>
                  <a:pt x="-2088" y="25400"/>
                  <a:pt x="110096" y="32808"/>
                  <a:pt x="127029" y="41275"/>
                </a:cubicBezTo>
                <a:cubicBezTo>
                  <a:pt x="143962" y="49742"/>
                  <a:pt x="97925" y="71438"/>
                  <a:pt x="101629" y="76200"/>
                </a:cubicBezTo>
                <a:cubicBezTo>
                  <a:pt x="105333" y="80962"/>
                  <a:pt x="155075" y="60854"/>
                  <a:pt x="149254" y="69850"/>
                </a:cubicBezTo>
                <a:cubicBezTo>
                  <a:pt x="143433" y="78846"/>
                  <a:pt x="83108" y="114829"/>
                  <a:pt x="66704" y="130175"/>
                </a:cubicBezTo>
                <a:cubicBezTo>
                  <a:pt x="50300" y="145521"/>
                  <a:pt x="26487" y="170392"/>
                  <a:pt x="50829" y="161925"/>
                </a:cubicBezTo>
                <a:cubicBezTo>
                  <a:pt x="75171" y="153458"/>
                  <a:pt x="210637" y="78846"/>
                  <a:pt x="212754" y="79375"/>
                </a:cubicBezTo>
                <a:cubicBezTo>
                  <a:pt x="214871" y="79904"/>
                  <a:pt x="60354" y="160867"/>
                  <a:pt x="63529" y="165100"/>
                </a:cubicBezTo>
                <a:cubicBezTo>
                  <a:pt x="66704" y="169333"/>
                  <a:pt x="231804" y="108479"/>
                  <a:pt x="231804" y="104775"/>
                </a:cubicBezTo>
                <a:cubicBezTo>
                  <a:pt x="231804" y="101071"/>
                  <a:pt x="79933" y="147638"/>
                  <a:pt x="63529" y="142875"/>
                </a:cubicBezTo>
                <a:cubicBezTo>
                  <a:pt x="47125" y="138112"/>
                  <a:pt x="103746" y="95250"/>
                  <a:pt x="133379" y="76200"/>
                </a:cubicBezTo>
                <a:cubicBezTo>
                  <a:pt x="163012" y="57150"/>
                  <a:pt x="233392" y="34396"/>
                  <a:pt x="241329" y="28575"/>
                </a:cubicBezTo>
                <a:cubicBezTo>
                  <a:pt x="249266" y="22754"/>
                  <a:pt x="197408" y="46038"/>
                  <a:pt x="181004" y="41275"/>
                </a:cubicBezTo>
                <a:cubicBezTo>
                  <a:pt x="164600" y="36512"/>
                  <a:pt x="149783" y="0"/>
                  <a:pt x="142904" y="0"/>
                </a:cubicBezTo>
                <a:cubicBezTo>
                  <a:pt x="136025" y="0"/>
                  <a:pt x="161954" y="34925"/>
                  <a:pt x="139729" y="41275"/>
                </a:cubicBezTo>
                <a:cubicBezTo>
                  <a:pt x="117504" y="47625"/>
                  <a:pt x="2146" y="25400"/>
                  <a:pt x="29" y="254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23677DE-B88A-0DAB-4170-EC38A453D930}"/>
              </a:ext>
            </a:extLst>
          </p:cNvPr>
          <p:cNvSpPr/>
          <p:nvPr/>
        </p:nvSpPr>
        <p:spPr>
          <a:xfrm>
            <a:off x="5006896" y="1152525"/>
            <a:ext cx="417968" cy="130261"/>
          </a:xfrm>
          <a:custGeom>
            <a:avLst/>
            <a:gdLst>
              <a:gd name="connsiteX0" fmla="*/ 79 w 417968"/>
              <a:gd name="connsiteY0" fmla="*/ 130175 h 130261"/>
              <a:gd name="connsiteX1" fmla="*/ 206454 w 417968"/>
              <a:gd name="connsiteY1" fmla="*/ 34925 h 130261"/>
              <a:gd name="connsiteX2" fmla="*/ 333454 w 417968"/>
              <a:gd name="connsiteY2" fmla="*/ 50800 h 130261"/>
              <a:gd name="connsiteX3" fmla="*/ 298529 w 417968"/>
              <a:gd name="connsiteY3" fmla="*/ 34925 h 130261"/>
              <a:gd name="connsiteX4" fmla="*/ 416004 w 417968"/>
              <a:gd name="connsiteY4" fmla="*/ 44450 h 130261"/>
              <a:gd name="connsiteX5" fmla="*/ 365204 w 417968"/>
              <a:gd name="connsiteY5" fmla="*/ 34925 h 130261"/>
              <a:gd name="connsiteX6" fmla="*/ 276304 w 417968"/>
              <a:gd name="connsiteY6" fmla="*/ 0 h 130261"/>
              <a:gd name="connsiteX7" fmla="*/ 393779 w 417968"/>
              <a:gd name="connsiteY7" fmla="*/ 34925 h 130261"/>
              <a:gd name="connsiteX8" fmla="*/ 273129 w 417968"/>
              <a:gd name="connsiteY8" fmla="*/ 41275 h 130261"/>
              <a:gd name="connsiteX9" fmla="*/ 339804 w 417968"/>
              <a:gd name="connsiteY9" fmla="*/ 73025 h 130261"/>
              <a:gd name="connsiteX10" fmla="*/ 174704 w 417968"/>
              <a:gd name="connsiteY10" fmla="*/ 63500 h 130261"/>
              <a:gd name="connsiteX11" fmla="*/ 327104 w 417968"/>
              <a:gd name="connsiteY11" fmla="*/ 57150 h 130261"/>
              <a:gd name="connsiteX12" fmla="*/ 203279 w 417968"/>
              <a:gd name="connsiteY12" fmla="*/ 25400 h 130261"/>
              <a:gd name="connsiteX13" fmla="*/ 133429 w 417968"/>
              <a:gd name="connsiteY13" fmla="*/ 57150 h 130261"/>
              <a:gd name="connsiteX14" fmla="*/ 181054 w 417968"/>
              <a:gd name="connsiteY14" fmla="*/ 15875 h 130261"/>
              <a:gd name="connsiteX15" fmla="*/ 79 w 417968"/>
              <a:gd name="connsiteY15" fmla="*/ 130175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968" h="130261">
                <a:moveTo>
                  <a:pt x="79" y="130175"/>
                </a:moveTo>
                <a:cubicBezTo>
                  <a:pt x="4312" y="133350"/>
                  <a:pt x="150892" y="48154"/>
                  <a:pt x="206454" y="34925"/>
                </a:cubicBezTo>
                <a:cubicBezTo>
                  <a:pt x="262016" y="21696"/>
                  <a:pt x="318108" y="50800"/>
                  <a:pt x="333454" y="50800"/>
                </a:cubicBezTo>
                <a:cubicBezTo>
                  <a:pt x="348800" y="50800"/>
                  <a:pt x="284771" y="35983"/>
                  <a:pt x="298529" y="34925"/>
                </a:cubicBezTo>
                <a:lnTo>
                  <a:pt x="416004" y="44450"/>
                </a:lnTo>
                <a:cubicBezTo>
                  <a:pt x="427116" y="44450"/>
                  <a:pt x="388487" y="42333"/>
                  <a:pt x="365204" y="34925"/>
                </a:cubicBezTo>
                <a:cubicBezTo>
                  <a:pt x="341921" y="27517"/>
                  <a:pt x="271542" y="0"/>
                  <a:pt x="276304" y="0"/>
                </a:cubicBezTo>
                <a:cubicBezTo>
                  <a:pt x="281066" y="0"/>
                  <a:pt x="394308" y="28046"/>
                  <a:pt x="393779" y="34925"/>
                </a:cubicBezTo>
                <a:cubicBezTo>
                  <a:pt x="393250" y="41804"/>
                  <a:pt x="282125" y="34925"/>
                  <a:pt x="273129" y="41275"/>
                </a:cubicBezTo>
                <a:cubicBezTo>
                  <a:pt x="264133" y="47625"/>
                  <a:pt x="356208" y="69321"/>
                  <a:pt x="339804" y="73025"/>
                </a:cubicBezTo>
                <a:cubicBezTo>
                  <a:pt x="323400" y="76729"/>
                  <a:pt x="176821" y="66146"/>
                  <a:pt x="174704" y="63500"/>
                </a:cubicBezTo>
                <a:cubicBezTo>
                  <a:pt x="172587" y="60854"/>
                  <a:pt x="322342" y="63500"/>
                  <a:pt x="327104" y="57150"/>
                </a:cubicBezTo>
                <a:cubicBezTo>
                  <a:pt x="331866" y="50800"/>
                  <a:pt x="235558" y="25400"/>
                  <a:pt x="203279" y="25400"/>
                </a:cubicBezTo>
                <a:cubicBezTo>
                  <a:pt x="171000" y="25400"/>
                  <a:pt x="137133" y="58737"/>
                  <a:pt x="133429" y="57150"/>
                </a:cubicBezTo>
                <a:cubicBezTo>
                  <a:pt x="129725" y="55563"/>
                  <a:pt x="200104" y="4763"/>
                  <a:pt x="181054" y="15875"/>
                </a:cubicBezTo>
                <a:cubicBezTo>
                  <a:pt x="162004" y="26987"/>
                  <a:pt x="-4154" y="127000"/>
                  <a:pt x="79" y="1301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778D54E-B86E-814B-4E41-86CA9E943FD6}"/>
              </a:ext>
            </a:extLst>
          </p:cNvPr>
          <p:cNvSpPr/>
          <p:nvPr/>
        </p:nvSpPr>
        <p:spPr>
          <a:xfrm>
            <a:off x="5111707" y="1157804"/>
            <a:ext cx="466002" cy="143232"/>
          </a:xfrm>
          <a:custGeom>
            <a:avLst/>
            <a:gdLst>
              <a:gd name="connsiteX0" fmla="*/ 43 w 466002"/>
              <a:gd name="connsiteY0" fmla="*/ 89971 h 143232"/>
              <a:gd name="connsiteX1" fmla="*/ 225468 w 466002"/>
              <a:gd name="connsiteY1" fmla="*/ 32821 h 143232"/>
              <a:gd name="connsiteX2" fmla="*/ 349293 w 466002"/>
              <a:gd name="connsiteY2" fmla="*/ 80446 h 143232"/>
              <a:gd name="connsiteX3" fmla="*/ 317543 w 466002"/>
              <a:gd name="connsiteY3" fmla="*/ 32821 h 143232"/>
              <a:gd name="connsiteX4" fmla="*/ 381043 w 466002"/>
              <a:gd name="connsiteY4" fmla="*/ 74096 h 143232"/>
              <a:gd name="connsiteX5" fmla="*/ 346118 w 466002"/>
              <a:gd name="connsiteY5" fmla="*/ 1071 h 143232"/>
              <a:gd name="connsiteX6" fmla="*/ 463593 w 466002"/>
              <a:gd name="connsiteY6" fmla="*/ 140771 h 143232"/>
              <a:gd name="connsiteX7" fmla="*/ 412793 w 466002"/>
              <a:gd name="connsiteY7" fmla="*/ 86796 h 143232"/>
              <a:gd name="connsiteX8" fmla="*/ 266743 w 466002"/>
              <a:gd name="connsiteY8" fmla="*/ 42346 h 143232"/>
              <a:gd name="connsiteX9" fmla="*/ 120693 w 466002"/>
              <a:gd name="connsiteY9" fmla="*/ 39171 h 143232"/>
              <a:gd name="connsiteX10" fmla="*/ 244518 w 466002"/>
              <a:gd name="connsiteY10" fmla="*/ 67746 h 143232"/>
              <a:gd name="connsiteX11" fmla="*/ 43 w 466002"/>
              <a:gd name="connsiteY11" fmla="*/ 89971 h 1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43232">
                <a:moveTo>
                  <a:pt x="43" y="89971"/>
                </a:moveTo>
                <a:cubicBezTo>
                  <a:pt x="-3132" y="84150"/>
                  <a:pt x="167260" y="34409"/>
                  <a:pt x="225468" y="32821"/>
                </a:cubicBezTo>
                <a:cubicBezTo>
                  <a:pt x="283676" y="31233"/>
                  <a:pt x="333947" y="80446"/>
                  <a:pt x="349293" y="80446"/>
                </a:cubicBezTo>
                <a:cubicBezTo>
                  <a:pt x="364639" y="80446"/>
                  <a:pt x="312252" y="33879"/>
                  <a:pt x="317543" y="32821"/>
                </a:cubicBezTo>
                <a:cubicBezTo>
                  <a:pt x="322834" y="31763"/>
                  <a:pt x="376281" y="79388"/>
                  <a:pt x="381043" y="74096"/>
                </a:cubicBezTo>
                <a:cubicBezTo>
                  <a:pt x="385806" y="68804"/>
                  <a:pt x="332360" y="-10042"/>
                  <a:pt x="346118" y="1071"/>
                </a:cubicBezTo>
                <a:cubicBezTo>
                  <a:pt x="359876" y="12184"/>
                  <a:pt x="452481" y="126484"/>
                  <a:pt x="463593" y="140771"/>
                </a:cubicBezTo>
                <a:cubicBezTo>
                  <a:pt x="474706" y="155059"/>
                  <a:pt x="445601" y="103200"/>
                  <a:pt x="412793" y="86796"/>
                </a:cubicBezTo>
                <a:cubicBezTo>
                  <a:pt x="379985" y="70392"/>
                  <a:pt x="315426" y="50283"/>
                  <a:pt x="266743" y="42346"/>
                </a:cubicBezTo>
                <a:cubicBezTo>
                  <a:pt x="218060" y="34409"/>
                  <a:pt x="124397" y="34938"/>
                  <a:pt x="120693" y="39171"/>
                </a:cubicBezTo>
                <a:cubicBezTo>
                  <a:pt x="116989" y="43404"/>
                  <a:pt x="260393" y="62984"/>
                  <a:pt x="244518" y="67746"/>
                </a:cubicBezTo>
                <a:cubicBezTo>
                  <a:pt x="228643" y="72508"/>
                  <a:pt x="3218" y="95792"/>
                  <a:pt x="43" y="899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CC5FCCF-83C7-1B91-69FD-EDBC49BA5EF1}"/>
              </a:ext>
            </a:extLst>
          </p:cNvPr>
          <p:cNvSpPr/>
          <p:nvPr/>
        </p:nvSpPr>
        <p:spPr>
          <a:xfrm>
            <a:off x="5041803" y="1260461"/>
            <a:ext cx="409994" cy="41358"/>
          </a:xfrm>
          <a:custGeom>
            <a:avLst/>
            <a:gdLst>
              <a:gd name="connsiteX0" fmla="*/ 97 w 409994"/>
              <a:gd name="connsiteY0" fmla="*/ 41289 h 41358"/>
              <a:gd name="connsiteX1" fmla="*/ 196947 w 409994"/>
              <a:gd name="connsiteY1" fmla="*/ 12714 h 41358"/>
              <a:gd name="connsiteX2" fmla="*/ 352522 w 409994"/>
              <a:gd name="connsiteY2" fmla="*/ 15889 h 41358"/>
              <a:gd name="connsiteX3" fmla="*/ 301722 w 409994"/>
              <a:gd name="connsiteY3" fmla="*/ 14 h 41358"/>
              <a:gd name="connsiteX4" fmla="*/ 409672 w 409994"/>
              <a:gd name="connsiteY4" fmla="*/ 19064 h 41358"/>
              <a:gd name="connsiteX5" fmla="*/ 260447 w 409994"/>
              <a:gd name="connsiteY5" fmla="*/ 9539 h 41358"/>
              <a:gd name="connsiteX6" fmla="*/ 171547 w 409994"/>
              <a:gd name="connsiteY6" fmla="*/ 3189 h 41358"/>
              <a:gd name="connsiteX7" fmla="*/ 97 w 409994"/>
              <a:gd name="connsiteY7" fmla="*/ 41289 h 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4" h="41358">
                <a:moveTo>
                  <a:pt x="97" y="41289"/>
                </a:moveTo>
                <a:cubicBezTo>
                  <a:pt x="4330" y="42876"/>
                  <a:pt x="138210" y="16947"/>
                  <a:pt x="196947" y="12714"/>
                </a:cubicBezTo>
                <a:cubicBezTo>
                  <a:pt x="255684" y="8481"/>
                  <a:pt x="335060" y="18006"/>
                  <a:pt x="352522" y="15889"/>
                </a:cubicBezTo>
                <a:cubicBezTo>
                  <a:pt x="369984" y="13772"/>
                  <a:pt x="292197" y="-515"/>
                  <a:pt x="301722" y="14"/>
                </a:cubicBezTo>
                <a:cubicBezTo>
                  <a:pt x="311247" y="543"/>
                  <a:pt x="416551" y="17477"/>
                  <a:pt x="409672" y="19064"/>
                </a:cubicBezTo>
                <a:cubicBezTo>
                  <a:pt x="402793" y="20651"/>
                  <a:pt x="260447" y="9539"/>
                  <a:pt x="260447" y="9539"/>
                </a:cubicBezTo>
                <a:cubicBezTo>
                  <a:pt x="220760" y="6893"/>
                  <a:pt x="212822" y="-2632"/>
                  <a:pt x="171547" y="3189"/>
                </a:cubicBezTo>
                <a:cubicBezTo>
                  <a:pt x="130272" y="9010"/>
                  <a:pt x="-4136" y="39702"/>
                  <a:pt x="97" y="41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DBC360-EFCA-EE3A-73B9-D955C43D7886}"/>
              </a:ext>
            </a:extLst>
          </p:cNvPr>
          <p:cNvSpPr/>
          <p:nvPr/>
        </p:nvSpPr>
        <p:spPr>
          <a:xfrm>
            <a:off x="5346622" y="1225503"/>
            <a:ext cx="238593" cy="96255"/>
          </a:xfrm>
          <a:custGeom>
            <a:avLst/>
            <a:gdLst>
              <a:gd name="connsiteX0" fmla="*/ 78 w 238593"/>
              <a:gd name="connsiteY0" fmla="*/ 47 h 96255"/>
              <a:gd name="connsiteX1" fmla="*/ 136603 w 238593"/>
              <a:gd name="connsiteY1" fmla="*/ 28622 h 96255"/>
              <a:gd name="connsiteX2" fmla="*/ 238203 w 238593"/>
              <a:gd name="connsiteY2" fmla="*/ 95297 h 96255"/>
              <a:gd name="connsiteX3" fmla="*/ 168353 w 238593"/>
              <a:gd name="connsiteY3" fmla="*/ 66722 h 96255"/>
              <a:gd name="connsiteX4" fmla="*/ 85803 w 238593"/>
              <a:gd name="connsiteY4" fmla="*/ 47672 h 96255"/>
              <a:gd name="connsiteX5" fmla="*/ 193753 w 238593"/>
              <a:gd name="connsiteY5" fmla="*/ 54022 h 96255"/>
              <a:gd name="connsiteX6" fmla="*/ 117553 w 238593"/>
              <a:gd name="connsiteY6" fmla="*/ 22272 h 96255"/>
              <a:gd name="connsiteX7" fmla="*/ 78 w 238593"/>
              <a:gd name="connsiteY7" fmla="*/ 47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93" h="96255">
                <a:moveTo>
                  <a:pt x="78" y="47"/>
                </a:moveTo>
                <a:cubicBezTo>
                  <a:pt x="3253" y="1105"/>
                  <a:pt x="96916" y="12747"/>
                  <a:pt x="136603" y="28622"/>
                </a:cubicBezTo>
                <a:cubicBezTo>
                  <a:pt x="176290" y="44497"/>
                  <a:pt x="232911" y="88947"/>
                  <a:pt x="238203" y="95297"/>
                </a:cubicBezTo>
                <a:cubicBezTo>
                  <a:pt x="243495" y="101647"/>
                  <a:pt x="193753" y="74659"/>
                  <a:pt x="168353" y="66722"/>
                </a:cubicBezTo>
                <a:cubicBezTo>
                  <a:pt x="142953" y="58785"/>
                  <a:pt x="81570" y="49789"/>
                  <a:pt x="85803" y="47672"/>
                </a:cubicBezTo>
                <a:cubicBezTo>
                  <a:pt x="90036" y="45555"/>
                  <a:pt x="188461" y="58255"/>
                  <a:pt x="193753" y="54022"/>
                </a:cubicBezTo>
                <a:cubicBezTo>
                  <a:pt x="199045" y="49789"/>
                  <a:pt x="144540" y="28622"/>
                  <a:pt x="117553" y="22272"/>
                </a:cubicBezTo>
                <a:cubicBezTo>
                  <a:pt x="90566" y="15922"/>
                  <a:pt x="-3097" y="-1011"/>
                  <a:pt x="78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912CC00-8B8E-281C-77E6-D6F5C402A9AB}"/>
              </a:ext>
            </a:extLst>
          </p:cNvPr>
          <p:cNvSpPr/>
          <p:nvPr/>
        </p:nvSpPr>
        <p:spPr>
          <a:xfrm>
            <a:off x="4768349" y="1323520"/>
            <a:ext cx="58317" cy="664031"/>
          </a:xfrm>
          <a:custGeom>
            <a:avLst/>
            <a:gdLst>
              <a:gd name="connsiteX0" fmla="*/ 57651 w 58317"/>
              <a:gd name="connsiteY0" fmla="*/ 6805 h 664031"/>
              <a:gd name="connsiteX1" fmla="*/ 48126 w 58317"/>
              <a:gd name="connsiteY1" fmla="*/ 632280 h 664031"/>
              <a:gd name="connsiteX2" fmla="*/ 35426 w 58317"/>
              <a:gd name="connsiteY2" fmla="*/ 559255 h 664031"/>
              <a:gd name="connsiteX3" fmla="*/ 25901 w 58317"/>
              <a:gd name="connsiteY3" fmla="*/ 448130 h 664031"/>
              <a:gd name="connsiteX4" fmla="*/ 501 w 58317"/>
              <a:gd name="connsiteY4" fmla="*/ 260805 h 664031"/>
              <a:gd name="connsiteX5" fmla="*/ 51301 w 58317"/>
              <a:gd name="connsiteY5" fmla="*/ 429080 h 664031"/>
              <a:gd name="connsiteX6" fmla="*/ 38601 w 58317"/>
              <a:gd name="connsiteY6" fmla="*/ 448130 h 664031"/>
              <a:gd name="connsiteX7" fmla="*/ 29076 w 58317"/>
              <a:gd name="connsiteY7" fmla="*/ 308430 h 664031"/>
              <a:gd name="connsiteX8" fmla="*/ 57651 w 58317"/>
              <a:gd name="connsiteY8" fmla="*/ 6805 h 6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17" h="664031">
                <a:moveTo>
                  <a:pt x="57651" y="6805"/>
                </a:moveTo>
                <a:cubicBezTo>
                  <a:pt x="60826" y="60780"/>
                  <a:pt x="51830" y="540205"/>
                  <a:pt x="48126" y="632280"/>
                </a:cubicBezTo>
                <a:cubicBezTo>
                  <a:pt x="44422" y="724355"/>
                  <a:pt x="39130" y="589947"/>
                  <a:pt x="35426" y="559255"/>
                </a:cubicBezTo>
                <a:cubicBezTo>
                  <a:pt x="31722" y="528563"/>
                  <a:pt x="31722" y="497872"/>
                  <a:pt x="25901" y="448130"/>
                </a:cubicBezTo>
                <a:cubicBezTo>
                  <a:pt x="20080" y="398388"/>
                  <a:pt x="-3732" y="263980"/>
                  <a:pt x="501" y="260805"/>
                </a:cubicBezTo>
                <a:cubicBezTo>
                  <a:pt x="4734" y="257630"/>
                  <a:pt x="44951" y="397859"/>
                  <a:pt x="51301" y="429080"/>
                </a:cubicBezTo>
                <a:cubicBezTo>
                  <a:pt x="57651" y="460301"/>
                  <a:pt x="42305" y="468238"/>
                  <a:pt x="38601" y="448130"/>
                </a:cubicBezTo>
                <a:cubicBezTo>
                  <a:pt x="34897" y="428022"/>
                  <a:pt x="26430" y="381455"/>
                  <a:pt x="29076" y="308430"/>
                </a:cubicBezTo>
                <a:cubicBezTo>
                  <a:pt x="31722" y="235405"/>
                  <a:pt x="54476" y="-47170"/>
                  <a:pt x="57651" y="68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30D6245-44D9-777A-0AF6-72DD0BC173C6}"/>
              </a:ext>
            </a:extLst>
          </p:cNvPr>
          <p:cNvSpPr/>
          <p:nvPr/>
        </p:nvSpPr>
        <p:spPr>
          <a:xfrm>
            <a:off x="4851400" y="1247775"/>
            <a:ext cx="13089" cy="536576"/>
          </a:xfrm>
          <a:custGeom>
            <a:avLst/>
            <a:gdLst>
              <a:gd name="connsiteX0" fmla="*/ 12700 w 13089"/>
              <a:gd name="connsiteY0" fmla="*/ 0 h 536576"/>
              <a:gd name="connsiteX1" fmla="*/ 9525 w 13089"/>
              <a:gd name="connsiteY1" fmla="*/ 307975 h 536576"/>
              <a:gd name="connsiteX2" fmla="*/ 6350 w 13089"/>
              <a:gd name="connsiteY2" fmla="*/ 536575 h 536576"/>
              <a:gd name="connsiteX3" fmla="*/ 0 w 13089"/>
              <a:gd name="connsiteY3" fmla="*/ 311150 h 536576"/>
              <a:gd name="connsiteX4" fmla="*/ 12700 w 13089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9" h="536576">
                <a:moveTo>
                  <a:pt x="12700" y="0"/>
                </a:moveTo>
                <a:cubicBezTo>
                  <a:pt x="14287" y="-529"/>
                  <a:pt x="10583" y="218546"/>
                  <a:pt x="9525" y="307975"/>
                </a:cubicBezTo>
                <a:cubicBezTo>
                  <a:pt x="8467" y="397404"/>
                  <a:pt x="7937" y="536046"/>
                  <a:pt x="6350" y="536575"/>
                </a:cubicBezTo>
                <a:cubicBezTo>
                  <a:pt x="4763" y="537104"/>
                  <a:pt x="0" y="398462"/>
                  <a:pt x="0" y="311150"/>
                </a:cubicBezTo>
                <a:cubicBezTo>
                  <a:pt x="0" y="223838"/>
                  <a:pt x="11113" y="529"/>
                  <a:pt x="127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798A1FE-A3EC-FEDE-4EC1-5EE1380F048A}"/>
              </a:ext>
            </a:extLst>
          </p:cNvPr>
          <p:cNvSpPr/>
          <p:nvPr/>
        </p:nvSpPr>
        <p:spPr>
          <a:xfrm>
            <a:off x="4784029" y="1230831"/>
            <a:ext cx="29378" cy="337538"/>
          </a:xfrm>
          <a:custGeom>
            <a:avLst/>
            <a:gdLst>
              <a:gd name="connsiteX0" fmla="*/ 29271 w 29378"/>
              <a:gd name="connsiteY0" fmla="*/ 4244 h 337538"/>
              <a:gd name="connsiteX1" fmla="*/ 696 w 29378"/>
              <a:gd name="connsiteY1" fmla="*/ 334444 h 337538"/>
              <a:gd name="connsiteX2" fmla="*/ 10221 w 29378"/>
              <a:gd name="connsiteY2" fmla="*/ 159819 h 337538"/>
              <a:gd name="connsiteX3" fmla="*/ 29271 w 29378"/>
              <a:gd name="connsiteY3" fmla="*/ 4244 h 3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8" h="337538">
                <a:moveTo>
                  <a:pt x="29271" y="4244"/>
                </a:moveTo>
                <a:cubicBezTo>
                  <a:pt x="27684" y="33348"/>
                  <a:pt x="3871" y="308515"/>
                  <a:pt x="696" y="334444"/>
                </a:cubicBezTo>
                <a:cubicBezTo>
                  <a:pt x="-2479" y="360373"/>
                  <a:pt x="5988" y="216440"/>
                  <a:pt x="10221" y="159819"/>
                </a:cubicBezTo>
                <a:cubicBezTo>
                  <a:pt x="14454" y="103198"/>
                  <a:pt x="30858" y="-24860"/>
                  <a:pt x="29271" y="42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D515F1F-5CB1-3AF2-A4BD-34AD9F78EF2C}"/>
              </a:ext>
            </a:extLst>
          </p:cNvPr>
          <p:cNvSpPr/>
          <p:nvPr/>
        </p:nvSpPr>
        <p:spPr>
          <a:xfrm>
            <a:off x="4724291" y="1758519"/>
            <a:ext cx="52555" cy="247872"/>
          </a:xfrm>
          <a:custGeom>
            <a:avLst/>
            <a:gdLst>
              <a:gd name="connsiteX0" fmla="*/ 25509 w 52555"/>
              <a:gd name="connsiteY0" fmla="*/ 431 h 247872"/>
              <a:gd name="connsiteX1" fmla="*/ 50909 w 52555"/>
              <a:gd name="connsiteY1" fmla="*/ 232206 h 247872"/>
              <a:gd name="connsiteX2" fmla="*/ 44559 w 52555"/>
              <a:gd name="connsiteY2" fmla="*/ 213156 h 247872"/>
              <a:gd name="connsiteX3" fmla="*/ 109 w 52555"/>
              <a:gd name="connsiteY3" fmla="*/ 102031 h 247872"/>
              <a:gd name="connsiteX4" fmla="*/ 31859 w 52555"/>
              <a:gd name="connsiteY4" fmla="*/ 171881 h 247872"/>
              <a:gd name="connsiteX5" fmla="*/ 25509 w 52555"/>
              <a:gd name="connsiteY5" fmla="*/ 431 h 2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5" h="247872">
                <a:moveTo>
                  <a:pt x="25509" y="431"/>
                </a:moveTo>
                <a:cubicBezTo>
                  <a:pt x="28684" y="10485"/>
                  <a:pt x="50909" y="232206"/>
                  <a:pt x="50909" y="232206"/>
                </a:cubicBezTo>
                <a:cubicBezTo>
                  <a:pt x="54084" y="267660"/>
                  <a:pt x="53026" y="234852"/>
                  <a:pt x="44559" y="213156"/>
                </a:cubicBezTo>
                <a:cubicBezTo>
                  <a:pt x="36092" y="191460"/>
                  <a:pt x="2226" y="108910"/>
                  <a:pt x="109" y="102031"/>
                </a:cubicBezTo>
                <a:cubicBezTo>
                  <a:pt x="-2008" y="95152"/>
                  <a:pt x="27096" y="184581"/>
                  <a:pt x="31859" y="171881"/>
                </a:cubicBezTo>
                <a:cubicBezTo>
                  <a:pt x="36622" y="159181"/>
                  <a:pt x="22334" y="-9623"/>
                  <a:pt x="25509" y="4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977EE79-0BFF-6E85-8672-CC36A5DD620C}"/>
              </a:ext>
            </a:extLst>
          </p:cNvPr>
          <p:cNvSpPr/>
          <p:nvPr/>
        </p:nvSpPr>
        <p:spPr>
          <a:xfrm>
            <a:off x="4800416" y="1857356"/>
            <a:ext cx="104991" cy="219714"/>
          </a:xfrm>
          <a:custGeom>
            <a:avLst/>
            <a:gdLst>
              <a:gd name="connsiteX0" fmla="*/ 44634 w 104991"/>
              <a:gd name="connsiteY0" fmla="*/ 19 h 219714"/>
              <a:gd name="connsiteX1" fmla="*/ 54159 w 104991"/>
              <a:gd name="connsiteY1" fmla="*/ 63519 h 219714"/>
              <a:gd name="connsiteX2" fmla="*/ 50984 w 104991"/>
              <a:gd name="connsiteY2" fmla="*/ 136544 h 219714"/>
              <a:gd name="connsiteX3" fmla="*/ 54159 w 104991"/>
              <a:gd name="connsiteY3" fmla="*/ 101619 h 219714"/>
              <a:gd name="connsiteX4" fmla="*/ 63684 w 104991"/>
              <a:gd name="connsiteY4" fmla="*/ 206394 h 219714"/>
              <a:gd name="connsiteX5" fmla="*/ 50984 w 104991"/>
              <a:gd name="connsiteY5" fmla="*/ 149244 h 219714"/>
              <a:gd name="connsiteX6" fmla="*/ 44634 w 104991"/>
              <a:gd name="connsiteY6" fmla="*/ 120669 h 219714"/>
              <a:gd name="connsiteX7" fmla="*/ 184 w 104991"/>
              <a:gd name="connsiteY7" fmla="*/ 219094 h 219714"/>
              <a:gd name="connsiteX8" fmla="*/ 31934 w 104991"/>
              <a:gd name="connsiteY8" fmla="*/ 158769 h 219714"/>
              <a:gd name="connsiteX9" fmla="*/ 104959 w 104991"/>
              <a:gd name="connsiteY9" fmla="*/ 82569 h 219714"/>
              <a:gd name="connsiteX10" fmla="*/ 41459 w 104991"/>
              <a:gd name="connsiteY10" fmla="*/ 111144 h 219714"/>
              <a:gd name="connsiteX11" fmla="*/ 57334 w 104991"/>
              <a:gd name="connsiteY11" fmla="*/ 69869 h 219714"/>
              <a:gd name="connsiteX12" fmla="*/ 44634 w 104991"/>
              <a:gd name="connsiteY12" fmla="*/ 19 h 21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991" h="219714">
                <a:moveTo>
                  <a:pt x="44634" y="19"/>
                </a:moveTo>
                <a:cubicBezTo>
                  <a:pt x="44105" y="-1039"/>
                  <a:pt x="53101" y="40765"/>
                  <a:pt x="54159" y="63519"/>
                </a:cubicBezTo>
                <a:cubicBezTo>
                  <a:pt x="55217" y="86273"/>
                  <a:pt x="50984" y="130194"/>
                  <a:pt x="50984" y="136544"/>
                </a:cubicBezTo>
                <a:cubicBezTo>
                  <a:pt x="50984" y="142894"/>
                  <a:pt x="52042" y="89977"/>
                  <a:pt x="54159" y="101619"/>
                </a:cubicBezTo>
                <a:cubicBezTo>
                  <a:pt x="56276" y="113261"/>
                  <a:pt x="64213" y="198457"/>
                  <a:pt x="63684" y="206394"/>
                </a:cubicBezTo>
                <a:cubicBezTo>
                  <a:pt x="63155" y="214332"/>
                  <a:pt x="50984" y="149244"/>
                  <a:pt x="50984" y="149244"/>
                </a:cubicBezTo>
                <a:cubicBezTo>
                  <a:pt x="47809" y="134957"/>
                  <a:pt x="53101" y="109027"/>
                  <a:pt x="44634" y="120669"/>
                </a:cubicBezTo>
                <a:cubicBezTo>
                  <a:pt x="36167" y="132311"/>
                  <a:pt x="2301" y="212744"/>
                  <a:pt x="184" y="219094"/>
                </a:cubicBezTo>
                <a:cubicBezTo>
                  <a:pt x="-1933" y="225444"/>
                  <a:pt x="14471" y="181523"/>
                  <a:pt x="31934" y="158769"/>
                </a:cubicBezTo>
                <a:cubicBezTo>
                  <a:pt x="49397" y="136015"/>
                  <a:pt x="103371" y="90507"/>
                  <a:pt x="104959" y="82569"/>
                </a:cubicBezTo>
                <a:cubicBezTo>
                  <a:pt x="106547" y="74631"/>
                  <a:pt x="49396" y="113261"/>
                  <a:pt x="41459" y="111144"/>
                </a:cubicBezTo>
                <a:cubicBezTo>
                  <a:pt x="33522" y="109027"/>
                  <a:pt x="58921" y="86273"/>
                  <a:pt x="57334" y="69869"/>
                </a:cubicBezTo>
                <a:cubicBezTo>
                  <a:pt x="55747" y="53465"/>
                  <a:pt x="45163" y="1077"/>
                  <a:pt x="44634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8843103-9EE2-7696-24A8-6F0B9AE73C40}"/>
              </a:ext>
            </a:extLst>
          </p:cNvPr>
          <p:cNvSpPr/>
          <p:nvPr/>
        </p:nvSpPr>
        <p:spPr>
          <a:xfrm>
            <a:off x="4690599" y="1809634"/>
            <a:ext cx="74723" cy="282921"/>
          </a:xfrm>
          <a:custGeom>
            <a:avLst/>
            <a:gdLst>
              <a:gd name="connsiteX0" fmla="*/ 33801 w 74723"/>
              <a:gd name="connsiteY0" fmla="*/ 116 h 282921"/>
              <a:gd name="connsiteX1" fmla="*/ 8401 w 74723"/>
              <a:gd name="connsiteY1" fmla="*/ 98541 h 282921"/>
              <a:gd name="connsiteX2" fmla="*/ 46501 w 74723"/>
              <a:gd name="connsiteY2" fmla="*/ 187441 h 282921"/>
              <a:gd name="connsiteX3" fmla="*/ 33801 w 74723"/>
              <a:gd name="connsiteY3" fmla="*/ 142991 h 282921"/>
              <a:gd name="connsiteX4" fmla="*/ 71901 w 74723"/>
              <a:gd name="connsiteY4" fmla="*/ 206491 h 282921"/>
              <a:gd name="connsiteX5" fmla="*/ 71901 w 74723"/>
              <a:gd name="connsiteY5" fmla="*/ 282691 h 282921"/>
              <a:gd name="connsiteX6" fmla="*/ 71901 w 74723"/>
              <a:gd name="connsiteY6" fmla="*/ 225541 h 282921"/>
              <a:gd name="connsiteX7" fmla="*/ 56026 w 74723"/>
              <a:gd name="connsiteY7" fmla="*/ 101716 h 282921"/>
              <a:gd name="connsiteX8" fmla="*/ 56026 w 74723"/>
              <a:gd name="connsiteY8" fmla="*/ 177916 h 282921"/>
              <a:gd name="connsiteX9" fmla="*/ 5226 w 74723"/>
              <a:gd name="connsiteY9" fmla="*/ 130291 h 282921"/>
              <a:gd name="connsiteX10" fmla="*/ 5226 w 74723"/>
              <a:gd name="connsiteY10" fmla="*/ 79491 h 282921"/>
              <a:gd name="connsiteX11" fmla="*/ 33801 w 74723"/>
              <a:gd name="connsiteY11" fmla="*/ 116 h 28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23" h="282921">
                <a:moveTo>
                  <a:pt x="33801" y="116"/>
                </a:moveTo>
                <a:cubicBezTo>
                  <a:pt x="34330" y="3291"/>
                  <a:pt x="6284" y="67320"/>
                  <a:pt x="8401" y="98541"/>
                </a:cubicBezTo>
                <a:cubicBezTo>
                  <a:pt x="10518" y="129762"/>
                  <a:pt x="42268" y="180033"/>
                  <a:pt x="46501" y="187441"/>
                </a:cubicBezTo>
                <a:cubicBezTo>
                  <a:pt x="50734" y="194849"/>
                  <a:pt x="29568" y="139816"/>
                  <a:pt x="33801" y="142991"/>
                </a:cubicBezTo>
                <a:cubicBezTo>
                  <a:pt x="38034" y="146166"/>
                  <a:pt x="65551" y="183208"/>
                  <a:pt x="71901" y="206491"/>
                </a:cubicBezTo>
                <a:cubicBezTo>
                  <a:pt x="78251" y="229774"/>
                  <a:pt x="71901" y="282691"/>
                  <a:pt x="71901" y="282691"/>
                </a:cubicBezTo>
                <a:cubicBezTo>
                  <a:pt x="71901" y="285866"/>
                  <a:pt x="74547" y="255703"/>
                  <a:pt x="71901" y="225541"/>
                </a:cubicBezTo>
                <a:cubicBezTo>
                  <a:pt x="69255" y="195379"/>
                  <a:pt x="58672" y="109653"/>
                  <a:pt x="56026" y="101716"/>
                </a:cubicBezTo>
                <a:cubicBezTo>
                  <a:pt x="53380" y="93779"/>
                  <a:pt x="64493" y="173153"/>
                  <a:pt x="56026" y="177916"/>
                </a:cubicBezTo>
                <a:cubicBezTo>
                  <a:pt x="47559" y="182679"/>
                  <a:pt x="13693" y="146695"/>
                  <a:pt x="5226" y="130291"/>
                </a:cubicBezTo>
                <a:cubicBezTo>
                  <a:pt x="-3241" y="113887"/>
                  <a:pt x="-66" y="99599"/>
                  <a:pt x="5226" y="79491"/>
                </a:cubicBezTo>
                <a:cubicBezTo>
                  <a:pt x="10518" y="59383"/>
                  <a:pt x="33272" y="-3059"/>
                  <a:pt x="33801" y="1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5972A5A-49DF-6A31-DE82-45405964C56B}"/>
              </a:ext>
            </a:extLst>
          </p:cNvPr>
          <p:cNvSpPr/>
          <p:nvPr/>
        </p:nvSpPr>
        <p:spPr>
          <a:xfrm>
            <a:off x="4879942" y="1857323"/>
            <a:ext cx="120729" cy="158836"/>
          </a:xfrm>
          <a:custGeom>
            <a:avLst/>
            <a:gdLst>
              <a:gd name="connsiteX0" fmla="*/ 33 w 120729"/>
              <a:gd name="connsiteY0" fmla="*/ 66727 h 158836"/>
              <a:gd name="connsiteX1" fmla="*/ 63533 w 120729"/>
              <a:gd name="connsiteY1" fmla="*/ 120702 h 158836"/>
              <a:gd name="connsiteX2" fmla="*/ 120683 w 120729"/>
              <a:gd name="connsiteY2" fmla="*/ 158802 h 158836"/>
              <a:gd name="connsiteX3" fmla="*/ 73058 w 120729"/>
              <a:gd name="connsiteY3" fmla="*/ 114352 h 158836"/>
              <a:gd name="connsiteX4" fmla="*/ 60358 w 120729"/>
              <a:gd name="connsiteY4" fmla="*/ 79427 h 158836"/>
              <a:gd name="connsiteX5" fmla="*/ 31783 w 120729"/>
              <a:gd name="connsiteY5" fmla="*/ 52 h 158836"/>
              <a:gd name="connsiteX6" fmla="*/ 54008 w 120729"/>
              <a:gd name="connsiteY6" fmla="*/ 92127 h 158836"/>
              <a:gd name="connsiteX7" fmla="*/ 33 w 120729"/>
              <a:gd name="connsiteY7" fmla="*/ 66727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58836">
                <a:moveTo>
                  <a:pt x="33" y="66727"/>
                </a:moveTo>
                <a:cubicBezTo>
                  <a:pt x="1620" y="71489"/>
                  <a:pt x="43425" y="105356"/>
                  <a:pt x="63533" y="120702"/>
                </a:cubicBezTo>
                <a:cubicBezTo>
                  <a:pt x="83641" y="136048"/>
                  <a:pt x="119095" y="159860"/>
                  <a:pt x="120683" y="158802"/>
                </a:cubicBezTo>
                <a:cubicBezTo>
                  <a:pt x="122271" y="157744"/>
                  <a:pt x="83112" y="127581"/>
                  <a:pt x="73058" y="114352"/>
                </a:cubicBezTo>
                <a:cubicBezTo>
                  <a:pt x="63004" y="101123"/>
                  <a:pt x="60358" y="79427"/>
                  <a:pt x="60358" y="79427"/>
                </a:cubicBezTo>
                <a:cubicBezTo>
                  <a:pt x="53479" y="60377"/>
                  <a:pt x="32841" y="-2065"/>
                  <a:pt x="31783" y="52"/>
                </a:cubicBezTo>
                <a:cubicBezTo>
                  <a:pt x="30725" y="2169"/>
                  <a:pt x="55066" y="79956"/>
                  <a:pt x="54008" y="92127"/>
                </a:cubicBezTo>
                <a:cubicBezTo>
                  <a:pt x="52950" y="104298"/>
                  <a:pt x="-1554" y="61965"/>
                  <a:pt x="33" y="667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65A7FF7-6D2F-0410-D6C4-E47772B72139}"/>
              </a:ext>
            </a:extLst>
          </p:cNvPr>
          <p:cNvSpPr/>
          <p:nvPr/>
        </p:nvSpPr>
        <p:spPr>
          <a:xfrm>
            <a:off x="4667098" y="1841456"/>
            <a:ext cx="98788" cy="257552"/>
          </a:xfrm>
          <a:custGeom>
            <a:avLst/>
            <a:gdLst>
              <a:gd name="connsiteX0" fmla="*/ 19202 w 98788"/>
              <a:gd name="connsiteY0" fmla="*/ 44 h 257552"/>
              <a:gd name="connsiteX1" fmla="*/ 16027 w 98788"/>
              <a:gd name="connsiteY1" fmla="*/ 104819 h 257552"/>
              <a:gd name="connsiteX2" fmla="*/ 79527 w 98788"/>
              <a:gd name="connsiteY2" fmla="*/ 193719 h 257552"/>
              <a:gd name="connsiteX3" fmla="*/ 95402 w 98788"/>
              <a:gd name="connsiteY3" fmla="*/ 257219 h 257552"/>
              <a:gd name="connsiteX4" fmla="*/ 89052 w 98788"/>
              <a:gd name="connsiteY4" fmla="*/ 215944 h 257552"/>
              <a:gd name="connsiteX5" fmla="*/ 152 w 98788"/>
              <a:gd name="connsiteY5" fmla="*/ 155619 h 257552"/>
              <a:gd name="connsiteX6" fmla="*/ 66827 w 98788"/>
              <a:gd name="connsiteY6" fmla="*/ 193719 h 257552"/>
              <a:gd name="connsiteX7" fmla="*/ 31902 w 98788"/>
              <a:gd name="connsiteY7" fmla="*/ 146094 h 257552"/>
              <a:gd name="connsiteX8" fmla="*/ 16027 w 98788"/>
              <a:gd name="connsiteY8" fmla="*/ 117519 h 257552"/>
              <a:gd name="connsiteX9" fmla="*/ 19202 w 98788"/>
              <a:gd name="connsiteY9" fmla="*/ 44 h 2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88" h="257552">
                <a:moveTo>
                  <a:pt x="19202" y="44"/>
                </a:moveTo>
                <a:cubicBezTo>
                  <a:pt x="19202" y="-2073"/>
                  <a:pt x="5973" y="72540"/>
                  <a:pt x="16027" y="104819"/>
                </a:cubicBezTo>
                <a:cubicBezTo>
                  <a:pt x="26081" y="137098"/>
                  <a:pt x="66298" y="168319"/>
                  <a:pt x="79527" y="193719"/>
                </a:cubicBezTo>
                <a:cubicBezTo>
                  <a:pt x="92756" y="219119"/>
                  <a:pt x="93815" y="253515"/>
                  <a:pt x="95402" y="257219"/>
                </a:cubicBezTo>
                <a:cubicBezTo>
                  <a:pt x="96989" y="260923"/>
                  <a:pt x="104927" y="232877"/>
                  <a:pt x="89052" y="215944"/>
                </a:cubicBezTo>
                <a:cubicBezTo>
                  <a:pt x="73177" y="199011"/>
                  <a:pt x="3856" y="159323"/>
                  <a:pt x="152" y="155619"/>
                </a:cubicBezTo>
                <a:cubicBezTo>
                  <a:pt x="-3552" y="151915"/>
                  <a:pt x="61535" y="195306"/>
                  <a:pt x="66827" y="193719"/>
                </a:cubicBezTo>
                <a:cubicBezTo>
                  <a:pt x="72119" y="192132"/>
                  <a:pt x="40369" y="158794"/>
                  <a:pt x="31902" y="146094"/>
                </a:cubicBezTo>
                <a:cubicBezTo>
                  <a:pt x="23435" y="133394"/>
                  <a:pt x="17614" y="136040"/>
                  <a:pt x="16027" y="117519"/>
                </a:cubicBezTo>
                <a:cubicBezTo>
                  <a:pt x="14440" y="98998"/>
                  <a:pt x="19202" y="2161"/>
                  <a:pt x="19202" y="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34100FE-6F99-7F34-A33E-61CD09D44057}"/>
              </a:ext>
            </a:extLst>
          </p:cNvPr>
          <p:cNvSpPr/>
          <p:nvPr/>
        </p:nvSpPr>
        <p:spPr>
          <a:xfrm>
            <a:off x="4588716" y="1842596"/>
            <a:ext cx="72163" cy="271999"/>
          </a:xfrm>
          <a:custGeom>
            <a:avLst/>
            <a:gdLst>
              <a:gd name="connsiteX0" fmla="*/ 62659 w 72163"/>
              <a:gd name="connsiteY0" fmla="*/ 148129 h 271999"/>
              <a:gd name="connsiteX1" fmla="*/ 30909 w 72163"/>
              <a:gd name="connsiteY1" fmla="*/ 202104 h 271999"/>
              <a:gd name="connsiteX2" fmla="*/ 30909 w 72163"/>
              <a:gd name="connsiteY2" fmla="*/ 221154 h 271999"/>
              <a:gd name="connsiteX3" fmla="*/ 30909 w 72163"/>
              <a:gd name="connsiteY3" fmla="*/ 271954 h 271999"/>
              <a:gd name="connsiteX4" fmla="*/ 11859 w 72163"/>
              <a:gd name="connsiteY4" fmla="*/ 211629 h 271999"/>
              <a:gd name="connsiteX5" fmla="*/ 2334 w 72163"/>
              <a:gd name="connsiteY5" fmla="*/ 170354 h 271999"/>
              <a:gd name="connsiteX6" fmla="*/ 56309 w 72163"/>
              <a:gd name="connsiteY6" fmla="*/ 56054 h 271999"/>
              <a:gd name="connsiteX7" fmla="*/ 69009 w 72163"/>
              <a:gd name="connsiteY7" fmla="*/ 8429 h 271999"/>
              <a:gd name="connsiteX8" fmla="*/ 5509 w 72163"/>
              <a:gd name="connsiteY8" fmla="*/ 224329 h 271999"/>
              <a:gd name="connsiteX9" fmla="*/ 62659 w 72163"/>
              <a:gd name="connsiteY9" fmla="*/ 148129 h 2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3" h="271999">
                <a:moveTo>
                  <a:pt x="62659" y="148129"/>
                </a:moveTo>
                <a:cubicBezTo>
                  <a:pt x="66892" y="144425"/>
                  <a:pt x="36201" y="189933"/>
                  <a:pt x="30909" y="202104"/>
                </a:cubicBezTo>
                <a:cubicBezTo>
                  <a:pt x="25617" y="214275"/>
                  <a:pt x="30909" y="221154"/>
                  <a:pt x="30909" y="221154"/>
                </a:cubicBezTo>
                <a:cubicBezTo>
                  <a:pt x="30909" y="232796"/>
                  <a:pt x="34084" y="273541"/>
                  <a:pt x="30909" y="271954"/>
                </a:cubicBezTo>
                <a:cubicBezTo>
                  <a:pt x="27734" y="270367"/>
                  <a:pt x="16621" y="228562"/>
                  <a:pt x="11859" y="211629"/>
                </a:cubicBezTo>
                <a:cubicBezTo>
                  <a:pt x="7097" y="194696"/>
                  <a:pt x="-5074" y="196283"/>
                  <a:pt x="2334" y="170354"/>
                </a:cubicBezTo>
                <a:cubicBezTo>
                  <a:pt x="9742" y="144425"/>
                  <a:pt x="45197" y="83041"/>
                  <a:pt x="56309" y="56054"/>
                </a:cubicBezTo>
                <a:cubicBezTo>
                  <a:pt x="67421" y="29067"/>
                  <a:pt x="77476" y="-19617"/>
                  <a:pt x="69009" y="8429"/>
                </a:cubicBezTo>
                <a:cubicBezTo>
                  <a:pt x="60542" y="36475"/>
                  <a:pt x="8684" y="198929"/>
                  <a:pt x="5509" y="224329"/>
                </a:cubicBezTo>
                <a:cubicBezTo>
                  <a:pt x="2334" y="249729"/>
                  <a:pt x="58426" y="151833"/>
                  <a:pt x="62659" y="1481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72BDEBF-D6C0-E1EB-663F-14C3B317541C}"/>
              </a:ext>
            </a:extLst>
          </p:cNvPr>
          <p:cNvSpPr/>
          <p:nvPr/>
        </p:nvSpPr>
        <p:spPr>
          <a:xfrm>
            <a:off x="4653891" y="1988938"/>
            <a:ext cx="110324" cy="78267"/>
          </a:xfrm>
          <a:custGeom>
            <a:avLst/>
            <a:gdLst>
              <a:gd name="connsiteX0" fmla="*/ 659 w 110324"/>
              <a:gd name="connsiteY0" fmla="*/ 1787 h 78267"/>
              <a:gd name="connsiteX1" fmla="*/ 108609 w 110324"/>
              <a:gd name="connsiteY1" fmla="*/ 77987 h 78267"/>
              <a:gd name="connsiteX2" fmla="*/ 64159 w 110324"/>
              <a:gd name="connsiteY2" fmla="*/ 27187 h 78267"/>
              <a:gd name="connsiteX3" fmla="*/ 659 w 110324"/>
              <a:gd name="connsiteY3" fmla="*/ 1787 h 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4" h="78267">
                <a:moveTo>
                  <a:pt x="659" y="1787"/>
                </a:moveTo>
                <a:cubicBezTo>
                  <a:pt x="8067" y="10254"/>
                  <a:pt x="98026" y="73754"/>
                  <a:pt x="108609" y="77987"/>
                </a:cubicBezTo>
                <a:cubicBezTo>
                  <a:pt x="119192" y="82220"/>
                  <a:pt x="77917" y="37241"/>
                  <a:pt x="64159" y="27187"/>
                </a:cubicBezTo>
                <a:cubicBezTo>
                  <a:pt x="50401" y="17133"/>
                  <a:pt x="-6749" y="-6680"/>
                  <a:pt x="659" y="1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09196A-6295-066D-D080-DF95356E8F49}"/>
              </a:ext>
            </a:extLst>
          </p:cNvPr>
          <p:cNvSpPr/>
          <p:nvPr/>
        </p:nvSpPr>
        <p:spPr>
          <a:xfrm>
            <a:off x="4771770" y="1705733"/>
            <a:ext cx="66930" cy="432441"/>
          </a:xfrm>
          <a:custGeom>
            <a:avLst/>
            <a:gdLst>
              <a:gd name="connsiteX0" fmla="*/ 255 w 66930"/>
              <a:gd name="connsiteY0" fmla="*/ 2417 h 432441"/>
              <a:gd name="connsiteX1" fmla="*/ 25655 w 66930"/>
              <a:gd name="connsiteY1" fmla="*/ 300867 h 432441"/>
              <a:gd name="connsiteX2" fmla="*/ 9780 w 66930"/>
              <a:gd name="connsiteY2" fmla="*/ 431042 h 432441"/>
              <a:gd name="connsiteX3" fmla="*/ 22480 w 66930"/>
              <a:gd name="connsiteY3" fmla="*/ 367542 h 432441"/>
              <a:gd name="connsiteX4" fmla="*/ 66930 w 66930"/>
              <a:gd name="connsiteY4" fmla="*/ 332617 h 432441"/>
              <a:gd name="connsiteX5" fmla="*/ 22480 w 66930"/>
              <a:gd name="connsiteY5" fmla="*/ 326267 h 432441"/>
              <a:gd name="connsiteX6" fmla="*/ 12955 w 66930"/>
              <a:gd name="connsiteY6" fmla="*/ 167517 h 432441"/>
              <a:gd name="connsiteX7" fmla="*/ 255 w 66930"/>
              <a:gd name="connsiteY7" fmla="*/ 2417 h 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30" h="432441">
                <a:moveTo>
                  <a:pt x="255" y="2417"/>
                </a:moveTo>
                <a:cubicBezTo>
                  <a:pt x="2372" y="24642"/>
                  <a:pt x="24068" y="229430"/>
                  <a:pt x="25655" y="300867"/>
                </a:cubicBezTo>
                <a:cubicBezTo>
                  <a:pt x="27243" y="372305"/>
                  <a:pt x="10309" y="419930"/>
                  <a:pt x="9780" y="431042"/>
                </a:cubicBezTo>
                <a:cubicBezTo>
                  <a:pt x="9251" y="442154"/>
                  <a:pt x="12955" y="383946"/>
                  <a:pt x="22480" y="367542"/>
                </a:cubicBezTo>
                <a:cubicBezTo>
                  <a:pt x="32005" y="351138"/>
                  <a:pt x="66930" y="339496"/>
                  <a:pt x="66930" y="332617"/>
                </a:cubicBezTo>
                <a:cubicBezTo>
                  <a:pt x="66930" y="325738"/>
                  <a:pt x="31476" y="353784"/>
                  <a:pt x="22480" y="326267"/>
                </a:cubicBezTo>
                <a:cubicBezTo>
                  <a:pt x="13484" y="298750"/>
                  <a:pt x="16130" y="217788"/>
                  <a:pt x="12955" y="167517"/>
                </a:cubicBezTo>
                <a:cubicBezTo>
                  <a:pt x="9780" y="117246"/>
                  <a:pt x="-1862" y="-19808"/>
                  <a:pt x="255" y="24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6FEEF25-FA42-C805-E745-F0A690D1DF13}"/>
              </a:ext>
            </a:extLst>
          </p:cNvPr>
          <p:cNvSpPr/>
          <p:nvPr/>
        </p:nvSpPr>
        <p:spPr>
          <a:xfrm>
            <a:off x="4870126" y="1204137"/>
            <a:ext cx="32398" cy="652067"/>
          </a:xfrm>
          <a:custGeom>
            <a:avLst/>
            <a:gdLst>
              <a:gd name="connsiteX0" fmla="*/ 32074 w 32398"/>
              <a:gd name="connsiteY0" fmla="*/ 18238 h 652067"/>
              <a:gd name="connsiteX1" fmla="*/ 324 w 32398"/>
              <a:gd name="connsiteY1" fmla="*/ 650063 h 652067"/>
              <a:gd name="connsiteX2" fmla="*/ 16199 w 32398"/>
              <a:gd name="connsiteY2" fmla="*/ 211913 h 652067"/>
              <a:gd name="connsiteX3" fmla="*/ 32074 w 32398"/>
              <a:gd name="connsiteY3" fmla="*/ 18238 h 6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8" h="652067">
                <a:moveTo>
                  <a:pt x="32074" y="18238"/>
                </a:moveTo>
                <a:cubicBezTo>
                  <a:pt x="29428" y="91263"/>
                  <a:pt x="2970" y="617784"/>
                  <a:pt x="324" y="650063"/>
                </a:cubicBezTo>
                <a:cubicBezTo>
                  <a:pt x="-2322" y="682342"/>
                  <a:pt x="11966" y="315630"/>
                  <a:pt x="16199" y="211913"/>
                </a:cubicBezTo>
                <a:cubicBezTo>
                  <a:pt x="20432" y="108196"/>
                  <a:pt x="34720" y="-54787"/>
                  <a:pt x="32074" y="182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2A61D1E-4B1B-3788-0801-817E120B378A}"/>
              </a:ext>
            </a:extLst>
          </p:cNvPr>
          <p:cNvSpPr/>
          <p:nvPr/>
        </p:nvSpPr>
        <p:spPr>
          <a:xfrm>
            <a:off x="4973732" y="1773400"/>
            <a:ext cx="75519" cy="264288"/>
          </a:xfrm>
          <a:custGeom>
            <a:avLst/>
            <a:gdLst>
              <a:gd name="connsiteX0" fmla="*/ 11018 w 75519"/>
              <a:gd name="connsiteY0" fmla="*/ 191925 h 264288"/>
              <a:gd name="connsiteX1" fmla="*/ 61818 w 75519"/>
              <a:gd name="connsiteY1" fmla="*/ 179225 h 264288"/>
              <a:gd name="connsiteX2" fmla="*/ 68168 w 75519"/>
              <a:gd name="connsiteY2" fmla="*/ 157000 h 264288"/>
              <a:gd name="connsiteX3" fmla="*/ 74518 w 75519"/>
              <a:gd name="connsiteY3" fmla="*/ 261775 h 264288"/>
              <a:gd name="connsiteX4" fmla="*/ 74518 w 75519"/>
              <a:gd name="connsiteY4" fmla="*/ 226850 h 264288"/>
              <a:gd name="connsiteX5" fmla="*/ 64993 w 75519"/>
              <a:gd name="connsiteY5" fmla="*/ 172875 h 264288"/>
              <a:gd name="connsiteX6" fmla="*/ 23718 w 75519"/>
              <a:gd name="connsiteY6" fmla="*/ 87150 h 264288"/>
              <a:gd name="connsiteX7" fmla="*/ 1493 w 75519"/>
              <a:gd name="connsiteY7" fmla="*/ 4600 h 264288"/>
              <a:gd name="connsiteX8" fmla="*/ 64993 w 75519"/>
              <a:gd name="connsiteY8" fmla="*/ 233200 h 264288"/>
              <a:gd name="connsiteX9" fmla="*/ 11018 w 75519"/>
              <a:gd name="connsiteY9" fmla="*/ 191925 h 26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19" h="264288">
                <a:moveTo>
                  <a:pt x="11018" y="191925"/>
                </a:moveTo>
                <a:cubicBezTo>
                  <a:pt x="10489" y="182929"/>
                  <a:pt x="52293" y="185046"/>
                  <a:pt x="61818" y="179225"/>
                </a:cubicBezTo>
                <a:cubicBezTo>
                  <a:pt x="71343" y="173404"/>
                  <a:pt x="66051" y="143242"/>
                  <a:pt x="68168" y="157000"/>
                </a:cubicBezTo>
                <a:cubicBezTo>
                  <a:pt x="70285" y="170758"/>
                  <a:pt x="73460" y="250133"/>
                  <a:pt x="74518" y="261775"/>
                </a:cubicBezTo>
                <a:cubicBezTo>
                  <a:pt x="75576" y="273417"/>
                  <a:pt x="76105" y="241667"/>
                  <a:pt x="74518" y="226850"/>
                </a:cubicBezTo>
                <a:cubicBezTo>
                  <a:pt x="72931" y="212033"/>
                  <a:pt x="73460" y="196158"/>
                  <a:pt x="64993" y="172875"/>
                </a:cubicBezTo>
                <a:cubicBezTo>
                  <a:pt x="56526" y="149592"/>
                  <a:pt x="34301" y="115196"/>
                  <a:pt x="23718" y="87150"/>
                </a:cubicBezTo>
                <a:cubicBezTo>
                  <a:pt x="13135" y="59104"/>
                  <a:pt x="-5386" y="-19742"/>
                  <a:pt x="1493" y="4600"/>
                </a:cubicBezTo>
                <a:cubicBezTo>
                  <a:pt x="8372" y="28942"/>
                  <a:pt x="58114" y="199333"/>
                  <a:pt x="64993" y="233200"/>
                </a:cubicBezTo>
                <a:cubicBezTo>
                  <a:pt x="71872" y="267067"/>
                  <a:pt x="11547" y="200921"/>
                  <a:pt x="11018" y="1919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7CBA9EE-2037-2542-D1EA-19CECA04C648}"/>
              </a:ext>
            </a:extLst>
          </p:cNvPr>
          <p:cNvSpPr/>
          <p:nvPr/>
        </p:nvSpPr>
        <p:spPr>
          <a:xfrm>
            <a:off x="4860922" y="1974775"/>
            <a:ext cx="180981" cy="85829"/>
          </a:xfrm>
          <a:custGeom>
            <a:avLst/>
            <a:gdLst>
              <a:gd name="connsiteX0" fmla="*/ 3 w 180981"/>
              <a:gd name="connsiteY0" fmla="*/ 76275 h 85829"/>
              <a:gd name="connsiteX1" fmla="*/ 73028 w 180981"/>
              <a:gd name="connsiteY1" fmla="*/ 35000 h 85829"/>
              <a:gd name="connsiteX2" fmla="*/ 38103 w 180981"/>
              <a:gd name="connsiteY2" fmla="*/ 75 h 85829"/>
              <a:gd name="connsiteX3" fmla="*/ 101603 w 180981"/>
              <a:gd name="connsiteY3" fmla="*/ 44525 h 85829"/>
              <a:gd name="connsiteX4" fmla="*/ 180978 w 180981"/>
              <a:gd name="connsiteY4" fmla="*/ 85800 h 85829"/>
              <a:gd name="connsiteX5" fmla="*/ 98428 w 180981"/>
              <a:gd name="connsiteY5" fmla="*/ 38175 h 85829"/>
              <a:gd name="connsiteX6" fmla="*/ 38103 w 180981"/>
              <a:gd name="connsiteY6" fmla="*/ 38175 h 85829"/>
              <a:gd name="connsiteX7" fmla="*/ 69853 w 180981"/>
              <a:gd name="connsiteY7" fmla="*/ 44525 h 85829"/>
              <a:gd name="connsiteX8" fmla="*/ 3 w 180981"/>
              <a:gd name="connsiteY8" fmla="*/ 76275 h 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81" h="85829">
                <a:moveTo>
                  <a:pt x="3" y="76275"/>
                </a:moveTo>
                <a:cubicBezTo>
                  <a:pt x="532" y="74688"/>
                  <a:pt x="66678" y="47700"/>
                  <a:pt x="73028" y="35000"/>
                </a:cubicBezTo>
                <a:cubicBezTo>
                  <a:pt x="79378" y="22300"/>
                  <a:pt x="33341" y="-1512"/>
                  <a:pt x="38103" y="75"/>
                </a:cubicBezTo>
                <a:cubicBezTo>
                  <a:pt x="42865" y="1662"/>
                  <a:pt x="77791" y="30238"/>
                  <a:pt x="101603" y="44525"/>
                </a:cubicBezTo>
                <a:cubicBezTo>
                  <a:pt x="125415" y="58812"/>
                  <a:pt x="181507" y="86858"/>
                  <a:pt x="180978" y="85800"/>
                </a:cubicBezTo>
                <a:cubicBezTo>
                  <a:pt x="180449" y="84742"/>
                  <a:pt x="122241" y="46112"/>
                  <a:pt x="98428" y="38175"/>
                </a:cubicBezTo>
                <a:cubicBezTo>
                  <a:pt x="74616" y="30237"/>
                  <a:pt x="42865" y="37117"/>
                  <a:pt x="38103" y="38175"/>
                </a:cubicBezTo>
                <a:cubicBezTo>
                  <a:pt x="33341" y="39233"/>
                  <a:pt x="73028" y="39233"/>
                  <a:pt x="69853" y="44525"/>
                </a:cubicBezTo>
                <a:cubicBezTo>
                  <a:pt x="66678" y="49817"/>
                  <a:pt x="-526" y="77862"/>
                  <a:pt x="3" y="762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BFEBD96-E310-35B2-BF6C-8D626E1A700F}"/>
              </a:ext>
            </a:extLst>
          </p:cNvPr>
          <p:cNvSpPr/>
          <p:nvPr/>
        </p:nvSpPr>
        <p:spPr>
          <a:xfrm>
            <a:off x="4848218" y="1610085"/>
            <a:ext cx="57169" cy="352090"/>
          </a:xfrm>
          <a:custGeom>
            <a:avLst/>
            <a:gdLst>
              <a:gd name="connsiteX0" fmla="*/ 7 w 57169"/>
              <a:gd name="connsiteY0" fmla="*/ 215540 h 352090"/>
              <a:gd name="connsiteX1" fmla="*/ 38107 w 57169"/>
              <a:gd name="connsiteY1" fmla="*/ 275865 h 352090"/>
              <a:gd name="connsiteX2" fmla="*/ 57157 w 57169"/>
              <a:gd name="connsiteY2" fmla="*/ 352065 h 352090"/>
              <a:gd name="connsiteX3" fmla="*/ 41282 w 57169"/>
              <a:gd name="connsiteY3" fmla="*/ 282215 h 352090"/>
              <a:gd name="connsiteX4" fmla="*/ 53982 w 57169"/>
              <a:gd name="connsiteY4" fmla="*/ 117115 h 352090"/>
              <a:gd name="connsiteX5" fmla="*/ 38107 w 57169"/>
              <a:gd name="connsiteY5" fmla="*/ 2815 h 352090"/>
              <a:gd name="connsiteX6" fmla="*/ 50807 w 57169"/>
              <a:gd name="connsiteY6" fmla="*/ 234590 h 352090"/>
              <a:gd name="connsiteX7" fmla="*/ 41282 w 57169"/>
              <a:gd name="connsiteY7" fmla="*/ 294915 h 352090"/>
              <a:gd name="connsiteX8" fmla="*/ 7 w 57169"/>
              <a:gd name="connsiteY8" fmla="*/ 215540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9" h="352090">
                <a:moveTo>
                  <a:pt x="7" y="215540"/>
                </a:moveTo>
                <a:cubicBezTo>
                  <a:pt x="-522" y="212365"/>
                  <a:pt x="28582" y="253111"/>
                  <a:pt x="38107" y="275865"/>
                </a:cubicBezTo>
                <a:cubicBezTo>
                  <a:pt x="47632" y="298619"/>
                  <a:pt x="56628" y="351007"/>
                  <a:pt x="57157" y="352065"/>
                </a:cubicBezTo>
                <a:cubicBezTo>
                  <a:pt x="57686" y="353123"/>
                  <a:pt x="41811" y="321373"/>
                  <a:pt x="41282" y="282215"/>
                </a:cubicBezTo>
                <a:cubicBezTo>
                  <a:pt x="40753" y="243057"/>
                  <a:pt x="54511" y="163682"/>
                  <a:pt x="53982" y="117115"/>
                </a:cubicBezTo>
                <a:cubicBezTo>
                  <a:pt x="53453" y="70548"/>
                  <a:pt x="38636" y="-16764"/>
                  <a:pt x="38107" y="2815"/>
                </a:cubicBezTo>
                <a:cubicBezTo>
                  <a:pt x="37578" y="22394"/>
                  <a:pt x="50278" y="185907"/>
                  <a:pt x="50807" y="234590"/>
                </a:cubicBezTo>
                <a:cubicBezTo>
                  <a:pt x="51336" y="283273"/>
                  <a:pt x="46044" y="295973"/>
                  <a:pt x="41282" y="294915"/>
                </a:cubicBezTo>
                <a:cubicBezTo>
                  <a:pt x="36520" y="293857"/>
                  <a:pt x="536" y="218715"/>
                  <a:pt x="7" y="2155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964AC0D-EA09-E5B6-D8DA-B025CCE82594}"/>
              </a:ext>
            </a:extLst>
          </p:cNvPr>
          <p:cNvSpPr/>
          <p:nvPr/>
        </p:nvSpPr>
        <p:spPr>
          <a:xfrm>
            <a:off x="4756150" y="1161080"/>
            <a:ext cx="54097" cy="638734"/>
          </a:xfrm>
          <a:custGeom>
            <a:avLst/>
            <a:gdLst>
              <a:gd name="connsiteX0" fmla="*/ 53975 w 54097"/>
              <a:gd name="connsiteY0" fmla="*/ 970 h 638734"/>
              <a:gd name="connsiteX1" fmla="*/ 9525 w 54097"/>
              <a:gd name="connsiteY1" fmla="*/ 464520 h 638734"/>
              <a:gd name="connsiteX2" fmla="*/ 0 w 54097"/>
              <a:gd name="connsiteY2" fmla="*/ 632795 h 638734"/>
              <a:gd name="connsiteX3" fmla="*/ 9525 w 54097"/>
              <a:gd name="connsiteY3" fmla="*/ 559770 h 638734"/>
              <a:gd name="connsiteX4" fmla="*/ 12700 w 54097"/>
              <a:gd name="connsiteY4" fmla="*/ 178770 h 638734"/>
              <a:gd name="connsiteX5" fmla="*/ 22225 w 54097"/>
              <a:gd name="connsiteY5" fmla="*/ 337520 h 638734"/>
              <a:gd name="connsiteX6" fmla="*/ 53975 w 54097"/>
              <a:gd name="connsiteY6" fmla="*/ 970 h 6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7" h="638734">
                <a:moveTo>
                  <a:pt x="53975" y="970"/>
                </a:moveTo>
                <a:cubicBezTo>
                  <a:pt x="51858" y="22137"/>
                  <a:pt x="18521" y="359216"/>
                  <a:pt x="9525" y="464520"/>
                </a:cubicBezTo>
                <a:cubicBezTo>
                  <a:pt x="529" y="569824"/>
                  <a:pt x="0" y="616920"/>
                  <a:pt x="0" y="632795"/>
                </a:cubicBezTo>
                <a:cubicBezTo>
                  <a:pt x="0" y="648670"/>
                  <a:pt x="7408" y="635441"/>
                  <a:pt x="9525" y="559770"/>
                </a:cubicBezTo>
                <a:cubicBezTo>
                  <a:pt x="11642" y="484099"/>
                  <a:pt x="10583" y="215812"/>
                  <a:pt x="12700" y="178770"/>
                </a:cubicBezTo>
                <a:cubicBezTo>
                  <a:pt x="14817" y="141728"/>
                  <a:pt x="14288" y="363449"/>
                  <a:pt x="22225" y="337520"/>
                </a:cubicBezTo>
                <a:cubicBezTo>
                  <a:pt x="30162" y="311591"/>
                  <a:pt x="56092" y="-20197"/>
                  <a:pt x="53975" y="9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1DB0A0C-6878-E9B5-C529-E621EF7E07BE}"/>
              </a:ext>
            </a:extLst>
          </p:cNvPr>
          <p:cNvSpPr/>
          <p:nvPr/>
        </p:nvSpPr>
        <p:spPr>
          <a:xfrm>
            <a:off x="4673323" y="2030667"/>
            <a:ext cx="78235" cy="58692"/>
          </a:xfrm>
          <a:custGeom>
            <a:avLst/>
            <a:gdLst>
              <a:gd name="connsiteX0" fmla="*/ 277 w 78235"/>
              <a:gd name="connsiteY0" fmla="*/ 1333 h 58692"/>
              <a:gd name="connsiteX1" fmla="*/ 76477 w 78235"/>
              <a:gd name="connsiteY1" fmla="*/ 58483 h 58692"/>
              <a:gd name="connsiteX2" fmla="*/ 51077 w 78235"/>
              <a:gd name="connsiteY2" fmla="*/ 20383 h 58692"/>
              <a:gd name="connsiteX3" fmla="*/ 277 w 78235"/>
              <a:gd name="connsiteY3" fmla="*/ 1333 h 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35" h="58692">
                <a:moveTo>
                  <a:pt x="277" y="1333"/>
                </a:moveTo>
                <a:cubicBezTo>
                  <a:pt x="4510" y="7683"/>
                  <a:pt x="68010" y="55308"/>
                  <a:pt x="76477" y="58483"/>
                </a:cubicBezTo>
                <a:cubicBezTo>
                  <a:pt x="84944" y="61658"/>
                  <a:pt x="60602" y="27791"/>
                  <a:pt x="51077" y="20383"/>
                </a:cubicBezTo>
                <a:cubicBezTo>
                  <a:pt x="41552" y="12975"/>
                  <a:pt x="-3956" y="-5017"/>
                  <a:pt x="277" y="1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1E56A8-54C7-1EDA-5751-B2D0F7E7B1A2}"/>
              </a:ext>
            </a:extLst>
          </p:cNvPr>
          <p:cNvSpPr/>
          <p:nvPr/>
        </p:nvSpPr>
        <p:spPr>
          <a:xfrm>
            <a:off x="4650791" y="2016106"/>
            <a:ext cx="19704" cy="88972"/>
          </a:xfrm>
          <a:custGeom>
            <a:avLst/>
            <a:gdLst>
              <a:gd name="connsiteX0" fmla="*/ 19634 w 19704"/>
              <a:gd name="connsiteY0" fmla="*/ 19 h 88972"/>
              <a:gd name="connsiteX1" fmla="*/ 6934 w 19704"/>
              <a:gd name="connsiteY1" fmla="*/ 57169 h 88972"/>
              <a:gd name="connsiteX2" fmla="*/ 3759 w 19704"/>
              <a:gd name="connsiteY2" fmla="*/ 88919 h 88972"/>
              <a:gd name="connsiteX3" fmla="*/ 584 w 19704"/>
              <a:gd name="connsiteY3" fmla="*/ 63519 h 88972"/>
              <a:gd name="connsiteX4" fmla="*/ 19634 w 19704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4" h="88972">
                <a:moveTo>
                  <a:pt x="19634" y="19"/>
                </a:moveTo>
                <a:cubicBezTo>
                  <a:pt x="20692" y="-1039"/>
                  <a:pt x="9580" y="42352"/>
                  <a:pt x="6934" y="57169"/>
                </a:cubicBezTo>
                <a:cubicBezTo>
                  <a:pt x="4288" y="71986"/>
                  <a:pt x="4817" y="87861"/>
                  <a:pt x="3759" y="88919"/>
                </a:cubicBezTo>
                <a:cubicBezTo>
                  <a:pt x="2701" y="89977"/>
                  <a:pt x="-1533" y="75161"/>
                  <a:pt x="584" y="63519"/>
                </a:cubicBezTo>
                <a:cubicBezTo>
                  <a:pt x="2701" y="51877"/>
                  <a:pt x="18576" y="1077"/>
                  <a:pt x="19634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CB9978F-7C49-DF13-C47B-133157E5CA77}"/>
              </a:ext>
            </a:extLst>
          </p:cNvPr>
          <p:cNvSpPr/>
          <p:nvPr/>
        </p:nvSpPr>
        <p:spPr>
          <a:xfrm>
            <a:off x="4877152" y="2015602"/>
            <a:ext cx="75946" cy="61542"/>
          </a:xfrm>
          <a:custGeom>
            <a:avLst/>
            <a:gdLst>
              <a:gd name="connsiteX0" fmla="*/ 75848 w 75946"/>
              <a:gd name="connsiteY0" fmla="*/ 523 h 61542"/>
              <a:gd name="connsiteX1" fmla="*/ 2823 w 75946"/>
              <a:gd name="connsiteY1" fmla="*/ 60848 h 61542"/>
              <a:gd name="connsiteX2" fmla="*/ 18698 w 75946"/>
              <a:gd name="connsiteY2" fmla="*/ 32273 h 61542"/>
              <a:gd name="connsiteX3" fmla="*/ 75848 w 75946"/>
              <a:gd name="connsiteY3" fmla="*/ 523 h 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" h="61542">
                <a:moveTo>
                  <a:pt x="75848" y="523"/>
                </a:moveTo>
                <a:cubicBezTo>
                  <a:pt x="73202" y="5285"/>
                  <a:pt x="12348" y="55556"/>
                  <a:pt x="2823" y="60848"/>
                </a:cubicBezTo>
                <a:cubicBezTo>
                  <a:pt x="-6702" y="66140"/>
                  <a:pt x="10231" y="39681"/>
                  <a:pt x="18698" y="32273"/>
                </a:cubicBezTo>
                <a:cubicBezTo>
                  <a:pt x="27165" y="24865"/>
                  <a:pt x="78494" y="-4239"/>
                  <a:pt x="75848" y="5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1C84542-94EC-3A43-D4C4-9E1F9FE5C5D6}"/>
              </a:ext>
            </a:extLst>
          </p:cNvPr>
          <p:cNvSpPr/>
          <p:nvPr/>
        </p:nvSpPr>
        <p:spPr>
          <a:xfrm>
            <a:off x="4911415" y="2034966"/>
            <a:ext cx="103697" cy="79684"/>
          </a:xfrm>
          <a:custGeom>
            <a:avLst/>
            <a:gdLst>
              <a:gd name="connsiteX0" fmla="*/ 310 w 103697"/>
              <a:gd name="connsiteY0" fmla="*/ 209 h 79684"/>
              <a:gd name="connsiteX1" fmla="*/ 63810 w 103697"/>
              <a:gd name="connsiteY1" fmla="*/ 25609 h 79684"/>
              <a:gd name="connsiteX2" fmla="*/ 101910 w 103697"/>
              <a:gd name="connsiteY2" fmla="*/ 79584 h 79684"/>
              <a:gd name="connsiteX3" fmla="*/ 92385 w 103697"/>
              <a:gd name="connsiteY3" fmla="*/ 38309 h 79684"/>
              <a:gd name="connsiteX4" fmla="*/ 310 w 103697"/>
              <a:gd name="connsiteY4" fmla="*/ 209 h 7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97" h="79684">
                <a:moveTo>
                  <a:pt x="310" y="209"/>
                </a:moveTo>
                <a:cubicBezTo>
                  <a:pt x="-4452" y="-1908"/>
                  <a:pt x="46877" y="12380"/>
                  <a:pt x="63810" y="25609"/>
                </a:cubicBezTo>
                <a:cubicBezTo>
                  <a:pt x="80743" y="38838"/>
                  <a:pt x="97148" y="77467"/>
                  <a:pt x="101910" y="79584"/>
                </a:cubicBezTo>
                <a:cubicBezTo>
                  <a:pt x="106672" y="81701"/>
                  <a:pt x="101381" y="49951"/>
                  <a:pt x="92385" y="38309"/>
                </a:cubicBezTo>
                <a:cubicBezTo>
                  <a:pt x="83389" y="26667"/>
                  <a:pt x="5072" y="2326"/>
                  <a:pt x="310" y="2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EE34BA2-DB36-727F-A7F4-958B77E4C998}"/>
              </a:ext>
            </a:extLst>
          </p:cNvPr>
          <p:cNvSpPr/>
          <p:nvPr/>
        </p:nvSpPr>
        <p:spPr>
          <a:xfrm>
            <a:off x="4796979" y="2009501"/>
            <a:ext cx="93444" cy="143296"/>
          </a:xfrm>
          <a:custGeom>
            <a:avLst/>
            <a:gdLst>
              <a:gd name="connsiteX0" fmla="*/ 22671 w 93444"/>
              <a:gd name="connsiteY0" fmla="*/ 274 h 143296"/>
              <a:gd name="connsiteX1" fmla="*/ 73471 w 93444"/>
              <a:gd name="connsiteY1" fmla="*/ 70124 h 143296"/>
              <a:gd name="connsiteX2" fmla="*/ 54421 w 93444"/>
              <a:gd name="connsiteY2" fmla="*/ 95524 h 143296"/>
              <a:gd name="connsiteX3" fmla="*/ 446 w 93444"/>
              <a:gd name="connsiteY3" fmla="*/ 143149 h 143296"/>
              <a:gd name="connsiteX4" fmla="*/ 32196 w 93444"/>
              <a:gd name="connsiteY4" fmla="*/ 108224 h 143296"/>
              <a:gd name="connsiteX5" fmla="*/ 92521 w 93444"/>
              <a:gd name="connsiteY5" fmla="*/ 47899 h 143296"/>
              <a:gd name="connsiteX6" fmla="*/ 67121 w 93444"/>
              <a:gd name="connsiteY6" fmla="*/ 44724 h 143296"/>
              <a:gd name="connsiteX7" fmla="*/ 22671 w 93444"/>
              <a:gd name="connsiteY7" fmla="*/ 274 h 14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44" h="143296">
                <a:moveTo>
                  <a:pt x="22671" y="274"/>
                </a:moveTo>
                <a:cubicBezTo>
                  <a:pt x="23729" y="4507"/>
                  <a:pt x="68179" y="54249"/>
                  <a:pt x="73471" y="70124"/>
                </a:cubicBezTo>
                <a:cubicBezTo>
                  <a:pt x="78763" y="85999"/>
                  <a:pt x="66592" y="83353"/>
                  <a:pt x="54421" y="95524"/>
                </a:cubicBezTo>
                <a:cubicBezTo>
                  <a:pt x="42250" y="107695"/>
                  <a:pt x="4150" y="141032"/>
                  <a:pt x="446" y="143149"/>
                </a:cubicBezTo>
                <a:cubicBezTo>
                  <a:pt x="-3258" y="145266"/>
                  <a:pt x="16850" y="124099"/>
                  <a:pt x="32196" y="108224"/>
                </a:cubicBezTo>
                <a:cubicBezTo>
                  <a:pt x="47542" y="92349"/>
                  <a:pt x="86700" y="58482"/>
                  <a:pt x="92521" y="47899"/>
                </a:cubicBezTo>
                <a:cubicBezTo>
                  <a:pt x="98342" y="37316"/>
                  <a:pt x="75058" y="47370"/>
                  <a:pt x="67121" y="44724"/>
                </a:cubicBezTo>
                <a:cubicBezTo>
                  <a:pt x="59184" y="42078"/>
                  <a:pt x="21613" y="-3959"/>
                  <a:pt x="22671" y="2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FC5C7F8-E47E-2FB1-F702-E9283713EF4C}"/>
              </a:ext>
            </a:extLst>
          </p:cNvPr>
          <p:cNvSpPr/>
          <p:nvPr/>
        </p:nvSpPr>
        <p:spPr>
          <a:xfrm>
            <a:off x="4733816" y="1977987"/>
            <a:ext cx="108059" cy="168426"/>
          </a:xfrm>
          <a:custGeom>
            <a:avLst/>
            <a:gdLst>
              <a:gd name="connsiteX0" fmla="*/ 101709 w 108059"/>
              <a:gd name="connsiteY0" fmla="*/ 38 h 168426"/>
              <a:gd name="connsiteX1" fmla="*/ 66784 w 108059"/>
              <a:gd name="connsiteY1" fmla="*/ 104813 h 168426"/>
              <a:gd name="connsiteX2" fmla="*/ 108059 w 108059"/>
              <a:gd name="connsiteY2" fmla="*/ 152438 h 168426"/>
              <a:gd name="connsiteX3" fmla="*/ 66784 w 108059"/>
              <a:gd name="connsiteY3" fmla="*/ 123863 h 168426"/>
              <a:gd name="connsiteX4" fmla="*/ 109 w 108059"/>
              <a:gd name="connsiteY4" fmla="*/ 168313 h 168426"/>
              <a:gd name="connsiteX5" fmla="*/ 50909 w 108059"/>
              <a:gd name="connsiteY5" fmla="*/ 107988 h 168426"/>
              <a:gd name="connsiteX6" fmla="*/ 44559 w 108059"/>
              <a:gd name="connsiteY6" fmla="*/ 47663 h 168426"/>
              <a:gd name="connsiteX7" fmla="*/ 50909 w 108059"/>
              <a:gd name="connsiteY7" fmla="*/ 92113 h 168426"/>
              <a:gd name="connsiteX8" fmla="*/ 101709 w 108059"/>
              <a:gd name="connsiteY8" fmla="*/ 38 h 16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59" h="168426">
                <a:moveTo>
                  <a:pt x="101709" y="38"/>
                </a:moveTo>
                <a:cubicBezTo>
                  <a:pt x="104355" y="2155"/>
                  <a:pt x="65726" y="79413"/>
                  <a:pt x="66784" y="104813"/>
                </a:cubicBezTo>
                <a:cubicBezTo>
                  <a:pt x="67842" y="130213"/>
                  <a:pt x="108059" y="149263"/>
                  <a:pt x="108059" y="152438"/>
                </a:cubicBezTo>
                <a:cubicBezTo>
                  <a:pt x="108059" y="155613"/>
                  <a:pt x="84776" y="121217"/>
                  <a:pt x="66784" y="123863"/>
                </a:cubicBezTo>
                <a:cubicBezTo>
                  <a:pt x="48792" y="126509"/>
                  <a:pt x="2755" y="170959"/>
                  <a:pt x="109" y="168313"/>
                </a:cubicBezTo>
                <a:cubicBezTo>
                  <a:pt x="-2537" y="165667"/>
                  <a:pt x="43501" y="128096"/>
                  <a:pt x="50909" y="107988"/>
                </a:cubicBezTo>
                <a:cubicBezTo>
                  <a:pt x="58317" y="87880"/>
                  <a:pt x="44559" y="50309"/>
                  <a:pt x="44559" y="47663"/>
                </a:cubicBezTo>
                <a:cubicBezTo>
                  <a:pt x="44559" y="45017"/>
                  <a:pt x="40326" y="101109"/>
                  <a:pt x="50909" y="92113"/>
                </a:cubicBezTo>
                <a:cubicBezTo>
                  <a:pt x="61492" y="83117"/>
                  <a:pt x="99063" y="-2079"/>
                  <a:pt x="101709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87A5C78-1174-9CA3-0596-209F0919A50B}"/>
              </a:ext>
            </a:extLst>
          </p:cNvPr>
          <p:cNvSpPr/>
          <p:nvPr/>
        </p:nvSpPr>
        <p:spPr>
          <a:xfrm>
            <a:off x="4796727" y="2161801"/>
            <a:ext cx="16591" cy="127448"/>
          </a:xfrm>
          <a:custGeom>
            <a:avLst/>
            <a:gdLst>
              <a:gd name="connsiteX0" fmla="*/ 698 w 16591"/>
              <a:gd name="connsiteY0" fmla="*/ 374 h 127448"/>
              <a:gd name="connsiteX1" fmla="*/ 16573 w 16591"/>
              <a:gd name="connsiteY1" fmla="*/ 124199 h 127448"/>
              <a:gd name="connsiteX2" fmla="*/ 3873 w 16591"/>
              <a:gd name="connsiteY2" fmla="*/ 86099 h 127448"/>
              <a:gd name="connsiteX3" fmla="*/ 698 w 16591"/>
              <a:gd name="connsiteY3" fmla="*/ 374 h 1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127448">
                <a:moveTo>
                  <a:pt x="698" y="374"/>
                </a:moveTo>
                <a:cubicBezTo>
                  <a:pt x="2815" y="6724"/>
                  <a:pt x="16044" y="109912"/>
                  <a:pt x="16573" y="124199"/>
                </a:cubicBezTo>
                <a:cubicBezTo>
                  <a:pt x="17102" y="138487"/>
                  <a:pt x="5990" y="101974"/>
                  <a:pt x="3873" y="86099"/>
                </a:cubicBezTo>
                <a:cubicBezTo>
                  <a:pt x="1756" y="70224"/>
                  <a:pt x="-1419" y="-5976"/>
                  <a:pt x="698" y="3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AF4787A-223C-0A6C-E4ED-9A24BFEA8E62}"/>
              </a:ext>
            </a:extLst>
          </p:cNvPr>
          <p:cNvSpPr/>
          <p:nvPr/>
        </p:nvSpPr>
        <p:spPr>
          <a:xfrm>
            <a:off x="4851164" y="2146227"/>
            <a:ext cx="16834" cy="149362"/>
          </a:xfrm>
          <a:custGeom>
            <a:avLst/>
            <a:gdLst>
              <a:gd name="connsiteX0" fmla="*/ 6586 w 16834"/>
              <a:gd name="connsiteY0" fmla="*/ 73 h 149362"/>
              <a:gd name="connsiteX1" fmla="*/ 6586 w 16834"/>
              <a:gd name="connsiteY1" fmla="*/ 66748 h 149362"/>
              <a:gd name="connsiteX2" fmla="*/ 236 w 16834"/>
              <a:gd name="connsiteY2" fmla="*/ 149298 h 149362"/>
              <a:gd name="connsiteX3" fmla="*/ 16111 w 16834"/>
              <a:gd name="connsiteY3" fmla="*/ 79448 h 149362"/>
              <a:gd name="connsiteX4" fmla="*/ 6586 w 16834"/>
              <a:gd name="connsiteY4" fmla="*/ 73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" h="149362">
                <a:moveTo>
                  <a:pt x="6586" y="73"/>
                </a:moveTo>
                <a:cubicBezTo>
                  <a:pt x="4998" y="-2044"/>
                  <a:pt x="7644" y="41877"/>
                  <a:pt x="6586" y="66748"/>
                </a:cubicBezTo>
                <a:cubicBezTo>
                  <a:pt x="5528" y="91619"/>
                  <a:pt x="-1352" y="147181"/>
                  <a:pt x="236" y="149298"/>
                </a:cubicBezTo>
                <a:cubicBezTo>
                  <a:pt x="1824" y="151415"/>
                  <a:pt x="12407" y="101144"/>
                  <a:pt x="16111" y="79448"/>
                </a:cubicBezTo>
                <a:cubicBezTo>
                  <a:pt x="19815" y="57752"/>
                  <a:pt x="8174" y="2190"/>
                  <a:pt x="6586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8A53A91-8982-566F-9022-4435A6921150}"/>
              </a:ext>
            </a:extLst>
          </p:cNvPr>
          <p:cNvSpPr/>
          <p:nvPr/>
        </p:nvSpPr>
        <p:spPr>
          <a:xfrm>
            <a:off x="4723123" y="2184395"/>
            <a:ext cx="61623" cy="107961"/>
          </a:xfrm>
          <a:custGeom>
            <a:avLst/>
            <a:gdLst>
              <a:gd name="connsiteX0" fmla="*/ 61602 w 61623"/>
              <a:gd name="connsiteY0" fmla="*/ 5 h 107961"/>
              <a:gd name="connsiteX1" fmla="*/ 13977 w 61623"/>
              <a:gd name="connsiteY1" fmla="*/ 53980 h 107961"/>
              <a:gd name="connsiteX2" fmla="*/ 1277 w 61623"/>
              <a:gd name="connsiteY2" fmla="*/ 107955 h 107961"/>
              <a:gd name="connsiteX3" fmla="*/ 7627 w 61623"/>
              <a:gd name="connsiteY3" fmla="*/ 57155 h 107961"/>
              <a:gd name="connsiteX4" fmla="*/ 61602 w 61623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07961">
                <a:moveTo>
                  <a:pt x="61602" y="5"/>
                </a:moveTo>
                <a:cubicBezTo>
                  <a:pt x="62660" y="-524"/>
                  <a:pt x="24031" y="35988"/>
                  <a:pt x="13977" y="53980"/>
                </a:cubicBezTo>
                <a:cubicBezTo>
                  <a:pt x="3923" y="71972"/>
                  <a:pt x="2335" y="107426"/>
                  <a:pt x="1277" y="107955"/>
                </a:cubicBezTo>
                <a:cubicBezTo>
                  <a:pt x="219" y="108484"/>
                  <a:pt x="-2956" y="74618"/>
                  <a:pt x="7627" y="57155"/>
                </a:cubicBezTo>
                <a:cubicBezTo>
                  <a:pt x="18210" y="39693"/>
                  <a:pt x="60544" y="534"/>
                  <a:pt x="61602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8D1E786-F7A5-420E-8153-EDE722DB81FE}"/>
              </a:ext>
            </a:extLst>
          </p:cNvPr>
          <p:cNvSpPr/>
          <p:nvPr/>
        </p:nvSpPr>
        <p:spPr>
          <a:xfrm>
            <a:off x="4886301" y="2209794"/>
            <a:ext cx="51540" cy="79391"/>
          </a:xfrm>
          <a:custGeom>
            <a:avLst/>
            <a:gdLst>
              <a:gd name="connsiteX0" fmla="*/ 24 w 51540"/>
              <a:gd name="connsiteY0" fmla="*/ 6 h 79391"/>
              <a:gd name="connsiteX1" fmla="*/ 41299 w 51540"/>
              <a:gd name="connsiteY1" fmla="*/ 47631 h 79391"/>
              <a:gd name="connsiteX2" fmla="*/ 50824 w 51540"/>
              <a:gd name="connsiteY2" fmla="*/ 79381 h 79391"/>
              <a:gd name="connsiteX3" fmla="*/ 47649 w 51540"/>
              <a:gd name="connsiteY3" fmla="*/ 44456 h 79391"/>
              <a:gd name="connsiteX4" fmla="*/ 24 w 51540"/>
              <a:gd name="connsiteY4" fmla="*/ 6 h 7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0" h="79391">
                <a:moveTo>
                  <a:pt x="24" y="6"/>
                </a:moveTo>
                <a:cubicBezTo>
                  <a:pt x="-1034" y="535"/>
                  <a:pt x="32832" y="34402"/>
                  <a:pt x="41299" y="47631"/>
                </a:cubicBezTo>
                <a:cubicBezTo>
                  <a:pt x="49766" y="60860"/>
                  <a:pt x="49766" y="79910"/>
                  <a:pt x="50824" y="79381"/>
                </a:cubicBezTo>
                <a:cubicBezTo>
                  <a:pt x="51882" y="78852"/>
                  <a:pt x="52412" y="55039"/>
                  <a:pt x="47649" y="44456"/>
                </a:cubicBezTo>
                <a:cubicBezTo>
                  <a:pt x="42887" y="33873"/>
                  <a:pt x="1082" y="-523"/>
                  <a:pt x="24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BF5B81B-2D37-077B-791D-C51EEAA00A90}"/>
              </a:ext>
            </a:extLst>
          </p:cNvPr>
          <p:cNvSpPr/>
          <p:nvPr/>
        </p:nvSpPr>
        <p:spPr>
          <a:xfrm>
            <a:off x="4498755" y="2301266"/>
            <a:ext cx="371796" cy="121322"/>
          </a:xfrm>
          <a:custGeom>
            <a:avLst/>
            <a:gdLst>
              <a:gd name="connsiteX0" fmla="*/ 220 w 371796"/>
              <a:gd name="connsiteY0" fmla="*/ 121259 h 121322"/>
              <a:gd name="connsiteX1" fmla="*/ 206595 w 371796"/>
              <a:gd name="connsiteY1" fmla="*/ 13309 h 121322"/>
              <a:gd name="connsiteX2" fmla="*/ 314545 w 371796"/>
              <a:gd name="connsiteY2" fmla="*/ 26009 h 121322"/>
              <a:gd name="connsiteX3" fmla="*/ 301845 w 371796"/>
              <a:gd name="connsiteY3" fmla="*/ 41884 h 121322"/>
              <a:gd name="connsiteX4" fmla="*/ 270095 w 371796"/>
              <a:gd name="connsiteY4" fmla="*/ 102209 h 121322"/>
              <a:gd name="connsiteX5" fmla="*/ 298670 w 371796"/>
              <a:gd name="connsiteY5" fmla="*/ 67284 h 121322"/>
              <a:gd name="connsiteX6" fmla="*/ 371695 w 371796"/>
              <a:gd name="connsiteY6" fmla="*/ 19659 h 121322"/>
              <a:gd name="connsiteX7" fmla="*/ 314545 w 371796"/>
              <a:gd name="connsiteY7" fmla="*/ 57759 h 121322"/>
              <a:gd name="connsiteX8" fmla="*/ 311370 w 371796"/>
              <a:gd name="connsiteY8" fmla="*/ 19659 h 121322"/>
              <a:gd name="connsiteX9" fmla="*/ 184370 w 371796"/>
              <a:gd name="connsiteY9" fmla="*/ 609 h 121322"/>
              <a:gd name="connsiteX10" fmla="*/ 222470 w 371796"/>
              <a:gd name="connsiteY10" fmla="*/ 6959 h 121322"/>
              <a:gd name="connsiteX11" fmla="*/ 124045 w 371796"/>
              <a:gd name="connsiteY11" fmla="*/ 29184 h 121322"/>
              <a:gd name="connsiteX12" fmla="*/ 165320 w 371796"/>
              <a:gd name="connsiteY12" fmla="*/ 29184 h 121322"/>
              <a:gd name="connsiteX13" fmla="*/ 220 w 371796"/>
              <a:gd name="connsiteY13" fmla="*/ 121259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96" h="121322">
                <a:moveTo>
                  <a:pt x="220" y="121259"/>
                </a:moveTo>
                <a:cubicBezTo>
                  <a:pt x="7099" y="118613"/>
                  <a:pt x="154208" y="29184"/>
                  <a:pt x="206595" y="13309"/>
                </a:cubicBezTo>
                <a:cubicBezTo>
                  <a:pt x="258982" y="-2566"/>
                  <a:pt x="314545" y="26009"/>
                  <a:pt x="314545" y="26009"/>
                </a:cubicBezTo>
                <a:cubicBezTo>
                  <a:pt x="330420" y="30771"/>
                  <a:pt x="309253" y="29184"/>
                  <a:pt x="301845" y="41884"/>
                </a:cubicBezTo>
                <a:cubicBezTo>
                  <a:pt x="294437" y="54584"/>
                  <a:pt x="270624" y="97976"/>
                  <a:pt x="270095" y="102209"/>
                </a:cubicBezTo>
                <a:cubicBezTo>
                  <a:pt x="269566" y="106442"/>
                  <a:pt x="281737" y="81042"/>
                  <a:pt x="298670" y="67284"/>
                </a:cubicBezTo>
                <a:cubicBezTo>
                  <a:pt x="315603" y="53526"/>
                  <a:pt x="369049" y="21246"/>
                  <a:pt x="371695" y="19659"/>
                </a:cubicBezTo>
                <a:cubicBezTo>
                  <a:pt x="374341" y="18071"/>
                  <a:pt x="324599" y="57759"/>
                  <a:pt x="314545" y="57759"/>
                </a:cubicBezTo>
                <a:cubicBezTo>
                  <a:pt x="304491" y="57759"/>
                  <a:pt x="333066" y="29184"/>
                  <a:pt x="311370" y="19659"/>
                </a:cubicBezTo>
                <a:cubicBezTo>
                  <a:pt x="289674" y="10134"/>
                  <a:pt x="199187" y="2726"/>
                  <a:pt x="184370" y="609"/>
                </a:cubicBezTo>
                <a:cubicBezTo>
                  <a:pt x="169553" y="-1508"/>
                  <a:pt x="232524" y="2196"/>
                  <a:pt x="222470" y="6959"/>
                </a:cubicBezTo>
                <a:cubicBezTo>
                  <a:pt x="212416" y="11721"/>
                  <a:pt x="133570" y="25480"/>
                  <a:pt x="124045" y="29184"/>
                </a:cubicBezTo>
                <a:cubicBezTo>
                  <a:pt x="114520" y="32888"/>
                  <a:pt x="181195" y="15955"/>
                  <a:pt x="165320" y="29184"/>
                </a:cubicBezTo>
                <a:cubicBezTo>
                  <a:pt x="149445" y="42413"/>
                  <a:pt x="-6659" y="123905"/>
                  <a:pt x="220" y="1212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907826-5DB6-DADA-745B-2BADB40FEC18}"/>
              </a:ext>
            </a:extLst>
          </p:cNvPr>
          <p:cNvSpPr/>
          <p:nvPr/>
        </p:nvSpPr>
        <p:spPr>
          <a:xfrm>
            <a:off x="4657700" y="2292326"/>
            <a:ext cx="391569" cy="67243"/>
          </a:xfrm>
          <a:custGeom>
            <a:avLst/>
            <a:gdLst>
              <a:gd name="connsiteX0" fmla="*/ 25 w 391569"/>
              <a:gd name="connsiteY0" fmla="*/ 53999 h 67243"/>
              <a:gd name="connsiteX1" fmla="*/ 225450 w 391569"/>
              <a:gd name="connsiteY1" fmla="*/ 66699 h 67243"/>
              <a:gd name="connsiteX2" fmla="*/ 215925 w 391569"/>
              <a:gd name="connsiteY2" fmla="*/ 31774 h 67243"/>
              <a:gd name="connsiteX3" fmla="*/ 298475 w 391569"/>
              <a:gd name="connsiteY3" fmla="*/ 57174 h 67243"/>
              <a:gd name="connsiteX4" fmla="*/ 282600 w 391569"/>
              <a:gd name="connsiteY4" fmla="*/ 28599 h 67243"/>
              <a:gd name="connsiteX5" fmla="*/ 390550 w 391569"/>
              <a:gd name="connsiteY5" fmla="*/ 63524 h 67243"/>
              <a:gd name="connsiteX6" fmla="*/ 339750 w 391569"/>
              <a:gd name="connsiteY6" fmla="*/ 47649 h 67243"/>
              <a:gd name="connsiteX7" fmla="*/ 203225 w 391569"/>
              <a:gd name="connsiteY7" fmla="*/ 24 h 67243"/>
              <a:gd name="connsiteX8" fmla="*/ 282600 w 391569"/>
              <a:gd name="connsiteY8" fmla="*/ 41299 h 67243"/>
              <a:gd name="connsiteX9" fmla="*/ 190525 w 391569"/>
              <a:gd name="connsiteY9" fmla="*/ 50824 h 67243"/>
              <a:gd name="connsiteX10" fmla="*/ 209575 w 391569"/>
              <a:gd name="connsiteY10" fmla="*/ 28599 h 67243"/>
              <a:gd name="connsiteX11" fmla="*/ 142900 w 391569"/>
              <a:gd name="connsiteY11" fmla="*/ 53999 h 67243"/>
              <a:gd name="connsiteX12" fmla="*/ 79400 w 391569"/>
              <a:gd name="connsiteY12" fmla="*/ 38124 h 67243"/>
              <a:gd name="connsiteX13" fmla="*/ 209575 w 391569"/>
              <a:gd name="connsiteY13" fmla="*/ 66699 h 67243"/>
              <a:gd name="connsiteX14" fmla="*/ 25 w 391569"/>
              <a:gd name="connsiteY14" fmla="*/ 53999 h 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1569" h="67243">
                <a:moveTo>
                  <a:pt x="25" y="53999"/>
                </a:moveTo>
                <a:cubicBezTo>
                  <a:pt x="2671" y="53999"/>
                  <a:pt x="189467" y="70403"/>
                  <a:pt x="225450" y="66699"/>
                </a:cubicBezTo>
                <a:cubicBezTo>
                  <a:pt x="261433" y="62995"/>
                  <a:pt x="203754" y="33361"/>
                  <a:pt x="215925" y="31774"/>
                </a:cubicBezTo>
                <a:cubicBezTo>
                  <a:pt x="228096" y="30187"/>
                  <a:pt x="287363" y="57703"/>
                  <a:pt x="298475" y="57174"/>
                </a:cubicBezTo>
                <a:cubicBezTo>
                  <a:pt x="309587" y="56645"/>
                  <a:pt x="267254" y="27541"/>
                  <a:pt x="282600" y="28599"/>
                </a:cubicBezTo>
                <a:cubicBezTo>
                  <a:pt x="297946" y="29657"/>
                  <a:pt x="381025" y="60349"/>
                  <a:pt x="390550" y="63524"/>
                </a:cubicBezTo>
                <a:cubicBezTo>
                  <a:pt x="400075" y="66699"/>
                  <a:pt x="339750" y="47649"/>
                  <a:pt x="339750" y="47649"/>
                </a:cubicBezTo>
                <a:cubicBezTo>
                  <a:pt x="308529" y="37066"/>
                  <a:pt x="212750" y="1082"/>
                  <a:pt x="203225" y="24"/>
                </a:cubicBezTo>
                <a:cubicBezTo>
                  <a:pt x="193700" y="-1034"/>
                  <a:pt x="284717" y="32832"/>
                  <a:pt x="282600" y="41299"/>
                </a:cubicBezTo>
                <a:cubicBezTo>
                  <a:pt x="280483" y="49766"/>
                  <a:pt x="202696" y="52941"/>
                  <a:pt x="190525" y="50824"/>
                </a:cubicBezTo>
                <a:cubicBezTo>
                  <a:pt x="178354" y="48707"/>
                  <a:pt x="217513" y="28070"/>
                  <a:pt x="209575" y="28599"/>
                </a:cubicBezTo>
                <a:cubicBezTo>
                  <a:pt x="201638" y="29128"/>
                  <a:pt x="164596" y="52412"/>
                  <a:pt x="142900" y="53999"/>
                </a:cubicBezTo>
                <a:cubicBezTo>
                  <a:pt x="121204" y="55586"/>
                  <a:pt x="68288" y="36007"/>
                  <a:pt x="79400" y="38124"/>
                </a:cubicBezTo>
                <a:cubicBezTo>
                  <a:pt x="90512" y="40241"/>
                  <a:pt x="217512" y="62995"/>
                  <a:pt x="209575" y="66699"/>
                </a:cubicBezTo>
                <a:cubicBezTo>
                  <a:pt x="201638" y="70403"/>
                  <a:pt x="-2621" y="53999"/>
                  <a:pt x="25" y="539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E41FAC5-6802-8778-FAEF-68C3D82647DE}"/>
              </a:ext>
            </a:extLst>
          </p:cNvPr>
          <p:cNvSpPr/>
          <p:nvPr/>
        </p:nvSpPr>
        <p:spPr>
          <a:xfrm>
            <a:off x="4867272" y="2282823"/>
            <a:ext cx="324880" cy="124268"/>
          </a:xfrm>
          <a:custGeom>
            <a:avLst/>
            <a:gdLst>
              <a:gd name="connsiteX0" fmla="*/ 57153 w 324880"/>
              <a:gd name="connsiteY0" fmla="*/ 60327 h 124268"/>
              <a:gd name="connsiteX1" fmla="*/ 263528 w 324880"/>
              <a:gd name="connsiteY1" fmla="*/ 104777 h 124268"/>
              <a:gd name="connsiteX2" fmla="*/ 228603 w 324880"/>
              <a:gd name="connsiteY2" fmla="*/ 79377 h 124268"/>
              <a:gd name="connsiteX3" fmla="*/ 304803 w 324880"/>
              <a:gd name="connsiteY3" fmla="*/ 120652 h 124268"/>
              <a:gd name="connsiteX4" fmla="*/ 282578 w 324880"/>
              <a:gd name="connsiteY4" fmla="*/ 73027 h 124268"/>
              <a:gd name="connsiteX5" fmla="*/ 323853 w 324880"/>
              <a:gd name="connsiteY5" fmla="*/ 123827 h 124268"/>
              <a:gd name="connsiteX6" fmla="*/ 231778 w 324880"/>
              <a:gd name="connsiteY6" fmla="*/ 92077 h 124268"/>
              <a:gd name="connsiteX7" fmla="*/ 3 w 324880"/>
              <a:gd name="connsiteY7" fmla="*/ 2 h 124268"/>
              <a:gd name="connsiteX8" fmla="*/ 225428 w 324880"/>
              <a:gd name="connsiteY8" fmla="*/ 95252 h 124268"/>
              <a:gd name="connsiteX9" fmla="*/ 57153 w 324880"/>
              <a:gd name="connsiteY9" fmla="*/ 60327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880" h="124268">
                <a:moveTo>
                  <a:pt x="57153" y="60327"/>
                </a:moveTo>
                <a:cubicBezTo>
                  <a:pt x="63503" y="61915"/>
                  <a:pt x="234953" y="101602"/>
                  <a:pt x="263528" y="104777"/>
                </a:cubicBezTo>
                <a:cubicBezTo>
                  <a:pt x="292103" y="107952"/>
                  <a:pt x="221724" y="76731"/>
                  <a:pt x="228603" y="79377"/>
                </a:cubicBezTo>
                <a:cubicBezTo>
                  <a:pt x="235482" y="82023"/>
                  <a:pt x="295807" y="121710"/>
                  <a:pt x="304803" y="120652"/>
                </a:cubicBezTo>
                <a:cubicBezTo>
                  <a:pt x="313799" y="119594"/>
                  <a:pt x="279403" y="72498"/>
                  <a:pt x="282578" y="73027"/>
                </a:cubicBezTo>
                <a:cubicBezTo>
                  <a:pt x="285753" y="73556"/>
                  <a:pt x="332320" y="120652"/>
                  <a:pt x="323853" y="123827"/>
                </a:cubicBezTo>
                <a:cubicBezTo>
                  <a:pt x="315386" y="127002"/>
                  <a:pt x="285753" y="112715"/>
                  <a:pt x="231778" y="92077"/>
                </a:cubicBezTo>
                <a:cubicBezTo>
                  <a:pt x="177803" y="71440"/>
                  <a:pt x="1061" y="-527"/>
                  <a:pt x="3" y="2"/>
                </a:cubicBezTo>
                <a:cubicBezTo>
                  <a:pt x="-1055" y="531"/>
                  <a:pt x="208495" y="84140"/>
                  <a:pt x="225428" y="95252"/>
                </a:cubicBezTo>
                <a:cubicBezTo>
                  <a:pt x="242361" y="106364"/>
                  <a:pt x="50803" y="58739"/>
                  <a:pt x="57153" y="603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A5D3B5-9213-351B-931A-D6C35B5374D5}"/>
              </a:ext>
            </a:extLst>
          </p:cNvPr>
          <p:cNvSpPr/>
          <p:nvPr/>
        </p:nvSpPr>
        <p:spPr>
          <a:xfrm>
            <a:off x="4673266" y="2320902"/>
            <a:ext cx="401229" cy="83026"/>
          </a:xfrm>
          <a:custGeom>
            <a:avLst/>
            <a:gdLst>
              <a:gd name="connsiteX0" fmla="*/ 334 w 401229"/>
              <a:gd name="connsiteY0" fmla="*/ 23 h 83026"/>
              <a:gd name="connsiteX1" fmla="*/ 117809 w 401229"/>
              <a:gd name="connsiteY1" fmla="*/ 41298 h 83026"/>
              <a:gd name="connsiteX2" fmla="*/ 311484 w 401229"/>
              <a:gd name="connsiteY2" fmla="*/ 44473 h 83026"/>
              <a:gd name="connsiteX3" fmla="*/ 282909 w 401229"/>
              <a:gd name="connsiteY3" fmla="*/ 41298 h 83026"/>
              <a:gd name="connsiteX4" fmla="*/ 400384 w 401229"/>
              <a:gd name="connsiteY4" fmla="*/ 82573 h 83026"/>
              <a:gd name="connsiteX5" fmla="*/ 324184 w 401229"/>
              <a:gd name="connsiteY5" fmla="*/ 63523 h 83026"/>
              <a:gd name="connsiteX6" fmla="*/ 117809 w 401229"/>
              <a:gd name="connsiteY6" fmla="*/ 66698 h 83026"/>
              <a:gd name="connsiteX7" fmla="*/ 314659 w 401229"/>
              <a:gd name="connsiteY7" fmla="*/ 41298 h 83026"/>
              <a:gd name="connsiteX8" fmla="*/ 152734 w 401229"/>
              <a:gd name="connsiteY8" fmla="*/ 47648 h 83026"/>
              <a:gd name="connsiteX9" fmla="*/ 334 w 401229"/>
              <a:gd name="connsiteY9" fmla="*/ 23 h 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229" h="83026">
                <a:moveTo>
                  <a:pt x="334" y="23"/>
                </a:moveTo>
                <a:cubicBezTo>
                  <a:pt x="-5487" y="-1035"/>
                  <a:pt x="65951" y="33890"/>
                  <a:pt x="117809" y="41298"/>
                </a:cubicBezTo>
                <a:cubicBezTo>
                  <a:pt x="169667" y="48706"/>
                  <a:pt x="283967" y="44473"/>
                  <a:pt x="311484" y="44473"/>
                </a:cubicBezTo>
                <a:cubicBezTo>
                  <a:pt x="339001" y="44473"/>
                  <a:pt x="268092" y="34948"/>
                  <a:pt x="282909" y="41298"/>
                </a:cubicBezTo>
                <a:cubicBezTo>
                  <a:pt x="297726" y="47648"/>
                  <a:pt x="393505" y="78869"/>
                  <a:pt x="400384" y="82573"/>
                </a:cubicBezTo>
                <a:cubicBezTo>
                  <a:pt x="407263" y="86277"/>
                  <a:pt x="371280" y="66169"/>
                  <a:pt x="324184" y="63523"/>
                </a:cubicBezTo>
                <a:cubicBezTo>
                  <a:pt x="277088" y="60877"/>
                  <a:pt x="119396" y="70402"/>
                  <a:pt x="117809" y="66698"/>
                </a:cubicBezTo>
                <a:cubicBezTo>
                  <a:pt x="116222" y="62994"/>
                  <a:pt x="308838" y="44473"/>
                  <a:pt x="314659" y="41298"/>
                </a:cubicBezTo>
                <a:cubicBezTo>
                  <a:pt x="320480" y="38123"/>
                  <a:pt x="197713" y="51352"/>
                  <a:pt x="152734" y="47648"/>
                </a:cubicBezTo>
                <a:cubicBezTo>
                  <a:pt x="107755" y="43944"/>
                  <a:pt x="6155" y="1081"/>
                  <a:pt x="334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F78ED68-89B5-FE0B-248F-89BA9FF0DB9D}"/>
              </a:ext>
            </a:extLst>
          </p:cNvPr>
          <p:cNvSpPr/>
          <p:nvPr/>
        </p:nvSpPr>
        <p:spPr>
          <a:xfrm>
            <a:off x="4466520" y="2346166"/>
            <a:ext cx="396898" cy="98584"/>
          </a:xfrm>
          <a:custGeom>
            <a:avLst/>
            <a:gdLst>
              <a:gd name="connsiteX0" fmla="*/ 705 w 396898"/>
              <a:gd name="connsiteY0" fmla="*/ 98584 h 98584"/>
              <a:gd name="connsiteX1" fmla="*/ 222955 w 396898"/>
              <a:gd name="connsiteY1" fmla="*/ 44609 h 98584"/>
              <a:gd name="connsiteX2" fmla="*/ 394405 w 396898"/>
              <a:gd name="connsiteY2" fmla="*/ 50959 h 98584"/>
              <a:gd name="connsiteX3" fmla="*/ 318205 w 396898"/>
              <a:gd name="connsiteY3" fmla="*/ 35084 h 98584"/>
              <a:gd name="connsiteX4" fmla="*/ 226130 w 396898"/>
              <a:gd name="connsiteY4" fmla="*/ 159 h 98584"/>
              <a:gd name="connsiteX5" fmla="*/ 276930 w 396898"/>
              <a:gd name="connsiteY5" fmla="*/ 22384 h 98584"/>
              <a:gd name="connsiteX6" fmla="*/ 242005 w 396898"/>
              <a:gd name="connsiteY6" fmla="*/ 28734 h 98584"/>
              <a:gd name="connsiteX7" fmla="*/ 194380 w 396898"/>
              <a:gd name="connsiteY7" fmla="*/ 9684 h 98584"/>
              <a:gd name="connsiteX8" fmla="*/ 238830 w 396898"/>
              <a:gd name="connsiteY8" fmla="*/ 38259 h 98584"/>
              <a:gd name="connsiteX9" fmla="*/ 168980 w 396898"/>
              <a:gd name="connsiteY9" fmla="*/ 41434 h 98584"/>
              <a:gd name="connsiteX10" fmla="*/ 105480 w 396898"/>
              <a:gd name="connsiteY10" fmla="*/ 41434 h 98584"/>
              <a:gd name="connsiteX11" fmla="*/ 149930 w 396898"/>
              <a:gd name="connsiteY11" fmla="*/ 44609 h 98584"/>
              <a:gd name="connsiteX12" fmla="*/ 705 w 396898"/>
              <a:gd name="connsiteY12" fmla="*/ 98584 h 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898" h="98584">
                <a:moveTo>
                  <a:pt x="705" y="98584"/>
                </a:moveTo>
                <a:cubicBezTo>
                  <a:pt x="12876" y="98584"/>
                  <a:pt x="157338" y="52546"/>
                  <a:pt x="222955" y="44609"/>
                </a:cubicBezTo>
                <a:cubicBezTo>
                  <a:pt x="288572" y="36672"/>
                  <a:pt x="378530" y="52546"/>
                  <a:pt x="394405" y="50959"/>
                </a:cubicBezTo>
                <a:cubicBezTo>
                  <a:pt x="410280" y="49371"/>
                  <a:pt x="346251" y="43551"/>
                  <a:pt x="318205" y="35084"/>
                </a:cubicBezTo>
                <a:cubicBezTo>
                  <a:pt x="290159" y="26617"/>
                  <a:pt x="233009" y="2276"/>
                  <a:pt x="226130" y="159"/>
                </a:cubicBezTo>
                <a:cubicBezTo>
                  <a:pt x="219251" y="-1958"/>
                  <a:pt x="274284" y="17622"/>
                  <a:pt x="276930" y="22384"/>
                </a:cubicBezTo>
                <a:cubicBezTo>
                  <a:pt x="279576" y="27146"/>
                  <a:pt x="255763" y="30851"/>
                  <a:pt x="242005" y="28734"/>
                </a:cubicBezTo>
                <a:cubicBezTo>
                  <a:pt x="228247" y="26617"/>
                  <a:pt x="194909" y="8097"/>
                  <a:pt x="194380" y="9684"/>
                </a:cubicBezTo>
                <a:cubicBezTo>
                  <a:pt x="193851" y="11271"/>
                  <a:pt x="243063" y="32967"/>
                  <a:pt x="238830" y="38259"/>
                </a:cubicBezTo>
                <a:cubicBezTo>
                  <a:pt x="234597" y="43551"/>
                  <a:pt x="191205" y="40905"/>
                  <a:pt x="168980" y="41434"/>
                </a:cubicBezTo>
                <a:cubicBezTo>
                  <a:pt x="146755" y="41963"/>
                  <a:pt x="108655" y="40905"/>
                  <a:pt x="105480" y="41434"/>
                </a:cubicBezTo>
                <a:cubicBezTo>
                  <a:pt x="102305" y="41963"/>
                  <a:pt x="162101" y="36672"/>
                  <a:pt x="149930" y="44609"/>
                </a:cubicBezTo>
                <a:cubicBezTo>
                  <a:pt x="137759" y="52546"/>
                  <a:pt x="-11466" y="98584"/>
                  <a:pt x="705" y="985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E553ED1-05DA-0758-B489-EB9C746DB4B1}"/>
              </a:ext>
            </a:extLst>
          </p:cNvPr>
          <p:cNvSpPr/>
          <p:nvPr/>
        </p:nvSpPr>
        <p:spPr>
          <a:xfrm>
            <a:off x="4952609" y="2384409"/>
            <a:ext cx="218387" cy="58147"/>
          </a:xfrm>
          <a:custGeom>
            <a:avLst/>
            <a:gdLst>
              <a:gd name="connsiteX0" fmla="*/ 391 w 218387"/>
              <a:gd name="connsiteY0" fmla="*/ 3191 h 58147"/>
              <a:gd name="connsiteX1" fmla="*/ 206766 w 218387"/>
              <a:gd name="connsiteY1" fmla="*/ 50816 h 58147"/>
              <a:gd name="connsiteX2" fmla="*/ 86116 w 218387"/>
              <a:gd name="connsiteY2" fmla="*/ 16 h 58147"/>
              <a:gd name="connsiteX3" fmla="*/ 216291 w 218387"/>
              <a:gd name="connsiteY3" fmla="*/ 57166 h 58147"/>
              <a:gd name="connsiteX4" fmla="*/ 155966 w 218387"/>
              <a:gd name="connsiteY4" fmla="*/ 34941 h 58147"/>
              <a:gd name="connsiteX5" fmla="*/ 391 w 218387"/>
              <a:gd name="connsiteY5" fmla="*/ 3191 h 5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87" h="58147">
                <a:moveTo>
                  <a:pt x="391" y="3191"/>
                </a:moveTo>
                <a:cubicBezTo>
                  <a:pt x="8858" y="5837"/>
                  <a:pt x="192479" y="51345"/>
                  <a:pt x="206766" y="50816"/>
                </a:cubicBezTo>
                <a:cubicBezTo>
                  <a:pt x="221054" y="50287"/>
                  <a:pt x="84528" y="-1042"/>
                  <a:pt x="86116" y="16"/>
                </a:cubicBezTo>
                <a:cubicBezTo>
                  <a:pt x="87704" y="1074"/>
                  <a:pt x="204649" y="51345"/>
                  <a:pt x="216291" y="57166"/>
                </a:cubicBezTo>
                <a:cubicBezTo>
                  <a:pt x="227933" y="62987"/>
                  <a:pt x="188774" y="41291"/>
                  <a:pt x="155966" y="34941"/>
                </a:cubicBezTo>
                <a:cubicBezTo>
                  <a:pt x="123158" y="28591"/>
                  <a:pt x="-8076" y="545"/>
                  <a:pt x="391" y="31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FB48D46-5112-EE02-1252-7C38342851D2}"/>
              </a:ext>
            </a:extLst>
          </p:cNvPr>
          <p:cNvSpPr/>
          <p:nvPr/>
        </p:nvSpPr>
        <p:spPr>
          <a:xfrm>
            <a:off x="4504138" y="2384415"/>
            <a:ext cx="385636" cy="45527"/>
          </a:xfrm>
          <a:custGeom>
            <a:avLst/>
            <a:gdLst>
              <a:gd name="connsiteX0" fmla="*/ 1187 w 385636"/>
              <a:gd name="connsiteY0" fmla="*/ 41285 h 45527"/>
              <a:gd name="connsiteX1" fmla="*/ 109137 w 385636"/>
              <a:gd name="connsiteY1" fmla="*/ 44460 h 45527"/>
              <a:gd name="connsiteX2" fmla="*/ 258362 w 385636"/>
              <a:gd name="connsiteY2" fmla="*/ 22235 h 45527"/>
              <a:gd name="connsiteX3" fmla="*/ 385362 w 385636"/>
              <a:gd name="connsiteY3" fmla="*/ 10 h 45527"/>
              <a:gd name="connsiteX4" fmla="*/ 286937 w 385636"/>
              <a:gd name="connsiteY4" fmla="*/ 19060 h 45527"/>
              <a:gd name="connsiteX5" fmla="*/ 115487 w 385636"/>
              <a:gd name="connsiteY5" fmla="*/ 3185 h 45527"/>
              <a:gd name="connsiteX6" fmla="*/ 248837 w 385636"/>
              <a:gd name="connsiteY6" fmla="*/ 19060 h 45527"/>
              <a:gd name="connsiteX7" fmla="*/ 178987 w 385636"/>
              <a:gd name="connsiteY7" fmla="*/ 34935 h 45527"/>
              <a:gd name="connsiteX8" fmla="*/ 1187 w 385636"/>
              <a:gd name="connsiteY8" fmla="*/ 41285 h 4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636" h="45527">
                <a:moveTo>
                  <a:pt x="1187" y="41285"/>
                </a:moveTo>
                <a:cubicBezTo>
                  <a:pt x="-10455" y="42872"/>
                  <a:pt x="66275" y="47635"/>
                  <a:pt x="109137" y="44460"/>
                </a:cubicBezTo>
                <a:cubicBezTo>
                  <a:pt x="151999" y="41285"/>
                  <a:pt x="212325" y="29643"/>
                  <a:pt x="258362" y="22235"/>
                </a:cubicBezTo>
                <a:cubicBezTo>
                  <a:pt x="304400" y="14827"/>
                  <a:pt x="380600" y="539"/>
                  <a:pt x="385362" y="10"/>
                </a:cubicBezTo>
                <a:cubicBezTo>
                  <a:pt x="390125" y="-519"/>
                  <a:pt x="331916" y="18531"/>
                  <a:pt x="286937" y="19060"/>
                </a:cubicBezTo>
                <a:cubicBezTo>
                  <a:pt x="241958" y="19589"/>
                  <a:pt x="121837" y="3185"/>
                  <a:pt x="115487" y="3185"/>
                </a:cubicBezTo>
                <a:cubicBezTo>
                  <a:pt x="109137" y="3185"/>
                  <a:pt x="238254" y="13768"/>
                  <a:pt x="248837" y="19060"/>
                </a:cubicBezTo>
                <a:cubicBezTo>
                  <a:pt x="259420" y="24352"/>
                  <a:pt x="216558" y="30702"/>
                  <a:pt x="178987" y="34935"/>
                </a:cubicBezTo>
                <a:cubicBezTo>
                  <a:pt x="141416" y="39168"/>
                  <a:pt x="12829" y="39698"/>
                  <a:pt x="1187" y="412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AB9886A-BF49-D3C2-E38A-02286F4396E5}"/>
              </a:ext>
            </a:extLst>
          </p:cNvPr>
          <p:cNvSpPr/>
          <p:nvPr/>
        </p:nvSpPr>
        <p:spPr>
          <a:xfrm>
            <a:off x="4809832" y="2381214"/>
            <a:ext cx="317793" cy="44486"/>
          </a:xfrm>
          <a:custGeom>
            <a:avLst/>
            <a:gdLst>
              <a:gd name="connsiteX0" fmla="*/ 293 w 317793"/>
              <a:gd name="connsiteY0" fmla="*/ 31786 h 44486"/>
              <a:gd name="connsiteX1" fmla="*/ 200318 w 317793"/>
              <a:gd name="connsiteY1" fmla="*/ 36 h 44486"/>
              <a:gd name="connsiteX2" fmla="*/ 168568 w 317793"/>
              <a:gd name="connsiteY2" fmla="*/ 25436 h 44486"/>
              <a:gd name="connsiteX3" fmla="*/ 257468 w 317793"/>
              <a:gd name="connsiteY3" fmla="*/ 25436 h 44486"/>
              <a:gd name="connsiteX4" fmla="*/ 213018 w 317793"/>
              <a:gd name="connsiteY4" fmla="*/ 44486 h 44486"/>
              <a:gd name="connsiteX5" fmla="*/ 289218 w 317793"/>
              <a:gd name="connsiteY5" fmla="*/ 25436 h 44486"/>
              <a:gd name="connsiteX6" fmla="*/ 317793 w 317793"/>
              <a:gd name="connsiteY6" fmla="*/ 31786 h 44486"/>
              <a:gd name="connsiteX7" fmla="*/ 193968 w 317793"/>
              <a:gd name="connsiteY7" fmla="*/ 28611 h 44486"/>
              <a:gd name="connsiteX8" fmla="*/ 155868 w 317793"/>
              <a:gd name="connsiteY8" fmla="*/ 6386 h 44486"/>
              <a:gd name="connsiteX9" fmla="*/ 293 w 317793"/>
              <a:gd name="connsiteY9" fmla="*/ 31786 h 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93" h="44486">
                <a:moveTo>
                  <a:pt x="293" y="31786"/>
                </a:moveTo>
                <a:cubicBezTo>
                  <a:pt x="7701" y="30728"/>
                  <a:pt x="172272" y="1094"/>
                  <a:pt x="200318" y="36"/>
                </a:cubicBezTo>
                <a:cubicBezTo>
                  <a:pt x="228364" y="-1022"/>
                  <a:pt x="159043" y="21203"/>
                  <a:pt x="168568" y="25436"/>
                </a:cubicBezTo>
                <a:cubicBezTo>
                  <a:pt x="178093" y="29669"/>
                  <a:pt x="250060" y="22261"/>
                  <a:pt x="257468" y="25436"/>
                </a:cubicBezTo>
                <a:cubicBezTo>
                  <a:pt x="264876" y="28611"/>
                  <a:pt x="207726" y="44486"/>
                  <a:pt x="213018" y="44486"/>
                </a:cubicBezTo>
                <a:cubicBezTo>
                  <a:pt x="218310" y="44486"/>
                  <a:pt x="271756" y="27553"/>
                  <a:pt x="289218" y="25436"/>
                </a:cubicBezTo>
                <a:cubicBezTo>
                  <a:pt x="306680" y="23319"/>
                  <a:pt x="317793" y="31786"/>
                  <a:pt x="317793" y="31786"/>
                </a:cubicBezTo>
                <a:cubicBezTo>
                  <a:pt x="301918" y="32315"/>
                  <a:pt x="220956" y="32844"/>
                  <a:pt x="193968" y="28611"/>
                </a:cubicBezTo>
                <a:cubicBezTo>
                  <a:pt x="166981" y="24378"/>
                  <a:pt x="183914" y="6386"/>
                  <a:pt x="155868" y="6386"/>
                </a:cubicBezTo>
                <a:cubicBezTo>
                  <a:pt x="127822" y="6386"/>
                  <a:pt x="-7115" y="32844"/>
                  <a:pt x="293" y="317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6AAD27E-4550-04DE-D424-442CEAB391F0}"/>
              </a:ext>
            </a:extLst>
          </p:cNvPr>
          <p:cNvSpPr/>
          <p:nvPr/>
        </p:nvSpPr>
        <p:spPr>
          <a:xfrm>
            <a:off x="4574960" y="2416149"/>
            <a:ext cx="467065" cy="48753"/>
          </a:xfrm>
          <a:custGeom>
            <a:avLst/>
            <a:gdLst>
              <a:gd name="connsiteX0" fmla="*/ 215 w 467065"/>
              <a:gd name="connsiteY0" fmla="*/ 6376 h 48753"/>
              <a:gd name="connsiteX1" fmla="*/ 108165 w 467065"/>
              <a:gd name="connsiteY1" fmla="*/ 31776 h 48753"/>
              <a:gd name="connsiteX2" fmla="*/ 178015 w 467065"/>
              <a:gd name="connsiteY2" fmla="*/ 47651 h 48753"/>
              <a:gd name="connsiteX3" fmla="*/ 247865 w 467065"/>
              <a:gd name="connsiteY3" fmla="*/ 38126 h 48753"/>
              <a:gd name="connsiteX4" fmla="*/ 257390 w 467065"/>
              <a:gd name="connsiteY4" fmla="*/ 26 h 48753"/>
              <a:gd name="connsiteX5" fmla="*/ 251040 w 467065"/>
              <a:gd name="connsiteY5" fmla="*/ 44476 h 48753"/>
              <a:gd name="connsiteX6" fmla="*/ 336765 w 467065"/>
              <a:gd name="connsiteY6" fmla="*/ 44476 h 48753"/>
              <a:gd name="connsiteX7" fmla="*/ 406615 w 467065"/>
              <a:gd name="connsiteY7" fmla="*/ 22251 h 48753"/>
              <a:gd name="connsiteX8" fmla="*/ 466940 w 467065"/>
              <a:gd name="connsiteY8" fmla="*/ 6376 h 48753"/>
              <a:gd name="connsiteX9" fmla="*/ 416140 w 467065"/>
              <a:gd name="connsiteY9" fmla="*/ 28601 h 48753"/>
              <a:gd name="connsiteX10" fmla="*/ 231990 w 467065"/>
              <a:gd name="connsiteY10" fmla="*/ 44476 h 48753"/>
              <a:gd name="connsiteX11" fmla="*/ 143090 w 467065"/>
              <a:gd name="connsiteY11" fmla="*/ 38126 h 48753"/>
              <a:gd name="connsiteX12" fmla="*/ 215 w 467065"/>
              <a:gd name="connsiteY12" fmla="*/ 6376 h 4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065" h="48753">
                <a:moveTo>
                  <a:pt x="215" y="6376"/>
                </a:moveTo>
                <a:cubicBezTo>
                  <a:pt x="-5606" y="5318"/>
                  <a:pt x="108165" y="31776"/>
                  <a:pt x="108165" y="31776"/>
                </a:cubicBezTo>
                <a:cubicBezTo>
                  <a:pt x="137798" y="38655"/>
                  <a:pt x="154732" y="46593"/>
                  <a:pt x="178015" y="47651"/>
                </a:cubicBezTo>
                <a:cubicBezTo>
                  <a:pt x="201298" y="48709"/>
                  <a:pt x="234636" y="46063"/>
                  <a:pt x="247865" y="38126"/>
                </a:cubicBezTo>
                <a:cubicBezTo>
                  <a:pt x="261094" y="30189"/>
                  <a:pt x="256861" y="-1032"/>
                  <a:pt x="257390" y="26"/>
                </a:cubicBezTo>
                <a:cubicBezTo>
                  <a:pt x="257919" y="1084"/>
                  <a:pt x="237811" y="37068"/>
                  <a:pt x="251040" y="44476"/>
                </a:cubicBezTo>
                <a:cubicBezTo>
                  <a:pt x="264269" y="51884"/>
                  <a:pt x="310836" y="48180"/>
                  <a:pt x="336765" y="44476"/>
                </a:cubicBezTo>
                <a:cubicBezTo>
                  <a:pt x="362694" y="40772"/>
                  <a:pt x="384919" y="28601"/>
                  <a:pt x="406615" y="22251"/>
                </a:cubicBezTo>
                <a:cubicBezTo>
                  <a:pt x="428311" y="15901"/>
                  <a:pt x="465352" y="5318"/>
                  <a:pt x="466940" y="6376"/>
                </a:cubicBezTo>
                <a:cubicBezTo>
                  <a:pt x="468528" y="7434"/>
                  <a:pt x="455298" y="22251"/>
                  <a:pt x="416140" y="28601"/>
                </a:cubicBezTo>
                <a:cubicBezTo>
                  <a:pt x="376982" y="34951"/>
                  <a:pt x="277498" y="42889"/>
                  <a:pt x="231990" y="44476"/>
                </a:cubicBezTo>
                <a:cubicBezTo>
                  <a:pt x="186482" y="46064"/>
                  <a:pt x="176427" y="42888"/>
                  <a:pt x="143090" y="38126"/>
                </a:cubicBezTo>
                <a:cubicBezTo>
                  <a:pt x="109753" y="33364"/>
                  <a:pt x="6036" y="7434"/>
                  <a:pt x="215" y="63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6B2750E-1162-B7F3-75C2-E1483C18DB9D}"/>
              </a:ext>
            </a:extLst>
          </p:cNvPr>
          <p:cNvSpPr/>
          <p:nvPr/>
        </p:nvSpPr>
        <p:spPr>
          <a:xfrm>
            <a:off x="4619589" y="2400300"/>
            <a:ext cx="105312" cy="66748"/>
          </a:xfrm>
          <a:custGeom>
            <a:avLst/>
            <a:gdLst>
              <a:gd name="connsiteX0" fmla="*/ 95286 w 105312"/>
              <a:gd name="connsiteY0" fmla="*/ 0 h 66748"/>
              <a:gd name="connsiteX1" fmla="*/ 88936 w 105312"/>
              <a:gd name="connsiteY1" fmla="*/ 53975 h 66748"/>
              <a:gd name="connsiteX2" fmla="*/ 104811 w 105312"/>
              <a:gd name="connsiteY2" fmla="*/ 66675 h 66748"/>
              <a:gd name="connsiteX3" fmla="*/ 66711 w 105312"/>
              <a:gd name="connsiteY3" fmla="*/ 50800 h 66748"/>
              <a:gd name="connsiteX4" fmla="*/ 36 w 105312"/>
              <a:gd name="connsiteY4" fmla="*/ 47625 h 66748"/>
              <a:gd name="connsiteX5" fmla="*/ 76236 w 105312"/>
              <a:gd name="connsiteY5" fmla="*/ 53975 h 66748"/>
              <a:gd name="connsiteX6" fmla="*/ 95286 w 105312"/>
              <a:gd name="connsiteY6" fmla="*/ 0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12" h="66748">
                <a:moveTo>
                  <a:pt x="95286" y="0"/>
                </a:moveTo>
                <a:cubicBezTo>
                  <a:pt x="97403" y="0"/>
                  <a:pt x="88936" y="53975"/>
                  <a:pt x="88936" y="53975"/>
                </a:cubicBezTo>
                <a:cubicBezTo>
                  <a:pt x="90523" y="65087"/>
                  <a:pt x="108515" y="67204"/>
                  <a:pt x="104811" y="66675"/>
                </a:cubicBezTo>
                <a:cubicBezTo>
                  <a:pt x="101107" y="66146"/>
                  <a:pt x="84173" y="53975"/>
                  <a:pt x="66711" y="50800"/>
                </a:cubicBezTo>
                <a:cubicBezTo>
                  <a:pt x="49248" y="47625"/>
                  <a:pt x="-1551" y="47096"/>
                  <a:pt x="36" y="47625"/>
                </a:cubicBezTo>
                <a:cubicBezTo>
                  <a:pt x="1623" y="48154"/>
                  <a:pt x="61948" y="58738"/>
                  <a:pt x="76236" y="53975"/>
                </a:cubicBezTo>
                <a:cubicBezTo>
                  <a:pt x="90524" y="49212"/>
                  <a:pt x="93169" y="0"/>
                  <a:pt x="9528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BC4209C-9591-7EEB-3B56-C7B27D7B50AB}"/>
              </a:ext>
            </a:extLst>
          </p:cNvPr>
          <p:cNvSpPr/>
          <p:nvPr/>
        </p:nvSpPr>
        <p:spPr>
          <a:xfrm>
            <a:off x="4918070" y="2384344"/>
            <a:ext cx="117555" cy="76460"/>
          </a:xfrm>
          <a:custGeom>
            <a:avLst/>
            <a:gdLst>
              <a:gd name="connsiteX0" fmla="*/ 5 w 117555"/>
              <a:gd name="connsiteY0" fmla="*/ 81 h 76460"/>
              <a:gd name="connsiteX1" fmla="*/ 34930 w 117555"/>
              <a:gd name="connsiteY1" fmla="*/ 60406 h 76460"/>
              <a:gd name="connsiteX2" fmla="*/ 22230 w 117555"/>
              <a:gd name="connsiteY2" fmla="*/ 73106 h 76460"/>
              <a:gd name="connsiteX3" fmla="*/ 117480 w 117555"/>
              <a:gd name="connsiteY3" fmla="*/ 50881 h 76460"/>
              <a:gd name="connsiteX4" fmla="*/ 38105 w 117555"/>
              <a:gd name="connsiteY4" fmla="*/ 76281 h 76460"/>
              <a:gd name="connsiteX5" fmla="*/ 5 w 117555"/>
              <a:gd name="connsiteY5" fmla="*/ 81 h 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55" h="76460">
                <a:moveTo>
                  <a:pt x="5" y="81"/>
                </a:moveTo>
                <a:cubicBezTo>
                  <a:pt x="-524" y="-2565"/>
                  <a:pt x="34930" y="60406"/>
                  <a:pt x="34930" y="60406"/>
                </a:cubicBezTo>
                <a:cubicBezTo>
                  <a:pt x="38634" y="72577"/>
                  <a:pt x="8472" y="74693"/>
                  <a:pt x="22230" y="73106"/>
                </a:cubicBezTo>
                <a:cubicBezTo>
                  <a:pt x="35988" y="71519"/>
                  <a:pt x="114834" y="50352"/>
                  <a:pt x="117480" y="50881"/>
                </a:cubicBezTo>
                <a:cubicBezTo>
                  <a:pt x="120126" y="51410"/>
                  <a:pt x="52392" y="78927"/>
                  <a:pt x="38105" y="76281"/>
                </a:cubicBezTo>
                <a:cubicBezTo>
                  <a:pt x="23818" y="73635"/>
                  <a:pt x="534" y="2727"/>
                  <a:pt x="5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61E73A4-7AD5-7347-97C3-1CEE7E36E7C7}"/>
              </a:ext>
            </a:extLst>
          </p:cNvPr>
          <p:cNvSpPr/>
          <p:nvPr/>
        </p:nvSpPr>
        <p:spPr>
          <a:xfrm>
            <a:off x="5152445" y="2304307"/>
            <a:ext cx="80065" cy="184448"/>
          </a:xfrm>
          <a:custGeom>
            <a:avLst/>
            <a:gdLst>
              <a:gd name="connsiteX0" fmla="*/ 580 w 80065"/>
              <a:gd name="connsiteY0" fmla="*/ 3918 h 184448"/>
              <a:gd name="connsiteX1" fmla="*/ 76780 w 80065"/>
              <a:gd name="connsiteY1" fmla="*/ 178543 h 184448"/>
              <a:gd name="connsiteX2" fmla="*/ 67255 w 80065"/>
              <a:gd name="connsiteY2" fmla="*/ 134093 h 184448"/>
              <a:gd name="connsiteX3" fmla="*/ 76780 w 80065"/>
              <a:gd name="connsiteY3" fmla="*/ 42018 h 184448"/>
              <a:gd name="connsiteX4" fmla="*/ 67255 w 80065"/>
              <a:gd name="connsiteY4" fmla="*/ 118218 h 184448"/>
              <a:gd name="connsiteX5" fmla="*/ 41855 w 80065"/>
              <a:gd name="connsiteY5" fmla="*/ 61068 h 184448"/>
              <a:gd name="connsiteX6" fmla="*/ 580 w 80065"/>
              <a:gd name="connsiteY6" fmla="*/ 3918 h 1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" h="184448">
                <a:moveTo>
                  <a:pt x="580" y="3918"/>
                </a:moveTo>
                <a:cubicBezTo>
                  <a:pt x="6401" y="23497"/>
                  <a:pt x="65668" y="156847"/>
                  <a:pt x="76780" y="178543"/>
                </a:cubicBezTo>
                <a:cubicBezTo>
                  <a:pt x="87892" y="200239"/>
                  <a:pt x="67255" y="156847"/>
                  <a:pt x="67255" y="134093"/>
                </a:cubicBezTo>
                <a:cubicBezTo>
                  <a:pt x="67255" y="111339"/>
                  <a:pt x="76780" y="44664"/>
                  <a:pt x="76780" y="42018"/>
                </a:cubicBezTo>
                <a:cubicBezTo>
                  <a:pt x="76780" y="39372"/>
                  <a:pt x="73076" y="115043"/>
                  <a:pt x="67255" y="118218"/>
                </a:cubicBezTo>
                <a:cubicBezTo>
                  <a:pt x="61434" y="121393"/>
                  <a:pt x="49263" y="78530"/>
                  <a:pt x="41855" y="61068"/>
                </a:cubicBezTo>
                <a:cubicBezTo>
                  <a:pt x="34447" y="43606"/>
                  <a:pt x="-5241" y="-15661"/>
                  <a:pt x="580" y="39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950133-64EF-31AC-FB7D-A210D792597B}"/>
              </a:ext>
            </a:extLst>
          </p:cNvPr>
          <p:cNvSpPr/>
          <p:nvPr/>
        </p:nvSpPr>
        <p:spPr>
          <a:xfrm>
            <a:off x="4595564" y="2476495"/>
            <a:ext cx="278995" cy="67226"/>
          </a:xfrm>
          <a:custGeom>
            <a:avLst/>
            <a:gdLst>
              <a:gd name="connsiteX0" fmla="*/ 1836 w 278995"/>
              <a:gd name="connsiteY0" fmla="*/ 5 h 67226"/>
              <a:gd name="connsiteX1" fmla="*/ 227261 w 278995"/>
              <a:gd name="connsiteY1" fmla="*/ 44455 h 67226"/>
              <a:gd name="connsiteX2" fmla="*/ 278061 w 278995"/>
              <a:gd name="connsiteY2" fmla="*/ 53980 h 67226"/>
              <a:gd name="connsiteX3" fmla="*/ 201861 w 278995"/>
              <a:gd name="connsiteY3" fmla="*/ 66680 h 67226"/>
              <a:gd name="connsiteX4" fmla="*/ 78036 w 278995"/>
              <a:gd name="connsiteY4" fmla="*/ 63505 h 67226"/>
              <a:gd name="connsiteX5" fmla="*/ 243136 w 278995"/>
              <a:gd name="connsiteY5" fmla="*/ 50805 h 67226"/>
              <a:gd name="connsiteX6" fmla="*/ 125661 w 278995"/>
              <a:gd name="connsiteY6" fmla="*/ 41280 h 67226"/>
              <a:gd name="connsiteX7" fmla="*/ 1836 w 278995"/>
              <a:gd name="connsiteY7" fmla="*/ 5 h 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95" h="67226">
                <a:moveTo>
                  <a:pt x="1836" y="5"/>
                </a:moveTo>
                <a:cubicBezTo>
                  <a:pt x="18769" y="534"/>
                  <a:pt x="227261" y="44455"/>
                  <a:pt x="227261" y="44455"/>
                </a:cubicBezTo>
                <a:cubicBezTo>
                  <a:pt x="273298" y="53451"/>
                  <a:pt x="282294" y="50276"/>
                  <a:pt x="278061" y="53980"/>
                </a:cubicBezTo>
                <a:cubicBezTo>
                  <a:pt x="273828" y="57684"/>
                  <a:pt x="235198" y="65093"/>
                  <a:pt x="201861" y="66680"/>
                </a:cubicBezTo>
                <a:cubicBezTo>
                  <a:pt x="168524" y="68267"/>
                  <a:pt x="71157" y="66151"/>
                  <a:pt x="78036" y="63505"/>
                </a:cubicBezTo>
                <a:cubicBezTo>
                  <a:pt x="84915" y="60859"/>
                  <a:pt x="235199" y="54509"/>
                  <a:pt x="243136" y="50805"/>
                </a:cubicBezTo>
                <a:cubicBezTo>
                  <a:pt x="251073" y="47101"/>
                  <a:pt x="161644" y="47630"/>
                  <a:pt x="125661" y="41280"/>
                </a:cubicBezTo>
                <a:cubicBezTo>
                  <a:pt x="89678" y="34930"/>
                  <a:pt x="-15097" y="-524"/>
                  <a:pt x="1836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F1D399A-EB0C-B369-44C4-57089023E6C7}"/>
              </a:ext>
            </a:extLst>
          </p:cNvPr>
          <p:cNvSpPr/>
          <p:nvPr/>
        </p:nvSpPr>
        <p:spPr>
          <a:xfrm>
            <a:off x="4933597" y="2444526"/>
            <a:ext cx="261669" cy="127321"/>
          </a:xfrm>
          <a:custGeom>
            <a:avLst/>
            <a:gdLst>
              <a:gd name="connsiteX0" fmla="*/ 353 w 261669"/>
              <a:gd name="connsiteY0" fmla="*/ 127224 h 127321"/>
              <a:gd name="connsiteX1" fmla="*/ 136878 w 261669"/>
              <a:gd name="connsiteY1" fmla="*/ 47849 h 127321"/>
              <a:gd name="connsiteX2" fmla="*/ 98778 w 261669"/>
              <a:gd name="connsiteY2" fmla="*/ 82774 h 127321"/>
              <a:gd name="connsiteX3" fmla="*/ 136878 w 261669"/>
              <a:gd name="connsiteY3" fmla="*/ 19274 h 127321"/>
              <a:gd name="connsiteX4" fmla="*/ 260703 w 261669"/>
              <a:gd name="connsiteY4" fmla="*/ 224 h 127321"/>
              <a:gd name="connsiteX5" fmla="*/ 184503 w 261669"/>
              <a:gd name="connsiteY5" fmla="*/ 28799 h 127321"/>
              <a:gd name="connsiteX6" fmla="*/ 353 w 261669"/>
              <a:gd name="connsiteY6" fmla="*/ 127224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9" h="127321">
                <a:moveTo>
                  <a:pt x="353" y="127224"/>
                </a:moveTo>
                <a:cubicBezTo>
                  <a:pt x="-7585" y="130399"/>
                  <a:pt x="120474" y="55257"/>
                  <a:pt x="136878" y="47849"/>
                </a:cubicBezTo>
                <a:cubicBezTo>
                  <a:pt x="153282" y="40441"/>
                  <a:pt x="98778" y="87536"/>
                  <a:pt x="98778" y="82774"/>
                </a:cubicBezTo>
                <a:cubicBezTo>
                  <a:pt x="98778" y="78012"/>
                  <a:pt x="109891" y="33032"/>
                  <a:pt x="136878" y="19274"/>
                </a:cubicBezTo>
                <a:cubicBezTo>
                  <a:pt x="163866" y="5516"/>
                  <a:pt x="252765" y="-1364"/>
                  <a:pt x="260703" y="224"/>
                </a:cubicBezTo>
                <a:cubicBezTo>
                  <a:pt x="268641" y="1812"/>
                  <a:pt x="226307" y="9749"/>
                  <a:pt x="184503" y="28799"/>
                </a:cubicBezTo>
                <a:cubicBezTo>
                  <a:pt x="142699" y="47849"/>
                  <a:pt x="8291" y="124049"/>
                  <a:pt x="353" y="1272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AB69E68-969C-C36E-84EB-67B111F799F8}"/>
              </a:ext>
            </a:extLst>
          </p:cNvPr>
          <p:cNvSpPr/>
          <p:nvPr/>
        </p:nvSpPr>
        <p:spPr>
          <a:xfrm>
            <a:off x="4562435" y="2492212"/>
            <a:ext cx="375212" cy="108331"/>
          </a:xfrm>
          <a:custGeom>
            <a:avLst/>
            <a:gdLst>
              <a:gd name="connsiteX0" fmla="*/ 40 w 375212"/>
              <a:gd name="connsiteY0" fmla="*/ 163 h 108331"/>
              <a:gd name="connsiteX1" fmla="*/ 219115 w 375212"/>
              <a:gd name="connsiteY1" fmla="*/ 104938 h 108331"/>
              <a:gd name="connsiteX2" fmla="*/ 209590 w 375212"/>
              <a:gd name="connsiteY2" fmla="*/ 82713 h 108331"/>
              <a:gd name="connsiteX3" fmla="*/ 374690 w 375212"/>
              <a:gd name="connsiteY3" fmla="*/ 82713 h 108331"/>
              <a:gd name="connsiteX4" fmla="*/ 263565 w 375212"/>
              <a:gd name="connsiteY4" fmla="*/ 73188 h 108331"/>
              <a:gd name="connsiteX5" fmla="*/ 314365 w 375212"/>
              <a:gd name="connsiteY5" fmla="*/ 22388 h 108331"/>
              <a:gd name="connsiteX6" fmla="*/ 250865 w 375212"/>
              <a:gd name="connsiteY6" fmla="*/ 60488 h 108331"/>
              <a:gd name="connsiteX7" fmla="*/ 130215 w 375212"/>
              <a:gd name="connsiteY7" fmla="*/ 38263 h 108331"/>
              <a:gd name="connsiteX8" fmla="*/ 200065 w 375212"/>
              <a:gd name="connsiteY8" fmla="*/ 79538 h 108331"/>
              <a:gd name="connsiteX9" fmla="*/ 40 w 375212"/>
              <a:gd name="connsiteY9" fmla="*/ 163 h 1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12" h="108331">
                <a:moveTo>
                  <a:pt x="40" y="163"/>
                </a:moveTo>
                <a:cubicBezTo>
                  <a:pt x="3215" y="4396"/>
                  <a:pt x="184190" y="91180"/>
                  <a:pt x="219115" y="104938"/>
                </a:cubicBezTo>
                <a:cubicBezTo>
                  <a:pt x="254040" y="118696"/>
                  <a:pt x="183661" y="86417"/>
                  <a:pt x="209590" y="82713"/>
                </a:cubicBezTo>
                <a:cubicBezTo>
                  <a:pt x="235519" y="79009"/>
                  <a:pt x="365694" y="84300"/>
                  <a:pt x="374690" y="82713"/>
                </a:cubicBezTo>
                <a:cubicBezTo>
                  <a:pt x="383686" y="81126"/>
                  <a:pt x="273619" y="83242"/>
                  <a:pt x="263565" y="73188"/>
                </a:cubicBezTo>
                <a:cubicBezTo>
                  <a:pt x="253511" y="63134"/>
                  <a:pt x="316482" y="24505"/>
                  <a:pt x="314365" y="22388"/>
                </a:cubicBezTo>
                <a:cubicBezTo>
                  <a:pt x="312248" y="20271"/>
                  <a:pt x="281557" y="57842"/>
                  <a:pt x="250865" y="60488"/>
                </a:cubicBezTo>
                <a:cubicBezTo>
                  <a:pt x="220173" y="63134"/>
                  <a:pt x="138682" y="35088"/>
                  <a:pt x="130215" y="38263"/>
                </a:cubicBezTo>
                <a:cubicBezTo>
                  <a:pt x="121748" y="41438"/>
                  <a:pt x="216469" y="83771"/>
                  <a:pt x="200065" y="79538"/>
                </a:cubicBezTo>
                <a:cubicBezTo>
                  <a:pt x="183661" y="75305"/>
                  <a:pt x="-3135" y="-4070"/>
                  <a:pt x="40" y="1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DC3E239-CAE5-C7F3-4FCA-B077C2C852EE}"/>
              </a:ext>
            </a:extLst>
          </p:cNvPr>
          <p:cNvSpPr/>
          <p:nvPr/>
        </p:nvSpPr>
        <p:spPr>
          <a:xfrm>
            <a:off x="4869624" y="2434487"/>
            <a:ext cx="310631" cy="147403"/>
          </a:xfrm>
          <a:custGeom>
            <a:avLst/>
            <a:gdLst>
              <a:gd name="connsiteX0" fmla="*/ 308801 w 310631"/>
              <a:gd name="connsiteY0" fmla="*/ 738 h 147403"/>
              <a:gd name="connsiteX1" fmla="*/ 238951 w 310631"/>
              <a:gd name="connsiteY1" fmla="*/ 54713 h 147403"/>
              <a:gd name="connsiteX2" fmla="*/ 153226 w 310631"/>
              <a:gd name="connsiteY2" fmla="*/ 146788 h 147403"/>
              <a:gd name="connsiteX3" fmla="*/ 188151 w 310631"/>
              <a:gd name="connsiteY3" fmla="*/ 95988 h 147403"/>
              <a:gd name="connsiteX4" fmla="*/ 118301 w 310631"/>
              <a:gd name="connsiteY4" fmla="*/ 118213 h 147403"/>
              <a:gd name="connsiteX5" fmla="*/ 134176 w 310631"/>
              <a:gd name="connsiteY5" fmla="*/ 83288 h 147403"/>
              <a:gd name="connsiteX6" fmla="*/ 826 w 310631"/>
              <a:gd name="connsiteY6" fmla="*/ 115038 h 147403"/>
              <a:gd name="connsiteX7" fmla="*/ 207201 w 310631"/>
              <a:gd name="connsiteY7" fmla="*/ 70588 h 147403"/>
              <a:gd name="connsiteX8" fmla="*/ 162751 w 310631"/>
              <a:gd name="connsiteY8" fmla="*/ 92813 h 147403"/>
              <a:gd name="connsiteX9" fmla="*/ 308801 w 310631"/>
              <a:gd name="connsiteY9" fmla="*/ 738 h 1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31" h="147403">
                <a:moveTo>
                  <a:pt x="308801" y="738"/>
                </a:moveTo>
                <a:cubicBezTo>
                  <a:pt x="321501" y="-5612"/>
                  <a:pt x="264880" y="30371"/>
                  <a:pt x="238951" y="54713"/>
                </a:cubicBezTo>
                <a:cubicBezTo>
                  <a:pt x="213022" y="79055"/>
                  <a:pt x="161693" y="139909"/>
                  <a:pt x="153226" y="146788"/>
                </a:cubicBezTo>
                <a:cubicBezTo>
                  <a:pt x="144759" y="153667"/>
                  <a:pt x="193972" y="100750"/>
                  <a:pt x="188151" y="95988"/>
                </a:cubicBezTo>
                <a:cubicBezTo>
                  <a:pt x="182330" y="91226"/>
                  <a:pt x="127297" y="120330"/>
                  <a:pt x="118301" y="118213"/>
                </a:cubicBezTo>
                <a:cubicBezTo>
                  <a:pt x="109305" y="116096"/>
                  <a:pt x="153755" y="83817"/>
                  <a:pt x="134176" y="83288"/>
                </a:cubicBezTo>
                <a:cubicBezTo>
                  <a:pt x="114597" y="82759"/>
                  <a:pt x="-11345" y="117155"/>
                  <a:pt x="826" y="115038"/>
                </a:cubicBezTo>
                <a:cubicBezTo>
                  <a:pt x="12997" y="112921"/>
                  <a:pt x="180214" y="74292"/>
                  <a:pt x="207201" y="70588"/>
                </a:cubicBezTo>
                <a:cubicBezTo>
                  <a:pt x="234188" y="66884"/>
                  <a:pt x="152168" y="100750"/>
                  <a:pt x="162751" y="92813"/>
                </a:cubicBezTo>
                <a:cubicBezTo>
                  <a:pt x="173334" y="84876"/>
                  <a:pt x="296101" y="7088"/>
                  <a:pt x="308801" y="7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2549AEA-3096-D00D-C093-481F1AF180FE}"/>
              </a:ext>
            </a:extLst>
          </p:cNvPr>
          <p:cNvSpPr/>
          <p:nvPr/>
        </p:nvSpPr>
        <p:spPr>
          <a:xfrm>
            <a:off x="4570933" y="2481287"/>
            <a:ext cx="389163" cy="127138"/>
          </a:xfrm>
          <a:custGeom>
            <a:avLst/>
            <a:gdLst>
              <a:gd name="connsiteX0" fmla="*/ 1067 w 389163"/>
              <a:gd name="connsiteY0" fmla="*/ 1563 h 127138"/>
              <a:gd name="connsiteX1" fmla="*/ 175692 w 389163"/>
              <a:gd name="connsiteY1" fmla="*/ 115863 h 127138"/>
              <a:gd name="connsiteX2" fmla="*/ 226492 w 389163"/>
              <a:gd name="connsiteY2" fmla="*/ 122213 h 127138"/>
              <a:gd name="connsiteX3" fmla="*/ 204267 w 389163"/>
              <a:gd name="connsiteY3" fmla="*/ 109513 h 127138"/>
              <a:gd name="connsiteX4" fmla="*/ 388417 w 389163"/>
              <a:gd name="connsiteY4" fmla="*/ 115863 h 127138"/>
              <a:gd name="connsiteX5" fmla="*/ 264592 w 389163"/>
              <a:gd name="connsiteY5" fmla="*/ 109513 h 127138"/>
              <a:gd name="connsiteX6" fmla="*/ 150292 w 389163"/>
              <a:gd name="connsiteY6" fmla="*/ 112688 h 127138"/>
              <a:gd name="connsiteX7" fmla="*/ 105842 w 389163"/>
              <a:gd name="connsiteY7" fmla="*/ 52363 h 127138"/>
              <a:gd name="connsiteX8" fmla="*/ 1067 w 389163"/>
              <a:gd name="connsiteY8" fmla="*/ 1563 h 1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63" h="127138">
                <a:moveTo>
                  <a:pt x="1067" y="1563"/>
                </a:moveTo>
                <a:cubicBezTo>
                  <a:pt x="12709" y="12146"/>
                  <a:pt x="138121" y="95755"/>
                  <a:pt x="175692" y="115863"/>
                </a:cubicBezTo>
                <a:cubicBezTo>
                  <a:pt x="213263" y="135971"/>
                  <a:pt x="221730" y="123271"/>
                  <a:pt x="226492" y="122213"/>
                </a:cubicBezTo>
                <a:cubicBezTo>
                  <a:pt x="231254" y="121155"/>
                  <a:pt x="204267" y="109513"/>
                  <a:pt x="204267" y="109513"/>
                </a:cubicBezTo>
                <a:lnTo>
                  <a:pt x="388417" y="115863"/>
                </a:lnTo>
                <a:cubicBezTo>
                  <a:pt x="398471" y="115863"/>
                  <a:pt x="304279" y="110042"/>
                  <a:pt x="264592" y="109513"/>
                </a:cubicBezTo>
                <a:cubicBezTo>
                  <a:pt x="224905" y="108984"/>
                  <a:pt x="176750" y="122213"/>
                  <a:pt x="150292" y="112688"/>
                </a:cubicBezTo>
                <a:cubicBezTo>
                  <a:pt x="123834" y="103163"/>
                  <a:pt x="135475" y="67709"/>
                  <a:pt x="105842" y="52363"/>
                </a:cubicBezTo>
                <a:cubicBezTo>
                  <a:pt x="76209" y="37017"/>
                  <a:pt x="-10575" y="-9020"/>
                  <a:pt x="1067" y="15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A185D98-BE86-46DC-B2A3-AC089E0A6A6F}"/>
              </a:ext>
            </a:extLst>
          </p:cNvPr>
          <p:cNvSpPr/>
          <p:nvPr/>
        </p:nvSpPr>
        <p:spPr>
          <a:xfrm>
            <a:off x="4759153" y="2454091"/>
            <a:ext cx="430554" cy="102032"/>
          </a:xfrm>
          <a:custGeom>
            <a:avLst/>
            <a:gdLst>
              <a:gd name="connsiteX0" fmla="*/ 172 w 430554"/>
              <a:gd name="connsiteY0" fmla="*/ 101784 h 102032"/>
              <a:gd name="connsiteX1" fmla="*/ 222422 w 430554"/>
              <a:gd name="connsiteY1" fmla="*/ 28759 h 102032"/>
              <a:gd name="connsiteX2" fmla="*/ 127172 w 430554"/>
              <a:gd name="connsiteY2" fmla="*/ 50984 h 102032"/>
              <a:gd name="connsiteX3" fmla="*/ 428797 w 430554"/>
              <a:gd name="connsiteY3" fmla="*/ 184 h 102032"/>
              <a:gd name="connsiteX4" fmla="*/ 247822 w 430554"/>
              <a:gd name="connsiteY4" fmla="*/ 35109 h 102032"/>
              <a:gd name="connsiteX5" fmla="*/ 171622 w 430554"/>
              <a:gd name="connsiteY5" fmla="*/ 66859 h 102032"/>
              <a:gd name="connsiteX6" fmla="*/ 130347 w 430554"/>
              <a:gd name="connsiteY6" fmla="*/ 98609 h 102032"/>
              <a:gd name="connsiteX7" fmla="*/ 184322 w 430554"/>
              <a:gd name="connsiteY7" fmla="*/ 54159 h 102032"/>
              <a:gd name="connsiteX8" fmla="*/ 172 w 430554"/>
              <a:gd name="connsiteY8" fmla="*/ 101784 h 1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54" h="102032">
                <a:moveTo>
                  <a:pt x="172" y="101784"/>
                </a:moveTo>
                <a:cubicBezTo>
                  <a:pt x="6522" y="97551"/>
                  <a:pt x="201255" y="37226"/>
                  <a:pt x="222422" y="28759"/>
                </a:cubicBezTo>
                <a:cubicBezTo>
                  <a:pt x="243589" y="20292"/>
                  <a:pt x="92776" y="55746"/>
                  <a:pt x="127172" y="50984"/>
                </a:cubicBezTo>
                <a:cubicBezTo>
                  <a:pt x="161568" y="46222"/>
                  <a:pt x="408689" y="2830"/>
                  <a:pt x="428797" y="184"/>
                </a:cubicBezTo>
                <a:cubicBezTo>
                  <a:pt x="448905" y="-2462"/>
                  <a:pt x="290684" y="23997"/>
                  <a:pt x="247822" y="35109"/>
                </a:cubicBezTo>
                <a:cubicBezTo>
                  <a:pt x="204960" y="46221"/>
                  <a:pt x="191201" y="56276"/>
                  <a:pt x="171622" y="66859"/>
                </a:cubicBezTo>
                <a:cubicBezTo>
                  <a:pt x="152043" y="77442"/>
                  <a:pt x="128230" y="100726"/>
                  <a:pt x="130347" y="98609"/>
                </a:cubicBezTo>
                <a:cubicBezTo>
                  <a:pt x="132464" y="96492"/>
                  <a:pt x="203372" y="53630"/>
                  <a:pt x="184322" y="54159"/>
                </a:cubicBezTo>
                <a:cubicBezTo>
                  <a:pt x="165272" y="54688"/>
                  <a:pt x="-6178" y="106017"/>
                  <a:pt x="172" y="1017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8F63CA4-0CF8-65CF-9CCA-11979804DD5C}"/>
              </a:ext>
            </a:extLst>
          </p:cNvPr>
          <p:cNvSpPr/>
          <p:nvPr/>
        </p:nvSpPr>
        <p:spPr>
          <a:xfrm>
            <a:off x="4784376" y="2530019"/>
            <a:ext cx="283063" cy="99787"/>
          </a:xfrm>
          <a:custGeom>
            <a:avLst/>
            <a:gdLst>
              <a:gd name="connsiteX0" fmla="*/ 349 w 283063"/>
              <a:gd name="connsiteY0" fmla="*/ 76656 h 99787"/>
              <a:gd name="connsiteX1" fmla="*/ 247999 w 283063"/>
              <a:gd name="connsiteY1" fmla="*/ 456 h 99787"/>
              <a:gd name="connsiteX2" fmla="*/ 187674 w 283063"/>
              <a:gd name="connsiteY2" fmla="*/ 44906 h 99787"/>
              <a:gd name="connsiteX3" fmla="*/ 282924 w 283063"/>
              <a:gd name="connsiteY3" fmla="*/ 44906 h 99787"/>
              <a:gd name="connsiteX4" fmla="*/ 162274 w 283063"/>
              <a:gd name="connsiteY4" fmla="*/ 51256 h 99787"/>
              <a:gd name="connsiteX5" fmla="*/ 92424 w 283063"/>
              <a:gd name="connsiteY5" fmla="*/ 98881 h 99787"/>
              <a:gd name="connsiteX6" fmla="*/ 190849 w 283063"/>
              <a:gd name="connsiteY6" fmla="*/ 3631 h 99787"/>
              <a:gd name="connsiteX7" fmla="*/ 349 w 283063"/>
              <a:gd name="connsiteY7" fmla="*/ 76656 h 9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63" h="99787">
                <a:moveTo>
                  <a:pt x="349" y="76656"/>
                </a:moveTo>
                <a:cubicBezTo>
                  <a:pt x="9874" y="76127"/>
                  <a:pt x="216778" y="5748"/>
                  <a:pt x="247999" y="456"/>
                </a:cubicBezTo>
                <a:cubicBezTo>
                  <a:pt x="279220" y="-4836"/>
                  <a:pt x="181853" y="37498"/>
                  <a:pt x="187674" y="44906"/>
                </a:cubicBezTo>
                <a:cubicBezTo>
                  <a:pt x="193495" y="52314"/>
                  <a:pt x="287157" y="43848"/>
                  <a:pt x="282924" y="44906"/>
                </a:cubicBezTo>
                <a:cubicBezTo>
                  <a:pt x="278691" y="45964"/>
                  <a:pt x="194024" y="42260"/>
                  <a:pt x="162274" y="51256"/>
                </a:cubicBezTo>
                <a:cubicBezTo>
                  <a:pt x="130524" y="60252"/>
                  <a:pt x="87662" y="106819"/>
                  <a:pt x="92424" y="98881"/>
                </a:cubicBezTo>
                <a:cubicBezTo>
                  <a:pt x="97187" y="90944"/>
                  <a:pt x="202491" y="7335"/>
                  <a:pt x="190849" y="3631"/>
                </a:cubicBezTo>
                <a:cubicBezTo>
                  <a:pt x="179207" y="-73"/>
                  <a:pt x="-9176" y="77185"/>
                  <a:pt x="349" y="766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DF5CEA-0554-1F00-ACD4-1D97C8885793}"/>
              </a:ext>
            </a:extLst>
          </p:cNvPr>
          <p:cNvSpPr/>
          <p:nvPr/>
        </p:nvSpPr>
        <p:spPr>
          <a:xfrm>
            <a:off x="4453929" y="2343090"/>
            <a:ext cx="334394" cy="193739"/>
          </a:xfrm>
          <a:custGeom>
            <a:avLst/>
            <a:gdLst>
              <a:gd name="connsiteX0" fmla="*/ 35521 w 334394"/>
              <a:gd name="connsiteY0" fmla="*/ 60 h 193739"/>
              <a:gd name="connsiteX1" fmla="*/ 13296 w 334394"/>
              <a:gd name="connsiteY1" fmla="*/ 111185 h 193739"/>
              <a:gd name="connsiteX2" fmla="*/ 19646 w 334394"/>
              <a:gd name="connsiteY2" fmla="*/ 171510 h 193739"/>
              <a:gd name="connsiteX3" fmla="*/ 25996 w 334394"/>
              <a:gd name="connsiteY3" fmla="*/ 117535 h 193739"/>
              <a:gd name="connsiteX4" fmla="*/ 200621 w 334394"/>
              <a:gd name="connsiteY4" fmla="*/ 136585 h 193739"/>
              <a:gd name="connsiteX5" fmla="*/ 64096 w 334394"/>
              <a:gd name="connsiteY5" fmla="*/ 136585 h 193739"/>
              <a:gd name="connsiteX6" fmla="*/ 270471 w 334394"/>
              <a:gd name="connsiteY6" fmla="*/ 142935 h 193739"/>
              <a:gd name="connsiteX7" fmla="*/ 333971 w 334394"/>
              <a:gd name="connsiteY7" fmla="*/ 193735 h 193739"/>
              <a:gd name="connsiteX8" fmla="*/ 292696 w 334394"/>
              <a:gd name="connsiteY8" fmla="*/ 139760 h 193739"/>
              <a:gd name="connsiteX9" fmla="*/ 191096 w 334394"/>
              <a:gd name="connsiteY9" fmla="*/ 117535 h 193739"/>
              <a:gd name="connsiteX10" fmla="*/ 118071 w 334394"/>
              <a:gd name="connsiteY10" fmla="*/ 85785 h 193739"/>
              <a:gd name="connsiteX11" fmla="*/ 143471 w 334394"/>
              <a:gd name="connsiteY11" fmla="*/ 111185 h 193739"/>
              <a:gd name="connsiteX12" fmla="*/ 67271 w 334394"/>
              <a:gd name="connsiteY12" fmla="*/ 95310 h 193739"/>
              <a:gd name="connsiteX13" fmla="*/ 48221 w 334394"/>
              <a:gd name="connsiteY13" fmla="*/ 98485 h 193739"/>
              <a:gd name="connsiteX14" fmla="*/ 64096 w 334394"/>
              <a:gd name="connsiteY14" fmla="*/ 73085 h 193739"/>
              <a:gd name="connsiteX15" fmla="*/ 596 w 334394"/>
              <a:gd name="connsiteY15" fmla="*/ 127060 h 193739"/>
              <a:gd name="connsiteX16" fmla="*/ 35521 w 334394"/>
              <a:gd name="connsiteY16" fmla="*/ 60 h 1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394" h="193739">
                <a:moveTo>
                  <a:pt x="35521" y="60"/>
                </a:moveTo>
                <a:cubicBezTo>
                  <a:pt x="37638" y="-2586"/>
                  <a:pt x="15942" y="82610"/>
                  <a:pt x="13296" y="111185"/>
                </a:cubicBezTo>
                <a:cubicBezTo>
                  <a:pt x="10650" y="139760"/>
                  <a:pt x="17529" y="170452"/>
                  <a:pt x="19646" y="171510"/>
                </a:cubicBezTo>
                <a:cubicBezTo>
                  <a:pt x="21763" y="172568"/>
                  <a:pt x="-4167" y="123356"/>
                  <a:pt x="25996" y="117535"/>
                </a:cubicBezTo>
                <a:cubicBezTo>
                  <a:pt x="56159" y="111714"/>
                  <a:pt x="194271" y="133410"/>
                  <a:pt x="200621" y="136585"/>
                </a:cubicBezTo>
                <a:cubicBezTo>
                  <a:pt x="206971" y="139760"/>
                  <a:pt x="52454" y="135527"/>
                  <a:pt x="64096" y="136585"/>
                </a:cubicBezTo>
                <a:cubicBezTo>
                  <a:pt x="75738" y="137643"/>
                  <a:pt x="225492" y="133410"/>
                  <a:pt x="270471" y="142935"/>
                </a:cubicBezTo>
                <a:cubicBezTo>
                  <a:pt x="315450" y="152460"/>
                  <a:pt x="330267" y="194264"/>
                  <a:pt x="333971" y="193735"/>
                </a:cubicBezTo>
                <a:cubicBezTo>
                  <a:pt x="337675" y="193206"/>
                  <a:pt x="316509" y="152460"/>
                  <a:pt x="292696" y="139760"/>
                </a:cubicBezTo>
                <a:cubicBezTo>
                  <a:pt x="268884" y="127060"/>
                  <a:pt x="220200" y="126531"/>
                  <a:pt x="191096" y="117535"/>
                </a:cubicBezTo>
                <a:cubicBezTo>
                  <a:pt x="161992" y="108539"/>
                  <a:pt x="126008" y="86843"/>
                  <a:pt x="118071" y="85785"/>
                </a:cubicBezTo>
                <a:cubicBezTo>
                  <a:pt x="110134" y="84727"/>
                  <a:pt x="151938" y="109598"/>
                  <a:pt x="143471" y="111185"/>
                </a:cubicBezTo>
                <a:cubicBezTo>
                  <a:pt x="135004" y="112772"/>
                  <a:pt x="83146" y="97427"/>
                  <a:pt x="67271" y="95310"/>
                </a:cubicBezTo>
                <a:cubicBezTo>
                  <a:pt x="51396" y="93193"/>
                  <a:pt x="48750" y="102189"/>
                  <a:pt x="48221" y="98485"/>
                </a:cubicBezTo>
                <a:cubicBezTo>
                  <a:pt x="47692" y="94781"/>
                  <a:pt x="72034" y="68323"/>
                  <a:pt x="64096" y="73085"/>
                </a:cubicBezTo>
                <a:cubicBezTo>
                  <a:pt x="56159" y="77848"/>
                  <a:pt x="6417" y="135527"/>
                  <a:pt x="596" y="127060"/>
                </a:cubicBezTo>
                <a:cubicBezTo>
                  <a:pt x="-5225" y="118593"/>
                  <a:pt x="33404" y="2706"/>
                  <a:pt x="35521" y="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7659A34-63D5-EC42-258D-EF5DD57951D1}"/>
              </a:ext>
            </a:extLst>
          </p:cNvPr>
          <p:cNvSpPr/>
          <p:nvPr/>
        </p:nvSpPr>
        <p:spPr>
          <a:xfrm>
            <a:off x="4770820" y="2460625"/>
            <a:ext cx="369515" cy="54192"/>
          </a:xfrm>
          <a:custGeom>
            <a:avLst/>
            <a:gdLst>
              <a:gd name="connsiteX0" fmla="*/ 1205 w 369515"/>
              <a:gd name="connsiteY0" fmla="*/ 53975 h 54192"/>
              <a:gd name="connsiteX1" fmla="*/ 236155 w 369515"/>
              <a:gd name="connsiteY1" fmla="*/ 19050 h 54192"/>
              <a:gd name="connsiteX2" fmla="*/ 83755 w 369515"/>
              <a:gd name="connsiteY2" fmla="*/ 28575 h 54192"/>
              <a:gd name="connsiteX3" fmla="*/ 242505 w 369515"/>
              <a:gd name="connsiteY3" fmla="*/ 6350 h 54192"/>
              <a:gd name="connsiteX4" fmla="*/ 369505 w 369515"/>
              <a:gd name="connsiteY4" fmla="*/ 0 h 54192"/>
              <a:gd name="connsiteX5" fmla="*/ 236155 w 369515"/>
              <a:gd name="connsiteY5" fmla="*/ 6350 h 54192"/>
              <a:gd name="connsiteX6" fmla="*/ 147255 w 369515"/>
              <a:gd name="connsiteY6" fmla="*/ 31750 h 54192"/>
              <a:gd name="connsiteX7" fmla="*/ 1205 w 369515"/>
              <a:gd name="connsiteY7" fmla="*/ 53975 h 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15" h="54192">
                <a:moveTo>
                  <a:pt x="1205" y="53975"/>
                </a:moveTo>
                <a:lnTo>
                  <a:pt x="236155" y="19050"/>
                </a:lnTo>
                <a:cubicBezTo>
                  <a:pt x="249913" y="14817"/>
                  <a:pt x="82697" y="30692"/>
                  <a:pt x="83755" y="28575"/>
                </a:cubicBezTo>
                <a:cubicBezTo>
                  <a:pt x="84813" y="26458"/>
                  <a:pt x="194880" y="11112"/>
                  <a:pt x="242505" y="6350"/>
                </a:cubicBezTo>
                <a:cubicBezTo>
                  <a:pt x="290130" y="1588"/>
                  <a:pt x="370563" y="0"/>
                  <a:pt x="369505" y="0"/>
                </a:cubicBezTo>
                <a:cubicBezTo>
                  <a:pt x="368447" y="0"/>
                  <a:pt x="273197" y="1058"/>
                  <a:pt x="236155" y="6350"/>
                </a:cubicBezTo>
                <a:cubicBezTo>
                  <a:pt x="199113" y="11642"/>
                  <a:pt x="182180" y="21167"/>
                  <a:pt x="147255" y="31750"/>
                </a:cubicBezTo>
                <a:cubicBezTo>
                  <a:pt x="112330" y="42333"/>
                  <a:pt x="-13612" y="56092"/>
                  <a:pt x="1205" y="539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0969F67-7769-B02E-9F34-6D36451C3185}"/>
              </a:ext>
            </a:extLst>
          </p:cNvPr>
          <p:cNvSpPr/>
          <p:nvPr/>
        </p:nvSpPr>
        <p:spPr>
          <a:xfrm>
            <a:off x="4845028" y="2399776"/>
            <a:ext cx="337342" cy="102675"/>
          </a:xfrm>
          <a:custGeom>
            <a:avLst/>
            <a:gdLst>
              <a:gd name="connsiteX0" fmla="*/ 22 w 337342"/>
              <a:gd name="connsiteY0" fmla="*/ 89424 h 102675"/>
              <a:gd name="connsiteX1" fmla="*/ 193697 w 337342"/>
              <a:gd name="connsiteY1" fmla="*/ 29099 h 102675"/>
              <a:gd name="connsiteX2" fmla="*/ 279422 w 337342"/>
              <a:gd name="connsiteY2" fmla="*/ 38624 h 102675"/>
              <a:gd name="connsiteX3" fmla="*/ 254022 w 337342"/>
              <a:gd name="connsiteY3" fmla="*/ 3699 h 102675"/>
              <a:gd name="connsiteX4" fmla="*/ 282597 w 337342"/>
              <a:gd name="connsiteY4" fmla="*/ 19574 h 102675"/>
              <a:gd name="connsiteX5" fmla="*/ 273072 w 337342"/>
              <a:gd name="connsiteY5" fmla="*/ 524 h 102675"/>
              <a:gd name="connsiteX6" fmla="*/ 336572 w 337342"/>
              <a:gd name="connsiteY6" fmla="*/ 44974 h 102675"/>
              <a:gd name="connsiteX7" fmla="*/ 301647 w 337342"/>
              <a:gd name="connsiteY7" fmla="*/ 35449 h 102675"/>
              <a:gd name="connsiteX8" fmla="*/ 206397 w 337342"/>
              <a:gd name="connsiteY8" fmla="*/ 102124 h 102675"/>
              <a:gd name="connsiteX9" fmla="*/ 212747 w 337342"/>
              <a:gd name="connsiteY9" fmla="*/ 67199 h 102675"/>
              <a:gd name="connsiteX10" fmla="*/ 180997 w 337342"/>
              <a:gd name="connsiteY10" fmla="*/ 67199 h 102675"/>
              <a:gd name="connsiteX11" fmla="*/ 22 w 337342"/>
              <a:gd name="connsiteY11" fmla="*/ 89424 h 1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42" h="102675">
                <a:moveTo>
                  <a:pt x="22" y="89424"/>
                </a:moveTo>
                <a:cubicBezTo>
                  <a:pt x="2139" y="83074"/>
                  <a:pt x="147130" y="37566"/>
                  <a:pt x="193697" y="29099"/>
                </a:cubicBezTo>
                <a:cubicBezTo>
                  <a:pt x="240264" y="20632"/>
                  <a:pt x="269368" y="42857"/>
                  <a:pt x="279422" y="38624"/>
                </a:cubicBezTo>
                <a:cubicBezTo>
                  <a:pt x="289476" y="34391"/>
                  <a:pt x="253493" y="6874"/>
                  <a:pt x="254022" y="3699"/>
                </a:cubicBezTo>
                <a:cubicBezTo>
                  <a:pt x="254551" y="524"/>
                  <a:pt x="279422" y="20103"/>
                  <a:pt x="282597" y="19574"/>
                </a:cubicBezTo>
                <a:cubicBezTo>
                  <a:pt x="285772" y="19045"/>
                  <a:pt x="264076" y="-3709"/>
                  <a:pt x="273072" y="524"/>
                </a:cubicBezTo>
                <a:cubicBezTo>
                  <a:pt x="282068" y="4757"/>
                  <a:pt x="331810" y="39153"/>
                  <a:pt x="336572" y="44974"/>
                </a:cubicBezTo>
                <a:cubicBezTo>
                  <a:pt x="341334" y="50795"/>
                  <a:pt x="323343" y="25924"/>
                  <a:pt x="301647" y="35449"/>
                </a:cubicBezTo>
                <a:cubicBezTo>
                  <a:pt x="279951" y="44974"/>
                  <a:pt x="221214" y="96832"/>
                  <a:pt x="206397" y="102124"/>
                </a:cubicBezTo>
                <a:cubicBezTo>
                  <a:pt x="191580" y="107416"/>
                  <a:pt x="216980" y="73020"/>
                  <a:pt x="212747" y="67199"/>
                </a:cubicBezTo>
                <a:cubicBezTo>
                  <a:pt x="208514" y="61378"/>
                  <a:pt x="213805" y="60849"/>
                  <a:pt x="180997" y="67199"/>
                </a:cubicBezTo>
                <a:cubicBezTo>
                  <a:pt x="148189" y="73549"/>
                  <a:pt x="-2095" y="95774"/>
                  <a:pt x="22" y="894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57CEFAD-D199-27FF-7D73-00361BC6A9D1}"/>
              </a:ext>
            </a:extLst>
          </p:cNvPr>
          <p:cNvSpPr/>
          <p:nvPr/>
        </p:nvSpPr>
        <p:spPr>
          <a:xfrm>
            <a:off x="4399930" y="2381250"/>
            <a:ext cx="58126" cy="142020"/>
          </a:xfrm>
          <a:custGeom>
            <a:avLst/>
            <a:gdLst>
              <a:gd name="connsiteX0" fmla="*/ 57770 w 58126"/>
              <a:gd name="connsiteY0" fmla="*/ 0 h 142020"/>
              <a:gd name="connsiteX1" fmla="*/ 41895 w 58126"/>
              <a:gd name="connsiteY1" fmla="*/ 73025 h 142020"/>
              <a:gd name="connsiteX2" fmla="*/ 57770 w 58126"/>
              <a:gd name="connsiteY2" fmla="*/ 139700 h 142020"/>
              <a:gd name="connsiteX3" fmla="*/ 48245 w 58126"/>
              <a:gd name="connsiteY3" fmla="*/ 117475 h 142020"/>
              <a:gd name="connsiteX4" fmla="*/ 620 w 58126"/>
              <a:gd name="connsiteY4" fmla="*/ 28575 h 142020"/>
              <a:gd name="connsiteX5" fmla="*/ 22845 w 58126"/>
              <a:gd name="connsiteY5" fmla="*/ 73025 h 142020"/>
              <a:gd name="connsiteX6" fmla="*/ 57770 w 58126"/>
              <a:gd name="connsiteY6" fmla="*/ 0 h 1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6" h="142020">
                <a:moveTo>
                  <a:pt x="57770" y="0"/>
                </a:moveTo>
                <a:cubicBezTo>
                  <a:pt x="60945" y="0"/>
                  <a:pt x="41895" y="49742"/>
                  <a:pt x="41895" y="73025"/>
                </a:cubicBezTo>
                <a:cubicBezTo>
                  <a:pt x="41895" y="96308"/>
                  <a:pt x="56712" y="132292"/>
                  <a:pt x="57770" y="139700"/>
                </a:cubicBezTo>
                <a:cubicBezTo>
                  <a:pt x="58828" y="147108"/>
                  <a:pt x="57770" y="135996"/>
                  <a:pt x="48245" y="117475"/>
                </a:cubicBezTo>
                <a:cubicBezTo>
                  <a:pt x="38720" y="98954"/>
                  <a:pt x="4853" y="35983"/>
                  <a:pt x="620" y="28575"/>
                </a:cubicBezTo>
                <a:cubicBezTo>
                  <a:pt x="-3613" y="21167"/>
                  <a:pt x="14907" y="76200"/>
                  <a:pt x="22845" y="73025"/>
                </a:cubicBezTo>
                <a:cubicBezTo>
                  <a:pt x="30783" y="69850"/>
                  <a:pt x="54595" y="0"/>
                  <a:pt x="5777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525A704-AFE7-A1FD-3740-EAF2475B440E}"/>
              </a:ext>
            </a:extLst>
          </p:cNvPr>
          <p:cNvSpPr/>
          <p:nvPr/>
        </p:nvSpPr>
        <p:spPr>
          <a:xfrm>
            <a:off x="5021911" y="2461368"/>
            <a:ext cx="145996" cy="149420"/>
          </a:xfrm>
          <a:custGeom>
            <a:avLst/>
            <a:gdLst>
              <a:gd name="connsiteX0" fmla="*/ 143814 w 145996"/>
              <a:gd name="connsiteY0" fmla="*/ 2432 h 149420"/>
              <a:gd name="connsiteX1" fmla="*/ 939 w 145996"/>
              <a:gd name="connsiteY1" fmla="*/ 148482 h 149420"/>
              <a:gd name="connsiteX2" fmla="*/ 83489 w 145996"/>
              <a:gd name="connsiteY2" fmla="*/ 62757 h 149420"/>
              <a:gd name="connsiteX3" fmla="*/ 143814 w 145996"/>
              <a:gd name="connsiteY3" fmla="*/ 2432 h 1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96" h="149420">
                <a:moveTo>
                  <a:pt x="143814" y="2432"/>
                </a:moveTo>
                <a:cubicBezTo>
                  <a:pt x="130056" y="16720"/>
                  <a:pt x="10993" y="138428"/>
                  <a:pt x="939" y="148482"/>
                </a:cubicBezTo>
                <a:cubicBezTo>
                  <a:pt x="-9115" y="158536"/>
                  <a:pt x="64439" y="84982"/>
                  <a:pt x="83489" y="62757"/>
                </a:cubicBezTo>
                <a:cubicBezTo>
                  <a:pt x="102539" y="40532"/>
                  <a:pt x="157572" y="-11856"/>
                  <a:pt x="143814" y="24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C35CEA4-1343-AF29-9BDB-C7A7724FA617}"/>
              </a:ext>
            </a:extLst>
          </p:cNvPr>
          <p:cNvSpPr/>
          <p:nvPr/>
        </p:nvSpPr>
        <p:spPr>
          <a:xfrm>
            <a:off x="4571998" y="2482828"/>
            <a:ext cx="336701" cy="157686"/>
          </a:xfrm>
          <a:custGeom>
            <a:avLst/>
            <a:gdLst>
              <a:gd name="connsiteX0" fmla="*/ 2 w 336701"/>
              <a:gd name="connsiteY0" fmla="*/ 22 h 157686"/>
              <a:gd name="connsiteX1" fmla="*/ 117477 w 336701"/>
              <a:gd name="connsiteY1" fmla="*/ 107972 h 157686"/>
              <a:gd name="connsiteX2" fmla="*/ 98427 w 336701"/>
              <a:gd name="connsiteY2" fmla="*/ 76222 h 157686"/>
              <a:gd name="connsiteX3" fmla="*/ 222252 w 336701"/>
              <a:gd name="connsiteY3" fmla="*/ 155597 h 157686"/>
              <a:gd name="connsiteX4" fmla="*/ 215902 w 336701"/>
              <a:gd name="connsiteY4" fmla="*/ 130197 h 157686"/>
              <a:gd name="connsiteX5" fmla="*/ 336552 w 336701"/>
              <a:gd name="connsiteY5" fmla="*/ 82572 h 157686"/>
              <a:gd name="connsiteX6" fmla="*/ 238127 w 336701"/>
              <a:gd name="connsiteY6" fmla="*/ 123847 h 157686"/>
              <a:gd name="connsiteX7" fmla="*/ 120652 w 336701"/>
              <a:gd name="connsiteY7" fmla="*/ 98447 h 157686"/>
              <a:gd name="connsiteX8" fmla="*/ 2 w 336701"/>
              <a:gd name="connsiteY8" fmla="*/ 22 h 1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01" h="157686">
                <a:moveTo>
                  <a:pt x="2" y="22"/>
                </a:moveTo>
                <a:cubicBezTo>
                  <a:pt x="-527" y="1609"/>
                  <a:pt x="101073" y="95272"/>
                  <a:pt x="117477" y="107972"/>
                </a:cubicBezTo>
                <a:cubicBezTo>
                  <a:pt x="133881" y="120672"/>
                  <a:pt x="80965" y="68285"/>
                  <a:pt x="98427" y="76222"/>
                </a:cubicBezTo>
                <a:cubicBezTo>
                  <a:pt x="115889" y="84159"/>
                  <a:pt x="202673" y="146601"/>
                  <a:pt x="222252" y="155597"/>
                </a:cubicBezTo>
                <a:cubicBezTo>
                  <a:pt x="241831" y="164593"/>
                  <a:pt x="196852" y="142368"/>
                  <a:pt x="215902" y="130197"/>
                </a:cubicBezTo>
                <a:cubicBezTo>
                  <a:pt x="234952" y="118026"/>
                  <a:pt x="332848" y="83630"/>
                  <a:pt x="336552" y="82572"/>
                </a:cubicBezTo>
                <a:cubicBezTo>
                  <a:pt x="340256" y="81514"/>
                  <a:pt x="274110" y="121201"/>
                  <a:pt x="238127" y="123847"/>
                </a:cubicBezTo>
                <a:cubicBezTo>
                  <a:pt x="202144" y="126493"/>
                  <a:pt x="155577" y="115380"/>
                  <a:pt x="120652" y="98447"/>
                </a:cubicBezTo>
                <a:cubicBezTo>
                  <a:pt x="85727" y="81514"/>
                  <a:pt x="531" y="-1565"/>
                  <a:pt x="2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42DECDA-A66B-F66F-242B-65B393E4C7F2}"/>
              </a:ext>
            </a:extLst>
          </p:cNvPr>
          <p:cNvSpPr/>
          <p:nvPr/>
        </p:nvSpPr>
        <p:spPr>
          <a:xfrm>
            <a:off x="4537378" y="2479680"/>
            <a:ext cx="180840" cy="134895"/>
          </a:xfrm>
          <a:custGeom>
            <a:avLst/>
            <a:gdLst>
              <a:gd name="connsiteX0" fmla="*/ 6047 w 180840"/>
              <a:gd name="connsiteY0" fmla="*/ 3170 h 134895"/>
              <a:gd name="connsiteX1" fmla="*/ 174322 w 180840"/>
              <a:gd name="connsiteY1" fmla="*/ 130170 h 134895"/>
              <a:gd name="connsiteX2" fmla="*/ 136222 w 180840"/>
              <a:gd name="connsiteY2" fmla="*/ 104770 h 134895"/>
              <a:gd name="connsiteX3" fmla="*/ 40972 w 180840"/>
              <a:gd name="connsiteY3" fmla="*/ 76195 h 134895"/>
              <a:gd name="connsiteX4" fmla="*/ 123522 w 180840"/>
              <a:gd name="connsiteY4" fmla="*/ 92070 h 134895"/>
              <a:gd name="connsiteX5" fmla="*/ 44147 w 180840"/>
              <a:gd name="connsiteY5" fmla="*/ 41270 h 134895"/>
              <a:gd name="connsiteX6" fmla="*/ 6047 w 180840"/>
              <a:gd name="connsiteY6" fmla="*/ 3170 h 1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40" h="134895">
                <a:moveTo>
                  <a:pt x="6047" y="3170"/>
                </a:moveTo>
                <a:cubicBezTo>
                  <a:pt x="27743" y="17987"/>
                  <a:pt x="152626" y="113237"/>
                  <a:pt x="174322" y="130170"/>
                </a:cubicBezTo>
                <a:cubicBezTo>
                  <a:pt x="196018" y="147103"/>
                  <a:pt x="158447" y="113766"/>
                  <a:pt x="136222" y="104770"/>
                </a:cubicBezTo>
                <a:cubicBezTo>
                  <a:pt x="113997" y="95774"/>
                  <a:pt x="43089" y="78312"/>
                  <a:pt x="40972" y="76195"/>
                </a:cubicBezTo>
                <a:cubicBezTo>
                  <a:pt x="38855" y="74078"/>
                  <a:pt x="122993" y="97891"/>
                  <a:pt x="123522" y="92070"/>
                </a:cubicBezTo>
                <a:cubicBezTo>
                  <a:pt x="124051" y="86249"/>
                  <a:pt x="61609" y="52912"/>
                  <a:pt x="44147" y="41270"/>
                </a:cubicBezTo>
                <a:cubicBezTo>
                  <a:pt x="26685" y="29628"/>
                  <a:pt x="-15649" y="-11647"/>
                  <a:pt x="6047" y="31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9C91DC-12AC-D94E-5DC7-A2C89A9B18DF}"/>
              </a:ext>
            </a:extLst>
          </p:cNvPr>
          <p:cNvSpPr/>
          <p:nvPr/>
        </p:nvSpPr>
        <p:spPr>
          <a:xfrm>
            <a:off x="4806160" y="2486022"/>
            <a:ext cx="331118" cy="159013"/>
          </a:xfrm>
          <a:custGeom>
            <a:avLst/>
            <a:gdLst>
              <a:gd name="connsiteX0" fmla="*/ 790 w 331118"/>
              <a:gd name="connsiteY0" fmla="*/ 158753 h 159013"/>
              <a:gd name="connsiteX1" fmla="*/ 213515 w 331118"/>
              <a:gd name="connsiteY1" fmla="*/ 82553 h 159013"/>
              <a:gd name="connsiteX2" fmla="*/ 330990 w 331118"/>
              <a:gd name="connsiteY2" fmla="*/ 3 h 159013"/>
              <a:gd name="connsiteX3" fmla="*/ 232565 w 331118"/>
              <a:gd name="connsiteY3" fmla="*/ 85728 h 159013"/>
              <a:gd name="connsiteX4" fmla="*/ 57940 w 331118"/>
              <a:gd name="connsiteY4" fmla="*/ 117478 h 159013"/>
              <a:gd name="connsiteX5" fmla="*/ 137315 w 331118"/>
              <a:gd name="connsiteY5" fmla="*/ 107953 h 159013"/>
              <a:gd name="connsiteX6" fmla="*/ 790 w 331118"/>
              <a:gd name="connsiteY6" fmla="*/ 15875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118" h="159013">
                <a:moveTo>
                  <a:pt x="790" y="158753"/>
                </a:moveTo>
                <a:cubicBezTo>
                  <a:pt x="13490" y="154520"/>
                  <a:pt x="158482" y="109011"/>
                  <a:pt x="213515" y="82553"/>
                </a:cubicBezTo>
                <a:cubicBezTo>
                  <a:pt x="268548" y="56095"/>
                  <a:pt x="327815" y="-526"/>
                  <a:pt x="330990" y="3"/>
                </a:cubicBezTo>
                <a:cubicBezTo>
                  <a:pt x="334165" y="532"/>
                  <a:pt x="278073" y="66149"/>
                  <a:pt x="232565" y="85728"/>
                </a:cubicBezTo>
                <a:cubicBezTo>
                  <a:pt x="187057" y="105307"/>
                  <a:pt x="73815" y="113774"/>
                  <a:pt x="57940" y="117478"/>
                </a:cubicBezTo>
                <a:cubicBezTo>
                  <a:pt x="42065" y="121182"/>
                  <a:pt x="142077" y="101603"/>
                  <a:pt x="137315" y="107953"/>
                </a:cubicBezTo>
                <a:cubicBezTo>
                  <a:pt x="132553" y="114303"/>
                  <a:pt x="-11910" y="162986"/>
                  <a:pt x="790" y="1587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F24862A-1122-8550-2F43-54195176BC40}"/>
              </a:ext>
            </a:extLst>
          </p:cNvPr>
          <p:cNvSpPr/>
          <p:nvPr/>
        </p:nvSpPr>
        <p:spPr>
          <a:xfrm>
            <a:off x="4732954" y="1196907"/>
            <a:ext cx="36839" cy="554181"/>
          </a:xfrm>
          <a:custGeom>
            <a:avLst/>
            <a:gdLst>
              <a:gd name="connsiteX0" fmla="*/ 32721 w 36839"/>
              <a:gd name="connsiteY0" fmla="*/ 68 h 554181"/>
              <a:gd name="connsiteX1" fmla="*/ 13671 w 36839"/>
              <a:gd name="connsiteY1" fmla="*/ 422343 h 554181"/>
              <a:gd name="connsiteX2" fmla="*/ 35896 w 36839"/>
              <a:gd name="connsiteY2" fmla="*/ 552518 h 554181"/>
              <a:gd name="connsiteX3" fmla="*/ 29546 w 36839"/>
              <a:gd name="connsiteY3" fmla="*/ 482668 h 554181"/>
              <a:gd name="connsiteX4" fmla="*/ 971 w 36839"/>
              <a:gd name="connsiteY4" fmla="*/ 295343 h 554181"/>
              <a:gd name="connsiteX5" fmla="*/ 7321 w 36839"/>
              <a:gd name="connsiteY5" fmla="*/ 174693 h 554181"/>
              <a:gd name="connsiteX6" fmla="*/ 13671 w 36839"/>
              <a:gd name="connsiteY6" fmla="*/ 387418 h 554181"/>
              <a:gd name="connsiteX7" fmla="*/ 32721 w 36839"/>
              <a:gd name="connsiteY7" fmla="*/ 68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9" h="554181">
                <a:moveTo>
                  <a:pt x="32721" y="68"/>
                </a:moveTo>
                <a:cubicBezTo>
                  <a:pt x="32721" y="5889"/>
                  <a:pt x="13142" y="330268"/>
                  <a:pt x="13671" y="422343"/>
                </a:cubicBezTo>
                <a:cubicBezTo>
                  <a:pt x="14200" y="514418"/>
                  <a:pt x="33250" y="542464"/>
                  <a:pt x="35896" y="552518"/>
                </a:cubicBezTo>
                <a:cubicBezTo>
                  <a:pt x="38542" y="562572"/>
                  <a:pt x="35367" y="525531"/>
                  <a:pt x="29546" y="482668"/>
                </a:cubicBezTo>
                <a:cubicBezTo>
                  <a:pt x="23725" y="439806"/>
                  <a:pt x="4675" y="346672"/>
                  <a:pt x="971" y="295343"/>
                </a:cubicBezTo>
                <a:cubicBezTo>
                  <a:pt x="-2733" y="244014"/>
                  <a:pt x="5204" y="159347"/>
                  <a:pt x="7321" y="174693"/>
                </a:cubicBezTo>
                <a:cubicBezTo>
                  <a:pt x="9438" y="190039"/>
                  <a:pt x="8379" y="414406"/>
                  <a:pt x="13671" y="387418"/>
                </a:cubicBezTo>
                <a:cubicBezTo>
                  <a:pt x="18963" y="360431"/>
                  <a:pt x="32721" y="-5753"/>
                  <a:pt x="32721" y="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EAA9BAC-1FE8-7978-2033-FE8EC8FB9DD3}"/>
              </a:ext>
            </a:extLst>
          </p:cNvPr>
          <p:cNvSpPr/>
          <p:nvPr/>
        </p:nvSpPr>
        <p:spPr>
          <a:xfrm>
            <a:off x="5737225" y="1609279"/>
            <a:ext cx="295553" cy="209996"/>
          </a:xfrm>
          <a:custGeom>
            <a:avLst/>
            <a:gdLst>
              <a:gd name="connsiteX0" fmla="*/ 0 w 295553"/>
              <a:gd name="connsiteY0" fmla="*/ 209996 h 209996"/>
              <a:gd name="connsiteX1" fmla="*/ 196850 w 295553"/>
              <a:gd name="connsiteY1" fmla="*/ 95696 h 209996"/>
              <a:gd name="connsiteX2" fmla="*/ 295275 w 295553"/>
              <a:gd name="connsiteY2" fmla="*/ 446 h 209996"/>
              <a:gd name="connsiteX3" fmla="*/ 228600 w 295553"/>
              <a:gd name="connsiteY3" fmla="*/ 57596 h 209996"/>
              <a:gd name="connsiteX4" fmla="*/ 184150 w 295553"/>
              <a:gd name="connsiteY4" fmla="*/ 95696 h 209996"/>
              <a:gd name="connsiteX5" fmla="*/ 0 w 295553"/>
              <a:gd name="connsiteY5" fmla="*/ 209996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53" h="209996">
                <a:moveTo>
                  <a:pt x="0" y="209996"/>
                </a:moveTo>
                <a:cubicBezTo>
                  <a:pt x="2117" y="209996"/>
                  <a:pt x="147638" y="130621"/>
                  <a:pt x="196850" y="95696"/>
                </a:cubicBezTo>
                <a:cubicBezTo>
                  <a:pt x="246063" y="60771"/>
                  <a:pt x="289983" y="6796"/>
                  <a:pt x="295275" y="446"/>
                </a:cubicBezTo>
                <a:cubicBezTo>
                  <a:pt x="300567" y="-5904"/>
                  <a:pt x="228600" y="57596"/>
                  <a:pt x="228600" y="57596"/>
                </a:cubicBezTo>
                <a:cubicBezTo>
                  <a:pt x="210079" y="73471"/>
                  <a:pt x="219604" y="74000"/>
                  <a:pt x="184150" y="95696"/>
                </a:cubicBezTo>
                <a:lnTo>
                  <a:pt x="0" y="20999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4681035E-EFEF-F219-FC7A-823691BA400A}"/>
              </a:ext>
            </a:extLst>
          </p:cNvPr>
          <p:cNvSpPr/>
          <p:nvPr/>
        </p:nvSpPr>
        <p:spPr>
          <a:xfrm>
            <a:off x="5946754" y="1609426"/>
            <a:ext cx="117515" cy="404379"/>
          </a:xfrm>
          <a:custGeom>
            <a:avLst/>
            <a:gdLst>
              <a:gd name="connsiteX0" fmla="*/ 21 w 117515"/>
              <a:gd name="connsiteY0" fmla="*/ 299 h 404379"/>
              <a:gd name="connsiteX1" fmla="*/ 101621 w 117515"/>
              <a:gd name="connsiteY1" fmla="*/ 111424 h 404379"/>
              <a:gd name="connsiteX2" fmla="*/ 107971 w 117515"/>
              <a:gd name="connsiteY2" fmla="*/ 95549 h 404379"/>
              <a:gd name="connsiteX3" fmla="*/ 101621 w 117515"/>
              <a:gd name="connsiteY3" fmla="*/ 203499 h 404379"/>
              <a:gd name="connsiteX4" fmla="*/ 34946 w 117515"/>
              <a:gd name="connsiteY4" fmla="*/ 403524 h 404379"/>
              <a:gd name="connsiteX5" fmla="*/ 66696 w 117515"/>
              <a:gd name="connsiteY5" fmla="*/ 270174 h 404379"/>
              <a:gd name="connsiteX6" fmla="*/ 117496 w 117515"/>
              <a:gd name="connsiteY6" fmla="*/ 136824 h 404379"/>
              <a:gd name="connsiteX7" fmla="*/ 73046 w 117515"/>
              <a:gd name="connsiteY7" fmla="*/ 35224 h 404379"/>
              <a:gd name="connsiteX8" fmla="*/ 92096 w 117515"/>
              <a:gd name="connsiteY8" fmla="*/ 76499 h 404379"/>
              <a:gd name="connsiteX9" fmla="*/ 21 w 117515"/>
              <a:gd name="connsiteY9" fmla="*/ 299 h 40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15" h="404379">
                <a:moveTo>
                  <a:pt x="21" y="299"/>
                </a:moveTo>
                <a:cubicBezTo>
                  <a:pt x="1609" y="6120"/>
                  <a:pt x="83629" y="95549"/>
                  <a:pt x="101621" y="111424"/>
                </a:cubicBezTo>
                <a:cubicBezTo>
                  <a:pt x="119613" y="127299"/>
                  <a:pt x="107971" y="80203"/>
                  <a:pt x="107971" y="95549"/>
                </a:cubicBezTo>
                <a:cubicBezTo>
                  <a:pt x="107971" y="110895"/>
                  <a:pt x="113792" y="152170"/>
                  <a:pt x="101621" y="203499"/>
                </a:cubicBezTo>
                <a:cubicBezTo>
                  <a:pt x="89450" y="254828"/>
                  <a:pt x="40767" y="392412"/>
                  <a:pt x="34946" y="403524"/>
                </a:cubicBezTo>
                <a:cubicBezTo>
                  <a:pt x="29125" y="414636"/>
                  <a:pt x="52938" y="314624"/>
                  <a:pt x="66696" y="270174"/>
                </a:cubicBezTo>
                <a:cubicBezTo>
                  <a:pt x="80454" y="225724"/>
                  <a:pt x="116438" y="175982"/>
                  <a:pt x="117496" y="136824"/>
                </a:cubicBezTo>
                <a:cubicBezTo>
                  <a:pt x="118554" y="97666"/>
                  <a:pt x="77279" y="45278"/>
                  <a:pt x="73046" y="35224"/>
                </a:cubicBezTo>
                <a:cubicBezTo>
                  <a:pt x="68813" y="25170"/>
                  <a:pt x="98975" y="77557"/>
                  <a:pt x="92096" y="76499"/>
                </a:cubicBezTo>
                <a:cubicBezTo>
                  <a:pt x="85217" y="75441"/>
                  <a:pt x="-1567" y="-5522"/>
                  <a:pt x="21" y="2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330D8EA-CCA5-7145-AE9A-1E57382400D9}"/>
              </a:ext>
            </a:extLst>
          </p:cNvPr>
          <p:cNvSpPr/>
          <p:nvPr/>
        </p:nvSpPr>
        <p:spPr>
          <a:xfrm>
            <a:off x="5627594" y="2019289"/>
            <a:ext cx="357281" cy="394123"/>
          </a:xfrm>
          <a:custGeom>
            <a:avLst/>
            <a:gdLst>
              <a:gd name="connsiteX0" fmla="*/ 357281 w 357281"/>
              <a:gd name="connsiteY0" fmla="*/ 11 h 394123"/>
              <a:gd name="connsiteX1" fmla="*/ 296956 w 357281"/>
              <a:gd name="connsiteY1" fmla="*/ 130186 h 394123"/>
              <a:gd name="connsiteX2" fmla="*/ 277906 w 357281"/>
              <a:gd name="connsiteY2" fmla="*/ 276236 h 394123"/>
              <a:gd name="connsiteX3" fmla="*/ 296956 w 357281"/>
              <a:gd name="connsiteY3" fmla="*/ 200036 h 394123"/>
              <a:gd name="connsiteX4" fmla="*/ 284256 w 357281"/>
              <a:gd name="connsiteY4" fmla="*/ 282586 h 394123"/>
              <a:gd name="connsiteX5" fmla="*/ 252506 w 357281"/>
              <a:gd name="connsiteY5" fmla="*/ 320686 h 394123"/>
              <a:gd name="connsiteX6" fmla="*/ 233456 w 357281"/>
              <a:gd name="connsiteY6" fmla="*/ 352436 h 394123"/>
              <a:gd name="connsiteX7" fmla="*/ 262031 w 357281"/>
              <a:gd name="connsiteY7" fmla="*/ 336561 h 394123"/>
              <a:gd name="connsiteX8" fmla="*/ 150906 w 357281"/>
              <a:gd name="connsiteY8" fmla="*/ 371486 h 394123"/>
              <a:gd name="connsiteX9" fmla="*/ 1681 w 357281"/>
              <a:gd name="connsiteY9" fmla="*/ 393711 h 394123"/>
              <a:gd name="connsiteX10" fmla="*/ 255681 w 357281"/>
              <a:gd name="connsiteY10" fmla="*/ 352436 h 394123"/>
              <a:gd name="connsiteX11" fmla="*/ 265206 w 357281"/>
              <a:gd name="connsiteY11" fmla="*/ 314336 h 394123"/>
              <a:gd name="connsiteX12" fmla="*/ 296956 w 357281"/>
              <a:gd name="connsiteY12" fmla="*/ 123836 h 394123"/>
              <a:gd name="connsiteX13" fmla="*/ 357281 w 357281"/>
              <a:gd name="connsiteY13" fmla="*/ 11 h 39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81" h="394123">
                <a:moveTo>
                  <a:pt x="357281" y="11"/>
                </a:moveTo>
                <a:cubicBezTo>
                  <a:pt x="357281" y="1069"/>
                  <a:pt x="310185" y="84148"/>
                  <a:pt x="296956" y="130186"/>
                </a:cubicBezTo>
                <a:cubicBezTo>
                  <a:pt x="283727" y="176224"/>
                  <a:pt x="277906" y="264594"/>
                  <a:pt x="277906" y="276236"/>
                </a:cubicBezTo>
                <a:cubicBezTo>
                  <a:pt x="277906" y="287878"/>
                  <a:pt x="295898" y="198978"/>
                  <a:pt x="296956" y="200036"/>
                </a:cubicBezTo>
                <a:cubicBezTo>
                  <a:pt x="298014" y="201094"/>
                  <a:pt x="291664" y="262478"/>
                  <a:pt x="284256" y="282586"/>
                </a:cubicBezTo>
                <a:cubicBezTo>
                  <a:pt x="276848" y="302694"/>
                  <a:pt x="260973" y="309044"/>
                  <a:pt x="252506" y="320686"/>
                </a:cubicBezTo>
                <a:cubicBezTo>
                  <a:pt x="244039" y="332328"/>
                  <a:pt x="231868" y="349790"/>
                  <a:pt x="233456" y="352436"/>
                </a:cubicBezTo>
                <a:cubicBezTo>
                  <a:pt x="235043" y="355082"/>
                  <a:pt x="275789" y="333386"/>
                  <a:pt x="262031" y="336561"/>
                </a:cubicBezTo>
                <a:cubicBezTo>
                  <a:pt x="248273" y="339736"/>
                  <a:pt x="194298" y="361961"/>
                  <a:pt x="150906" y="371486"/>
                </a:cubicBezTo>
                <a:cubicBezTo>
                  <a:pt x="107514" y="381011"/>
                  <a:pt x="-15782" y="396886"/>
                  <a:pt x="1681" y="393711"/>
                </a:cubicBezTo>
                <a:cubicBezTo>
                  <a:pt x="19143" y="390536"/>
                  <a:pt x="211760" y="365665"/>
                  <a:pt x="255681" y="352436"/>
                </a:cubicBezTo>
                <a:cubicBezTo>
                  <a:pt x="299602" y="339207"/>
                  <a:pt x="258327" y="352436"/>
                  <a:pt x="265206" y="314336"/>
                </a:cubicBezTo>
                <a:cubicBezTo>
                  <a:pt x="272085" y="276236"/>
                  <a:pt x="282668" y="173578"/>
                  <a:pt x="296956" y="123836"/>
                </a:cubicBezTo>
                <a:cubicBezTo>
                  <a:pt x="311243" y="74094"/>
                  <a:pt x="357281" y="-1047"/>
                  <a:pt x="357281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767E0B8-C148-A2CA-4E4A-F717C1CB6267}"/>
              </a:ext>
            </a:extLst>
          </p:cNvPr>
          <p:cNvSpPr/>
          <p:nvPr/>
        </p:nvSpPr>
        <p:spPr>
          <a:xfrm>
            <a:off x="5883266" y="1622799"/>
            <a:ext cx="168765" cy="187361"/>
          </a:xfrm>
          <a:custGeom>
            <a:avLst/>
            <a:gdLst>
              <a:gd name="connsiteX0" fmla="*/ 9 w 168765"/>
              <a:gd name="connsiteY0" fmla="*/ 180601 h 187361"/>
              <a:gd name="connsiteX1" fmla="*/ 114309 w 168765"/>
              <a:gd name="connsiteY1" fmla="*/ 47251 h 187361"/>
              <a:gd name="connsiteX2" fmla="*/ 130184 w 168765"/>
              <a:gd name="connsiteY2" fmla="*/ 94876 h 187361"/>
              <a:gd name="connsiteX3" fmla="*/ 168284 w 168765"/>
              <a:gd name="connsiteY3" fmla="*/ 186951 h 187361"/>
              <a:gd name="connsiteX4" fmla="*/ 149234 w 168765"/>
              <a:gd name="connsiteY4" fmla="*/ 123451 h 187361"/>
              <a:gd name="connsiteX5" fmla="*/ 114309 w 168765"/>
              <a:gd name="connsiteY5" fmla="*/ 2801 h 187361"/>
              <a:gd name="connsiteX6" fmla="*/ 107959 w 168765"/>
              <a:gd name="connsiteY6" fmla="*/ 50426 h 187361"/>
              <a:gd name="connsiteX7" fmla="*/ 9 w 168765"/>
              <a:gd name="connsiteY7" fmla="*/ 180601 h 18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5" h="187361">
                <a:moveTo>
                  <a:pt x="9" y="180601"/>
                </a:moveTo>
                <a:cubicBezTo>
                  <a:pt x="1067" y="180072"/>
                  <a:pt x="92613" y="61538"/>
                  <a:pt x="114309" y="47251"/>
                </a:cubicBezTo>
                <a:cubicBezTo>
                  <a:pt x="136005" y="32963"/>
                  <a:pt x="121188" y="71593"/>
                  <a:pt x="130184" y="94876"/>
                </a:cubicBezTo>
                <a:cubicBezTo>
                  <a:pt x="139180" y="118159"/>
                  <a:pt x="165109" y="182189"/>
                  <a:pt x="168284" y="186951"/>
                </a:cubicBezTo>
                <a:cubicBezTo>
                  <a:pt x="171459" y="191713"/>
                  <a:pt x="158230" y="154143"/>
                  <a:pt x="149234" y="123451"/>
                </a:cubicBezTo>
                <a:cubicBezTo>
                  <a:pt x="140238" y="92759"/>
                  <a:pt x="121188" y="14972"/>
                  <a:pt x="114309" y="2801"/>
                </a:cubicBezTo>
                <a:cubicBezTo>
                  <a:pt x="107430" y="-9370"/>
                  <a:pt x="127009" y="20263"/>
                  <a:pt x="107959" y="50426"/>
                </a:cubicBezTo>
                <a:cubicBezTo>
                  <a:pt x="88909" y="80588"/>
                  <a:pt x="-1049" y="181130"/>
                  <a:pt x="9" y="1806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20E1FBB-4118-6023-30C2-C56458FCBAB9}"/>
              </a:ext>
            </a:extLst>
          </p:cNvPr>
          <p:cNvSpPr/>
          <p:nvPr/>
        </p:nvSpPr>
        <p:spPr>
          <a:xfrm>
            <a:off x="5967686" y="1727995"/>
            <a:ext cx="71639" cy="259507"/>
          </a:xfrm>
          <a:custGeom>
            <a:avLst/>
            <a:gdLst>
              <a:gd name="connsiteX0" fmla="*/ 71164 w 71639"/>
              <a:gd name="connsiteY0" fmla="*/ 2380 h 259507"/>
              <a:gd name="connsiteX1" fmla="*/ 1314 w 71639"/>
              <a:gd name="connsiteY1" fmla="*/ 256380 h 259507"/>
              <a:gd name="connsiteX2" fmla="*/ 29889 w 71639"/>
              <a:gd name="connsiteY2" fmla="*/ 135730 h 259507"/>
              <a:gd name="connsiteX3" fmla="*/ 71164 w 71639"/>
              <a:gd name="connsiteY3" fmla="*/ 2380 h 2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9" h="259507">
                <a:moveTo>
                  <a:pt x="71164" y="2380"/>
                </a:moveTo>
                <a:cubicBezTo>
                  <a:pt x="66402" y="22488"/>
                  <a:pt x="8193" y="234155"/>
                  <a:pt x="1314" y="256380"/>
                </a:cubicBezTo>
                <a:cubicBezTo>
                  <a:pt x="-5565" y="278605"/>
                  <a:pt x="16131" y="176476"/>
                  <a:pt x="29889" y="135730"/>
                </a:cubicBezTo>
                <a:cubicBezTo>
                  <a:pt x="43647" y="94984"/>
                  <a:pt x="75926" y="-17728"/>
                  <a:pt x="71164" y="23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697D72B-E98C-599C-A188-5C65FEAEE6A1}"/>
              </a:ext>
            </a:extLst>
          </p:cNvPr>
          <p:cNvSpPr/>
          <p:nvPr/>
        </p:nvSpPr>
        <p:spPr>
          <a:xfrm>
            <a:off x="5784824" y="1833527"/>
            <a:ext cx="200446" cy="181293"/>
          </a:xfrm>
          <a:custGeom>
            <a:avLst/>
            <a:gdLst>
              <a:gd name="connsiteX0" fmla="*/ 26 w 200446"/>
              <a:gd name="connsiteY0" fmla="*/ 17498 h 181293"/>
              <a:gd name="connsiteX1" fmla="*/ 158776 w 200446"/>
              <a:gd name="connsiteY1" fmla="*/ 17498 h 181293"/>
              <a:gd name="connsiteX2" fmla="*/ 171476 w 200446"/>
              <a:gd name="connsiteY2" fmla="*/ 87348 h 181293"/>
              <a:gd name="connsiteX3" fmla="*/ 149251 w 200446"/>
              <a:gd name="connsiteY3" fmla="*/ 1623 h 181293"/>
              <a:gd name="connsiteX4" fmla="*/ 200051 w 200446"/>
              <a:gd name="connsiteY4" fmla="*/ 179423 h 181293"/>
              <a:gd name="connsiteX5" fmla="*/ 171476 w 200446"/>
              <a:gd name="connsiteY5" fmla="*/ 90523 h 181293"/>
              <a:gd name="connsiteX6" fmla="*/ 146076 w 200446"/>
              <a:gd name="connsiteY6" fmla="*/ 20673 h 181293"/>
              <a:gd name="connsiteX7" fmla="*/ 26 w 200446"/>
              <a:gd name="connsiteY7" fmla="*/ 17498 h 18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46" h="181293">
                <a:moveTo>
                  <a:pt x="26" y="17498"/>
                </a:moveTo>
                <a:cubicBezTo>
                  <a:pt x="2143" y="16969"/>
                  <a:pt x="130201" y="5856"/>
                  <a:pt x="158776" y="17498"/>
                </a:cubicBezTo>
                <a:cubicBezTo>
                  <a:pt x="187351" y="29140"/>
                  <a:pt x="173064" y="89994"/>
                  <a:pt x="171476" y="87348"/>
                </a:cubicBezTo>
                <a:cubicBezTo>
                  <a:pt x="169889" y="84702"/>
                  <a:pt x="144488" y="-13723"/>
                  <a:pt x="149251" y="1623"/>
                </a:cubicBezTo>
                <a:cubicBezTo>
                  <a:pt x="154014" y="16969"/>
                  <a:pt x="196347" y="164606"/>
                  <a:pt x="200051" y="179423"/>
                </a:cubicBezTo>
                <a:cubicBezTo>
                  <a:pt x="203755" y="194240"/>
                  <a:pt x="180472" y="116981"/>
                  <a:pt x="171476" y="90523"/>
                </a:cubicBezTo>
                <a:cubicBezTo>
                  <a:pt x="162480" y="64065"/>
                  <a:pt x="169888" y="31256"/>
                  <a:pt x="146076" y="20673"/>
                </a:cubicBezTo>
                <a:cubicBezTo>
                  <a:pt x="122264" y="10090"/>
                  <a:pt x="-2091" y="18027"/>
                  <a:pt x="26" y="174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460C3DF-9FE7-EBB4-A283-A78731B4F587}"/>
              </a:ext>
            </a:extLst>
          </p:cNvPr>
          <p:cNvSpPr/>
          <p:nvPr/>
        </p:nvSpPr>
        <p:spPr>
          <a:xfrm>
            <a:off x="5771962" y="1868757"/>
            <a:ext cx="174900" cy="150667"/>
          </a:xfrm>
          <a:custGeom>
            <a:avLst/>
            <a:gdLst>
              <a:gd name="connsiteX0" fmla="*/ 188 w 174900"/>
              <a:gd name="connsiteY0" fmla="*/ 7668 h 150667"/>
              <a:gd name="connsiteX1" fmla="*/ 130363 w 174900"/>
              <a:gd name="connsiteY1" fmla="*/ 4493 h 150667"/>
              <a:gd name="connsiteX2" fmla="*/ 168463 w 174900"/>
              <a:gd name="connsiteY2" fmla="*/ 67993 h 150667"/>
              <a:gd name="connsiteX3" fmla="*/ 146238 w 174900"/>
              <a:gd name="connsiteY3" fmla="*/ 36243 h 150667"/>
              <a:gd name="connsiteX4" fmla="*/ 174813 w 174900"/>
              <a:gd name="connsiteY4" fmla="*/ 150543 h 150667"/>
              <a:gd name="connsiteX5" fmla="*/ 155763 w 174900"/>
              <a:gd name="connsiteY5" fmla="*/ 10843 h 150667"/>
              <a:gd name="connsiteX6" fmla="*/ 158938 w 174900"/>
              <a:gd name="connsiteY6" fmla="*/ 14018 h 150667"/>
              <a:gd name="connsiteX7" fmla="*/ 149413 w 174900"/>
              <a:gd name="connsiteY7" fmla="*/ 52118 h 150667"/>
              <a:gd name="connsiteX8" fmla="*/ 95438 w 174900"/>
              <a:gd name="connsiteY8" fmla="*/ 23543 h 150667"/>
              <a:gd name="connsiteX9" fmla="*/ 158938 w 174900"/>
              <a:gd name="connsiteY9" fmla="*/ 45768 h 150667"/>
              <a:gd name="connsiteX10" fmla="*/ 162113 w 174900"/>
              <a:gd name="connsiteY10" fmla="*/ 1318 h 150667"/>
              <a:gd name="connsiteX11" fmla="*/ 188 w 174900"/>
              <a:gd name="connsiteY11" fmla="*/ 7668 h 15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0" h="150667">
                <a:moveTo>
                  <a:pt x="188" y="7668"/>
                </a:moveTo>
                <a:cubicBezTo>
                  <a:pt x="-5104" y="8197"/>
                  <a:pt x="102317" y="-5561"/>
                  <a:pt x="130363" y="4493"/>
                </a:cubicBezTo>
                <a:cubicBezTo>
                  <a:pt x="158409" y="14547"/>
                  <a:pt x="165817" y="62701"/>
                  <a:pt x="168463" y="67993"/>
                </a:cubicBezTo>
                <a:cubicBezTo>
                  <a:pt x="171109" y="73285"/>
                  <a:pt x="145180" y="22485"/>
                  <a:pt x="146238" y="36243"/>
                </a:cubicBezTo>
                <a:cubicBezTo>
                  <a:pt x="147296" y="50001"/>
                  <a:pt x="173226" y="154776"/>
                  <a:pt x="174813" y="150543"/>
                </a:cubicBezTo>
                <a:cubicBezTo>
                  <a:pt x="176400" y="146310"/>
                  <a:pt x="155763" y="10843"/>
                  <a:pt x="155763" y="10843"/>
                </a:cubicBezTo>
                <a:cubicBezTo>
                  <a:pt x="153117" y="-11911"/>
                  <a:pt x="159996" y="7139"/>
                  <a:pt x="158938" y="14018"/>
                </a:cubicBezTo>
                <a:cubicBezTo>
                  <a:pt x="157880" y="20897"/>
                  <a:pt x="159996" y="50531"/>
                  <a:pt x="149413" y="52118"/>
                </a:cubicBezTo>
                <a:cubicBezTo>
                  <a:pt x="138830" y="53706"/>
                  <a:pt x="93850" y="24601"/>
                  <a:pt x="95438" y="23543"/>
                </a:cubicBezTo>
                <a:cubicBezTo>
                  <a:pt x="97026" y="22485"/>
                  <a:pt x="147826" y="49472"/>
                  <a:pt x="158938" y="45768"/>
                </a:cubicBezTo>
                <a:cubicBezTo>
                  <a:pt x="170050" y="42064"/>
                  <a:pt x="185396" y="6080"/>
                  <a:pt x="162113" y="1318"/>
                </a:cubicBezTo>
                <a:cubicBezTo>
                  <a:pt x="138830" y="-3445"/>
                  <a:pt x="5480" y="7139"/>
                  <a:pt x="188" y="76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C86D62B-51CB-A456-8C67-72965A23A999}"/>
              </a:ext>
            </a:extLst>
          </p:cNvPr>
          <p:cNvSpPr/>
          <p:nvPr/>
        </p:nvSpPr>
        <p:spPr>
          <a:xfrm>
            <a:off x="5816111" y="1882752"/>
            <a:ext cx="138160" cy="270189"/>
          </a:xfrm>
          <a:custGeom>
            <a:avLst/>
            <a:gdLst>
              <a:gd name="connsiteX0" fmla="*/ 10014 w 138160"/>
              <a:gd name="connsiteY0" fmla="*/ 23 h 270189"/>
              <a:gd name="connsiteX1" fmla="*/ 92564 w 138160"/>
              <a:gd name="connsiteY1" fmla="*/ 57173 h 270189"/>
              <a:gd name="connsiteX2" fmla="*/ 105264 w 138160"/>
              <a:gd name="connsiteY2" fmla="*/ 152423 h 270189"/>
              <a:gd name="connsiteX3" fmla="*/ 89389 w 138160"/>
              <a:gd name="connsiteY3" fmla="*/ 187348 h 270189"/>
              <a:gd name="connsiteX4" fmla="*/ 489 w 138160"/>
              <a:gd name="connsiteY4" fmla="*/ 269898 h 270189"/>
              <a:gd name="connsiteX5" fmla="*/ 133839 w 138160"/>
              <a:gd name="connsiteY5" fmla="*/ 155598 h 270189"/>
              <a:gd name="connsiteX6" fmla="*/ 105264 w 138160"/>
              <a:gd name="connsiteY6" fmla="*/ 114323 h 270189"/>
              <a:gd name="connsiteX7" fmla="*/ 102089 w 138160"/>
              <a:gd name="connsiteY7" fmla="*/ 50823 h 270189"/>
              <a:gd name="connsiteX8" fmla="*/ 10014 w 138160"/>
              <a:gd name="connsiteY8" fmla="*/ 23 h 2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60" h="270189">
                <a:moveTo>
                  <a:pt x="10014" y="23"/>
                </a:moveTo>
                <a:cubicBezTo>
                  <a:pt x="8426" y="1081"/>
                  <a:pt x="76689" y="31773"/>
                  <a:pt x="92564" y="57173"/>
                </a:cubicBezTo>
                <a:cubicBezTo>
                  <a:pt x="108439" y="82573"/>
                  <a:pt x="105793" y="130727"/>
                  <a:pt x="105264" y="152423"/>
                </a:cubicBezTo>
                <a:cubicBezTo>
                  <a:pt x="104735" y="174119"/>
                  <a:pt x="106851" y="167769"/>
                  <a:pt x="89389" y="187348"/>
                </a:cubicBezTo>
                <a:cubicBezTo>
                  <a:pt x="71927" y="206927"/>
                  <a:pt x="-6919" y="275190"/>
                  <a:pt x="489" y="269898"/>
                </a:cubicBezTo>
                <a:cubicBezTo>
                  <a:pt x="7897" y="264606"/>
                  <a:pt x="116377" y="181527"/>
                  <a:pt x="133839" y="155598"/>
                </a:cubicBezTo>
                <a:cubicBezTo>
                  <a:pt x="151301" y="129669"/>
                  <a:pt x="110556" y="131785"/>
                  <a:pt x="105264" y="114323"/>
                </a:cubicBezTo>
                <a:cubicBezTo>
                  <a:pt x="99972" y="96861"/>
                  <a:pt x="113201" y="67227"/>
                  <a:pt x="102089" y="50823"/>
                </a:cubicBezTo>
                <a:cubicBezTo>
                  <a:pt x="90977" y="34419"/>
                  <a:pt x="11602" y="-1035"/>
                  <a:pt x="10014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BEF0884-76BD-4648-5867-9E3AA17BD104}"/>
              </a:ext>
            </a:extLst>
          </p:cNvPr>
          <p:cNvSpPr/>
          <p:nvPr/>
        </p:nvSpPr>
        <p:spPr>
          <a:xfrm>
            <a:off x="5822946" y="2076304"/>
            <a:ext cx="133356" cy="295474"/>
          </a:xfrm>
          <a:custGeom>
            <a:avLst/>
            <a:gdLst>
              <a:gd name="connsiteX0" fmla="*/ 133354 w 133356"/>
              <a:gd name="connsiteY0" fmla="*/ 146 h 295474"/>
              <a:gd name="connsiteX1" fmla="*/ 38104 w 133356"/>
              <a:gd name="connsiteY1" fmla="*/ 101746 h 295474"/>
              <a:gd name="connsiteX2" fmla="*/ 50804 w 133356"/>
              <a:gd name="connsiteY2" fmla="*/ 228746 h 295474"/>
              <a:gd name="connsiteX3" fmla="*/ 4 w 133356"/>
              <a:gd name="connsiteY3" fmla="*/ 295421 h 295474"/>
              <a:gd name="connsiteX4" fmla="*/ 53979 w 133356"/>
              <a:gd name="connsiteY4" fmla="*/ 238271 h 295474"/>
              <a:gd name="connsiteX5" fmla="*/ 28579 w 133356"/>
              <a:gd name="connsiteY5" fmla="*/ 149371 h 295474"/>
              <a:gd name="connsiteX6" fmla="*/ 22229 w 133356"/>
              <a:gd name="connsiteY6" fmla="*/ 273196 h 295474"/>
              <a:gd name="connsiteX7" fmla="*/ 41279 w 133356"/>
              <a:gd name="connsiteY7" fmla="*/ 123971 h 295474"/>
              <a:gd name="connsiteX8" fmla="*/ 133354 w 133356"/>
              <a:gd name="connsiteY8" fmla="*/ 146 h 2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56" h="295474">
                <a:moveTo>
                  <a:pt x="133354" y="146"/>
                </a:moveTo>
                <a:cubicBezTo>
                  <a:pt x="132825" y="-3558"/>
                  <a:pt x="51862" y="63646"/>
                  <a:pt x="38104" y="101746"/>
                </a:cubicBezTo>
                <a:cubicBezTo>
                  <a:pt x="24346" y="139846"/>
                  <a:pt x="57154" y="196467"/>
                  <a:pt x="50804" y="228746"/>
                </a:cubicBezTo>
                <a:cubicBezTo>
                  <a:pt x="44454" y="261025"/>
                  <a:pt x="-525" y="293834"/>
                  <a:pt x="4" y="295421"/>
                </a:cubicBezTo>
                <a:cubicBezTo>
                  <a:pt x="533" y="297008"/>
                  <a:pt x="49217" y="262613"/>
                  <a:pt x="53979" y="238271"/>
                </a:cubicBezTo>
                <a:cubicBezTo>
                  <a:pt x="58741" y="213929"/>
                  <a:pt x="33871" y="143550"/>
                  <a:pt x="28579" y="149371"/>
                </a:cubicBezTo>
                <a:cubicBezTo>
                  <a:pt x="23287" y="155192"/>
                  <a:pt x="20112" y="277429"/>
                  <a:pt x="22229" y="273196"/>
                </a:cubicBezTo>
                <a:cubicBezTo>
                  <a:pt x="24346" y="268963"/>
                  <a:pt x="21171" y="166833"/>
                  <a:pt x="41279" y="123971"/>
                </a:cubicBezTo>
                <a:cubicBezTo>
                  <a:pt x="61387" y="81109"/>
                  <a:pt x="133883" y="3850"/>
                  <a:pt x="133354" y="1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26DCC76-EF11-9D0B-C48E-503573542564}"/>
              </a:ext>
            </a:extLst>
          </p:cNvPr>
          <p:cNvSpPr/>
          <p:nvPr/>
        </p:nvSpPr>
        <p:spPr>
          <a:xfrm>
            <a:off x="5765502" y="1965239"/>
            <a:ext cx="61047" cy="184236"/>
          </a:xfrm>
          <a:custGeom>
            <a:avLst/>
            <a:gdLst>
              <a:gd name="connsiteX0" fmla="*/ 60623 w 61047"/>
              <a:gd name="connsiteY0" fmla="*/ 86 h 184236"/>
              <a:gd name="connsiteX1" fmla="*/ 38398 w 61047"/>
              <a:gd name="connsiteY1" fmla="*/ 79461 h 184236"/>
              <a:gd name="connsiteX2" fmla="*/ 298 w 61047"/>
              <a:gd name="connsiteY2" fmla="*/ 139786 h 184236"/>
              <a:gd name="connsiteX3" fmla="*/ 60623 w 61047"/>
              <a:gd name="connsiteY3" fmla="*/ 184236 h 184236"/>
              <a:gd name="connsiteX4" fmla="*/ 16173 w 61047"/>
              <a:gd name="connsiteY4" fmla="*/ 139786 h 184236"/>
              <a:gd name="connsiteX5" fmla="*/ 19348 w 61047"/>
              <a:gd name="connsiteY5" fmla="*/ 95336 h 184236"/>
              <a:gd name="connsiteX6" fmla="*/ 60623 w 61047"/>
              <a:gd name="connsiteY6" fmla="*/ 86 h 1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7" h="184236">
                <a:moveTo>
                  <a:pt x="60623" y="86"/>
                </a:moveTo>
                <a:cubicBezTo>
                  <a:pt x="63798" y="-2560"/>
                  <a:pt x="48452" y="56178"/>
                  <a:pt x="38398" y="79461"/>
                </a:cubicBezTo>
                <a:cubicBezTo>
                  <a:pt x="28344" y="102744"/>
                  <a:pt x="-3406" y="122324"/>
                  <a:pt x="298" y="139786"/>
                </a:cubicBezTo>
                <a:cubicBezTo>
                  <a:pt x="4002" y="157248"/>
                  <a:pt x="57977" y="184236"/>
                  <a:pt x="60623" y="184236"/>
                </a:cubicBezTo>
                <a:cubicBezTo>
                  <a:pt x="63269" y="184236"/>
                  <a:pt x="23052" y="154603"/>
                  <a:pt x="16173" y="139786"/>
                </a:cubicBezTo>
                <a:cubicBezTo>
                  <a:pt x="9294" y="124969"/>
                  <a:pt x="10881" y="112269"/>
                  <a:pt x="19348" y="95336"/>
                </a:cubicBezTo>
                <a:cubicBezTo>
                  <a:pt x="27815" y="78403"/>
                  <a:pt x="57448" y="2732"/>
                  <a:pt x="60623" y="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4C77DC2-1D1D-C9B7-87EE-DD3BDB28AB5F}"/>
              </a:ext>
            </a:extLst>
          </p:cNvPr>
          <p:cNvSpPr/>
          <p:nvPr/>
        </p:nvSpPr>
        <p:spPr>
          <a:xfrm>
            <a:off x="5664200" y="2111363"/>
            <a:ext cx="161987" cy="324389"/>
          </a:xfrm>
          <a:custGeom>
            <a:avLst/>
            <a:gdLst>
              <a:gd name="connsiteX0" fmla="*/ 149225 w 161987"/>
              <a:gd name="connsiteY0" fmla="*/ 12 h 324389"/>
              <a:gd name="connsiteX1" fmla="*/ 161925 w 161987"/>
              <a:gd name="connsiteY1" fmla="*/ 184162 h 324389"/>
              <a:gd name="connsiteX2" fmla="*/ 142875 w 161987"/>
              <a:gd name="connsiteY2" fmla="*/ 247662 h 324389"/>
              <a:gd name="connsiteX3" fmla="*/ 120650 w 161987"/>
              <a:gd name="connsiteY3" fmla="*/ 266712 h 324389"/>
              <a:gd name="connsiteX4" fmla="*/ 0 w 161987"/>
              <a:gd name="connsiteY4" fmla="*/ 323862 h 324389"/>
              <a:gd name="connsiteX5" fmla="*/ 120650 w 161987"/>
              <a:gd name="connsiteY5" fmla="*/ 282587 h 324389"/>
              <a:gd name="connsiteX6" fmla="*/ 136525 w 161987"/>
              <a:gd name="connsiteY6" fmla="*/ 98437 h 324389"/>
              <a:gd name="connsiteX7" fmla="*/ 155575 w 161987"/>
              <a:gd name="connsiteY7" fmla="*/ 193687 h 324389"/>
              <a:gd name="connsiteX8" fmla="*/ 149225 w 161987"/>
              <a:gd name="connsiteY8" fmla="*/ 12 h 32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87" h="324389">
                <a:moveTo>
                  <a:pt x="149225" y="12"/>
                </a:moveTo>
                <a:cubicBezTo>
                  <a:pt x="150283" y="-1576"/>
                  <a:pt x="162983" y="142887"/>
                  <a:pt x="161925" y="184162"/>
                </a:cubicBezTo>
                <a:cubicBezTo>
                  <a:pt x="160867" y="225437"/>
                  <a:pt x="149754" y="233904"/>
                  <a:pt x="142875" y="247662"/>
                </a:cubicBezTo>
                <a:cubicBezTo>
                  <a:pt x="135996" y="261420"/>
                  <a:pt x="144462" y="254012"/>
                  <a:pt x="120650" y="266712"/>
                </a:cubicBezTo>
                <a:cubicBezTo>
                  <a:pt x="96837" y="279412"/>
                  <a:pt x="0" y="321216"/>
                  <a:pt x="0" y="323862"/>
                </a:cubicBezTo>
                <a:cubicBezTo>
                  <a:pt x="0" y="326508"/>
                  <a:pt x="97896" y="320158"/>
                  <a:pt x="120650" y="282587"/>
                </a:cubicBezTo>
                <a:cubicBezTo>
                  <a:pt x="143404" y="245016"/>
                  <a:pt x="130704" y="113254"/>
                  <a:pt x="136525" y="98437"/>
                </a:cubicBezTo>
                <a:cubicBezTo>
                  <a:pt x="142346" y="83620"/>
                  <a:pt x="150283" y="204270"/>
                  <a:pt x="155575" y="193687"/>
                </a:cubicBezTo>
                <a:cubicBezTo>
                  <a:pt x="160867" y="183104"/>
                  <a:pt x="148167" y="1600"/>
                  <a:pt x="149225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B60ACC1-B06D-1FFB-1D9D-8F3BF5A23D16}"/>
              </a:ext>
            </a:extLst>
          </p:cNvPr>
          <p:cNvSpPr/>
          <p:nvPr/>
        </p:nvSpPr>
        <p:spPr>
          <a:xfrm>
            <a:off x="5660093" y="2181038"/>
            <a:ext cx="90228" cy="213366"/>
          </a:xfrm>
          <a:custGeom>
            <a:avLst/>
            <a:gdLst>
              <a:gd name="connsiteX0" fmla="*/ 51732 w 90228"/>
              <a:gd name="connsiteY0" fmla="*/ 187 h 213366"/>
              <a:gd name="connsiteX1" fmla="*/ 70782 w 90228"/>
              <a:gd name="connsiteY1" fmla="*/ 85912 h 213366"/>
              <a:gd name="connsiteX2" fmla="*/ 67607 w 90228"/>
              <a:gd name="connsiteY2" fmla="*/ 127187 h 213366"/>
              <a:gd name="connsiteX3" fmla="*/ 932 w 90228"/>
              <a:gd name="connsiteY3" fmla="*/ 212912 h 213366"/>
              <a:gd name="connsiteX4" fmla="*/ 32682 w 90228"/>
              <a:gd name="connsiteY4" fmla="*/ 158937 h 213366"/>
              <a:gd name="connsiteX5" fmla="*/ 89832 w 90228"/>
              <a:gd name="connsiteY5" fmla="*/ 111312 h 213366"/>
              <a:gd name="connsiteX6" fmla="*/ 51732 w 90228"/>
              <a:gd name="connsiteY6" fmla="*/ 187 h 2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8" h="213366">
                <a:moveTo>
                  <a:pt x="51732" y="187"/>
                </a:moveTo>
                <a:cubicBezTo>
                  <a:pt x="48557" y="-4046"/>
                  <a:pt x="68136" y="64745"/>
                  <a:pt x="70782" y="85912"/>
                </a:cubicBezTo>
                <a:cubicBezTo>
                  <a:pt x="73428" y="107079"/>
                  <a:pt x="79249" y="106020"/>
                  <a:pt x="67607" y="127187"/>
                </a:cubicBezTo>
                <a:cubicBezTo>
                  <a:pt x="55965" y="148354"/>
                  <a:pt x="6753" y="207620"/>
                  <a:pt x="932" y="212912"/>
                </a:cubicBezTo>
                <a:cubicBezTo>
                  <a:pt x="-4889" y="218204"/>
                  <a:pt x="17865" y="175870"/>
                  <a:pt x="32682" y="158937"/>
                </a:cubicBezTo>
                <a:cubicBezTo>
                  <a:pt x="47499" y="142004"/>
                  <a:pt x="85070" y="131949"/>
                  <a:pt x="89832" y="111312"/>
                </a:cubicBezTo>
                <a:cubicBezTo>
                  <a:pt x="94594" y="90675"/>
                  <a:pt x="54907" y="4420"/>
                  <a:pt x="51732" y="1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E2A8CD7-6019-FCE3-F0C8-A1DFA522819A}"/>
              </a:ext>
            </a:extLst>
          </p:cNvPr>
          <p:cNvSpPr/>
          <p:nvPr/>
        </p:nvSpPr>
        <p:spPr>
          <a:xfrm>
            <a:off x="5667067" y="2140272"/>
            <a:ext cx="61985" cy="269852"/>
          </a:xfrm>
          <a:custGeom>
            <a:avLst/>
            <a:gdLst>
              <a:gd name="connsiteX0" fmla="*/ 60633 w 61985"/>
              <a:gd name="connsiteY0" fmla="*/ 12378 h 269852"/>
              <a:gd name="connsiteX1" fmla="*/ 308 w 61985"/>
              <a:gd name="connsiteY1" fmla="*/ 269553 h 269852"/>
              <a:gd name="connsiteX2" fmla="*/ 38408 w 61985"/>
              <a:gd name="connsiteY2" fmla="*/ 63178 h 269852"/>
              <a:gd name="connsiteX3" fmla="*/ 60633 w 61985"/>
              <a:gd name="connsiteY3" fmla="*/ 12378 h 26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5" h="269852">
                <a:moveTo>
                  <a:pt x="60633" y="12378"/>
                </a:moveTo>
                <a:cubicBezTo>
                  <a:pt x="54283" y="46774"/>
                  <a:pt x="4012" y="261086"/>
                  <a:pt x="308" y="269553"/>
                </a:cubicBezTo>
                <a:cubicBezTo>
                  <a:pt x="-3396" y="278020"/>
                  <a:pt x="27296" y="104453"/>
                  <a:pt x="38408" y="63178"/>
                </a:cubicBezTo>
                <a:cubicBezTo>
                  <a:pt x="49520" y="21903"/>
                  <a:pt x="66983" y="-22018"/>
                  <a:pt x="60633" y="123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7CD1B7E-D28F-7083-3D54-CA19282B2AB1}"/>
              </a:ext>
            </a:extLst>
          </p:cNvPr>
          <p:cNvSpPr/>
          <p:nvPr/>
        </p:nvSpPr>
        <p:spPr>
          <a:xfrm>
            <a:off x="5696103" y="2009506"/>
            <a:ext cx="95294" cy="368273"/>
          </a:xfrm>
          <a:custGeom>
            <a:avLst/>
            <a:gdLst>
              <a:gd name="connsiteX0" fmla="*/ 95097 w 95294"/>
              <a:gd name="connsiteY0" fmla="*/ 269 h 368273"/>
              <a:gd name="connsiteX1" fmla="*/ 53822 w 95294"/>
              <a:gd name="connsiteY1" fmla="*/ 155844 h 368273"/>
              <a:gd name="connsiteX2" fmla="*/ 44297 w 95294"/>
              <a:gd name="connsiteY2" fmla="*/ 212994 h 368273"/>
              <a:gd name="connsiteX3" fmla="*/ 66522 w 95294"/>
              <a:gd name="connsiteY3" fmla="*/ 162194 h 368273"/>
              <a:gd name="connsiteX4" fmla="*/ 82397 w 95294"/>
              <a:gd name="connsiteY4" fmla="*/ 257444 h 368273"/>
              <a:gd name="connsiteX5" fmla="*/ 82397 w 95294"/>
              <a:gd name="connsiteY5" fmla="*/ 320944 h 368273"/>
              <a:gd name="connsiteX6" fmla="*/ 25247 w 95294"/>
              <a:gd name="connsiteY6" fmla="*/ 352694 h 368273"/>
              <a:gd name="connsiteX7" fmla="*/ 3022 w 95294"/>
              <a:gd name="connsiteY7" fmla="*/ 365394 h 368273"/>
              <a:gd name="connsiteX8" fmla="*/ 88747 w 95294"/>
              <a:gd name="connsiteY8" fmla="*/ 298719 h 368273"/>
              <a:gd name="connsiteX9" fmla="*/ 34772 w 95294"/>
              <a:gd name="connsiteY9" fmla="*/ 197119 h 368273"/>
              <a:gd name="connsiteX10" fmla="*/ 95097 w 95294"/>
              <a:gd name="connsiteY10" fmla="*/ 269 h 3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94" h="368273">
                <a:moveTo>
                  <a:pt x="95097" y="269"/>
                </a:moveTo>
                <a:cubicBezTo>
                  <a:pt x="98272" y="-6610"/>
                  <a:pt x="62289" y="120390"/>
                  <a:pt x="53822" y="155844"/>
                </a:cubicBezTo>
                <a:cubicBezTo>
                  <a:pt x="45355" y="191298"/>
                  <a:pt x="42180" y="211936"/>
                  <a:pt x="44297" y="212994"/>
                </a:cubicBezTo>
                <a:cubicBezTo>
                  <a:pt x="46414" y="214052"/>
                  <a:pt x="60172" y="154786"/>
                  <a:pt x="66522" y="162194"/>
                </a:cubicBezTo>
                <a:cubicBezTo>
                  <a:pt x="72872" y="169602"/>
                  <a:pt x="79751" y="230986"/>
                  <a:pt x="82397" y="257444"/>
                </a:cubicBezTo>
                <a:cubicBezTo>
                  <a:pt x="85043" y="283902"/>
                  <a:pt x="91922" y="305069"/>
                  <a:pt x="82397" y="320944"/>
                </a:cubicBezTo>
                <a:cubicBezTo>
                  <a:pt x="72872" y="336819"/>
                  <a:pt x="38476" y="345286"/>
                  <a:pt x="25247" y="352694"/>
                </a:cubicBezTo>
                <a:cubicBezTo>
                  <a:pt x="12018" y="360102"/>
                  <a:pt x="-7561" y="374390"/>
                  <a:pt x="3022" y="365394"/>
                </a:cubicBezTo>
                <a:cubicBezTo>
                  <a:pt x="13605" y="356398"/>
                  <a:pt x="83455" y="326765"/>
                  <a:pt x="88747" y="298719"/>
                </a:cubicBezTo>
                <a:cubicBezTo>
                  <a:pt x="94039" y="270673"/>
                  <a:pt x="32655" y="243686"/>
                  <a:pt x="34772" y="197119"/>
                </a:cubicBezTo>
                <a:cubicBezTo>
                  <a:pt x="36889" y="150552"/>
                  <a:pt x="91922" y="7148"/>
                  <a:pt x="95097" y="2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1733537-F189-A6C5-044B-5DF0ADB49AFB}"/>
              </a:ext>
            </a:extLst>
          </p:cNvPr>
          <p:cNvSpPr/>
          <p:nvPr/>
        </p:nvSpPr>
        <p:spPr>
          <a:xfrm>
            <a:off x="5755505" y="1939753"/>
            <a:ext cx="156370" cy="139874"/>
          </a:xfrm>
          <a:custGeom>
            <a:avLst/>
            <a:gdLst>
              <a:gd name="connsiteX0" fmla="*/ 770 w 156370"/>
              <a:gd name="connsiteY0" fmla="*/ 172 h 139874"/>
              <a:gd name="connsiteX1" fmla="*/ 99195 w 156370"/>
              <a:gd name="connsiteY1" fmla="*/ 35097 h 139874"/>
              <a:gd name="connsiteX2" fmla="*/ 156345 w 156370"/>
              <a:gd name="connsiteY2" fmla="*/ 41447 h 139874"/>
              <a:gd name="connsiteX3" fmla="*/ 92845 w 156370"/>
              <a:gd name="connsiteY3" fmla="*/ 57322 h 139874"/>
              <a:gd name="connsiteX4" fmla="*/ 149995 w 156370"/>
              <a:gd name="connsiteY4" fmla="*/ 117647 h 139874"/>
              <a:gd name="connsiteX5" fmla="*/ 118245 w 156370"/>
              <a:gd name="connsiteY5" fmla="*/ 85897 h 139874"/>
              <a:gd name="connsiteX6" fmla="*/ 51570 w 156370"/>
              <a:gd name="connsiteY6" fmla="*/ 57322 h 139874"/>
              <a:gd name="connsiteX7" fmla="*/ 137295 w 156370"/>
              <a:gd name="connsiteY7" fmla="*/ 139872 h 139874"/>
              <a:gd name="connsiteX8" fmla="*/ 111895 w 156370"/>
              <a:gd name="connsiteY8" fmla="*/ 54147 h 139874"/>
              <a:gd name="connsiteX9" fmla="*/ 54745 w 156370"/>
              <a:gd name="connsiteY9" fmla="*/ 22397 h 139874"/>
              <a:gd name="connsiteX10" fmla="*/ 770 w 156370"/>
              <a:gd name="connsiteY10" fmla="*/ 172 h 13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70" h="139874">
                <a:moveTo>
                  <a:pt x="770" y="172"/>
                </a:moveTo>
                <a:cubicBezTo>
                  <a:pt x="8178" y="2289"/>
                  <a:pt x="73266" y="28218"/>
                  <a:pt x="99195" y="35097"/>
                </a:cubicBezTo>
                <a:cubicBezTo>
                  <a:pt x="125124" y="41976"/>
                  <a:pt x="157403" y="37743"/>
                  <a:pt x="156345" y="41447"/>
                </a:cubicBezTo>
                <a:cubicBezTo>
                  <a:pt x="155287" y="45151"/>
                  <a:pt x="93903" y="44622"/>
                  <a:pt x="92845" y="57322"/>
                </a:cubicBezTo>
                <a:cubicBezTo>
                  <a:pt x="91787" y="70022"/>
                  <a:pt x="145762" y="112885"/>
                  <a:pt x="149995" y="117647"/>
                </a:cubicBezTo>
                <a:cubicBezTo>
                  <a:pt x="154228" y="122409"/>
                  <a:pt x="134649" y="95951"/>
                  <a:pt x="118245" y="85897"/>
                </a:cubicBezTo>
                <a:cubicBezTo>
                  <a:pt x="101841" y="75843"/>
                  <a:pt x="48395" y="48326"/>
                  <a:pt x="51570" y="57322"/>
                </a:cubicBezTo>
                <a:cubicBezTo>
                  <a:pt x="54745" y="66318"/>
                  <a:pt x="127241" y="140401"/>
                  <a:pt x="137295" y="139872"/>
                </a:cubicBezTo>
                <a:cubicBezTo>
                  <a:pt x="147349" y="139343"/>
                  <a:pt x="125653" y="73726"/>
                  <a:pt x="111895" y="54147"/>
                </a:cubicBezTo>
                <a:cubicBezTo>
                  <a:pt x="98137" y="34568"/>
                  <a:pt x="67974" y="28747"/>
                  <a:pt x="54745" y="22397"/>
                </a:cubicBezTo>
                <a:cubicBezTo>
                  <a:pt x="41516" y="16047"/>
                  <a:pt x="-6638" y="-1945"/>
                  <a:pt x="770" y="1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755DE0C-F117-35EC-F0B1-04F9E42005F9}"/>
              </a:ext>
            </a:extLst>
          </p:cNvPr>
          <p:cNvSpPr/>
          <p:nvPr/>
        </p:nvSpPr>
        <p:spPr>
          <a:xfrm>
            <a:off x="4524056" y="2441566"/>
            <a:ext cx="399957" cy="29716"/>
          </a:xfrm>
          <a:custGeom>
            <a:avLst/>
            <a:gdLst>
              <a:gd name="connsiteX0" fmla="*/ 3026 w 399957"/>
              <a:gd name="connsiteY0" fmla="*/ 42 h 29716"/>
              <a:gd name="connsiteX1" fmla="*/ 381620 w 399957"/>
              <a:gd name="connsiteY1" fmla="*/ 22501 h 29716"/>
              <a:gd name="connsiteX2" fmla="*/ 327077 w 399957"/>
              <a:gd name="connsiteY2" fmla="*/ 25710 h 29716"/>
              <a:gd name="connsiteX3" fmla="*/ 208365 w 399957"/>
              <a:gd name="connsiteY3" fmla="*/ 28918 h 29716"/>
              <a:gd name="connsiteX4" fmla="*/ 3026 w 399957"/>
              <a:gd name="connsiteY4" fmla="*/ 42 h 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57" h="29716">
                <a:moveTo>
                  <a:pt x="3026" y="42"/>
                </a:moveTo>
                <a:cubicBezTo>
                  <a:pt x="31902" y="-1028"/>
                  <a:pt x="327612" y="18223"/>
                  <a:pt x="381620" y="22501"/>
                </a:cubicBezTo>
                <a:cubicBezTo>
                  <a:pt x="435628" y="26779"/>
                  <a:pt x="355953" y="24641"/>
                  <a:pt x="327077" y="25710"/>
                </a:cubicBezTo>
                <a:cubicBezTo>
                  <a:pt x="298201" y="26780"/>
                  <a:pt x="256491" y="31592"/>
                  <a:pt x="208365" y="28918"/>
                </a:cubicBezTo>
                <a:cubicBezTo>
                  <a:pt x="160239" y="26244"/>
                  <a:pt x="-25850" y="1112"/>
                  <a:pt x="3026" y="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DE7AA1A-B0E9-2CE1-98BC-B0DA0AADCAD7}"/>
              </a:ext>
            </a:extLst>
          </p:cNvPr>
          <p:cNvSpPr/>
          <p:nvPr/>
        </p:nvSpPr>
        <p:spPr>
          <a:xfrm>
            <a:off x="3573932" y="1765845"/>
            <a:ext cx="100181" cy="252991"/>
          </a:xfrm>
          <a:custGeom>
            <a:avLst/>
            <a:gdLst>
              <a:gd name="connsiteX0" fmla="*/ 249 w 100181"/>
              <a:gd name="connsiteY0" fmla="*/ 1995 h 252991"/>
              <a:gd name="connsiteX1" fmla="*/ 86876 w 100181"/>
              <a:gd name="connsiteY1" fmla="*/ 200917 h 252991"/>
              <a:gd name="connsiteX2" fmla="*/ 90085 w 100181"/>
              <a:gd name="connsiteY2" fmla="*/ 252252 h 252991"/>
              <a:gd name="connsiteX3" fmla="*/ 99710 w 100181"/>
              <a:gd name="connsiteY3" fmla="*/ 175250 h 252991"/>
              <a:gd name="connsiteX4" fmla="*/ 83668 w 100181"/>
              <a:gd name="connsiteY4" fmla="*/ 62955 h 252991"/>
              <a:gd name="connsiteX5" fmla="*/ 99710 w 100181"/>
              <a:gd name="connsiteY5" fmla="*/ 178458 h 252991"/>
              <a:gd name="connsiteX6" fmla="*/ 61209 w 100181"/>
              <a:gd name="connsiteY6" fmla="*/ 101456 h 252991"/>
              <a:gd name="connsiteX7" fmla="*/ 249 w 100181"/>
              <a:gd name="connsiteY7" fmla="*/ 1995 h 2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81" h="252991">
                <a:moveTo>
                  <a:pt x="249" y="1995"/>
                </a:moveTo>
                <a:cubicBezTo>
                  <a:pt x="4527" y="18572"/>
                  <a:pt x="71903" y="159208"/>
                  <a:pt x="86876" y="200917"/>
                </a:cubicBezTo>
                <a:cubicBezTo>
                  <a:pt x="101849" y="242627"/>
                  <a:pt x="87946" y="256530"/>
                  <a:pt x="90085" y="252252"/>
                </a:cubicBezTo>
                <a:cubicBezTo>
                  <a:pt x="92224" y="247974"/>
                  <a:pt x="100779" y="206799"/>
                  <a:pt x="99710" y="175250"/>
                </a:cubicBezTo>
                <a:cubicBezTo>
                  <a:pt x="98641" y="143701"/>
                  <a:pt x="83668" y="62420"/>
                  <a:pt x="83668" y="62955"/>
                </a:cubicBezTo>
                <a:cubicBezTo>
                  <a:pt x="83668" y="63490"/>
                  <a:pt x="103453" y="172041"/>
                  <a:pt x="99710" y="178458"/>
                </a:cubicBezTo>
                <a:cubicBezTo>
                  <a:pt x="95967" y="184875"/>
                  <a:pt x="74577" y="126054"/>
                  <a:pt x="61209" y="101456"/>
                </a:cubicBezTo>
                <a:cubicBezTo>
                  <a:pt x="47841" y="76858"/>
                  <a:pt x="-4029" y="-14582"/>
                  <a:pt x="249" y="19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0C38F38-1C9A-8126-E9D3-B477B0A21434}"/>
              </a:ext>
            </a:extLst>
          </p:cNvPr>
          <p:cNvSpPr/>
          <p:nvPr/>
        </p:nvSpPr>
        <p:spPr>
          <a:xfrm>
            <a:off x="3661426" y="1774257"/>
            <a:ext cx="86240" cy="443407"/>
          </a:xfrm>
          <a:custGeom>
            <a:avLst/>
            <a:gdLst>
              <a:gd name="connsiteX0" fmla="*/ 86010 w 86240"/>
              <a:gd name="connsiteY0" fmla="*/ 77002 h 443407"/>
              <a:gd name="connsiteX1" fmla="*/ 28258 w 86240"/>
              <a:gd name="connsiteY1" fmla="*/ 214964 h 443407"/>
              <a:gd name="connsiteX2" fmla="*/ 53926 w 86240"/>
              <a:gd name="connsiteY2" fmla="*/ 352926 h 443407"/>
              <a:gd name="connsiteX3" fmla="*/ 57134 w 86240"/>
              <a:gd name="connsiteY3" fmla="*/ 442762 h 443407"/>
              <a:gd name="connsiteX4" fmla="*/ 47509 w 86240"/>
              <a:gd name="connsiteY4" fmla="*/ 308008 h 443407"/>
              <a:gd name="connsiteX5" fmla="*/ 5799 w 86240"/>
              <a:gd name="connsiteY5" fmla="*/ 205339 h 443407"/>
              <a:gd name="connsiteX6" fmla="*/ 5799 w 86240"/>
              <a:gd name="connsiteY6" fmla="*/ 0 h 443407"/>
              <a:gd name="connsiteX7" fmla="*/ 2591 w 86240"/>
              <a:gd name="connsiteY7" fmla="*/ 205339 h 443407"/>
              <a:gd name="connsiteX8" fmla="*/ 15425 w 86240"/>
              <a:gd name="connsiteY8" fmla="*/ 121920 h 443407"/>
              <a:gd name="connsiteX9" fmla="*/ 2591 w 86240"/>
              <a:gd name="connsiteY9" fmla="*/ 208547 h 443407"/>
              <a:gd name="connsiteX10" fmla="*/ 86010 w 86240"/>
              <a:gd name="connsiteY10" fmla="*/ 77002 h 44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40" h="443407">
                <a:moveTo>
                  <a:pt x="86010" y="77002"/>
                </a:moveTo>
                <a:cubicBezTo>
                  <a:pt x="90288" y="78072"/>
                  <a:pt x="33605" y="168977"/>
                  <a:pt x="28258" y="214964"/>
                </a:cubicBezTo>
                <a:cubicBezTo>
                  <a:pt x="22911" y="260951"/>
                  <a:pt x="49113" y="314960"/>
                  <a:pt x="53926" y="352926"/>
                </a:cubicBezTo>
                <a:cubicBezTo>
                  <a:pt x="58739" y="390892"/>
                  <a:pt x="58203" y="450248"/>
                  <a:pt x="57134" y="442762"/>
                </a:cubicBezTo>
                <a:cubicBezTo>
                  <a:pt x="56065" y="435276"/>
                  <a:pt x="56065" y="347579"/>
                  <a:pt x="47509" y="308008"/>
                </a:cubicBezTo>
                <a:cubicBezTo>
                  <a:pt x="38953" y="268438"/>
                  <a:pt x="12751" y="256674"/>
                  <a:pt x="5799" y="205339"/>
                </a:cubicBezTo>
                <a:cubicBezTo>
                  <a:pt x="-1153" y="154004"/>
                  <a:pt x="6334" y="0"/>
                  <a:pt x="5799" y="0"/>
                </a:cubicBezTo>
                <a:cubicBezTo>
                  <a:pt x="5264" y="0"/>
                  <a:pt x="987" y="185019"/>
                  <a:pt x="2591" y="205339"/>
                </a:cubicBezTo>
                <a:cubicBezTo>
                  <a:pt x="4195" y="225659"/>
                  <a:pt x="15425" y="121385"/>
                  <a:pt x="15425" y="121920"/>
                </a:cubicBezTo>
                <a:cubicBezTo>
                  <a:pt x="15425" y="122455"/>
                  <a:pt x="-7569" y="212825"/>
                  <a:pt x="2591" y="208547"/>
                </a:cubicBezTo>
                <a:cubicBezTo>
                  <a:pt x="12751" y="204269"/>
                  <a:pt x="81732" y="75932"/>
                  <a:pt x="86010" y="770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57134A39-ED81-D01A-6EF8-3ADA0860108C}"/>
              </a:ext>
            </a:extLst>
          </p:cNvPr>
          <p:cNvSpPr/>
          <p:nvPr/>
        </p:nvSpPr>
        <p:spPr>
          <a:xfrm>
            <a:off x="3745887" y="1883201"/>
            <a:ext cx="144835" cy="288952"/>
          </a:xfrm>
          <a:custGeom>
            <a:avLst/>
            <a:gdLst>
              <a:gd name="connsiteX0" fmla="*/ 104218 w 144835"/>
              <a:gd name="connsiteY0" fmla="*/ 142 h 288952"/>
              <a:gd name="connsiteX1" fmla="*/ 94593 w 144835"/>
              <a:gd name="connsiteY1" fmla="*/ 125271 h 288952"/>
              <a:gd name="connsiteX2" fmla="*/ 123469 w 144835"/>
              <a:gd name="connsiteY2" fmla="*/ 218315 h 288952"/>
              <a:gd name="connsiteX3" fmla="*/ 117052 w 144835"/>
              <a:gd name="connsiteY3" fmla="*/ 179814 h 288952"/>
              <a:gd name="connsiteX4" fmla="*/ 142719 w 144835"/>
              <a:gd name="connsiteY4" fmla="*/ 260024 h 288952"/>
              <a:gd name="connsiteX5" fmla="*/ 52884 w 144835"/>
              <a:gd name="connsiteY5" fmla="*/ 272858 h 288952"/>
              <a:gd name="connsiteX6" fmla="*/ 1549 w 144835"/>
              <a:gd name="connsiteY6" fmla="*/ 199064 h 288952"/>
              <a:gd name="connsiteX7" fmla="*/ 110635 w 144835"/>
              <a:gd name="connsiteY7" fmla="*/ 276066 h 288952"/>
              <a:gd name="connsiteX8" fmla="*/ 1549 w 144835"/>
              <a:gd name="connsiteY8" fmla="*/ 211898 h 288952"/>
              <a:gd name="connsiteX9" fmla="*/ 68926 w 144835"/>
              <a:gd name="connsiteY9" fmla="*/ 285692 h 288952"/>
              <a:gd name="connsiteX10" fmla="*/ 136302 w 144835"/>
              <a:gd name="connsiteY10" fmla="*/ 263233 h 288952"/>
              <a:gd name="connsiteX11" fmla="*/ 72134 w 144835"/>
              <a:gd name="connsiteY11" fmla="*/ 150938 h 288952"/>
              <a:gd name="connsiteX12" fmla="*/ 104218 w 144835"/>
              <a:gd name="connsiteY12" fmla="*/ 142 h 28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835" h="288952">
                <a:moveTo>
                  <a:pt x="104218" y="142"/>
                </a:moveTo>
                <a:cubicBezTo>
                  <a:pt x="107961" y="-4136"/>
                  <a:pt x="91385" y="88909"/>
                  <a:pt x="94593" y="125271"/>
                </a:cubicBezTo>
                <a:cubicBezTo>
                  <a:pt x="97801" y="161633"/>
                  <a:pt x="119726" y="209225"/>
                  <a:pt x="123469" y="218315"/>
                </a:cubicBezTo>
                <a:cubicBezTo>
                  <a:pt x="127212" y="227405"/>
                  <a:pt x="113844" y="172863"/>
                  <a:pt x="117052" y="179814"/>
                </a:cubicBezTo>
                <a:cubicBezTo>
                  <a:pt x="120260" y="186766"/>
                  <a:pt x="153414" y="244517"/>
                  <a:pt x="142719" y="260024"/>
                </a:cubicBezTo>
                <a:cubicBezTo>
                  <a:pt x="132024" y="275531"/>
                  <a:pt x="76412" y="283018"/>
                  <a:pt x="52884" y="272858"/>
                </a:cubicBezTo>
                <a:cubicBezTo>
                  <a:pt x="29356" y="262698"/>
                  <a:pt x="-8076" y="198529"/>
                  <a:pt x="1549" y="199064"/>
                </a:cubicBezTo>
                <a:cubicBezTo>
                  <a:pt x="11174" y="199599"/>
                  <a:pt x="110635" y="273927"/>
                  <a:pt x="110635" y="276066"/>
                </a:cubicBezTo>
                <a:cubicBezTo>
                  <a:pt x="110635" y="278205"/>
                  <a:pt x="8500" y="210294"/>
                  <a:pt x="1549" y="211898"/>
                </a:cubicBezTo>
                <a:cubicBezTo>
                  <a:pt x="-5403" y="213502"/>
                  <a:pt x="46467" y="277136"/>
                  <a:pt x="68926" y="285692"/>
                </a:cubicBezTo>
                <a:cubicBezTo>
                  <a:pt x="91385" y="294248"/>
                  <a:pt x="135767" y="285692"/>
                  <a:pt x="136302" y="263233"/>
                </a:cubicBezTo>
                <a:cubicBezTo>
                  <a:pt x="136837" y="240774"/>
                  <a:pt x="75877" y="187835"/>
                  <a:pt x="72134" y="150938"/>
                </a:cubicBezTo>
                <a:cubicBezTo>
                  <a:pt x="68391" y="114041"/>
                  <a:pt x="100475" y="4420"/>
                  <a:pt x="104218" y="1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5787F0B-1D39-AB0C-2AF1-31FC832419FF}"/>
              </a:ext>
            </a:extLst>
          </p:cNvPr>
          <p:cNvSpPr/>
          <p:nvPr/>
        </p:nvSpPr>
        <p:spPr>
          <a:xfrm>
            <a:off x="3673637" y="1841632"/>
            <a:ext cx="134759" cy="449707"/>
          </a:xfrm>
          <a:custGeom>
            <a:avLst/>
            <a:gdLst>
              <a:gd name="connsiteX0" fmla="*/ 118717 w 134759"/>
              <a:gd name="connsiteY0" fmla="*/ 269509 h 449707"/>
              <a:gd name="connsiteX1" fmla="*/ 93049 w 134759"/>
              <a:gd name="connsiteY1" fmla="*/ 388221 h 449707"/>
              <a:gd name="connsiteX2" fmla="*/ 80216 w 134759"/>
              <a:gd name="connsiteY2" fmla="*/ 449181 h 449707"/>
              <a:gd name="connsiteX3" fmla="*/ 73799 w 134759"/>
              <a:gd name="connsiteY3" fmla="*/ 410680 h 449707"/>
              <a:gd name="connsiteX4" fmla="*/ 67382 w 134759"/>
              <a:gd name="connsiteY4" fmla="*/ 295176 h 449707"/>
              <a:gd name="connsiteX5" fmla="*/ 41715 w 134759"/>
              <a:gd name="connsiteY5" fmla="*/ 195715 h 449707"/>
              <a:gd name="connsiteX6" fmla="*/ 57757 w 134759"/>
              <a:gd name="connsiteY6" fmla="*/ 128339 h 449707"/>
              <a:gd name="connsiteX7" fmla="*/ 134759 w 134759"/>
              <a:gd name="connsiteY7" fmla="*/ 2 h 449707"/>
              <a:gd name="connsiteX8" fmla="*/ 57757 w 134759"/>
              <a:gd name="connsiteY8" fmla="*/ 131547 h 449707"/>
              <a:gd name="connsiteX9" fmla="*/ 5 w 134759"/>
              <a:gd name="connsiteY9" fmla="*/ 195715 h 449707"/>
              <a:gd name="connsiteX10" fmla="*/ 54548 w 134759"/>
              <a:gd name="connsiteY10" fmla="*/ 247050 h 449707"/>
              <a:gd name="connsiteX11" fmla="*/ 96258 w 134759"/>
              <a:gd name="connsiteY11" fmla="*/ 359345 h 449707"/>
              <a:gd name="connsiteX12" fmla="*/ 118717 w 134759"/>
              <a:gd name="connsiteY12" fmla="*/ 269509 h 4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759" h="449707">
                <a:moveTo>
                  <a:pt x="118717" y="269509"/>
                </a:moveTo>
                <a:cubicBezTo>
                  <a:pt x="118182" y="274322"/>
                  <a:pt x="99466" y="358276"/>
                  <a:pt x="93049" y="388221"/>
                </a:cubicBezTo>
                <a:cubicBezTo>
                  <a:pt x="86632" y="418166"/>
                  <a:pt x="83424" y="445438"/>
                  <a:pt x="80216" y="449181"/>
                </a:cubicBezTo>
                <a:cubicBezTo>
                  <a:pt x="77008" y="452924"/>
                  <a:pt x="75938" y="436347"/>
                  <a:pt x="73799" y="410680"/>
                </a:cubicBezTo>
                <a:cubicBezTo>
                  <a:pt x="71660" y="385013"/>
                  <a:pt x="72729" y="331004"/>
                  <a:pt x="67382" y="295176"/>
                </a:cubicBezTo>
                <a:cubicBezTo>
                  <a:pt x="62035" y="259348"/>
                  <a:pt x="43319" y="223521"/>
                  <a:pt x="41715" y="195715"/>
                </a:cubicBezTo>
                <a:cubicBezTo>
                  <a:pt x="40111" y="167909"/>
                  <a:pt x="42250" y="160958"/>
                  <a:pt x="57757" y="128339"/>
                </a:cubicBezTo>
                <a:cubicBezTo>
                  <a:pt x="73264" y="95720"/>
                  <a:pt x="134759" y="-533"/>
                  <a:pt x="134759" y="2"/>
                </a:cubicBezTo>
                <a:cubicBezTo>
                  <a:pt x="134759" y="537"/>
                  <a:pt x="80216" y="98928"/>
                  <a:pt x="57757" y="131547"/>
                </a:cubicBezTo>
                <a:cubicBezTo>
                  <a:pt x="35298" y="164166"/>
                  <a:pt x="540" y="176465"/>
                  <a:pt x="5" y="195715"/>
                </a:cubicBezTo>
                <a:cubicBezTo>
                  <a:pt x="-530" y="214965"/>
                  <a:pt x="38506" y="219778"/>
                  <a:pt x="54548" y="247050"/>
                </a:cubicBezTo>
                <a:cubicBezTo>
                  <a:pt x="70590" y="274322"/>
                  <a:pt x="85029" y="351324"/>
                  <a:pt x="96258" y="359345"/>
                </a:cubicBezTo>
                <a:cubicBezTo>
                  <a:pt x="107487" y="367366"/>
                  <a:pt x="119252" y="264696"/>
                  <a:pt x="118717" y="2695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C303410-0C18-B07A-40C8-B4772915FDF0}"/>
              </a:ext>
            </a:extLst>
          </p:cNvPr>
          <p:cNvSpPr/>
          <p:nvPr/>
        </p:nvSpPr>
        <p:spPr>
          <a:xfrm>
            <a:off x="3715310" y="1827924"/>
            <a:ext cx="244385" cy="554190"/>
          </a:xfrm>
          <a:custGeom>
            <a:avLst/>
            <a:gdLst>
              <a:gd name="connsiteX0" fmla="*/ 42 w 244385"/>
              <a:gd name="connsiteY0" fmla="*/ 283217 h 554190"/>
              <a:gd name="connsiteX1" fmla="*/ 163671 w 244385"/>
              <a:gd name="connsiteY1" fmla="*/ 376261 h 554190"/>
              <a:gd name="connsiteX2" fmla="*/ 189338 w 244385"/>
              <a:gd name="connsiteY2" fmla="*/ 414762 h 554190"/>
              <a:gd name="connsiteX3" fmla="*/ 186130 w 244385"/>
              <a:gd name="connsiteY3" fmla="*/ 366636 h 554190"/>
              <a:gd name="connsiteX4" fmla="*/ 243882 w 244385"/>
              <a:gd name="connsiteY4" fmla="*/ 552724 h 554190"/>
              <a:gd name="connsiteX5" fmla="*/ 211797 w 244385"/>
              <a:gd name="connsiteY5" fmla="*/ 443638 h 554190"/>
              <a:gd name="connsiteX6" fmla="*/ 170088 w 244385"/>
              <a:gd name="connsiteY6" fmla="*/ 267175 h 554190"/>
              <a:gd name="connsiteX7" fmla="*/ 128378 w 244385"/>
              <a:gd name="connsiteY7" fmla="*/ 876 h 554190"/>
              <a:gd name="connsiteX8" fmla="*/ 189338 w 244385"/>
              <a:gd name="connsiteY8" fmla="*/ 363428 h 554190"/>
              <a:gd name="connsiteX9" fmla="*/ 179713 w 244385"/>
              <a:gd name="connsiteY9" fmla="*/ 360219 h 554190"/>
              <a:gd name="connsiteX10" fmla="*/ 147629 w 244385"/>
              <a:gd name="connsiteY10" fmla="*/ 334552 h 554190"/>
              <a:gd name="connsiteX11" fmla="*/ 42 w 244385"/>
              <a:gd name="connsiteY11" fmla="*/ 283217 h 5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85" h="554190">
                <a:moveTo>
                  <a:pt x="42" y="283217"/>
                </a:moveTo>
                <a:cubicBezTo>
                  <a:pt x="2716" y="290168"/>
                  <a:pt x="132122" y="354337"/>
                  <a:pt x="163671" y="376261"/>
                </a:cubicBezTo>
                <a:cubicBezTo>
                  <a:pt x="195220" y="398185"/>
                  <a:pt x="185595" y="416366"/>
                  <a:pt x="189338" y="414762"/>
                </a:cubicBezTo>
                <a:cubicBezTo>
                  <a:pt x="193081" y="413158"/>
                  <a:pt x="177039" y="343642"/>
                  <a:pt x="186130" y="366636"/>
                </a:cubicBezTo>
                <a:cubicBezTo>
                  <a:pt x="195221" y="389630"/>
                  <a:pt x="239604" y="539890"/>
                  <a:pt x="243882" y="552724"/>
                </a:cubicBezTo>
                <a:cubicBezTo>
                  <a:pt x="248160" y="565558"/>
                  <a:pt x="224096" y="491229"/>
                  <a:pt x="211797" y="443638"/>
                </a:cubicBezTo>
                <a:cubicBezTo>
                  <a:pt x="199498" y="396047"/>
                  <a:pt x="183991" y="340969"/>
                  <a:pt x="170088" y="267175"/>
                </a:cubicBezTo>
                <a:cubicBezTo>
                  <a:pt x="156185" y="193381"/>
                  <a:pt x="125170" y="-15166"/>
                  <a:pt x="128378" y="876"/>
                </a:cubicBezTo>
                <a:cubicBezTo>
                  <a:pt x="131586" y="16918"/>
                  <a:pt x="189338" y="363428"/>
                  <a:pt x="189338" y="363428"/>
                </a:cubicBezTo>
                <a:cubicBezTo>
                  <a:pt x="197894" y="423319"/>
                  <a:pt x="186664" y="365032"/>
                  <a:pt x="179713" y="360219"/>
                </a:cubicBezTo>
                <a:cubicBezTo>
                  <a:pt x="172762" y="355406"/>
                  <a:pt x="173831" y="345781"/>
                  <a:pt x="147629" y="334552"/>
                </a:cubicBezTo>
                <a:cubicBezTo>
                  <a:pt x="121427" y="323323"/>
                  <a:pt x="-2632" y="276266"/>
                  <a:pt x="42" y="2832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8B661A0-6491-E34B-A0F7-5505AE814D66}"/>
              </a:ext>
            </a:extLst>
          </p:cNvPr>
          <p:cNvSpPr/>
          <p:nvPr/>
        </p:nvSpPr>
        <p:spPr>
          <a:xfrm>
            <a:off x="3773023" y="2130326"/>
            <a:ext cx="58090" cy="210810"/>
          </a:xfrm>
          <a:custGeom>
            <a:avLst/>
            <a:gdLst>
              <a:gd name="connsiteX0" fmla="*/ 41790 w 58090"/>
              <a:gd name="connsiteY0" fmla="*/ 66 h 210810"/>
              <a:gd name="connsiteX1" fmla="*/ 16122 w 58090"/>
              <a:gd name="connsiteY1" fmla="*/ 118777 h 210810"/>
              <a:gd name="connsiteX2" fmla="*/ 57832 w 58090"/>
              <a:gd name="connsiteY2" fmla="*/ 208613 h 210810"/>
              <a:gd name="connsiteX3" fmla="*/ 32164 w 58090"/>
              <a:gd name="connsiteY3" fmla="*/ 176529 h 210810"/>
              <a:gd name="connsiteX4" fmla="*/ 80 w 58090"/>
              <a:gd name="connsiteY4" fmla="*/ 102735 h 210810"/>
              <a:gd name="connsiteX5" fmla="*/ 41790 w 58090"/>
              <a:gd name="connsiteY5" fmla="*/ 66 h 2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0" h="210810">
                <a:moveTo>
                  <a:pt x="41790" y="66"/>
                </a:moveTo>
                <a:cubicBezTo>
                  <a:pt x="44464" y="2740"/>
                  <a:pt x="13448" y="84019"/>
                  <a:pt x="16122" y="118777"/>
                </a:cubicBezTo>
                <a:cubicBezTo>
                  <a:pt x="18796" y="153535"/>
                  <a:pt x="55158" y="198988"/>
                  <a:pt x="57832" y="208613"/>
                </a:cubicBezTo>
                <a:cubicBezTo>
                  <a:pt x="60506" y="218238"/>
                  <a:pt x="41789" y="194175"/>
                  <a:pt x="32164" y="176529"/>
                </a:cubicBezTo>
                <a:cubicBezTo>
                  <a:pt x="22539" y="158883"/>
                  <a:pt x="2219" y="129472"/>
                  <a:pt x="80" y="102735"/>
                </a:cubicBezTo>
                <a:cubicBezTo>
                  <a:pt x="-2059" y="75998"/>
                  <a:pt x="39116" y="-2608"/>
                  <a:pt x="41790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242D141-0B0E-C834-7C5A-A10307865136}"/>
              </a:ext>
            </a:extLst>
          </p:cNvPr>
          <p:cNvSpPr/>
          <p:nvPr/>
        </p:nvSpPr>
        <p:spPr>
          <a:xfrm>
            <a:off x="3769841" y="2200500"/>
            <a:ext cx="154217" cy="199482"/>
          </a:xfrm>
          <a:custGeom>
            <a:avLst/>
            <a:gdLst>
              <a:gd name="connsiteX0" fmla="*/ 154058 w 154217"/>
              <a:gd name="connsiteY0" fmla="*/ 477 h 199482"/>
              <a:gd name="connsiteX1" fmla="*/ 128391 w 154217"/>
              <a:gd name="connsiteY1" fmla="*/ 128814 h 199482"/>
              <a:gd name="connsiteX2" fmla="*/ 121974 w 154217"/>
              <a:gd name="connsiteY2" fmla="*/ 199399 h 199482"/>
              <a:gd name="connsiteX3" fmla="*/ 134807 w 154217"/>
              <a:gd name="connsiteY3" fmla="*/ 115980 h 199482"/>
              <a:gd name="connsiteX4" fmla="*/ 115557 w 154217"/>
              <a:gd name="connsiteY4" fmla="*/ 90313 h 199482"/>
              <a:gd name="connsiteX5" fmla="*/ 54 w 154217"/>
              <a:gd name="connsiteY5" fmla="*/ 93521 h 199482"/>
              <a:gd name="connsiteX6" fmla="*/ 131599 w 154217"/>
              <a:gd name="connsiteY6" fmla="*/ 83896 h 199482"/>
              <a:gd name="connsiteX7" fmla="*/ 154058 w 154217"/>
              <a:gd name="connsiteY7" fmla="*/ 477 h 1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17" h="199482">
                <a:moveTo>
                  <a:pt x="154058" y="477"/>
                </a:moveTo>
                <a:cubicBezTo>
                  <a:pt x="153523" y="7963"/>
                  <a:pt x="133738" y="95660"/>
                  <a:pt x="128391" y="128814"/>
                </a:cubicBezTo>
                <a:cubicBezTo>
                  <a:pt x="123044" y="161968"/>
                  <a:pt x="120905" y="201538"/>
                  <a:pt x="121974" y="199399"/>
                </a:cubicBezTo>
                <a:cubicBezTo>
                  <a:pt x="123043" y="197260"/>
                  <a:pt x="135876" y="134161"/>
                  <a:pt x="134807" y="115980"/>
                </a:cubicBezTo>
                <a:cubicBezTo>
                  <a:pt x="133738" y="97799"/>
                  <a:pt x="138016" y="94056"/>
                  <a:pt x="115557" y="90313"/>
                </a:cubicBezTo>
                <a:cubicBezTo>
                  <a:pt x="93098" y="86570"/>
                  <a:pt x="-2620" y="94591"/>
                  <a:pt x="54" y="93521"/>
                </a:cubicBezTo>
                <a:cubicBezTo>
                  <a:pt x="2728" y="92452"/>
                  <a:pt x="108071" y="91917"/>
                  <a:pt x="131599" y="83896"/>
                </a:cubicBezTo>
                <a:cubicBezTo>
                  <a:pt x="155127" y="75875"/>
                  <a:pt x="154593" y="-7009"/>
                  <a:pt x="154058" y="4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B4874C1-2A5F-24D6-B69D-94DA454FB63E}"/>
              </a:ext>
            </a:extLst>
          </p:cNvPr>
          <p:cNvSpPr/>
          <p:nvPr/>
        </p:nvSpPr>
        <p:spPr>
          <a:xfrm>
            <a:off x="3773103" y="2306855"/>
            <a:ext cx="183124" cy="80220"/>
          </a:xfrm>
          <a:custGeom>
            <a:avLst/>
            <a:gdLst>
              <a:gd name="connsiteX0" fmla="*/ 0 w 183124"/>
              <a:gd name="connsiteY0" fmla="*/ 0 h 80220"/>
              <a:gd name="connsiteX1" fmla="*/ 93044 w 183124"/>
              <a:gd name="connsiteY1" fmla="*/ 60960 h 80220"/>
              <a:gd name="connsiteX2" fmla="*/ 179672 w 183124"/>
              <a:gd name="connsiteY2" fmla="*/ 41709 h 80220"/>
              <a:gd name="connsiteX3" fmla="*/ 154004 w 183124"/>
              <a:gd name="connsiteY3" fmla="*/ 54543 h 80220"/>
              <a:gd name="connsiteX4" fmla="*/ 44918 w 183124"/>
              <a:gd name="connsiteY4" fmla="*/ 80210 h 80220"/>
              <a:gd name="connsiteX5" fmla="*/ 96253 w 183124"/>
              <a:gd name="connsiteY5" fmla="*/ 51334 h 80220"/>
              <a:gd name="connsiteX6" fmla="*/ 0 w 183124"/>
              <a:gd name="connsiteY6" fmla="*/ 0 h 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4" h="80220">
                <a:moveTo>
                  <a:pt x="0" y="0"/>
                </a:moveTo>
                <a:cubicBezTo>
                  <a:pt x="31549" y="27004"/>
                  <a:pt x="63099" y="54009"/>
                  <a:pt x="93044" y="60960"/>
                </a:cubicBezTo>
                <a:lnTo>
                  <a:pt x="179672" y="41709"/>
                </a:lnTo>
                <a:cubicBezTo>
                  <a:pt x="189832" y="40640"/>
                  <a:pt x="176463" y="48126"/>
                  <a:pt x="154004" y="54543"/>
                </a:cubicBezTo>
                <a:cubicBezTo>
                  <a:pt x="131545" y="60960"/>
                  <a:pt x="54543" y="80745"/>
                  <a:pt x="44918" y="80210"/>
                </a:cubicBezTo>
                <a:cubicBezTo>
                  <a:pt x="35293" y="79675"/>
                  <a:pt x="99461" y="60425"/>
                  <a:pt x="96253" y="51334"/>
                </a:cubicBezTo>
                <a:cubicBezTo>
                  <a:pt x="93045" y="42244"/>
                  <a:pt x="59356" y="3395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35958B-CC3E-8B3E-29C7-D585974C02A0}"/>
              </a:ext>
            </a:extLst>
          </p:cNvPr>
          <p:cNvSpPr/>
          <p:nvPr/>
        </p:nvSpPr>
        <p:spPr>
          <a:xfrm>
            <a:off x="3705645" y="1764288"/>
            <a:ext cx="80546" cy="257737"/>
          </a:xfrm>
          <a:custGeom>
            <a:avLst/>
            <a:gdLst>
              <a:gd name="connsiteX0" fmla="*/ 22540 w 80546"/>
              <a:gd name="connsiteY0" fmla="*/ 344 h 257737"/>
              <a:gd name="connsiteX1" fmla="*/ 81 w 80546"/>
              <a:gd name="connsiteY1" fmla="*/ 250600 h 257737"/>
              <a:gd name="connsiteX2" fmla="*/ 32166 w 80546"/>
              <a:gd name="connsiteY2" fmla="*/ 180015 h 257737"/>
              <a:gd name="connsiteX3" fmla="*/ 80292 w 80546"/>
              <a:gd name="connsiteY3" fmla="*/ 80554 h 257737"/>
              <a:gd name="connsiteX4" fmla="*/ 9707 w 80546"/>
              <a:gd name="connsiteY4" fmla="*/ 192849 h 257737"/>
              <a:gd name="connsiteX5" fmla="*/ 22540 w 80546"/>
              <a:gd name="connsiteY5" fmla="*/ 344 h 2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6" h="257737">
                <a:moveTo>
                  <a:pt x="22540" y="344"/>
                </a:moveTo>
                <a:cubicBezTo>
                  <a:pt x="20936" y="9969"/>
                  <a:pt x="-1523" y="220655"/>
                  <a:pt x="81" y="250600"/>
                </a:cubicBezTo>
                <a:cubicBezTo>
                  <a:pt x="1685" y="280545"/>
                  <a:pt x="18797" y="208356"/>
                  <a:pt x="32166" y="180015"/>
                </a:cubicBezTo>
                <a:cubicBezTo>
                  <a:pt x="45535" y="151674"/>
                  <a:pt x="84035" y="78415"/>
                  <a:pt x="80292" y="80554"/>
                </a:cubicBezTo>
                <a:cubicBezTo>
                  <a:pt x="76549" y="82693"/>
                  <a:pt x="20402" y="199800"/>
                  <a:pt x="9707" y="192849"/>
                </a:cubicBezTo>
                <a:cubicBezTo>
                  <a:pt x="-988" y="185898"/>
                  <a:pt x="24144" y="-9281"/>
                  <a:pt x="22540" y="3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DD252D1-3D21-7A0A-CD35-18F1FD14537C}"/>
              </a:ext>
            </a:extLst>
          </p:cNvPr>
          <p:cNvSpPr/>
          <p:nvPr/>
        </p:nvSpPr>
        <p:spPr>
          <a:xfrm>
            <a:off x="4067261" y="1910720"/>
            <a:ext cx="56758" cy="239336"/>
          </a:xfrm>
          <a:custGeom>
            <a:avLst/>
            <a:gdLst>
              <a:gd name="connsiteX0" fmla="*/ 55560 w 56758"/>
              <a:gd name="connsiteY0" fmla="*/ 1499 h 239336"/>
              <a:gd name="connsiteX1" fmla="*/ 39518 w 56758"/>
              <a:gd name="connsiteY1" fmla="*/ 120211 h 239336"/>
              <a:gd name="connsiteX2" fmla="*/ 49143 w 56758"/>
              <a:gd name="connsiteY2" fmla="*/ 238922 h 239336"/>
              <a:gd name="connsiteX3" fmla="*/ 29893 w 56758"/>
              <a:gd name="connsiteY3" fmla="*/ 161920 h 239336"/>
              <a:gd name="connsiteX4" fmla="*/ 23476 w 56758"/>
              <a:gd name="connsiteY4" fmla="*/ 232505 h 239336"/>
              <a:gd name="connsiteX5" fmla="*/ 20267 w 56758"/>
              <a:gd name="connsiteY5" fmla="*/ 81709 h 239336"/>
              <a:gd name="connsiteX6" fmla="*/ 1017 w 56758"/>
              <a:gd name="connsiteY6" fmla="*/ 206838 h 239336"/>
              <a:gd name="connsiteX7" fmla="*/ 55560 w 56758"/>
              <a:gd name="connsiteY7" fmla="*/ 1499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8" h="239336">
                <a:moveTo>
                  <a:pt x="55560" y="1499"/>
                </a:moveTo>
                <a:cubicBezTo>
                  <a:pt x="61977" y="-12939"/>
                  <a:pt x="40587" y="80641"/>
                  <a:pt x="39518" y="120211"/>
                </a:cubicBezTo>
                <a:cubicBezTo>
                  <a:pt x="38449" y="159781"/>
                  <a:pt x="50747" y="231970"/>
                  <a:pt x="49143" y="238922"/>
                </a:cubicBezTo>
                <a:cubicBezTo>
                  <a:pt x="47539" y="245874"/>
                  <a:pt x="34171" y="162990"/>
                  <a:pt x="29893" y="161920"/>
                </a:cubicBezTo>
                <a:cubicBezTo>
                  <a:pt x="25615" y="160850"/>
                  <a:pt x="25080" y="245873"/>
                  <a:pt x="23476" y="232505"/>
                </a:cubicBezTo>
                <a:cubicBezTo>
                  <a:pt x="21872" y="219137"/>
                  <a:pt x="24010" y="85987"/>
                  <a:pt x="20267" y="81709"/>
                </a:cubicBezTo>
                <a:cubicBezTo>
                  <a:pt x="16524" y="77431"/>
                  <a:pt x="-4865" y="216463"/>
                  <a:pt x="1017" y="206838"/>
                </a:cubicBezTo>
                <a:cubicBezTo>
                  <a:pt x="6899" y="197213"/>
                  <a:pt x="49143" y="15937"/>
                  <a:pt x="55560" y="14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A4ACB30-AEB6-5C3F-F94C-A5AB4CC46490}"/>
              </a:ext>
            </a:extLst>
          </p:cNvPr>
          <p:cNvSpPr/>
          <p:nvPr/>
        </p:nvSpPr>
        <p:spPr>
          <a:xfrm>
            <a:off x="5412274" y="1877629"/>
            <a:ext cx="124005" cy="291667"/>
          </a:xfrm>
          <a:custGeom>
            <a:avLst/>
            <a:gdLst>
              <a:gd name="connsiteX0" fmla="*/ 122252 w 124005"/>
              <a:gd name="connsiteY0" fmla="*/ 2506 h 291667"/>
              <a:gd name="connsiteX1" fmla="*/ 99793 w 124005"/>
              <a:gd name="connsiteY1" fmla="*/ 76299 h 291667"/>
              <a:gd name="connsiteX2" fmla="*/ 51667 w 124005"/>
              <a:gd name="connsiteY2" fmla="*/ 201428 h 291667"/>
              <a:gd name="connsiteX3" fmla="*/ 58084 w 124005"/>
              <a:gd name="connsiteY3" fmla="*/ 124426 h 291667"/>
              <a:gd name="connsiteX4" fmla="*/ 332 w 124005"/>
              <a:gd name="connsiteY4" fmla="*/ 291264 h 291667"/>
              <a:gd name="connsiteX5" fmla="*/ 35625 w 124005"/>
              <a:gd name="connsiteY5" fmla="*/ 166135 h 291667"/>
              <a:gd name="connsiteX6" fmla="*/ 61292 w 124005"/>
              <a:gd name="connsiteY6" fmla="*/ 5714 h 291667"/>
              <a:gd name="connsiteX7" fmla="*/ 54875 w 124005"/>
              <a:gd name="connsiteY7" fmla="*/ 166135 h 291667"/>
              <a:gd name="connsiteX8" fmla="*/ 122252 w 124005"/>
              <a:gd name="connsiteY8" fmla="*/ 2506 h 2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05" h="291667">
                <a:moveTo>
                  <a:pt x="122252" y="2506"/>
                </a:moveTo>
                <a:cubicBezTo>
                  <a:pt x="129738" y="-12467"/>
                  <a:pt x="111557" y="43145"/>
                  <a:pt x="99793" y="76299"/>
                </a:cubicBezTo>
                <a:cubicBezTo>
                  <a:pt x="88029" y="109453"/>
                  <a:pt x="58618" y="193407"/>
                  <a:pt x="51667" y="201428"/>
                </a:cubicBezTo>
                <a:cubicBezTo>
                  <a:pt x="44716" y="209449"/>
                  <a:pt x="66640" y="109453"/>
                  <a:pt x="58084" y="124426"/>
                </a:cubicBezTo>
                <a:cubicBezTo>
                  <a:pt x="49528" y="139399"/>
                  <a:pt x="4075" y="284313"/>
                  <a:pt x="332" y="291264"/>
                </a:cubicBezTo>
                <a:cubicBezTo>
                  <a:pt x="-3411" y="298215"/>
                  <a:pt x="25465" y="213727"/>
                  <a:pt x="35625" y="166135"/>
                </a:cubicBezTo>
                <a:cubicBezTo>
                  <a:pt x="45785" y="118543"/>
                  <a:pt x="58084" y="5714"/>
                  <a:pt x="61292" y="5714"/>
                </a:cubicBezTo>
                <a:cubicBezTo>
                  <a:pt x="64500" y="5714"/>
                  <a:pt x="48458" y="162392"/>
                  <a:pt x="54875" y="166135"/>
                </a:cubicBezTo>
                <a:cubicBezTo>
                  <a:pt x="61292" y="169878"/>
                  <a:pt x="114766" y="17479"/>
                  <a:pt x="122252" y="25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23CD34D-3C1A-C91F-9ACF-0997E64E595C}"/>
              </a:ext>
            </a:extLst>
          </p:cNvPr>
          <p:cNvSpPr/>
          <p:nvPr/>
        </p:nvSpPr>
        <p:spPr>
          <a:xfrm>
            <a:off x="4308824" y="1879877"/>
            <a:ext cx="147808" cy="308703"/>
          </a:xfrm>
          <a:custGeom>
            <a:avLst/>
            <a:gdLst>
              <a:gd name="connsiteX0" fmla="*/ 85 w 147808"/>
              <a:gd name="connsiteY0" fmla="*/ 125386 h 308703"/>
              <a:gd name="connsiteX1" fmla="*/ 45003 w 147808"/>
              <a:gd name="connsiteY1" fmla="*/ 218430 h 308703"/>
              <a:gd name="connsiteX2" fmla="*/ 51420 w 147808"/>
              <a:gd name="connsiteY2" fmla="*/ 308266 h 308703"/>
              <a:gd name="connsiteX3" fmla="*/ 80296 w 147808"/>
              <a:gd name="connsiteY3" fmla="*/ 179929 h 308703"/>
              <a:gd name="connsiteX4" fmla="*/ 147673 w 147808"/>
              <a:gd name="connsiteY4" fmla="*/ 258 h 308703"/>
              <a:gd name="connsiteX5" fmla="*/ 61045 w 147808"/>
              <a:gd name="connsiteY5" fmla="*/ 221639 h 308703"/>
              <a:gd name="connsiteX6" fmla="*/ 57837 w 147808"/>
              <a:gd name="connsiteY6" fmla="*/ 176721 h 308703"/>
              <a:gd name="connsiteX7" fmla="*/ 85 w 147808"/>
              <a:gd name="connsiteY7" fmla="*/ 125386 h 3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308703">
                <a:moveTo>
                  <a:pt x="85" y="125386"/>
                </a:moveTo>
                <a:cubicBezTo>
                  <a:pt x="-2054" y="132338"/>
                  <a:pt x="36447" y="187950"/>
                  <a:pt x="45003" y="218430"/>
                </a:cubicBezTo>
                <a:cubicBezTo>
                  <a:pt x="53559" y="248910"/>
                  <a:pt x="45538" y="314683"/>
                  <a:pt x="51420" y="308266"/>
                </a:cubicBezTo>
                <a:cubicBezTo>
                  <a:pt x="57302" y="301849"/>
                  <a:pt x="64254" y="231264"/>
                  <a:pt x="80296" y="179929"/>
                </a:cubicBezTo>
                <a:cubicBezTo>
                  <a:pt x="96338" y="128594"/>
                  <a:pt x="150882" y="-6694"/>
                  <a:pt x="147673" y="258"/>
                </a:cubicBezTo>
                <a:cubicBezTo>
                  <a:pt x="144464" y="7210"/>
                  <a:pt x="76018" y="192229"/>
                  <a:pt x="61045" y="221639"/>
                </a:cubicBezTo>
                <a:cubicBezTo>
                  <a:pt x="46072" y="251049"/>
                  <a:pt x="68532" y="186881"/>
                  <a:pt x="57837" y="176721"/>
                </a:cubicBezTo>
                <a:cubicBezTo>
                  <a:pt x="47142" y="166561"/>
                  <a:pt x="2224" y="118434"/>
                  <a:pt x="85" y="1253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BC982B0-277F-88D3-9E09-6F2B9DDE373E}"/>
              </a:ext>
            </a:extLst>
          </p:cNvPr>
          <p:cNvSpPr/>
          <p:nvPr/>
        </p:nvSpPr>
        <p:spPr>
          <a:xfrm>
            <a:off x="5443710" y="2126415"/>
            <a:ext cx="120094" cy="345444"/>
          </a:xfrm>
          <a:custGeom>
            <a:avLst/>
            <a:gdLst>
              <a:gd name="connsiteX0" fmla="*/ 119692 w 120094"/>
              <a:gd name="connsiteY0" fmla="*/ 768 h 345444"/>
              <a:gd name="connsiteX1" fmla="*/ 981 w 120094"/>
              <a:gd name="connsiteY1" fmla="*/ 344069 h 345444"/>
              <a:gd name="connsiteX2" fmla="*/ 61941 w 120094"/>
              <a:gd name="connsiteY2" fmla="*/ 125897 h 345444"/>
              <a:gd name="connsiteX3" fmla="*/ 39482 w 120094"/>
              <a:gd name="connsiteY3" fmla="*/ 247817 h 345444"/>
              <a:gd name="connsiteX4" fmla="*/ 119692 w 120094"/>
              <a:gd name="connsiteY4" fmla="*/ 768 h 3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94" h="345444">
                <a:moveTo>
                  <a:pt x="119692" y="768"/>
                </a:moveTo>
                <a:cubicBezTo>
                  <a:pt x="113275" y="16810"/>
                  <a:pt x="10606" y="323214"/>
                  <a:pt x="981" y="344069"/>
                </a:cubicBezTo>
                <a:cubicBezTo>
                  <a:pt x="-8644" y="364924"/>
                  <a:pt x="55524" y="141939"/>
                  <a:pt x="61941" y="125897"/>
                </a:cubicBezTo>
                <a:cubicBezTo>
                  <a:pt x="68358" y="109855"/>
                  <a:pt x="25044" y="270811"/>
                  <a:pt x="39482" y="247817"/>
                </a:cubicBezTo>
                <a:cubicBezTo>
                  <a:pt x="53920" y="224823"/>
                  <a:pt x="126109" y="-15274"/>
                  <a:pt x="119692" y="7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87EADCA-ED8A-68D3-2AFD-714721BCA08B}"/>
              </a:ext>
            </a:extLst>
          </p:cNvPr>
          <p:cNvSpPr/>
          <p:nvPr/>
        </p:nvSpPr>
        <p:spPr>
          <a:xfrm>
            <a:off x="4064399" y="1657077"/>
            <a:ext cx="68047" cy="272263"/>
          </a:xfrm>
          <a:custGeom>
            <a:avLst/>
            <a:gdLst>
              <a:gd name="connsiteX0" fmla="*/ 68047 w 68047"/>
              <a:gd name="connsiteY0" fmla="*/ 133222 h 272263"/>
              <a:gd name="connsiteX1" fmla="*/ 39172 w 68047"/>
              <a:gd name="connsiteY1" fmla="*/ 216641 h 272263"/>
              <a:gd name="connsiteX2" fmla="*/ 42380 w 68047"/>
              <a:gd name="connsiteY2" fmla="*/ 271184 h 272263"/>
              <a:gd name="connsiteX3" fmla="*/ 42380 w 68047"/>
              <a:gd name="connsiteY3" fmla="*/ 245517 h 272263"/>
              <a:gd name="connsiteX4" fmla="*/ 16713 w 68047"/>
              <a:gd name="connsiteY4" fmla="*/ 158889 h 272263"/>
              <a:gd name="connsiteX5" fmla="*/ 670 w 68047"/>
              <a:gd name="connsiteY5" fmla="*/ 1677 h 272263"/>
              <a:gd name="connsiteX6" fmla="*/ 39172 w 68047"/>
              <a:gd name="connsiteY6" fmla="*/ 267976 h 272263"/>
              <a:gd name="connsiteX7" fmla="*/ 68047 w 68047"/>
              <a:gd name="connsiteY7" fmla="*/ 133222 h 2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47" h="272263">
                <a:moveTo>
                  <a:pt x="68047" y="133222"/>
                </a:moveTo>
                <a:cubicBezTo>
                  <a:pt x="68047" y="124666"/>
                  <a:pt x="43450" y="193647"/>
                  <a:pt x="39172" y="216641"/>
                </a:cubicBezTo>
                <a:cubicBezTo>
                  <a:pt x="34894" y="239635"/>
                  <a:pt x="41845" y="266371"/>
                  <a:pt x="42380" y="271184"/>
                </a:cubicBezTo>
                <a:cubicBezTo>
                  <a:pt x="42915" y="275997"/>
                  <a:pt x="46658" y="264233"/>
                  <a:pt x="42380" y="245517"/>
                </a:cubicBezTo>
                <a:cubicBezTo>
                  <a:pt x="38102" y="226801"/>
                  <a:pt x="23665" y="199529"/>
                  <a:pt x="16713" y="158889"/>
                </a:cubicBezTo>
                <a:cubicBezTo>
                  <a:pt x="9761" y="118249"/>
                  <a:pt x="-3073" y="-16504"/>
                  <a:pt x="670" y="1677"/>
                </a:cubicBezTo>
                <a:cubicBezTo>
                  <a:pt x="4413" y="19858"/>
                  <a:pt x="27942" y="242843"/>
                  <a:pt x="39172" y="267976"/>
                </a:cubicBezTo>
                <a:cubicBezTo>
                  <a:pt x="50402" y="293109"/>
                  <a:pt x="68047" y="141778"/>
                  <a:pt x="68047" y="1332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60B7C76-762A-4E27-98D5-63D7289531BB}"/>
              </a:ext>
            </a:extLst>
          </p:cNvPr>
          <p:cNvSpPr/>
          <p:nvPr/>
        </p:nvSpPr>
        <p:spPr>
          <a:xfrm>
            <a:off x="5515174" y="1677988"/>
            <a:ext cx="96358" cy="208822"/>
          </a:xfrm>
          <a:custGeom>
            <a:avLst/>
            <a:gdLst>
              <a:gd name="connsiteX0" fmla="*/ 102 w 96358"/>
              <a:gd name="connsiteY0" fmla="*/ 64185 h 208822"/>
              <a:gd name="connsiteX1" fmla="*/ 19352 w 96358"/>
              <a:gd name="connsiteY1" fmla="*/ 160437 h 208822"/>
              <a:gd name="connsiteX2" fmla="*/ 19352 w 96358"/>
              <a:gd name="connsiteY2" fmla="*/ 208564 h 208822"/>
              <a:gd name="connsiteX3" fmla="*/ 32186 w 96358"/>
              <a:gd name="connsiteY3" fmla="*/ 141187 h 208822"/>
              <a:gd name="connsiteX4" fmla="*/ 96354 w 96358"/>
              <a:gd name="connsiteY4" fmla="*/ 16 h 208822"/>
              <a:gd name="connsiteX5" fmla="*/ 28978 w 96358"/>
              <a:gd name="connsiteY5" fmla="*/ 131561 h 208822"/>
              <a:gd name="connsiteX6" fmla="*/ 102 w 96358"/>
              <a:gd name="connsiteY6" fmla="*/ 64185 h 2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58" h="208822">
                <a:moveTo>
                  <a:pt x="102" y="64185"/>
                </a:moveTo>
                <a:cubicBezTo>
                  <a:pt x="-1502" y="68998"/>
                  <a:pt x="16144" y="136374"/>
                  <a:pt x="19352" y="160437"/>
                </a:cubicBezTo>
                <a:cubicBezTo>
                  <a:pt x="22560" y="184500"/>
                  <a:pt x="17213" y="211772"/>
                  <a:pt x="19352" y="208564"/>
                </a:cubicBezTo>
                <a:cubicBezTo>
                  <a:pt x="21491" y="205356"/>
                  <a:pt x="19352" y="175945"/>
                  <a:pt x="32186" y="141187"/>
                </a:cubicBezTo>
                <a:cubicBezTo>
                  <a:pt x="45020" y="106429"/>
                  <a:pt x="96889" y="1620"/>
                  <a:pt x="96354" y="16"/>
                </a:cubicBezTo>
                <a:cubicBezTo>
                  <a:pt x="95819" y="-1588"/>
                  <a:pt x="41277" y="115519"/>
                  <a:pt x="28978" y="131561"/>
                </a:cubicBezTo>
                <a:cubicBezTo>
                  <a:pt x="16679" y="147603"/>
                  <a:pt x="1706" y="59372"/>
                  <a:pt x="102" y="64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FD6DA6F-8FEA-81D8-A77D-2538E09A3F40}"/>
              </a:ext>
            </a:extLst>
          </p:cNvPr>
          <p:cNvSpPr/>
          <p:nvPr/>
        </p:nvSpPr>
        <p:spPr>
          <a:xfrm>
            <a:off x="4235081" y="2139375"/>
            <a:ext cx="83587" cy="263868"/>
          </a:xfrm>
          <a:custGeom>
            <a:avLst/>
            <a:gdLst>
              <a:gd name="connsiteX0" fmla="*/ 35 w 83587"/>
              <a:gd name="connsiteY0" fmla="*/ 125770 h 263868"/>
              <a:gd name="connsiteX1" fmla="*/ 64203 w 83587"/>
              <a:gd name="connsiteY1" fmla="*/ 189939 h 263868"/>
              <a:gd name="connsiteX2" fmla="*/ 77037 w 83587"/>
              <a:gd name="connsiteY2" fmla="*/ 263732 h 263868"/>
              <a:gd name="connsiteX3" fmla="*/ 70620 w 83587"/>
              <a:gd name="connsiteY3" fmla="*/ 170688 h 263868"/>
              <a:gd name="connsiteX4" fmla="*/ 83454 w 83587"/>
              <a:gd name="connsiteY4" fmla="*/ 109728 h 263868"/>
              <a:gd name="connsiteX5" fmla="*/ 60995 w 83587"/>
              <a:gd name="connsiteY5" fmla="*/ 642 h 263868"/>
              <a:gd name="connsiteX6" fmla="*/ 73828 w 83587"/>
              <a:gd name="connsiteY6" fmla="*/ 164271 h 263868"/>
              <a:gd name="connsiteX7" fmla="*/ 35 w 83587"/>
              <a:gd name="connsiteY7" fmla="*/ 125770 h 2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87" h="263868">
                <a:moveTo>
                  <a:pt x="35" y="125770"/>
                </a:moveTo>
                <a:cubicBezTo>
                  <a:pt x="-1569" y="130048"/>
                  <a:pt x="51369" y="166945"/>
                  <a:pt x="64203" y="189939"/>
                </a:cubicBezTo>
                <a:cubicBezTo>
                  <a:pt x="77037" y="212933"/>
                  <a:pt x="75968" y="266940"/>
                  <a:pt x="77037" y="263732"/>
                </a:cubicBezTo>
                <a:cubicBezTo>
                  <a:pt x="78106" y="260524"/>
                  <a:pt x="69551" y="196355"/>
                  <a:pt x="70620" y="170688"/>
                </a:cubicBezTo>
                <a:cubicBezTo>
                  <a:pt x="71689" y="145021"/>
                  <a:pt x="85058" y="138069"/>
                  <a:pt x="83454" y="109728"/>
                </a:cubicBezTo>
                <a:cubicBezTo>
                  <a:pt x="81850" y="81387"/>
                  <a:pt x="62599" y="-8448"/>
                  <a:pt x="60995" y="642"/>
                </a:cubicBezTo>
                <a:cubicBezTo>
                  <a:pt x="59391" y="9732"/>
                  <a:pt x="83988" y="141277"/>
                  <a:pt x="73828" y="164271"/>
                </a:cubicBezTo>
                <a:cubicBezTo>
                  <a:pt x="63668" y="187265"/>
                  <a:pt x="1639" y="121492"/>
                  <a:pt x="35" y="1257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2CCC23D-B0AA-325B-56BB-7BF5E77468AD}"/>
              </a:ext>
            </a:extLst>
          </p:cNvPr>
          <p:cNvSpPr/>
          <p:nvPr/>
        </p:nvSpPr>
        <p:spPr>
          <a:xfrm>
            <a:off x="4295689" y="2707337"/>
            <a:ext cx="216533" cy="178440"/>
          </a:xfrm>
          <a:custGeom>
            <a:avLst/>
            <a:gdLst>
              <a:gd name="connsiteX0" fmla="*/ 387 w 216533"/>
              <a:gd name="connsiteY0" fmla="*/ 570 h 178440"/>
              <a:gd name="connsiteX1" fmla="*/ 208934 w 216533"/>
              <a:gd name="connsiteY1" fmla="*/ 173825 h 178440"/>
              <a:gd name="connsiteX2" fmla="*/ 157599 w 216533"/>
              <a:gd name="connsiteY2" fmla="*/ 119282 h 178440"/>
              <a:gd name="connsiteX3" fmla="*/ 387 w 216533"/>
              <a:gd name="connsiteY3" fmla="*/ 570 h 1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33" h="178440">
                <a:moveTo>
                  <a:pt x="387" y="570"/>
                </a:moveTo>
                <a:cubicBezTo>
                  <a:pt x="8943" y="9660"/>
                  <a:pt x="182732" y="154040"/>
                  <a:pt x="208934" y="173825"/>
                </a:cubicBezTo>
                <a:cubicBezTo>
                  <a:pt x="235136" y="193610"/>
                  <a:pt x="187544" y="144949"/>
                  <a:pt x="157599" y="119282"/>
                </a:cubicBezTo>
                <a:cubicBezTo>
                  <a:pt x="127654" y="93615"/>
                  <a:pt x="-8169" y="-8520"/>
                  <a:pt x="387" y="5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7C8EA2-D59A-2380-5B05-C9467C763DD7}"/>
              </a:ext>
            </a:extLst>
          </p:cNvPr>
          <p:cNvSpPr/>
          <p:nvPr/>
        </p:nvSpPr>
        <p:spPr>
          <a:xfrm>
            <a:off x="4703931" y="2852124"/>
            <a:ext cx="366101" cy="167552"/>
          </a:xfrm>
          <a:custGeom>
            <a:avLst/>
            <a:gdLst>
              <a:gd name="connsiteX0" fmla="*/ 2823 w 366101"/>
              <a:gd name="connsiteY0" fmla="*/ 162 h 167552"/>
              <a:gd name="connsiteX1" fmla="*/ 28490 w 366101"/>
              <a:gd name="connsiteY1" fmla="*/ 102832 h 167552"/>
              <a:gd name="connsiteX2" fmla="*/ 115117 w 366101"/>
              <a:gd name="connsiteY2" fmla="*/ 154167 h 167552"/>
              <a:gd name="connsiteX3" fmla="*/ 108701 w 366101"/>
              <a:gd name="connsiteY3" fmla="*/ 25830 h 167552"/>
              <a:gd name="connsiteX4" fmla="*/ 131160 w 366101"/>
              <a:gd name="connsiteY4" fmla="*/ 160583 h 167552"/>
              <a:gd name="connsiteX5" fmla="*/ 281955 w 366101"/>
              <a:gd name="connsiteY5" fmla="*/ 144541 h 167552"/>
              <a:gd name="connsiteX6" fmla="*/ 365374 w 366101"/>
              <a:gd name="connsiteY6" fmla="*/ 112457 h 167552"/>
              <a:gd name="connsiteX7" fmla="*/ 237037 w 366101"/>
              <a:gd name="connsiteY7" fmla="*/ 154167 h 167552"/>
              <a:gd name="connsiteX8" fmla="*/ 86242 w 366101"/>
              <a:gd name="connsiteY8" fmla="*/ 128499 h 167552"/>
              <a:gd name="connsiteX9" fmla="*/ 2823 w 366101"/>
              <a:gd name="connsiteY9" fmla="*/ 162 h 1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01" h="167552">
                <a:moveTo>
                  <a:pt x="2823" y="162"/>
                </a:moveTo>
                <a:cubicBezTo>
                  <a:pt x="-6802" y="-4116"/>
                  <a:pt x="9774" y="77165"/>
                  <a:pt x="28490" y="102832"/>
                </a:cubicBezTo>
                <a:cubicBezTo>
                  <a:pt x="47206" y="128499"/>
                  <a:pt x="101748" y="167001"/>
                  <a:pt x="115117" y="154167"/>
                </a:cubicBezTo>
                <a:cubicBezTo>
                  <a:pt x="128486" y="141333"/>
                  <a:pt x="106027" y="24761"/>
                  <a:pt x="108701" y="25830"/>
                </a:cubicBezTo>
                <a:cubicBezTo>
                  <a:pt x="111375" y="26899"/>
                  <a:pt x="102284" y="140798"/>
                  <a:pt x="131160" y="160583"/>
                </a:cubicBezTo>
                <a:cubicBezTo>
                  <a:pt x="160036" y="180368"/>
                  <a:pt x="242919" y="152562"/>
                  <a:pt x="281955" y="144541"/>
                </a:cubicBezTo>
                <a:cubicBezTo>
                  <a:pt x="320991" y="136520"/>
                  <a:pt x="372860" y="110853"/>
                  <a:pt x="365374" y="112457"/>
                </a:cubicBezTo>
                <a:cubicBezTo>
                  <a:pt x="357888" y="114061"/>
                  <a:pt x="283559" y="151493"/>
                  <a:pt x="237037" y="154167"/>
                </a:cubicBezTo>
                <a:cubicBezTo>
                  <a:pt x="190515" y="156841"/>
                  <a:pt x="124208" y="149354"/>
                  <a:pt x="86242" y="128499"/>
                </a:cubicBezTo>
                <a:cubicBezTo>
                  <a:pt x="48276" y="107644"/>
                  <a:pt x="12448" y="4440"/>
                  <a:pt x="2823" y="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7D1A318-0B90-106E-CE3B-35620EDFE3E3}"/>
              </a:ext>
            </a:extLst>
          </p:cNvPr>
          <p:cNvSpPr/>
          <p:nvPr/>
        </p:nvSpPr>
        <p:spPr>
          <a:xfrm>
            <a:off x="5581900" y="1607213"/>
            <a:ext cx="53750" cy="419062"/>
          </a:xfrm>
          <a:custGeom>
            <a:avLst/>
            <a:gdLst>
              <a:gd name="connsiteX0" fmla="*/ 52087 w 53750"/>
              <a:gd name="connsiteY0" fmla="*/ 206 h 419062"/>
              <a:gd name="connsiteX1" fmla="*/ 45671 w 53750"/>
              <a:gd name="connsiteY1" fmla="*/ 260088 h 419062"/>
              <a:gd name="connsiteX2" fmla="*/ 753 w 53750"/>
              <a:gd name="connsiteY2" fmla="*/ 417301 h 419062"/>
              <a:gd name="connsiteX3" fmla="*/ 16795 w 53750"/>
              <a:gd name="connsiteY3" fmla="*/ 337090 h 419062"/>
              <a:gd name="connsiteX4" fmla="*/ 7169 w 53750"/>
              <a:gd name="connsiteY4" fmla="*/ 221587 h 419062"/>
              <a:gd name="connsiteX5" fmla="*/ 26420 w 53750"/>
              <a:gd name="connsiteY5" fmla="*/ 305006 h 419062"/>
              <a:gd name="connsiteX6" fmla="*/ 52087 w 53750"/>
              <a:gd name="connsiteY6" fmla="*/ 206 h 4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0" h="419062">
                <a:moveTo>
                  <a:pt x="52087" y="206"/>
                </a:moveTo>
                <a:cubicBezTo>
                  <a:pt x="55295" y="-7280"/>
                  <a:pt x="54227" y="190572"/>
                  <a:pt x="45671" y="260088"/>
                </a:cubicBezTo>
                <a:cubicBezTo>
                  <a:pt x="37115" y="329604"/>
                  <a:pt x="5566" y="404467"/>
                  <a:pt x="753" y="417301"/>
                </a:cubicBezTo>
                <a:cubicBezTo>
                  <a:pt x="-4060" y="430135"/>
                  <a:pt x="15726" y="369709"/>
                  <a:pt x="16795" y="337090"/>
                </a:cubicBezTo>
                <a:cubicBezTo>
                  <a:pt x="17864" y="304471"/>
                  <a:pt x="5565" y="226934"/>
                  <a:pt x="7169" y="221587"/>
                </a:cubicBezTo>
                <a:cubicBezTo>
                  <a:pt x="8773" y="216240"/>
                  <a:pt x="17329" y="338694"/>
                  <a:pt x="26420" y="305006"/>
                </a:cubicBezTo>
                <a:cubicBezTo>
                  <a:pt x="35511" y="271318"/>
                  <a:pt x="48879" y="7692"/>
                  <a:pt x="52087" y="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7FDE23E-8801-AC3E-DFD6-D569487FB3AB}"/>
              </a:ext>
            </a:extLst>
          </p:cNvPr>
          <p:cNvSpPr/>
          <p:nvPr/>
        </p:nvSpPr>
        <p:spPr>
          <a:xfrm>
            <a:off x="5146144" y="2501734"/>
            <a:ext cx="280396" cy="293119"/>
          </a:xfrm>
          <a:custGeom>
            <a:avLst/>
            <a:gdLst>
              <a:gd name="connsiteX0" fmla="*/ 263254 w 280396"/>
              <a:gd name="connsiteY0" fmla="*/ 13668 h 293119"/>
              <a:gd name="connsiteX1" fmla="*/ 163 w 280396"/>
              <a:gd name="connsiteY1" fmla="*/ 292801 h 293119"/>
              <a:gd name="connsiteX2" fmla="*/ 224753 w 280396"/>
              <a:gd name="connsiteY2" fmla="*/ 68211 h 293119"/>
              <a:gd name="connsiteX3" fmla="*/ 263254 w 280396"/>
              <a:gd name="connsiteY3" fmla="*/ 13668 h 29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96" h="293119">
                <a:moveTo>
                  <a:pt x="263254" y="13668"/>
                </a:moveTo>
                <a:cubicBezTo>
                  <a:pt x="225822" y="51100"/>
                  <a:pt x="6580" y="283711"/>
                  <a:pt x="163" y="292801"/>
                </a:cubicBezTo>
                <a:cubicBezTo>
                  <a:pt x="-6254" y="301892"/>
                  <a:pt x="177696" y="113664"/>
                  <a:pt x="224753" y="68211"/>
                </a:cubicBezTo>
                <a:cubicBezTo>
                  <a:pt x="271810" y="22758"/>
                  <a:pt x="300686" y="-23764"/>
                  <a:pt x="263254" y="136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4E71527-4296-BFBE-DC53-CF1D66CD2207}"/>
              </a:ext>
            </a:extLst>
          </p:cNvPr>
          <p:cNvSpPr/>
          <p:nvPr/>
        </p:nvSpPr>
        <p:spPr>
          <a:xfrm>
            <a:off x="4039926" y="1911306"/>
            <a:ext cx="73315" cy="453402"/>
          </a:xfrm>
          <a:custGeom>
            <a:avLst/>
            <a:gdLst>
              <a:gd name="connsiteX0" fmla="*/ 5893 w 73315"/>
              <a:gd name="connsiteY0" fmla="*/ 913 h 453402"/>
              <a:gd name="connsiteX1" fmla="*/ 12310 w 73315"/>
              <a:gd name="connsiteY1" fmla="*/ 299296 h 453402"/>
              <a:gd name="connsiteX2" fmla="*/ 5893 w 73315"/>
              <a:gd name="connsiteY2" fmla="*/ 235128 h 453402"/>
              <a:gd name="connsiteX3" fmla="*/ 37977 w 73315"/>
              <a:gd name="connsiteY3" fmla="*/ 347422 h 453402"/>
              <a:gd name="connsiteX4" fmla="*/ 73270 w 73315"/>
              <a:gd name="connsiteY4" fmla="*/ 453300 h 453402"/>
              <a:gd name="connsiteX5" fmla="*/ 44394 w 73315"/>
              <a:gd name="connsiteY5" fmla="*/ 328172 h 453402"/>
              <a:gd name="connsiteX6" fmla="*/ 2685 w 73315"/>
              <a:gd name="connsiteY6" fmla="*/ 209460 h 453402"/>
              <a:gd name="connsiteX7" fmla="*/ 5893 w 73315"/>
              <a:gd name="connsiteY7" fmla="*/ 913 h 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5" h="453402">
                <a:moveTo>
                  <a:pt x="5893" y="913"/>
                </a:moveTo>
                <a:cubicBezTo>
                  <a:pt x="7497" y="15886"/>
                  <a:pt x="12310" y="260260"/>
                  <a:pt x="12310" y="299296"/>
                </a:cubicBezTo>
                <a:cubicBezTo>
                  <a:pt x="12310" y="338332"/>
                  <a:pt x="1615" y="227107"/>
                  <a:pt x="5893" y="235128"/>
                </a:cubicBezTo>
                <a:cubicBezTo>
                  <a:pt x="10171" y="243149"/>
                  <a:pt x="26747" y="311060"/>
                  <a:pt x="37977" y="347422"/>
                </a:cubicBezTo>
                <a:cubicBezTo>
                  <a:pt x="49207" y="383784"/>
                  <a:pt x="72201" y="456508"/>
                  <a:pt x="73270" y="453300"/>
                </a:cubicBezTo>
                <a:cubicBezTo>
                  <a:pt x="74339" y="450092"/>
                  <a:pt x="56158" y="368812"/>
                  <a:pt x="44394" y="328172"/>
                </a:cubicBezTo>
                <a:cubicBezTo>
                  <a:pt x="32630" y="287532"/>
                  <a:pt x="9637" y="259725"/>
                  <a:pt x="2685" y="209460"/>
                </a:cubicBezTo>
                <a:cubicBezTo>
                  <a:pt x="-4267" y="159195"/>
                  <a:pt x="4289" y="-14060"/>
                  <a:pt x="5893" y="9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EF0D56F-B4F0-2B65-180E-A3BBF188C224}"/>
              </a:ext>
            </a:extLst>
          </p:cNvPr>
          <p:cNvSpPr/>
          <p:nvPr/>
        </p:nvSpPr>
        <p:spPr>
          <a:xfrm>
            <a:off x="4317715" y="891452"/>
            <a:ext cx="137904" cy="197225"/>
          </a:xfrm>
          <a:custGeom>
            <a:avLst/>
            <a:gdLst>
              <a:gd name="connsiteX0" fmla="*/ 135573 w 137904"/>
              <a:gd name="connsiteY0" fmla="*/ 3697 h 197225"/>
              <a:gd name="connsiteX1" fmla="*/ 820 w 137904"/>
              <a:gd name="connsiteY1" fmla="*/ 196203 h 197225"/>
              <a:gd name="connsiteX2" fmla="*/ 81030 w 137904"/>
              <a:gd name="connsiteY2" fmla="*/ 77491 h 197225"/>
              <a:gd name="connsiteX3" fmla="*/ 135573 w 137904"/>
              <a:gd name="connsiteY3" fmla="*/ 3697 h 1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04" h="197225">
                <a:moveTo>
                  <a:pt x="135573" y="3697"/>
                </a:moveTo>
                <a:cubicBezTo>
                  <a:pt x="122205" y="23482"/>
                  <a:pt x="9910" y="183904"/>
                  <a:pt x="820" y="196203"/>
                </a:cubicBezTo>
                <a:cubicBezTo>
                  <a:pt x="-8270" y="208502"/>
                  <a:pt x="60710" y="106367"/>
                  <a:pt x="81030" y="77491"/>
                </a:cubicBezTo>
                <a:cubicBezTo>
                  <a:pt x="101350" y="48615"/>
                  <a:pt x="148941" y="-16088"/>
                  <a:pt x="135573" y="36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870ADE3-9A4C-A754-A258-3838598DBA82}"/>
              </a:ext>
            </a:extLst>
          </p:cNvPr>
          <p:cNvSpPr/>
          <p:nvPr/>
        </p:nvSpPr>
        <p:spPr>
          <a:xfrm>
            <a:off x="4825200" y="1064524"/>
            <a:ext cx="82455" cy="111510"/>
          </a:xfrm>
          <a:custGeom>
            <a:avLst/>
            <a:gdLst>
              <a:gd name="connsiteX0" fmla="*/ 265 w 82455"/>
              <a:gd name="connsiteY0" fmla="*/ 672 h 111510"/>
              <a:gd name="connsiteX1" fmla="*/ 80476 w 82455"/>
              <a:gd name="connsiteY1" fmla="*/ 109758 h 111510"/>
              <a:gd name="connsiteX2" fmla="*/ 54808 w 82455"/>
              <a:gd name="connsiteY2" fmla="*/ 64840 h 111510"/>
              <a:gd name="connsiteX3" fmla="*/ 265 w 82455"/>
              <a:gd name="connsiteY3" fmla="*/ 672 h 1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5" h="111510">
                <a:moveTo>
                  <a:pt x="265" y="672"/>
                </a:moveTo>
                <a:cubicBezTo>
                  <a:pt x="4543" y="8158"/>
                  <a:pt x="71386" y="99063"/>
                  <a:pt x="80476" y="109758"/>
                </a:cubicBezTo>
                <a:cubicBezTo>
                  <a:pt x="89566" y="120453"/>
                  <a:pt x="64968" y="79278"/>
                  <a:pt x="54808" y="64840"/>
                </a:cubicBezTo>
                <a:cubicBezTo>
                  <a:pt x="44648" y="50402"/>
                  <a:pt x="-4013" y="-6814"/>
                  <a:pt x="265" y="6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807CFC7-3B67-FF54-3AF8-F942A08F66AB}"/>
              </a:ext>
            </a:extLst>
          </p:cNvPr>
          <p:cNvSpPr/>
          <p:nvPr/>
        </p:nvSpPr>
        <p:spPr>
          <a:xfrm>
            <a:off x="4545829" y="686492"/>
            <a:ext cx="122325" cy="502769"/>
          </a:xfrm>
          <a:custGeom>
            <a:avLst/>
            <a:gdLst>
              <a:gd name="connsiteX0" fmla="*/ 112798 w 122325"/>
              <a:gd name="connsiteY0" fmla="*/ 61070 h 502769"/>
              <a:gd name="connsiteX1" fmla="*/ 67880 w 122325"/>
              <a:gd name="connsiteY1" fmla="*/ 327369 h 502769"/>
              <a:gd name="connsiteX2" fmla="*/ 119215 w 122325"/>
              <a:gd name="connsiteY2" fmla="*/ 494207 h 502769"/>
              <a:gd name="connsiteX3" fmla="*/ 109590 w 122325"/>
              <a:gd name="connsiteY3" fmla="*/ 455706 h 502769"/>
              <a:gd name="connsiteX4" fmla="*/ 51838 w 122325"/>
              <a:gd name="connsiteY4" fmla="*/ 259992 h 502769"/>
              <a:gd name="connsiteX5" fmla="*/ 504 w 122325"/>
              <a:gd name="connsiteY5" fmla="*/ 110 h 502769"/>
              <a:gd name="connsiteX6" fmla="*/ 83923 w 122325"/>
              <a:gd name="connsiteY6" fmla="*/ 292076 h 502769"/>
              <a:gd name="connsiteX7" fmla="*/ 67880 w 122325"/>
              <a:gd name="connsiteY7" fmla="*/ 231116 h 502769"/>
              <a:gd name="connsiteX8" fmla="*/ 112798 w 122325"/>
              <a:gd name="connsiteY8" fmla="*/ 61070 h 5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5" h="502769">
                <a:moveTo>
                  <a:pt x="112798" y="61070"/>
                </a:moveTo>
                <a:cubicBezTo>
                  <a:pt x="112798" y="77112"/>
                  <a:pt x="66811" y="255180"/>
                  <a:pt x="67880" y="327369"/>
                </a:cubicBezTo>
                <a:cubicBezTo>
                  <a:pt x="68949" y="399558"/>
                  <a:pt x="112263" y="472818"/>
                  <a:pt x="119215" y="494207"/>
                </a:cubicBezTo>
                <a:cubicBezTo>
                  <a:pt x="126167" y="515597"/>
                  <a:pt x="120819" y="494742"/>
                  <a:pt x="109590" y="455706"/>
                </a:cubicBezTo>
                <a:cubicBezTo>
                  <a:pt x="98361" y="416670"/>
                  <a:pt x="70019" y="335925"/>
                  <a:pt x="51838" y="259992"/>
                </a:cubicBezTo>
                <a:cubicBezTo>
                  <a:pt x="33657" y="184059"/>
                  <a:pt x="-4843" y="-5237"/>
                  <a:pt x="504" y="110"/>
                </a:cubicBezTo>
                <a:cubicBezTo>
                  <a:pt x="5851" y="5457"/>
                  <a:pt x="72694" y="253575"/>
                  <a:pt x="83923" y="292076"/>
                </a:cubicBezTo>
                <a:cubicBezTo>
                  <a:pt x="95152" y="330577"/>
                  <a:pt x="63602" y="264270"/>
                  <a:pt x="67880" y="231116"/>
                </a:cubicBezTo>
                <a:cubicBezTo>
                  <a:pt x="72158" y="197962"/>
                  <a:pt x="112798" y="45028"/>
                  <a:pt x="112798" y="610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796D312-8A63-C3F9-826E-00BE162B7F27}"/>
              </a:ext>
            </a:extLst>
          </p:cNvPr>
          <p:cNvSpPr/>
          <p:nvPr/>
        </p:nvSpPr>
        <p:spPr>
          <a:xfrm>
            <a:off x="4331357" y="1116371"/>
            <a:ext cx="269664" cy="67724"/>
          </a:xfrm>
          <a:custGeom>
            <a:avLst/>
            <a:gdLst>
              <a:gd name="connsiteX0" fmla="*/ 11 w 269664"/>
              <a:gd name="connsiteY0" fmla="*/ 160 h 67724"/>
              <a:gd name="connsiteX1" fmla="*/ 214976 w 269664"/>
              <a:gd name="connsiteY1" fmla="*/ 41869 h 67724"/>
              <a:gd name="connsiteX2" fmla="*/ 269519 w 269664"/>
              <a:gd name="connsiteY2" fmla="*/ 67536 h 67724"/>
              <a:gd name="connsiteX3" fmla="*/ 205350 w 269664"/>
              <a:gd name="connsiteY3" fmla="*/ 29035 h 67724"/>
              <a:gd name="connsiteX4" fmla="*/ 11 w 269664"/>
              <a:gd name="connsiteY4" fmla="*/ 160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64" h="67724">
                <a:moveTo>
                  <a:pt x="11" y="160"/>
                </a:moveTo>
                <a:cubicBezTo>
                  <a:pt x="1615" y="2299"/>
                  <a:pt x="170058" y="30640"/>
                  <a:pt x="214976" y="41869"/>
                </a:cubicBezTo>
                <a:cubicBezTo>
                  <a:pt x="259894" y="53098"/>
                  <a:pt x="271123" y="69675"/>
                  <a:pt x="269519" y="67536"/>
                </a:cubicBezTo>
                <a:cubicBezTo>
                  <a:pt x="267915" y="65397"/>
                  <a:pt x="248129" y="40264"/>
                  <a:pt x="205350" y="29035"/>
                </a:cubicBezTo>
                <a:cubicBezTo>
                  <a:pt x="162571" y="17806"/>
                  <a:pt x="-1593" y="-1979"/>
                  <a:pt x="11" y="1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AB22227-9336-6042-7ACF-57AA58745D6F}"/>
              </a:ext>
            </a:extLst>
          </p:cNvPr>
          <p:cNvSpPr/>
          <p:nvPr/>
        </p:nvSpPr>
        <p:spPr>
          <a:xfrm>
            <a:off x="3919535" y="1446897"/>
            <a:ext cx="75120" cy="733365"/>
          </a:xfrm>
          <a:custGeom>
            <a:avLst/>
            <a:gdLst>
              <a:gd name="connsiteX0" fmla="*/ 74949 w 75120"/>
              <a:gd name="connsiteY0" fmla="*/ 243941 h 733365"/>
              <a:gd name="connsiteX1" fmla="*/ 46073 w 75120"/>
              <a:gd name="connsiteY1" fmla="*/ 471739 h 733365"/>
              <a:gd name="connsiteX2" fmla="*/ 62116 w 75120"/>
              <a:gd name="connsiteY2" fmla="*/ 728412 h 733365"/>
              <a:gd name="connsiteX3" fmla="*/ 26823 w 75120"/>
              <a:gd name="connsiteY3" fmla="*/ 622535 h 733365"/>
              <a:gd name="connsiteX4" fmla="*/ 1156 w 75120"/>
              <a:gd name="connsiteY4" fmla="*/ 397945 h 733365"/>
              <a:gd name="connsiteX5" fmla="*/ 65324 w 75120"/>
              <a:gd name="connsiteY5" fmla="*/ 101 h 733365"/>
              <a:gd name="connsiteX6" fmla="*/ 7572 w 75120"/>
              <a:gd name="connsiteY6" fmla="*/ 436446 h 733365"/>
              <a:gd name="connsiteX7" fmla="*/ 42865 w 75120"/>
              <a:gd name="connsiteY7" fmla="*/ 635368 h 733365"/>
              <a:gd name="connsiteX8" fmla="*/ 30031 w 75120"/>
              <a:gd name="connsiteY8" fmla="*/ 542324 h 733365"/>
              <a:gd name="connsiteX9" fmla="*/ 74949 w 75120"/>
              <a:gd name="connsiteY9" fmla="*/ 243941 h 7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20" h="733365">
                <a:moveTo>
                  <a:pt x="74949" y="243941"/>
                </a:moveTo>
                <a:cubicBezTo>
                  <a:pt x="77623" y="232177"/>
                  <a:pt x="48212" y="390994"/>
                  <a:pt x="46073" y="471739"/>
                </a:cubicBezTo>
                <a:cubicBezTo>
                  <a:pt x="43934" y="552484"/>
                  <a:pt x="65324" y="703279"/>
                  <a:pt x="62116" y="728412"/>
                </a:cubicBezTo>
                <a:cubicBezTo>
                  <a:pt x="58908" y="753545"/>
                  <a:pt x="36983" y="677613"/>
                  <a:pt x="26823" y="622535"/>
                </a:cubicBezTo>
                <a:cubicBezTo>
                  <a:pt x="16663" y="567457"/>
                  <a:pt x="-5261" y="501684"/>
                  <a:pt x="1156" y="397945"/>
                </a:cubicBezTo>
                <a:cubicBezTo>
                  <a:pt x="7573" y="294206"/>
                  <a:pt x="64255" y="-6316"/>
                  <a:pt x="65324" y="101"/>
                </a:cubicBezTo>
                <a:cubicBezTo>
                  <a:pt x="66393" y="6518"/>
                  <a:pt x="11315" y="330568"/>
                  <a:pt x="7572" y="436446"/>
                </a:cubicBezTo>
                <a:cubicBezTo>
                  <a:pt x="3829" y="542324"/>
                  <a:pt x="39122" y="617722"/>
                  <a:pt x="42865" y="635368"/>
                </a:cubicBezTo>
                <a:cubicBezTo>
                  <a:pt x="46608" y="653014"/>
                  <a:pt x="25218" y="601680"/>
                  <a:pt x="30031" y="542324"/>
                </a:cubicBezTo>
                <a:cubicBezTo>
                  <a:pt x="34844" y="482968"/>
                  <a:pt x="72275" y="255705"/>
                  <a:pt x="74949" y="2439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24423A9-46A6-1C18-F020-F12016C8FC27}"/>
              </a:ext>
            </a:extLst>
          </p:cNvPr>
          <p:cNvSpPr/>
          <p:nvPr/>
        </p:nvSpPr>
        <p:spPr>
          <a:xfrm>
            <a:off x="5534452" y="1495118"/>
            <a:ext cx="140172" cy="947109"/>
          </a:xfrm>
          <a:custGeom>
            <a:avLst/>
            <a:gdLst>
              <a:gd name="connsiteX0" fmla="*/ 128411 w 140172"/>
              <a:gd name="connsiteY0" fmla="*/ 6 h 947109"/>
              <a:gd name="connsiteX1" fmla="*/ 134828 w 140172"/>
              <a:gd name="connsiteY1" fmla="*/ 385017 h 947109"/>
              <a:gd name="connsiteX2" fmla="*/ 96327 w 140172"/>
              <a:gd name="connsiteY2" fmla="*/ 651316 h 947109"/>
              <a:gd name="connsiteX3" fmla="*/ 99535 w 140172"/>
              <a:gd name="connsiteY3" fmla="*/ 548646 h 947109"/>
              <a:gd name="connsiteX4" fmla="*/ 74 w 140172"/>
              <a:gd name="connsiteY4" fmla="*/ 946490 h 947109"/>
              <a:gd name="connsiteX5" fmla="*/ 83493 w 140172"/>
              <a:gd name="connsiteY5" fmla="*/ 635274 h 947109"/>
              <a:gd name="connsiteX6" fmla="*/ 93119 w 140172"/>
              <a:gd name="connsiteY6" fmla="*/ 442768 h 947109"/>
              <a:gd name="connsiteX7" fmla="*/ 99535 w 140172"/>
              <a:gd name="connsiteY7" fmla="*/ 548646 h 947109"/>
              <a:gd name="connsiteX8" fmla="*/ 138036 w 140172"/>
              <a:gd name="connsiteY8" fmla="*/ 394642 h 947109"/>
              <a:gd name="connsiteX9" fmla="*/ 128411 w 140172"/>
              <a:gd name="connsiteY9" fmla="*/ 6 h 94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72" h="947109">
                <a:moveTo>
                  <a:pt x="128411" y="6"/>
                </a:moveTo>
                <a:cubicBezTo>
                  <a:pt x="127876" y="-1598"/>
                  <a:pt x="140175" y="276465"/>
                  <a:pt x="134828" y="385017"/>
                </a:cubicBezTo>
                <a:cubicBezTo>
                  <a:pt x="129481" y="493569"/>
                  <a:pt x="102209" y="624045"/>
                  <a:pt x="96327" y="651316"/>
                </a:cubicBezTo>
                <a:cubicBezTo>
                  <a:pt x="90445" y="678587"/>
                  <a:pt x="115577" y="499450"/>
                  <a:pt x="99535" y="548646"/>
                </a:cubicBezTo>
                <a:cubicBezTo>
                  <a:pt x="83493" y="597842"/>
                  <a:pt x="2748" y="932052"/>
                  <a:pt x="74" y="946490"/>
                </a:cubicBezTo>
                <a:cubicBezTo>
                  <a:pt x="-2600" y="960928"/>
                  <a:pt x="67986" y="719228"/>
                  <a:pt x="83493" y="635274"/>
                </a:cubicBezTo>
                <a:cubicBezTo>
                  <a:pt x="99000" y="551320"/>
                  <a:pt x="90445" y="457206"/>
                  <a:pt x="93119" y="442768"/>
                </a:cubicBezTo>
                <a:cubicBezTo>
                  <a:pt x="95793" y="428330"/>
                  <a:pt x="92049" y="556667"/>
                  <a:pt x="99535" y="548646"/>
                </a:cubicBezTo>
                <a:cubicBezTo>
                  <a:pt x="107021" y="540625"/>
                  <a:pt x="130015" y="481269"/>
                  <a:pt x="138036" y="394642"/>
                </a:cubicBezTo>
                <a:cubicBezTo>
                  <a:pt x="146057" y="308015"/>
                  <a:pt x="128946" y="1610"/>
                  <a:pt x="128411" y="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7CC1CC6-B6BF-B230-9979-0AF12F30E2D0}"/>
              </a:ext>
            </a:extLst>
          </p:cNvPr>
          <p:cNvSpPr/>
          <p:nvPr/>
        </p:nvSpPr>
        <p:spPr>
          <a:xfrm>
            <a:off x="4194305" y="753093"/>
            <a:ext cx="165960" cy="406413"/>
          </a:xfrm>
          <a:custGeom>
            <a:avLst/>
            <a:gdLst>
              <a:gd name="connsiteX0" fmla="*/ 18352 w 165960"/>
              <a:gd name="connsiteY0" fmla="*/ 886 h 406413"/>
              <a:gd name="connsiteX1" fmla="*/ 8727 w 165960"/>
              <a:gd name="connsiteY1" fmla="*/ 353812 h 406413"/>
              <a:gd name="connsiteX2" fmla="*/ 2310 w 165960"/>
              <a:gd name="connsiteY2" fmla="*/ 389105 h 406413"/>
              <a:gd name="connsiteX3" fmla="*/ 50436 w 165960"/>
              <a:gd name="connsiteY3" fmla="*/ 199808 h 406413"/>
              <a:gd name="connsiteX4" fmla="*/ 165939 w 165960"/>
              <a:gd name="connsiteY4" fmla="*/ 36179 h 406413"/>
              <a:gd name="connsiteX5" fmla="*/ 40811 w 165960"/>
              <a:gd name="connsiteY5" fmla="*/ 225475 h 406413"/>
              <a:gd name="connsiteX6" fmla="*/ 27977 w 165960"/>
              <a:gd name="connsiteY6" fmla="*/ 251143 h 406413"/>
              <a:gd name="connsiteX7" fmla="*/ 18352 w 165960"/>
              <a:gd name="connsiteY7" fmla="*/ 886 h 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0" h="406413">
                <a:moveTo>
                  <a:pt x="18352" y="886"/>
                </a:moveTo>
                <a:cubicBezTo>
                  <a:pt x="15144" y="17997"/>
                  <a:pt x="11401" y="289109"/>
                  <a:pt x="8727" y="353812"/>
                </a:cubicBezTo>
                <a:cubicBezTo>
                  <a:pt x="6053" y="418515"/>
                  <a:pt x="-4642" y="414772"/>
                  <a:pt x="2310" y="389105"/>
                </a:cubicBezTo>
                <a:cubicBezTo>
                  <a:pt x="9261" y="363438"/>
                  <a:pt x="23165" y="258629"/>
                  <a:pt x="50436" y="199808"/>
                </a:cubicBezTo>
                <a:cubicBezTo>
                  <a:pt x="77708" y="140987"/>
                  <a:pt x="167543" y="31901"/>
                  <a:pt x="165939" y="36179"/>
                </a:cubicBezTo>
                <a:cubicBezTo>
                  <a:pt x="164335" y="40457"/>
                  <a:pt x="63805" y="189648"/>
                  <a:pt x="40811" y="225475"/>
                </a:cubicBezTo>
                <a:cubicBezTo>
                  <a:pt x="17817" y="261302"/>
                  <a:pt x="31186" y="282692"/>
                  <a:pt x="27977" y="251143"/>
                </a:cubicBezTo>
                <a:cubicBezTo>
                  <a:pt x="24769" y="219594"/>
                  <a:pt x="21560" y="-16225"/>
                  <a:pt x="18352" y="8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B061258-BFD6-D128-8AE3-37D389920C2D}"/>
              </a:ext>
            </a:extLst>
          </p:cNvPr>
          <p:cNvSpPr/>
          <p:nvPr/>
        </p:nvSpPr>
        <p:spPr>
          <a:xfrm>
            <a:off x="5182576" y="747985"/>
            <a:ext cx="213483" cy="216050"/>
          </a:xfrm>
          <a:custGeom>
            <a:avLst/>
            <a:gdLst>
              <a:gd name="connsiteX0" fmla="*/ 2232 w 213483"/>
              <a:gd name="connsiteY0" fmla="*/ 2786 h 216050"/>
              <a:gd name="connsiteX1" fmla="*/ 207571 w 213483"/>
              <a:gd name="connsiteY1" fmla="*/ 211333 h 216050"/>
              <a:gd name="connsiteX2" fmla="*/ 153028 w 213483"/>
              <a:gd name="connsiteY2" fmla="*/ 143956 h 216050"/>
              <a:gd name="connsiteX3" fmla="*/ 101693 w 213483"/>
              <a:gd name="connsiteY3" fmla="*/ 92621 h 216050"/>
              <a:gd name="connsiteX4" fmla="*/ 2232 w 213483"/>
              <a:gd name="connsiteY4" fmla="*/ 2786 h 2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3" h="216050">
                <a:moveTo>
                  <a:pt x="2232" y="2786"/>
                </a:moveTo>
                <a:cubicBezTo>
                  <a:pt x="19878" y="22571"/>
                  <a:pt x="182438" y="187805"/>
                  <a:pt x="207571" y="211333"/>
                </a:cubicBezTo>
                <a:cubicBezTo>
                  <a:pt x="232704" y="234861"/>
                  <a:pt x="170674" y="163741"/>
                  <a:pt x="153028" y="143956"/>
                </a:cubicBezTo>
                <a:cubicBezTo>
                  <a:pt x="135382" y="124171"/>
                  <a:pt x="126826" y="110802"/>
                  <a:pt x="101693" y="92621"/>
                </a:cubicBezTo>
                <a:cubicBezTo>
                  <a:pt x="76560" y="74440"/>
                  <a:pt x="-15414" y="-16999"/>
                  <a:pt x="2232" y="27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1F564B2-034F-4C3E-FF29-7D9D64F98CCC}"/>
              </a:ext>
            </a:extLst>
          </p:cNvPr>
          <p:cNvSpPr/>
          <p:nvPr/>
        </p:nvSpPr>
        <p:spPr>
          <a:xfrm>
            <a:off x="5108605" y="587212"/>
            <a:ext cx="373389" cy="476745"/>
          </a:xfrm>
          <a:custGeom>
            <a:avLst/>
            <a:gdLst>
              <a:gd name="connsiteX0" fmla="*/ 2371 w 373389"/>
              <a:gd name="connsiteY0" fmla="*/ 3803 h 476745"/>
              <a:gd name="connsiteX1" fmla="*/ 348058 w 373389"/>
              <a:gd name="connsiteY1" fmla="*/ 449851 h 476745"/>
              <a:gd name="connsiteX2" fmla="*/ 336907 w 373389"/>
              <a:gd name="connsiteY2" fmla="*/ 401529 h 476745"/>
              <a:gd name="connsiteX3" fmla="*/ 255132 w 373389"/>
              <a:gd name="connsiteY3" fmla="*/ 193373 h 476745"/>
              <a:gd name="connsiteX4" fmla="*/ 303454 w 373389"/>
              <a:gd name="connsiteY4" fmla="*/ 401529 h 476745"/>
              <a:gd name="connsiteX5" fmla="*/ 199375 w 373389"/>
              <a:gd name="connsiteY5" fmla="*/ 241695 h 476745"/>
              <a:gd name="connsiteX6" fmla="*/ 2371 w 373389"/>
              <a:gd name="connsiteY6" fmla="*/ 3803 h 4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9" h="476745">
                <a:moveTo>
                  <a:pt x="2371" y="3803"/>
                </a:moveTo>
                <a:cubicBezTo>
                  <a:pt x="27151" y="38496"/>
                  <a:pt x="292302" y="383563"/>
                  <a:pt x="348058" y="449851"/>
                </a:cubicBezTo>
                <a:cubicBezTo>
                  <a:pt x="403814" y="516139"/>
                  <a:pt x="352395" y="444275"/>
                  <a:pt x="336907" y="401529"/>
                </a:cubicBezTo>
                <a:cubicBezTo>
                  <a:pt x="321419" y="358783"/>
                  <a:pt x="260707" y="193373"/>
                  <a:pt x="255132" y="193373"/>
                </a:cubicBezTo>
                <a:cubicBezTo>
                  <a:pt x="249557" y="193373"/>
                  <a:pt x="312747" y="393475"/>
                  <a:pt x="303454" y="401529"/>
                </a:cubicBezTo>
                <a:cubicBezTo>
                  <a:pt x="294161" y="409583"/>
                  <a:pt x="244599" y="301788"/>
                  <a:pt x="199375" y="241695"/>
                </a:cubicBezTo>
                <a:cubicBezTo>
                  <a:pt x="154151" y="181602"/>
                  <a:pt x="-22409" y="-30890"/>
                  <a:pt x="2371" y="38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5E8317C-3741-B3BC-3678-8098639AB2E7}"/>
              </a:ext>
            </a:extLst>
          </p:cNvPr>
          <p:cNvSpPr/>
          <p:nvPr/>
        </p:nvSpPr>
        <p:spPr>
          <a:xfrm>
            <a:off x="5575408" y="1384831"/>
            <a:ext cx="33755" cy="224872"/>
          </a:xfrm>
          <a:custGeom>
            <a:avLst/>
            <a:gdLst>
              <a:gd name="connsiteX0" fmla="*/ 202 w 33755"/>
              <a:gd name="connsiteY0" fmla="*/ 1637 h 224872"/>
              <a:gd name="connsiteX1" fmla="*/ 18787 w 33755"/>
              <a:gd name="connsiteY1" fmla="*/ 128018 h 224872"/>
              <a:gd name="connsiteX2" fmla="*/ 202 w 33755"/>
              <a:gd name="connsiteY2" fmla="*/ 224662 h 224872"/>
              <a:gd name="connsiteX3" fmla="*/ 18787 w 33755"/>
              <a:gd name="connsiteY3" fmla="*/ 101998 h 224872"/>
              <a:gd name="connsiteX4" fmla="*/ 33655 w 33755"/>
              <a:gd name="connsiteY4" fmla="*/ 57393 h 224872"/>
              <a:gd name="connsiteX5" fmla="*/ 202 w 33755"/>
              <a:gd name="connsiteY5" fmla="*/ 1637 h 2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5" h="224872">
                <a:moveTo>
                  <a:pt x="202" y="1637"/>
                </a:moveTo>
                <a:cubicBezTo>
                  <a:pt x="-2276" y="13408"/>
                  <a:pt x="18787" y="90847"/>
                  <a:pt x="18787" y="128018"/>
                </a:cubicBezTo>
                <a:cubicBezTo>
                  <a:pt x="18787" y="165189"/>
                  <a:pt x="202" y="228999"/>
                  <a:pt x="202" y="224662"/>
                </a:cubicBezTo>
                <a:cubicBezTo>
                  <a:pt x="202" y="220325"/>
                  <a:pt x="13212" y="129876"/>
                  <a:pt x="18787" y="101998"/>
                </a:cubicBezTo>
                <a:cubicBezTo>
                  <a:pt x="24362" y="74120"/>
                  <a:pt x="34894" y="69783"/>
                  <a:pt x="33655" y="57393"/>
                </a:cubicBezTo>
                <a:cubicBezTo>
                  <a:pt x="32416" y="45003"/>
                  <a:pt x="2680" y="-10134"/>
                  <a:pt x="202" y="1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825079F-43A4-34A6-E668-B0D2933894EC}"/>
              </a:ext>
            </a:extLst>
          </p:cNvPr>
          <p:cNvSpPr/>
          <p:nvPr/>
        </p:nvSpPr>
        <p:spPr>
          <a:xfrm>
            <a:off x="5489736" y="983749"/>
            <a:ext cx="169143" cy="410316"/>
          </a:xfrm>
          <a:custGeom>
            <a:avLst/>
            <a:gdLst>
              <a:gd name="connsiteX0" fmla="*/ 381 w 169143"/>
              <a:gd name="connsiteY0" fmla="*/ 1275 h 410316"/>
              <a:gd name="connsiteX1" fmla="*/ 163932 w 169143"/>
              <a:gd name="connsiteY1" fmla="*/ 399002 h 410316"/>
              <a:gd name="connsiteX2" fmla="*/ 119327 w 169143"/>
              <a:gd name="connsiteY2" fmla="*/ 276339 h 410316"/>
              <a:gd name="connsiteX3" fmla="*/ 381 w 169143"/>
              <a:gd name="connsiteY3" fmla="*/ 1275 h 4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43" h="410316">
                <a:moveTo>
                  <a:pt x="381" y="1275"/>
                </a:moveTo>
                <a:cubicBezTo>
                  <a:pt x="7815" y="21719"/>
                  <a:pt x="144108" y="353158"/>
                  <a:pt x="163932" y="399002"/>
                </a:cubicBezTo>
                <a:cubicBezTo>
                  <a:pt x="183756" y="444846"/>
                  <a:pt x="142249" y="340768"/>
                  <a:pt x="119327" y="276339"/>
                </a:cubicBezTo>
                <a:cubicBezTo>
                  <a:pt x="96405" y="211910"/>
                  <a:pt x="-7053" y="-19169"/>
                  <a:pt x="381" y="12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D551B31-D991-CD6D-5C12-45DE34AB38C0}"/>
              </a:ext>
            </a:extLst>
          </p:cNvPr>
          <p:cNvSpPr/>
          <p:nvPr/>
        </p:nvSpPr>
        <p:spPr>
          <a:xfrm>
            <a:off x="4143242" y="729325"/>
            <a:ext cx="20335" cy="466868"/>
          </a:xfrm>
          <a:custGeom>
            <a:avLst/>
            <a:gdLst>
              <a:gd name="connsiteX0" fmla="*/ 5605 w 20335"/>
              <a:gd name="connsiteY0" fmla="*/ 5113 h 466868"/>
              <a:gd name="connsiteX1" fmla="*/ 741 w 20335"/>
              <a:gd name="connsiteY1" fmla="*/ 462313 h 466868"/>
              <a:gd name="connsiteX2" fmla="*/ 20196 w 20335"/>
              <a:gd name="connsiteY2" fmla="*/ 228849 h 466868"/>
              <a:gd name="connsiteX3" fmla="*/ 5605 w 20335"/>
              <a:gd name="connsiteY3" fmla="*/ 5113 h 4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5" h="466868">
                <a:moveTo>
                  <a:pt x="5605" y="5113"/>
                </a:moveTo>
                <a:cubicBezTo>
                  <a:pt x="2362" y="44024"/>
                  <a:pt x="-1691" y="425024"/>
                  <a:pt x="741" y="462313"/>
                </a:cubicBezTo>
                <a:cubicBezTo>
                  <a:pt x="3173" y="499602"/>
                  <a:pt x="18575" y="297753"/>
                  <a:pt x="20196" y="228849"/>
                </a:cubicBezTo>
                <a:cubicBezTo>
                  <a:pt x="21817" y="159945"/>
                  <a:pt x="8848" y="-33798"/>
                  <a:pt x="5605" y="51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E8A6B1-F781-DB58-F555-61DC78ECE806}"/>
              </a:ext>
            </a:extLst>
          </p:cNvPr>
          <p:cNvSpPr/>
          <p:nvPr/>
        </p:nvSpPr>
        <p:spPr>
          <a:xfrm>
            <a:off x="5629098" y="1530350"/>
            <a:ext cx="99522" cy="839014"/>
          </a:xfrm>
          <a:custGeom>
            <a:avLst/>
            <a:gdLst>
              <a:gd name="connsiteX0" fmla="*/ 76377 w 99522"/>
              <a:gd name="connsiteY0" fmla="*/ 0 h 839014"/>
              <a:gd name="connsiteX1" fmla="*/ 98602 w 99522"/>
              <a:gd name="connsiteY1" fmla="*/ 273050 h 839014"/>
              <a:gd name="connsiteX2" fmla="*/ 76377 w 99522"/>
              <a:gd name="connsiteY2" fmla="*/ 495300 h 839014"/>
              <a:gd name="connsiteX3" fmla="*/ 82727 w 99522"/>
              <a:gd name="connsiteY3" fmla="*/ 374650 h 839014"/>
              <a:gd name="connsiteX4" fmla="*/ 70027 w 99522"/>
              <a:gd name="connsiteY4" fmla="*/ 273050 h 839014"/>
              <a:gd name="connsiteX5" fmla="*/ 82727 w 99522"/>
              <a:gd name="connsiteY5" fmla="*/ 428625 h 839014"/>
              <a:gd name="connsiteX6" fmla="*/ 50977 w 99522"/>
              <a:gd name="connsiteY6" fmla="*/ 679450 h 839014"/>
              <a:gd name="connsiteX7" fmla="*/ 57327 w 99522"/>
              <a:gd name="connsiteY7" fmla="*/ 495300 h 839014"/>
              <a:gd name="connsiteX8" fmla="*/ 177 w 99522"/>
              <a:gd name="connsiteY8" fmla="*/ 838200 h 839014"/>
              <a:gd name="connsiteX9" fmla="*/ 41452 w 99522"/>
              <a:gd name="connsiteY9" fmla="*/ 581025 h 839014"/>
              <a:gd name="connsiteX10" fmla="*/ 98602 w 99522"/>
              <a:gd name="connsiteY10" fmla="*/ 273050 h 839014"/>
              <a:gd name="connsiteX11" fmla="*/ 76377 w 99522"/>
              <a:gd name="connsiteY11" fmla="*/ 0 h 8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22" h="839014">
                <a:moveTo>
                  <a:pt x="76377" y="0"/>
                </a:moveTo>
                <a:cubicBezTo>
                  <a:pt x="76377" y="0"/>
                  <a:pt x="98602" y="190500"/>
                  <a:pt x="98602" y="273050"/>
                </a:cubicBezTo>
                <a:cubicBezTo>
                  <a:pt x="98602" y="355600"/>
                  <a:pt x="79023" y="478367"/>
                  <a:pt x="76377" y="495300"/>
                </a:cubicBezTo>
                <a:cubicBezTo>
                  <a:pt x="73731" y="512233"/>
                  <a:pt x="83785" y="411692"/>
                  <a:pt x="82727" y="374650"/>
                </a:cubicBezTo>
                <a:cubicBezTo>
                  <a:pt x="81669" y="337608"/>
                  <a:pt x="70027" y="264054"/>
                  <a:pt x="70027" y="273050"/>
                </a:cubicBezTo>
                <a:cubicBezTo>
                  <a:pt x="70027" y="282046"/>
                  <a:pt x="85902" y="360892"/>
                  <a:pt x="82727" y="428625"/>
                </a:cubicBezTo>
                <a:cubicBezTo>
                  <a:pt x="79552" y="496358"/>
                  <a:pt x="55210" y="668338"/>
                  <a:pt x="50977" y="679450"/>
                </a:cubicBezTo>
                <a:cubicBezTo>
                  <a:pt x="46744" y="690563"/>
                  <a:pt x="65794" y="468842"/>
                  <a:pt x="57327" y="495300"/>
                </a:cubicBezTo>
                <a:cubicBezTo>
                  <a:pt x="48860" y="521758"/>
                  <a:pt x="2823" y="823913"/>
                  <a:pt x="177" y="838200"/>
                </a:cubicBezTo>
                <a:cubicBezTo>
                  <a:pt x="-2469" y="852487"/>
                  <a:pt x="25048" y="675217"/>
                  <a:pt x="41452" y="581025"/>
                </a:cubicBezTo>
                <a:cubicBezTo>
                  <a:pt x="57856" y="486833"/>
                  <a:pt x="92252" y="363537"/>
                  <a:pt x="98602" y="273050"/>
                </a:cubicBezTo>
                <a:cubicBezTo>
                  <a:pt x="104952" y="182563"/>
                  <a:pt x="76377" y="0"/>
                  <a:pt x="7637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E95C9F6-C8DF-B00C-E8FA-240948AD2A2A}"/>
              </a:ext>
            </a:extLst>
          </p:cNvPr>
          <p:cNvSpPr/>
          <p:nvPr/>
        </p:nvSpPr>
        <p:spPr>
          <a:xfrm>
            <a:off x="5140437" y="2449561"/>
            <a:ext cx="470825" cy="491637"/>
          </a:xfrm>
          <a:custGeom>
            <a:avLst/>
            <a:gdLst>
              <a:gd name="connsiteX0" fmla="*/ 469788 w 470825"/>
              <a:gd name="connsiteY0" fmla="*/ 1539 h 491637"/>
              <a:gd name="connsiteX1" fmla="*/ 142763 w 470825"/>
              <a:gd name="connsiteY1" fmla="*/ 379364 h 491637"/>
              <a:gd name="connsiteX2" fmla="*/ 203088 w 470825"/>
              <a:gd name="connsiteY2" fmla="*/ 312689 h 491637"/>
              <a:gd name="connsiteX3" fmla="*/ 3063 w 470825"/>
              <a:gd name="connsiteY3" fmla="*/ 490489 h 491637"/>
              <a:gd name="connsiteX4" fmla="*/ 101488 w 470825"/>
              <a:gd name="connsiteY4" fmla="*/ 379364 h 491637"/>
              <a:gd name="connsiteX5" fmla="*/ 358663 w 470825"/>
              <a:gd name="connsiteY5" fmla="*/ 188864 h 491637"/>
              <a:gd name="connsiteX6" fmla="*/ 250713 w 470825"/>
              <a:gd name="connsiteY6" fmla="*/ 242839 h 491637"/>
              <a:gd name="connsiteX7" fmla="*/ 469788 w 470825"/>
              <a:gd name="connsiteY7" fmla="*/ 1539 h 4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25" h="491637">
                <a:moveTo>
                  <a:pt x="469788" y="1539"/>
                </a:moveTo>
                <a:cubicBezTo>
                  <a:pt x="451796" y="24293"/>
                  <a:pt x="187213" y="327506"/>
                  <a:pt x="142763" y="379364"/>
                </a:cubicBezTo>
                <a:cubicBezTo>
                  <a:pt x="98313" y="431222"/>
                  <a:pt x="226371" y="294168"/>
                  <a:pt x="203088" y="312689"/>
                </a:cubicBezTo>
                <a:cubicBezTo>
                  <a:pt x="179805" y="331210"/>
                  <a:pt x="19996" y="479377"/>
                  <a:pt x="3063" y="490489"/>
                </a:cubicBezTo>
                <a:cubicBezTo>
                  <a:pt x="-13870" y="501601"/>
                  <a:pt x="42221" y="429635"/>
                  <a:pt x="101488" y="379364"/>
                </a:cubicBezTo>
                <a:cubicBezTo>
                  <a:pt x="160755" y="329093"/>
                  <a:pt x="333792" y="211618"/>
                  <a:pt x="358663" y="188864"/>
                </a:cubicBezTo>
                <a:cubicBezTo>
                  <a:pt x="383534" y="166110"/>
                  <a:pt x="235367" y="270356"/>
                  <a:pt x="250713" y="242839"/>
                </a:cubicBezTo>
                <a:cubicBezTo>
                  <a:pt x="266059" y="215322"/>
                  <a:pt x="487780" y="-21215"/>
                  <a:pt x="469788" y="15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D84B101-4DCF-5C66-F051-9A47CD0BCF03}"/>
              </a:ext>
            </a:extLst>
          </p:cNvPr>
          <p:cNvSpPr/>
          <p:nvPr/>
        </p:nvSpPr>
        <p:spPr>
          <a:xfrm>
            <a:off x="3891803" y="1236694"/>
            <a:ext cx="137373" cy="541651"/>
          </a:xfrm>
          <a:custGeom>
            <a:avLst/>
            <a:gdLst>
              <a:gd name="connsiteX0" fmla="*/ 137272 w 137373"/>
              <a:gd name="connsiteY0" fmla="*/ 1556 h 541651"/>
              <a:gd name="connsiteX1" fmla="*/ 10272 w 137373"/>
              <a:gd name="connsiteY1" fmla="*/ 414306 h 541651"/>
              <a:gd name="connsiteX2" fmla="*/ 7097 w 137373"/>
              <a:gd name="connsiteY2" fmla="*/ 541306 h 541651"/>
              <a:gd name="connsiteX3" fmla="*/ 3922 w 137373"/>
              <a:gd name="connsiteY3" fmla="*/ 446056 h 541651"/>
              <a:gd name="connsiteX4" fmla="*/ 29322 w 137373"/>
              <a:gd name="connsiteY4" fmla="*/ 277781 h 541651"/>
              <a:gd name="connsiteX5" fmla="*/ 57897 w 137373"/>
              <a:gd name="connsiteY5" fmla="*/ 169831 h 541651"/>
              <a:gd name="connsiteX6" fmla="*/ 32497 w 137373"/>
              <a:gd name="connsiteY6" fmla="*/ 268256 h 541651"/>
              <a:gd name="connsiteX7" fmla="*/ 137272 w 137373"/>
              <a:gd name="connsiteY7" fmla="*/ 1556 h 5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373" h="541651">
                <a:moveTo>
                  <a:pt x="137272" y="1556"/>
                </a:moveTo>
                <a:cubicBezTo>
                  <a:pt x="133568" y="25898"/>
                  <a:pt x="31968" y="324348"/>
                  <a:pt x="10272" y="414306"/>
                </a:cubicBezTo>
                <a:cubicBezTo>
                  <a:pt x="-11424" y="504264"/>
                  <a:pt x="8155" y="536015"/>
                  <a:pt x="7097" y="541306"/>
                </a:cubicBezTo>
                <a:cubicBezTo>
                  <a:pt x="6039" y="546597"/>
                  <a:pt x="218" y="489977"/>
                  <a:pt x="3922" y="446056"/>
                </a:cubicBezTo>
                <a:cubicBezTo>
                  <a:pt x="7626" y="402135"/>
                  <a:pt x="20326" y="323818"/>
                  <a:pt x="29322" y="277781"/>
                </a:cubicBezTo>
                <a:cubicBezTo>
                  <a:pt x="38318" y="231744"/>
                  <a:pt x="57368" y="171418"/>
                  <a:pt x="57897" y="169831"/>
                </a:cubicBezTo>
                <a:cubicBezTo>
                  <a:pt x="58426" y="168244"/>
                  <a:pt x="22972" y="290481"/>
                  <a:pt x="32497" y="268256"/>
                </a:cubicBezTo>
                <a:cubicBezTo>
                  <a:pt x="42022" y="246031"/>
                  <a:pt x="140976" y="-22786"/>
                  <a:pt x="137272" y="15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CEF86F-F005-B0C0-F096-34919AFFFD89}"/>
              </a:ext>
            </a:extLst>
          </p:cNvPr>
          <p:cNvSpPr/>
          <p:nvPr/>
        </p:nvSpPr>
        <p:spPr>
          <a:xfrm>
            <a:off x="4000219" y="2192994"/>
            <a:ext cx="118428" cy="490552"/>
          </a:xfrm>
          <a:custGeom>
            <a:avLst/>
            <a:gdLst>
              <a:gd name="connsiteX0" fmla="*/ 3456 w 118428"/>
              <a:gd name="connsiteY0" fmla="*/ 931 h 490552"/>
              <a:gd name="connsiteX1" fmla="*/ 95531 w 118428"/>
              <a:gd name="connsiteY1" fmla="*/ 286681 h 490552"/>
              <a:gd name="connsiteX2" fmla="*/ 86006 w 118428"/>
              <a:gd name="connsiteY2" fmla="*/ 251756 h 490552"/>
              <a:gd name="connsiteX3" fmla="*/ 111406 w 118428"/>
              <a:gd name="connsiteY3" fmla="*/ 480356 h 490552"/>
              <a:gd name="connsiteX4" fmla="*/ 108231 w 118428"/>
              <a:gd name="connsiteY4" fmla="*/ 423206 h 490552"/>
              <a:gd name="connsiteX5" fmla="*/ 281 w 118428"/>
              <a:gd name="connsiteY5" fmla="*/ 178731 h 490552"/>
              <a:gd name="connsiteX6" fmla="*/ 76481 w 118428"/>
              <a:gd name="connsiteY6" fmla="*/ 308906 h 490552"/>
              <a:gd name="connsiteX7" fmla="*/ 63781 w 118428"/>
              <a:gd name="connsiteY7" fmla="*/ 197781 h 490552"/>
              <a:gd name="connsiteX8" fmla="*/ 3456 w 118428"/>
              <a:gd name="connsiteY8" fmla="*/ 931 h 49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28" h="490552">
                <a:moveTo>
                  <a:pt x="3456" y="931"/>
                </a:moveTo>
                <a:cubicBezTo>
                  <a:pt x="8748" y="15748"/>
                  <a:pt x="81773" y="244877"/>
                  <a:pt x="95531" y="286681"/>
                </a:cubicBezTo>
                <a:cubicBezTo>
                  <a:pt x="109289" y="328485"/>
                  <a:pt x="83360" y="219477"/>
                  <a:pt x="86006" y="251756"/>
                </a:cubicBezTo>
                <a:cubicBezTo>
                  <a:pt x="88652" y="284035"/>
                  <a:pt x="107702" y="451781"/>
                  <a:pt x="111406" y="480356"/>
                </a:cubicBezTo>
                <a:cubicBezTo>
                  <a:pt x="115110" y="508931"/>
                  <a:pt x="126752" y="473477"/>
                  <a:pt x="108231" y="423206"/>
                </a:cubicBezTo>
                <a:cubicBezTo>
                  <a:pt x="89710" y="372935"/>
                  <a:pt x="5573" y="197781"/>
                  <a:pt x="281" y="178731"/>
                </a:cubicBezTo>
                <a:cubicBezTo>
                  <a:pt x="-5011" y="159681"/>
                  <a:pt x="65898" y="305731"/>
                  <a:pt x="76481" y="308906"/>
                </a:cubicBezTo>
                <a:cubicBezTo>
                  <a:pt x="87064" y="312081"/>
                  <a:pt x="74894" y="243289"/>
                  <a:pt x="63781" y="197781"/>
                </a:cubicBezTo>
                <a:cubicBezTo>
                  <a:pt x="52668" y="152273"/>
                  <a:pt x="-1836" y="-13886"/>
                  <a:pt x="3456" y="9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27291B5-A5C9-FE31-36E8-75F769B5D89F}"/>
              </a:ext>
            </a:extLst>
          </p:cNvPr>
          <p:cNvSpPr/>
          <p:nvPr/>
        </p:nvSpPr>
        <p:spPr>
          <a:xfrm>
            <a:off x="4201893" y="2681615"/>
            <a:ext cx="321946" cy="263725"/>
          </a:xfrm>
          <a:custGeom>
            <a:avLst/>
            <a:gdLst>
              <a:gd name="connsiteX0" fmla="*/ 1807 w 321946"/>
              <a:gd name="connsiteY0" fmla="*/ 1260 h 263725"/>
              <a:gd name="connsiteX1" fmla="*/ 316132 w 321946"/>
              <a:gd name="connsiteY1" fmla="*/ 258435 h 263725"/>
              <a:gd name="connsiteX2" fmla="*/ 192307 w 321946"/>
              <a:gd name="connsiteY2" fmla="*/ 163185 h 263725"/>
              <a:gd name="connsiteX3" fmla="*/ 1807 w 321946"/>
              <a:gd name="connsiteY3" fmla="*/ 1260 h 2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6" h="263725">
                <a:moveTo>
                  <a:pt x="1807" y="1260"/>
                </a:moveTo>
                <a:cubicBezTo>
                  <a:pt x="22445" y="17135"/>
                  <a:pt x="284382" y="231448"/>
                  <a:pt x="316132" y="258435"/>
                </a:cubicBezTo>
                <a:cubicBezTo>
                  <a:pt x="347882" y="285422"/>
                  <a:pt x="241520" y="202343"/>
                  <a:pt x="192307" y="163185"/>
                </a:cubicBezTo>
                <a:cubicBezTo>
                  <a:pt x="143095" y="124027"/>
                  <a:pt x="-18831" y="-14615"/>
                  <a:pt x="1807" y="12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CCC1E40-1F3D-4FFE-A906-694AE66F0DE4}"/>
              </a:ext>
            </a:extLst>
          </p:cNvPr>
          <p:cNvSpPr/>
          <p:nvPr/>
        </p:nvSpPr>
        <p:spPr>
          <a:xfrm>
            <a:off x="4091926" y="1334998"/>
            <a:ext cx="359572" cy="167229"/>
          </a:xfrm>
          <a:custGeom>
            <a:avLst/>
            <a:gdLst>
              <a:gd name="connsiteX0" fmla="*/ 649 w 359572"/>
              <a:gd name="connsiteY0" fmla="*/ 166777 h 167229"/>
              <a:gd name="connsiteX1" fmla="*/ 175274 w 359572"/>
              <a:gd name="connsiteY1" fmla="*/ 20727 h 167229"/>
              <a:gd name="connsiteX2" fmla="*/ 143524 w 359572"/>
              <a:gd name="connsiteY2" fmla="*/ 42952 h 167229"/>
              <a:gd name="connsiteX3" fmla="*/ 229249 w 359572"/>
              <a:gd name="connsiteY3" fmla="*/ 1677 h 167229"/>
              <a:gd name="connsiteX4" fmla="*/ 276874 w 359572"/>
              <a:gd name="connsiteY4" fmla="*/ 8027 h 167229"/>
              <a:gd name="connsiteX5" fmla="*/ 207024 w 359572"/>
              <a:gd name="connsiteY5" fmla="*/ 8027 h 167229"/>
              <a:gd name="connsiteX6" fmla="*/ 359424 w 359572"/>
              <a:gd name="connsiteY6" fmla="*/ 17552 h 167229"/>
              <a:gd name="connsiteX7" fmla="*/ 232424 w 359572"/>
              <a:gd name="connsiteY7" fmla="*/ 4852 h 167229"/>
              <a:gd name="connsiteX8" fmla="*/ 95899 w 359572"/>
              <a:gd name="connsiteY8" fmla="*/ 8027 h 167229"/>
              <a:gd name="connsiteX9" fmla="*/ 172099 w 359572"/>
              <a:gd name="connsiteY9" fmla="*/ 8027 h 167229"/>
              <a:gd name="connsiteX10" fmla="*/ 118124 w 359572"/>
              <a:gd name="connsiteY10" fmla="*/ 65177 h 167229"/>
              <a:gd name="connsiteX11" fmla="*/ 649 w 359572"/>
              <a:gd name="connsiteY11" fmla="*/ 166777 h 1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572" h="167229">
                <a:moveTo>
                  <a:pt x="649" y="166777"/>
                </a:moveTo>
                <a:cubicBezTo>
                  <a:pt x="10174" y="159369"/>
                  <a:pt x="151462" y="41364"/>
                  <a:pt x="175274" y="20727"/>
                </a:cubicBezTo>
                <a:cubicBezTo>
                  <a:pt x="199086" y="90"/>
                  <a:pt x="134528" y="46127"/>
                  <a:pt x="143524" y="42952"/>
                </a:cubicBezTo>
                <a:cubicBezTo>
                  <a:pt x="152520" y="39777"/>
                  <a:pt x="207024" y="7498"/>
                  <a:pt x="229249" y="1677"/>
                </a:cubicBezTo>
                <a:cubicBezTo>
                  <a:pt x="251474" y="-4144"/>
                  <a:pt x="280578" y="6969"/>
                  <a:pt x="276874" y="8027"/>
                </a:cubicBezTo>
                <a:cubicBezTo>
                  <a:pt x="273170" y="9085"/>
                  <a:pt x="193266" y="6440"/>
                  <a:pt x="207024" y="8027"/>
                </a:cubicBezTo>
                <a:cubicBezTo>
                  <a:pt x="220782" y="9614"/>
                  <a:pt x="355191" y="18081"/>
                  <a:pt x="359424" y="17552"/>
                </a:cubicBezTo>
                <a:cubicBezTo>
                  <a:pt x="363657" y="17023"/>
                  <a:pt x="276345" y="6439"/>
                  <a:pt x="232424" y="4852"/>
                </a:cubicBezTo>
                <a:cubicBezTo>
                  <a:pt x="188503" y="3265"/>
                  <a:pt x="105953" y="7498"/>
                  <a:pt x="95899" y="8027"/>
                </a:cubicBezTo>
                <a:cubicBezTo>
                  <a:pt x="85845" y="8556"/>
                  <a:pt x="168395" y="-1498"/>
                  <a:pt x="172099" y="8027"/>
                </a:cubicBezTo>
                <a:cubicBezTo>
                  <a:pt x="175803" y="17552"/>
                  <a:pt x="147228" y="41894"/>
                  <a:pt x="118124" y="65177"/>
                </a:cubicBezTo>
                <a:cubicBezTo>
                  <a:pt x="89020" y="88460"/>
                  <a:pt x="-8876" y="174185"/>
                  <a:pt x="649" y="1667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1ED9C70-846F-D5F2-1361-357817E15C2C}"/>
              </a:ext>
            </a:extLst>
          </p:cNvPr>
          <p:cNvSpPr/>
          <p:nvPr/>
        </p:nvSpPr>
        <p:spPr>
          <a:xfrm>
            <a:off x="5238733" y="1346200"/>
            <a:ext cx="203290" cy="19064"/>
          </a:xfrm>
          <a:custGeom>
            <a:avLst/>
            <a:gdLst>
              <a:gd name="connsiteX0" fmla="*/ 17 w 203290"/>
              <a:gd name="connsiteY0" fmla="*/ 6350 h 19064"/>
              <a:gd name="connsiteX1" fmla="*/ 139717 w 203290"/>
              <a:gd name="connsiteY1" fmla="*/ 3175 h 19064"/>
              <a:gd name="connsiteX2" fmla="*/ 203217 w 203290"/>
              <a:gd name="connsiteY2" fmla="*/ 19050 h 19064"/>
              <a:gd name="connsiteX3" fmla="*/ 149242 w 203290"/>
              <a:gd name="connsiteY3" fmla="*/ 0 h 19064"/>
              <a:gd name="connsiteX4" fmla="*/ 17 w 203290"/>
              <a:gd name="connsiteY4" fmla="*/ 6350 h 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90" h="19064">
                <a:moveTo>
                  <a:pt x="17" y="6350"/>
                </a:moveTo>
                <a:cubicBezTo>
                  <a:pt x="-1570" y="6879"/>
                  <a:pt x="105850" y="1058"/>
                  <a:pt x="139717" y="3175"/>
                </a:cubicBezTo>
                <a:cubicBezTo>
                  <a:pt x="173584" y="5292"/>
                  <a:pt x="201630" y="19579"/>
                  <a:pt x="203217" y="19050"/>
                </a:cubicBezTo>
                <a:cubicBezTo>
                  <a:pt x="204804" y="18521"/>
                  <a:pt x="180463" y="1587"/>
                  <a:pt x="149242" y="0"/>
                </a:cubicBezTo>
                <a:lnTo>
                  <a:pt x="17" y="635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8153B42-9312-6814-CB07-2E0B8F95328F}"/>
              </a:ext>
            </a:extLst>
          </p:cNvPr>
          <p:cNvSpPr/>
          <p:nvPr/>
        </p:nvSpPr>
        <p:spPr>
          <a:xfrm>
            <a:off x="4949762" y="1530261"/>
            <a:ext cx="42073" cy="120821"/>
          </a:xfrm>
          <a:custGeom>
            <a:avLst/>
            <a:gdLst>
              <a:gd name="connsiteX0" fmla="*/ 63 w 42073"/>
              <a:gd name="connsiteY0" fmla="*/ 89 h 120821"/>
              <a:gd name="connsiteX1" fmla="*/ 31813 w 42073"/>
              <a:gd name="connsiteY1" fmla="*/ 54064 h 120821"/>
              <a:gd name="connsiteX2" fmla="*/ 28638 w 42073"/>
              <a:gd name="connsiteY2" fmla="*/ 120739 h 120821"/>
              <a:gd name="connsiteX3" fmla="*/ 41338 w 42073"/>
              <a:gd name="connsiteY3" fmla="*/ 66764 h 120821"/>
              <a:gd name="connsiteX4" fmla="*/ 63 w 42073"/>
              <a:gd name="connsiteY4" fmla="*/ 89 h 12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120821">
                <a:moveTo>
                  <a:pt x="63" y="89"/>
                </a:moveTo>
                <a:cubicBezTo>
                  <a:pt x="-1525" y="-2028"/>
                  <a:pt x="27051" y="33956"/>
                  <a:pt x="31813" y="54064"/>
                </a:cubicBezTo>
                <a:cubicBezTo>
                  <a:pt x="36575" y="74172"/>
                  <a:pt x="27050" y="118622"/>
                  <a:pt x="28638" y="120739"/>
                </a:cubicBezTo>
                <a:cubicBezTo>
                  <a:pt x="30226" y="122856"/>
                  <a:pt x="45571" y="83697"/>
                  <a:pt x="41338" y="66764"/>
                </a:cubicBezTo>
                <a:cubicBezTo>
                  <a:pt x="37105" y="49831"/>
                  <a:pt x="1651" y="2206"/>
                  <a:pt x="63" y="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F7C7A7-456E-05BC-5670-396D1849CE80}"/>
              </a:ext>
            </a:extLst>
          </p:cNvPr>
          <p:cNvSpPr/>
          <p:nvPr/>
        </p:nvSpPr>
        <p:spPr>
          <a:xfrm>
            <a:off x="4181026" y="1476299"/>
            <a:ext cx="100530" cy="189163"/>
          </a:xfrm>
          <a:custGeom>
            <a:avLst/>
            <a:gdLst>
              <a:gd name="connsiteX0" fmla="*/ 60774 w 100530"/>
              <a:gd name="connsiteY0" fmla="*/ 76 h 189163"/>
              <a:gd name="connsiteX1" fmla="*/ 63949 w 100530"/>
              <a:gd name="connsiteY1" fmla="*/ 95326 h 189163"/>
              <a:gd name="connsiteX2" fmla="*/ 92524 w 100530"/>
              <a:gd name="connsiteY2" fmla="*/ 187401 h 189163"/>
              <a:gd name="connsiteX3" fmla="*/ 92524 w 100530"/>
              <a:gd name="connsiteY3" fmla="*/ 155651 h 189163"/>
              <a:gd name="connsiteX4" fmla="*/ 449 w 100530"/>
              <a:gd name="connsiteY4" fmla="*/ 152476 h 189163"/>
              <a:gd name="connsiteX5" fmla="*/ 57599 w 100530"/>
              <a:gd name="connsiteY5" fmla="*/ 152476 h 189163"/>
              <a:gd name="connsiteX6" fmla="*/ 63949 w 100530"/>
              <a:gd name="connsiteY6" fmla="*/ 111201 h 189163"/>
              <a:gd name="connsiteX7" fmla="*/ 60774 w 100530"/>
              <a:gd name="connsiteY7" fmla="*/ 76 h 18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30" h="189163">
                <a:moveTo>
                  <a:pt x="60774" y="76"/>
                </a:moveTo>
                <a:cubicBezTo>
                  <a:pt x="60774" y="-2570"/>
                  <a:pt x="58657" y="64105"/>
                  <a:pt x="63949" y="95326"/>
                </a:cubicBezTo>
                <a:cubicBezTo>
                  <a:pt x="69241" y="126547"/>
                  <a:pt x="87762" y="177347"/>
                  <a:pt x="92524" y="187401"/>
                </a:cubicBezTo>
                <a:cubicBezTo>
                  <a:pt x="97287" y="197455"/>
                  <a:pt x="107870" y="161472"/>
                  <a:pt x="92524" y="155651"/>
                </a:cubicBezTo>
                <a:cubicBezTo>
                  <a:pt x="77178" y="149830"/>
                  <a:pt x="6270" y="153005"/>
                  <a:pt x="449" y="152476"/>
                </a:cubicBezTo>
                <a:cubicBezTo>
                  <a:pt x="-5372" y="151947"/>
                  <a:pt x="47016" y="159355"/>
                  <a:pt x="57599" y="152476"/>
                </a:cubicBezTo>
                <a:cubicBezTo>
                  <a:pt x="68182" y="145597"/>
                  <a:pt x="63949" y="131309"/>
                  <a:pt x="63949" y="111201"/>
                </a:cubicBezTo>
                <a:cubicBezTo>
                  <a:pt x="63949" y="91093"/>
                  <a:pt x="60774" y="2722"/>
                  <a:pt x="60774" y="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85B91C2-865D-EA77-4FB5-02525506735A}"/>
              </a:ext>
            </a:extLst>
          </p:cNvPr>
          <p:cNvSpPr/>
          <p:nvPr/>
        </p:nvSpPr>
        <p:spPr>
          <a:xfrm>
            <a:off x="4038297" y="1619250"/>
            <a:ext cx="60628" cy="98660"/>
          </a:xfrm>
          <a:custGeom>
            <a:avLst/>
            <a:gdLst>
              <a:gd name="connsiteX0" fmla="*/ 60628 w 60628"/>
              <a:gd name="connsiteY0" fmla="*/ 0 h 98660"/>
              <a:gd name="connsiteX1" fmla="*/ 303 w 60628"/>
              <a:gd name="connsiteY1" fmla="*/ 98425 h 98660"/>
              <a:gd name="connsiteX2" fmla="*/ 60628 w 60628"/>
              <a:gd name="connsiteY2" fmla="*/ 0 h 9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28" h="98660">
                <a:moveTo>
                  <a:pt x="60628" y="0"/>
                </a:moveTo>
                <a:cubicBezTo>
                  <a:pt x="60628" y="0"/>
                  <a:pt x="5595" y="92604"/>
                  <a:pt x="303" y="98425"/>
                </a:cubicBezTo>
                <a:cubicBezTo>
                  <a:pt x="-4989" y="104246"/>
                  <a:pt x="60628" y="0"/>
                  <a:pt x="6062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F184C17-219B-52BC-241F-A2E7E5E0E78A}"/>
              </a:ext>
            </a:extLst>
          </p:cNvPr>
          <p:cNvSpPr/>
          <p:nvPr/>
        </p:nvSpPr>
        <p:spPr>
          <a:xfrm>
            <a:off x="4027798" y="1583631"/>
            <a:ext cx="64819" cy="165917"/>
          </a:xfrm>
          <a:custGeom>
            <a:avLst/>
            <a:gdLst>
              <a:gd name="connsiteX0" fmla="*/ 64777 w 64819"/>
              <a:gd name="connsiteY0" fmla="*/ 694 h 165917"/>
              <a:gd name="connsiteX1" fmla="*/ 7627 w 64819"/>
              <a:gd name="connsiteY1" fmla="*/ 114994 h 165917"/>
              <a:gd name="connsiteX2" fmla="*/ 1277 w 64819"/>
              <a:gd name="connsiteY2" fmla="*/ 165794 h 165917"/>
              <a:gd name="connsiteX3" fmla="*/ 13977 w 64819"/>
              <a:gd name="connsiteY3" fmla="*/ 102294 h 165917"/>
              <a:gd name="connsiteX4" fmla="*/ 17152 w 64819"/>
              <a:gd name="connsiteY4" fmla="*/ 67369 h 165917"/>
              <a:gd name="connsiteX5" fmla="*/ 64777 w 64819"/>
              <a:gd name="connsiteY5" fmla="*/ 694 h 16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19" h="165917">
                <a:moveTo>
                  <a:pt x="64777" y="694"/>
                </a:moveTo>
                <a:cubicBezTo>
                  <a:pt x="63189" y="8632"/>
                  <a:pt x="18210" y="87477"/>
                  <a:pt x="7627" y="114994"/>
                </a:cubicBezTo>
                <a:cubicBezTo>
                  <a:pt x="-2956" y="142511"/>
                  <a:pt x="219" y="167911"/>
                  <a:pt x="1277" y="165794"/>
                </a:cubicBezTo>
                <a:cubicBezTo>
                  <a:pt x="2335" y="163677"/>
                  <a:pt x="11331" y="118698"/>
                  <a:pt x="13977" y="102294"/>
                </a:cubicBezTo>
                <a:cubicBezTo>
                  <a:pt x="16623" y="85890"/>
                  <a:pt x="11860" y="79540"/>
                  <a:pt x="17152" y="67369"/>
                </a:cubicBezTo>
                <a:cubicBezTo>
                  <a:pt x="22444" y="55198"/>
                  <a:pt x="66365" y="-7244"/>
                  <a:pt x="64777" y="6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D2B3658-EADF-00DA-0004-B274A1A764B2}"/>
              </a:ext>
            </a:extLst>
          </p:cNvPr>
          <p:cNvSpPr/>
          <p:nvPr/>
        </p:nvSpPr>
        <p:spPr>
          <a:xfrm>
            <a:off x="4590696" y="1431227"/>
            <a:ext cx="22591" cy="166919"/>
          </a:xfrm>
          <a:custGeom>
            <a:avLst/>
            <a:gdLst>
              <a:gd name="connsiteX0" fmla="*/ 22579 w 22591"/>
              <a:gd name="connsiteY0" fmla="*/ 698 h 166919"/>
              <a:gd name="connsiteX1" fmla="*/ 3529 w 22591"/>
              <a:gd name="connsiteY1" fmla="*/ 114998 h 166919"/>
              <a:gd name="connsiteX2" fmla="*/ 3529 w 22591"/>
              <a:gd name="connsiteY2" fmla="*/ 165798 h 166919"/>
              <a:gd name="connsiteX3" fmla="*/ 354 w 22591"/>
              <a:gd name="connsiteY3" fmla="*/ 70548 h 166919"/>
              <a:gd name="connsiteX4" fmla="*/ 22579 w 22591"/>
              <a:gd name="connsiteY4" fmla="*/ 698 h 16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" h="166919">
                <a:moveTo>
                  <a:pt x="22579" y="698"/>
                </a:moveTo>
                <a:cubicBezTo>
                  <a:pt x="23108" y="8106"/>
                  <a:pt x="6704" y="87481"/>
                  <a:pt x="3529" y="114998"/>
                </a:cubicBezTo>
                <a:cubicBezTo>
                  <a:pt x="354" y="142515"/>
                  <a:pt x="4058" y="173206"/>
                  <a:pt x="3529" y="165798"/>
                </a:cubicBezTo>
                <a:cubicBezTo>
                  <a:pt x="3000" y="158390"/>
                  <a:pt x="-1234" y="94361"/>
                  <a:pt x="354" y="70548"/>
                </a:cubicBezTo>
                <a:cubicBezTo>
                  <a:pt x="1942" y="46735"/>
                  <a:pt x="22050" y="-6710"/>
                  <a:pt x="22579" y="6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12C1F06-C953-F9BA-0CE7-86BE2D8A7824}"/>
              </a:ext>
            </a:extLst>
          </p:cNvPr>
          <p:cNvSpPr/>
          <p:nvPr/>
        </p:nvSpPr>
        <p:spPr>
          <a:xfrm>
            <a:off x="4149556" y="1530237"/>
            <a:ext cx="98754" cy="130419"/>
          </a:xfrm>
          <a:custGeom>
            <a:avLst/>
            <a:gdLst>
              <a:gd name="connsiteX0" fmla="*/ 98594 w 98754"/>
              <a:gd name="connsiteY0" fmla="*/ 113 h 130419"/>
              <a:gd name="connsiteX1" fmla="*/ 54144 w 98754"/>
              <a:gd name="connsiteY1" fmla="*/ 63613 h 130419"/>
              <a:gd name="connsiteX2" fmla="*/ 169 w 98754"/>
              <a:gd name="connsiteY2" fmla="*/ 130288 h 130419"/>
              <a:gd name="connsiteX3" fmla="*/ 38269 w 98754"/>
              <a:gd name="connsiteY3" fmla="*/ 79488 h 130419"/>
              <a:gd name="connsiteX4" fmla="*/ 98594 w 98754"/>
              <a:gd name="connsiteY4" fmla="*/ 11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130419">
                <a:moveTo>
                  <a:pt x="98594" y="113"/>
                </a:moveTo>
                <a:cubicBezTo>
                  <a:pt x="101240" y="-2533"/>
                  <a:pt x="70548" y="41917"/>
                  <a:pt x="54144" y="63613"/>
                </a:cubicBezTo>
                <a:cubicBezTo>
                  <a:pt x="37740" y="85309"/>
                  <a:pt x="2815" y="127642"/>
                  <a:pt x="169" y="130288"/>
                </a:cubicBezTo>
                <a:cubicBezTo>
                  <a:pt x="-2477" y="132934"/>
                  <a:pt x="26627" y="94834"/>
                  <a:pt x="38269" y="79488"/>
                </a:cubicBezTo>
                <a:cubicBezTo>
                  <a:pt x="49911" y="64142"/>
                  <a:pt x="95948" y="2759"/>
                  <a:pt x="98594" y="1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43BF3A-7E6D-C377-952A-BCAD35592846}"/>
              </a:ext>
            </a:extLst>
          </p:cNvPr>
          <p:cNvSpPr/>
          <p:nvPr/>
        </p:nvSpPr>
        <p:spPr>
          <a:xfrm>
            <a:off x="5101198" y="1581136"/>
            <a:ext cx="395272" cy="81274"/>
          </a:xfrm>
          <a:custGeom>
            <a:avLst/>
            <a:gdLst>
              <a:gd name="connsiteX0" fmla="*/ 394727 w 395272"/>
              <a:gd name="connsiteY0" fmla="*/ 14 h 81274"/>
              <a:gd name="connsiteX1" fmla="*/ 261377 w 395272"/>
              <a:gd name="connsiteY1" fmla="*/ 69864 h 81274"/>
              <a:gd name="connsiteX2" fmla="*/ 169302 w 395272"/>
              <a:gd name="connsiteY2" fmla="*/ 79389 h 81274"/>
              <a:gd name="connsiteX3" fmla="*/ 213752 w 395272"/>
              <a:gd name="connsiteY3" fmla="*/ 50814 h 81274"/>
              <a:gd name="connsiteX4" fmla="*/ 140727 w 395272"/>
              <a:gd name="connsiteY4" fmla="*/ 69864 h 81274"/>
              <a:gd name="connsiteX5" fmla="*/ 102627 w 395272"/>
              <a:gd name="connsiteY5" fmla="*/ 63514 h 81274"/>
              <a:gd name="connsiteX6" fmla="*/ 42302 w 395272"/>
              <a:gd name="connsiteY6" fmla="*/ 44464 h 81274"/>
              <a:gd name="connsiteX7" fmla="*/ 4202 w 395272"/>
              <a:gd name="connsiteY7" fmla="*/ 44464 h 81274"/>
              <a:gd name="connsiteX8" fmla="*/ 143902 w 395272"/>
              <a:gd name="connsiteY8" fmla="*/ 53989 h 81274"/>
              <a:gd name="connsiteX9" fmla="*/ 210577 w 395272"/>
              <a:gd name="connsiteY9" fmla="*/ 60339 h 81274"/>
              <a:gd name="connsiteX10" fmla="*/ 286777 w 395272"/>
              <a:gd name="connsiteY10" fmla="*/ 41289 h 81274"/>
              <a:gd name="connsiteX11" fmla="*/ 207402 w 395272"/>
              <a:gd name="connsiteY11" fmla="*/ 76214 h 81274"/>
              <a:gd name="connsiteX12" fmla="*/ 394727 w 395272"/>
              <a:gd name="connsiteY12" fmla="*/ 14 h 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272" h="81274">
                <a:moveTo>
                  <a:pt x="394727" y="14"/>
                </a:moveTo>
                <a:cubicBezTo>
                  <a:pt x="403723" y="-1044"/>
                  <a:pt x="298948" y="56635"/>
                  <a:pt x="261377" y="69864"/>
                </a:cubicBezTo>
                <a:cubicBezTo>
                  <a:pt x="223806" y="83093"/>
                  <a:pt x="177240" y="82564"/>
                  <a:pt x="169302" y="79389"/>
                </a:cubicBezTo>
                <a:cubicBezTo>
                  <a:pt x="161364" y="76214"/>
                  <a:pt x="218514" y="52401"/>
                  <a:pt x="213752" y="50814"/>
                </a:cubicBezTo>
                <a:cubicBezTo>
                  <a:pt x="208990" y="49227"/>
                  <a:pt x="159248" y="67747"/>
                  <a:pt x="140727" y="69864"/>
                </a:cubicBezTo>
                <a:cubicBezTo>
                  <a:pt x="122206" y="71981"/>
                  <a:pt x="119031" y="67747"/>
                  <a:pt x="102627" y="63514"/>
                </a:cubicBezTo>
                <a:cubicBezTo>
                  <a:pt x="86223" y="59281"/>
                  <a:pt x="58706" y="47639"/>
                  <a:pt x="42302" y="44464"/>
                </a:cubicBezTo>
                <a:cubicBezTo>
                  <a:pt x="25898" y="41289"/>
                  <a:pt x="-12731" y="42877"/>
                  <a:pt x="4202" y="44464"/>
                </a:cubicBezTo>
                <a:cubicBezTo>
                  <a:pt x="21135" y="46052"/>
                  <a:pt x="109506" y="51343"/>
                  <a:pt x="143902" y="53989"/>
                </a:cubicBezTo>
                <a:cubicBezTo>
                  <a:pt x="178298" y="56635"/>
                  <a:pt x="186764" y="62456"/>
                  <a:pt x="210577" y="60339"/>
                </a:cubicBezTo>
                <a:cubicBezTo>
                  <a:pt x="234390" y="58222"/>
                  <a:pt x="287306" y="38643"/>
                  <a:pt x="286777" y="41289"/>
                </a:cubicBezTo>
                <a:cubicBezTo>
                  <a:pt x="286248" y="43935"/>
                  <a:pt x="195231" y="78331"/>
                  <a:pt x="207402" y="76214"/>
                </a:cubicBezTo>
                <a:cubicBezTo>
                  <a:pt x="219573" y="74097"/>
                  <a:pt x="385731" y="1072"/>
                  <a:pt x="394727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CEA1CEC-5AAE-5C0B-5EDD-31EA2165C9E0}"/>
              </a:ext>
            </a:extLst>
          </p:cNvPr>
          <p:cNvSpPr/>
          <p:nvPr/>
        </p:nvSpPr>
        <p:spPr>
          <a:xfrm>
            <a:off x="4938353" y="1387140"/>
            <a:ext cx="84607" cy="152159"/>
          </a:xfrm>
          <a:custGeom>
            <a:avLst/>
            <a:gdLst>
              <a:gd name="connsiteX0" fmla="*/ 84497 w 84607"/>
              <a:gd name="connsiteY0" fmla="*/ 335 h 152159"/>
              <a:gd name="connsiteX1" fmla="*/ 1947 w 84607"/>
              <a:gd name="connsiteY1" fmla="*/ 146385 h 152159"/>
              <a:gd name="connsiteX2" fmla="*/ 30522 w 84607"/>
              <a:gd name="connsiteY2" fmla="*/ 117810 h 152159"/>
              <a:gd name="connsiteX3" fmla="*/ 81322 w 84607"/>
              <a:gd name="connsiteY3" fmla="*/ 70185 h 152159"/>
              <a:gd name="connsiteX4" fmla="*/ 20997 w 84607"/>
              <a:gd name="connsiteY4" fmla="*/ 105110 h 152159"/>
              <a:gd name="connsiteX5" fmla="*/ 84497 w 84607"/>
              <a:gd name="connsiteY5" fmla="*/ 335 h 1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7" h="152159">
                <a:moveTo>
                  <a:pt x="84497" y="335"/>
                </a:moveTo>
                <a:cubicBezTo>
                  <a:pt x="81322" y="7214"/>
                  <a:pt x="10943" y="126806"/>
                  <a:pt x="1947" y="146385"/>
                </a:cubicBezTo>
                <a:cubicBezTo>
                  <a:pt x="-7049" y="165964"/>
                  <a:pt x="17293" y="130510"/>
                  <a:pt x="30522" y="117810"/>
                </a:cubicBezTo>
                <a:cubicBezTo>
                  <a:pt x="43751" y="105110"/>
                  <a:pt x="82910" y="72302"/>
                  <a:pt x="81322" y="70185"/>
                </a:cubicBezTo>
                <a:cubicBezTo>
                  <a:pt x="79734" y="68068"/>
                  <a:pt x="20468" y="115693"/>
                  <a:pt x="20997" y="105110"/>
                </a:cubicBezTo>
                <a:cubicBezTo>
                  <a:pt x="21526" y="94527"/>
                  <a:pt x="87672" y="-6544"/>
                  <a:pt x="84497" y="3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B7BEFD-6062-85D2-84B3-02C84619EF41}"/>
              </a:ext>
            </a:extLst>
          </p:cNvPr>
          <p:cNvSpPr/>
          <p:nvPr/>
        </p:nvSpPr>
        <p:spPr>
          <a:xfrm>
            <a:off x="4590726" y="1485015"/>
            <a:ext cx="44843" cy="175882"/>
          </a:xfrm>
          <a:custGeom>
            <a:avLst/>
            <a:gdLst>
              <a:gd name="connsiteX0" fmla="*/ 44774 w 44843"/>
              <a:gd name="connsiteY0" fmla="*/ 885 h 175882"/>
              <a:gd name="connsiteX1" fmla="*/ 13024 w 44843"/>
              <a:gd name="connsiteY1" fmla="*/ 89785 h 175882"/>
              <a:gd name="connsiteX2" fmla="*/ 324 w 44843"/>
              <a:gd name="connsiteY2" fmla="*/ 172335 h 175882"/>
              <a:gd name="connsiteX3" fmla="*/ 3499 w 44843"/>
              <a:gd name="connsiteY3" fmla="*/ 146935 h 175882"/>
              <a:gd name="connsiteX4" fmla="*/ 44774 w 44843"/>
              <a:gd name="connsiteY4" fmla="*/ 885 h 1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175882">
                <a:moveTo>
                  <a:pt x="44774" y="885"/>
                </a:moveTo>
                <a:cubicBezTo>
                  <a:pt x="46362" y="-8640"/>
                  <a:pt x="20432" y="61210"/>
                  <a:pt x="13024" y="89785"/>
                </a:cubicBezTo>
                <a:cubicBezTo>
                  <a:pt x="5616" y="118360"/>
                  <a:pt x="1911" y="162810"/>
                  <a:pt x="324" y="172335"/>
                </a:cubicBezTo>
                <a:cubicBezTo>
                  <a:pt x="-1264" y="181860"/>
                  <a:pt x="3499" y="171806"/>
                  <a:pt x="3499" y="146935"/>
                </a:cubicBezTo>
                <a:cubicBezTo>
                  <a:pt x="3499" y="122064"/>
                  <a:pt x="43186" y="10410"/>
                  <a:pt x="44774" y="8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6087B159-C520-20A1-FD36-ECB4BE3C00F5}"/>
              </a:ext>
            </a:extLst>
          </p:cNvPr>
          <p:cNvSpPr/>
          <p:nvPr/>
        </p:nvSpPr>
        <p:spPr>
          <a:xfrm>
            <a:off x="4197185" y="1492237"/>
            <a:ext cx="127243" cy="139754"/>
          </a:xfrm>
          <a:custGeom>
            <a:avLst/>
            <a:gdLst>
              <a:gd name="connsiteX0" fmla="*/ 165 w 127243"/>
              <a:gd name="connsiteY0" fmla="*/ 13 h 139754"/>
              <a:gd name="connsiteX1" fmla="*/ 66840 w 127243"/>
              <a:gd name="connsiteY1" fmla="*/ 92088 h 139754"/>
              <a:gd name="connsiteX2" fmla="*/ 127165 w 127243"/>
              <a:gd name="connsiteY2" fmla="*/ 133363 h 139754"/>
              <a:gd name="connsiteX3" fmla="*/ 54140 w 127243"/>
              <a:gd name="connsiteY3" fmla="*/ 95263 h 139754"/>
              <a:gd name="connsiteX4" fmla="*/ 57315 w 127243"/>
              <a:gd name="connsiteY4" fmla="*/ 139713 h 139754"/>
              <a:gd name="connsiteX5" fmla="*/ 47790 w 127243"/>
              <a:gd name="connsiteY5" fmla="*/ 85738 h 139754"/>
              <a:gd name="connsiteX6" fmla="*/ 165 w 127243"/>
              <a:gd name="connsiteY6" fmla="*/ 13 h 1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43" h="139754">
                <a:moveTo>
                  <a:pt x="165" y="13"/>
                </a:moveTo>
                <a:cubicBezTo>
                  <a:pt x="3340" y="1071"/>
                  <a:pt x="45673" y="69863"/>
                  <a:pt x="66840" y="92088"/>
                </a:cubicBezTo>
                <a:cubicBezTo>
                  <a:pt x="88007" y="114313"/>
                  <a:pt x="129282" y="132834"/>
                  <a:pt x="127165" y="133363"/>
                </a:cubicBezTo>
                <a:cubicBezTo>
                  <a:pt x="125048" y="133892"/>
                  <a:pt x="65782" y="94205"/>
                  <a:pt x="54140" y="95263"/>
                </a:cubicBezTo>
                <a:cubicBezTo>
                  <a:pt x="42498" y="96321"/>
                  <a:pt x="58373" y="141301"/>
                  <a:pt x="57315" y="139713"/>
                </a:cubicBezTo>
                <a:cubicBezTo>
                  <a:pt x="56257" y="138125"/>
                  <a:pt x="55198" y="109021"/>
                  <a:pt x="47790" y="85738"/>
                </a:cubicBezTo>
                <a:cubicBezTo>
                  <a:pt x="40382" y="62455"/>
                  <a:pt x="-3010" y="-1045"/>
                  <a:pt x="165" y="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6326A24-472F-FA8F-B706-A566735F4759}"/>
              </a:ext>
            </a:extLst>
          </p:cNvPr>
          <p:cNvSpPr/>
          <p:nvPr/>
        </p:nvSpPr>
        <p:spPr>
          <a:xfrm>
            <a:off x="4057568" y="1470010"/>
            <a:ext cx="162060" cy="222916"/>
          </a:xfrm>
          <a:custGeom>
            <a:avLst/>
            <a:gdLst>
              <a:gd name="connsiteX0" fmla="*/ 162007 w 162060"/>
              <a:gd name="connsiteY0" fmla="*/ 15 h 222916"/>
              <a:gd name="connsiteX1" fmla="*/ 50882 w 162060"/>
              <a:gd name="connsiteY1" fmla="*/ 136540 h 222916"/>
              <a:gd name="connsiteX2" fmla="*/ 101682 w 162060"/>
              <a:gd name="connsiteY2" fmla="*/ 101615 h 222916"/>
              <a:gd name="connsiteX3" fmla="*/ 82 w 162060"/>
              <a:gd name="connsiteY3" fmla="*/ 222265 h 222916"/>
              <a:gd name="connsiteX4" fmla="*/ 85807 w 162060"/>
              <a:gd name="connsiteY4" fmla="*/ 146065 h 222916"/>
              <a:gd name="connsiteX5" fmla="*/ 158832 w 162060"/>
              <a:gd name="connsiteY5" fmla="*/ 66690 h 222916"/>
              <a:gd name="connsiteX6" fmla="*/ 66757 w 162060"/>
              <a:gd name="connsiteY6" fmla="*/ 146065 h 222916"/>
              <a:gd name="connsiteX7" fmla="*/ 162007 w 162060"/>
              <a:gd name="connsiteY7" fmla="*/ 15 h 2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60" h="222916">
                <a:moveTo>
                  <a:pt x="162007" y="15"/>
                </a:moveTo>
                <a:cubicBezTo>
                  <a:pt x="159361" y="-1573"/>
                  <a:pt x="60936" y="119607"/>
                  <a:pt x="50882" y="136540"/>
                </a:cubicBezTo>
                <a:cubicBezTo>
                  <a:pt x="40828" y="153473"/>
                  <a:pt x="110149" y="87327"/>
                  <a:pt x="101682" y="101615"/>
                </a:cubicBezTo>
                <a:cubicBezTo>
                  <a:pt x="93215" y="115903"/>
                  <a:pt x="2728" y="214857"/>
                  <a:pt x="82" y="222265"/>
                </a:cubicBezTo>
                <a:cubicBezTo>
                  <a:pt x="-2564" y="229673"/>
                  <a:pt x="59349" y="171994"/>
                  <a:pt x="85807" y="146065"/>
                </a:cubicBezTo>
                <a:cubicBezTo>
                  <a:pt x="112265" y="120136"/>
                  <a:pt x="162007" y="66690"/>
                  <a:pt x="158832" y="66690"/>
                </a:cubicBezTo>
                <a:cubicBezTo>
                  <a:pt x="155657" y="66690"/>
                  <a:pt x="65699" y="159294"/>
                  <a:pt x="66757" y="146065"/>
                </a:cubicBezTo>
                <a:cubicBezTo>
                  <a:pt x="67815" y="132836"/>
                  <a:pt x="164653" y="1603"/>
                  <a:pt x="162007" y="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6B67840-07DA-7482-9281-E138C322832B}"/>
              </a:ext>
            </a:extLst>
          </p:cNvPr>
          <p:cNvSpPr/>
          <p:nvPr/>
        </p:nvSpPr>
        <p:spPr>
          <a:xfrm>
            <a:off x="4320797" y="1616039"/>
            <a:ext cx="260915" cy="44601"/>
          </a:xfrm>
          <a:custGeom>
            <a:avLst/>
            <a:gdLst>
              <a:gd name="connsiteX0" fmla="*/ 260728 w 260915"/>
              <a:gd name="connsiteY0" fmla="*/ 36 h 44601"/>
              <a:gd name="connsiteX1" fmla="*/ 114678 w 260915"/>
              <a:gd name="connsiteY1" fmla="*/ 31786 h 44601"/>
              <a:gd name="connsiteX2" fmla="*/ 378 w 260915"/>
              <a:gd name="connsiteY2" fmla="*/ 44486 h 44601"/>
              <a:gd name="connsiteX3" fmla="*/ 82928 w 260915"/>
              <a:gd name="connsiteY3" fmla="*/ 25436 h 44601"/>
              <a:gd name="connsiteX4" fmla="*/ 260728 w 260915"/>
              <a:gd name="connsiteY4" fmla="*/ 36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15" h="44601">
                <a:moveTo>
                  <a:pt x="260728" y="36"/>
                </a:moveTo>
                <a:cubicBezTo>
                  <a:pt x="266019" y="1094"/>
                  <a:pt x="158070" y="24378"/>
                  <a:pt x="114678" y="31786"/>
                </a:cubicBezTo>
                <a:cubicBezTo>
                  <a:pt x="71286" y="39194"/>
                  <a:pt x="5669" y="45544"/>
                  <a:pt x="378" y="44486"/>
                </a:cubicBezTo>
                <a:cubicBezTo>
                  <a:pt x="-4913" y="43428"/>
                  <a:pt x="46415" y="29669"/>
                  <a:pt x="82928" y="25436"/>
                </a:cubicBezTo>
                <a:cubicBezTo>
                  <a:pt x="119440" y="21203"/>
                  <a:pt x="255437" y="-1022"/>
                  <a:pt x="260728" y="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35F4D74-46C3-2B61-0108-C3E63934CF27}"/>
              </a:ext>
            </a:extLst>
          </p:cNvPr>
          <p:cNvSpPr/>
          <p:nvPr/>
        </p:nvSpPr>
        <p:spPr>
          <a:xfrm>
            <a:off x="4305254" y="1376043"/>
            <a:ext cx="327424" cy="40015"/>
          </a:xfrm>
          <a:custGeom>
            <a:avLst/>
            <a:gdLst>
              <a:gd name="connsiteX0" fmla="*/ 46 w 327424"/>
              <a:gd name="connsiteY0" fmla="*/ 1907 h 40015"/>
              <a:gd name="connsiteX1" fmla="*/ 196896 w 327424"/>
              <a:gd name="connsiteY1" fmla="*/ 1907 h 40015"/>
              <a:gd name="connsiteX2" fmla="*/ 241346 w 327424"/>
              <a:gd name="connsiteY2" fmla="*/ 24132 h 40015"/>
              <a:gd name="connsiteX3" fmla="*/ 250871 w 327424"/>
              <a:gd name="connsiteY3" fmla="*/ 5082 h 40015"/>
              <a:gd name="connsiteX4" fmla="*/ 327071 w 327424"/>
              <a:gd name="connsiteY4" fmla="*/ 40007 h 40015"/>
              <a:gd name="connsiteX5" fmla="*/ 215946 w 327424"/>
              <a:gd name="connsiteY5" fmla="*/ 8257 h 40015"/>
              <a:gd name="connsiteX6" fmla="*/ 46 w 327424"/>
              <a:gd name="connsiteY6" fmla="*/ 1907 h 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24" h="40015">
                <a:moveTo>
                  <a:pt x="46" y="1907"/>
                </a:moveTo>
                <a:cubicBezTo>
                  <a:pt x="-3129" y="849"/>
                  <a:pt x="156679" y="-1797"/>
                  <a:pt x="196896" y="1907"/>
                </a:cubicBezTo>
                <a:cubicBezTo>
                  <a:pt x="237113" y="5611"/>
                  <a:pt x="232350" y="23603"/>
                  <a:pt x="241346" y="24132"/>
                </a:cubicBezTo>
                <a:cubicBezTo>
                  <a:pt x="250342" y="24661"/>
                  <a:pt x="236584" y="2436"/>
                  <a:pt x="250871" y="5082"/>
                </a:cubicBezTo>
                <a:cubicBezTo>
                  <a:pt x="265158" y="7728"/>
                  <a:pt x="332892" y="39478"/>
                  <a:pt x="327071" y="40007"/>
                </a:cubicBezTo>
                <a:cubicBezTo>
                  <a:pt x="321250" y="40536"/>
                  <a:pt x="267275" y="15136"/>
                  <a:pt x="215946" y="8257"/>
                </a:cubicBezTo>
                <a:cubicBezTo>
                  <a:pt x="164617" y="1378"/>
                  <a:pt x="3221" y="2965"/>
                  <a:pt x="46" y="19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8F9F5C1-49FF-EF95-8DFD-30C18450972F}"/>
              </a:ext>
            </a:extLst>
          </p:cNvPr>
          <p:cNvSpPr/>
          <p:nvPr/>
        </p:nvSpPr>
        <p:spPr>
          <a:xfrm>
            <a:off x="4692413" y="1174658"/>
            <a:ext cx="67126" cy="330292"/>
          </a:xfrm>
          <a:custGeom>
            <a:avLst/>
            <a:gdLst>
              <a:gd name="connsiteX0" fmla="*/ 9762 w 67126"/>
              <a:gd name="connsiteY0" fmla="*/ 92 h 330292"/>
              <a:gd name="connsiteX1" fmla="*/ 57387 w 67126"/>
              <a:gd name="connsiteY1" fmla="*/ 155667 h 330292"/>
              <a:gd name="connsiteX2" fmla="*/ 57387 w 67126"/>
              <a:gd name="connsiteY2" fmla="*/ 101692 h 330292"/>
              <a:gd name="connsiteX3" fmla="*/ 38337 w 67126"/>
              <a:gd name="connsiteY3" fmla="*/ 193767 h 330292"/>
              <a:gd name="connsiteX4" fmla="*/ 44687 w 67126"/>
              <a:gd name="connsiteY4" fmla="*/ 330292 h 330292"/>
              <a:gd name="connsiteX5" fmla="*/ 44687 w 67126"/>
              <a:gd name="connsiteY5" fmla="*/ 193767 h 330292"/>
              <a:gd name="connsiteX6" fmla="*/ 237 w 67126"/>
              <a:gd name="connsiteY6" fmla="*/ 114392 h 330292"/>
              <a:gd name="connsiteX7" fmla="*/ 66912 w 67126"/>
              <a:gd name="connsiteY7" fmla="*/ 181067 h 330292"/>
              <a:gd name="connsiteX8" fmla="*/ 9762 w 67126"/>
              <a:gd name="connsiteY8" fmla="*/ 92 h 33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26" h="330292">
                <a:moveTo>
                  <a:pt x="9762" y="92"/>
                </a:moveTo>
                <a:cubicBezTo>
                  <a:pt x="8175" y="-4141"/>
                  <a:pt x="49450" y="138734"/>
                  <a:pt x="57387" y="155667"/>
                </a:cubicBezTo>
                <a:cubicBezTo>
                  <a:pt x="65324" y="172600"/>
                  <a:pt x="60562" y="95342"/>
                  <a:pt x="57387" y="101692"/>
                </a:cubicBezTo>
                <a:cubicBezTo>
                  <a:pt x="54212" y="108042"/>
                  <a:pt x="40454" y="155667"/>
                  <a:pt x="38337" y="193767"/>
                </a:cubicBezTo>
                <a:cubicBezTo>
                  <a:pt x="36220" y="231867"/>
                  <a:pt x="43629" y="330292"/>
                  <a:pt x="44687" y="330292"/>
                </a:cubicBezTo>
                <a:cubicBezTo>
                  <a:pt x="45745" y="330292"/>
                  <a:pt x="52095" y="229750"/>
                  <a:pt x="44687" y="193767"/>
                </a:cubicBezTo>
                <a:cubicBezTo>
                  <a:pt x="37279" y="157784"/>
                  <a:pt x="-3467" y="116509"/>
                  <a:pt x="237" y="114392"/>
                </a:cubicBezTo>
                <a:cubicBezTo>
                  <a:pt x="3941" y="112275"/>
                  <a:pt x="62679" y="193767"/>
                  <a:pt x="66912" y="181067"/>
                </a:cubicBezTo>
                <a:cubicBezTo>
                  <a:pt x="71145" y="168367"/>
                  <a:pt x="11349" y="4325"/>
                  <a:pt x="9762" y="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83F20A6-03F3-D88E-12BB-A1396BF8C1EA}"/>
              </a:ext>
            </a:extLst>
          </p:cNvPr>
          <p:cNvSpPr/>
          <p:nvPr/>
        </p:nvSpPr>
        <p:spPr>
          <a:xfrm>
            <a:off x="4562918" y="1892300"/>
            <a:ext cx="56794" cy="188580"/>
          </a:xfrm>
          <a:custGeom>
            <a:avLst/>
            <a:gdLst>
              <a:gd name="connsiteX0" fmla="*/ 56707 w 56794"/>
              <a:gd name="connsiteY0" fmla="*/ 0 h 188580"/>
              <a:gd name="connsiteX1" fmla="*/ 15432 w 56794"/>
              <a:gd name="connsiteY1" fmla="*/ 101600 h 188580"/>
              <a:gd name="connsiteX2" fmla="*/ 18607 w 56794"/>
              <a:gd name="connsiteY2" fmla="*/ 187325 h 188580"/>
              <a:gd name="connsiteX3" fmla="*/ 12257 w 56794"/>
              <a:gd name="connsiteY3" fmla="*/ 149225 h 188580"/>
              <a:gd name="connsiteX4" fmla="*/ 2732 w 56794"/>
              <a:gd name="connsiteY4" fmla="*/ 101600 h 188580"/>
              <a:gd name="connsiteX5" fmla="*/ 56707 w 56794"/>
              <a:gd name="connsiteY5" fmla="*/ 0 h 1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4" h="188580">
                <a:moveTo>
                  <a:pt x="56707" y="0"/>
                </a:moveTo>
                <a:cubicBezTo>
                  <a:pt x="58824" y="0"/>
                  <a:pt x="21782" y="70379"/>
                  <a:pt x="15432" y="101600"/>
                </a:cubicBezTo>
                <a:cubicBezTo>
                  <a:pt x="9082" y="132821"/>
                  <a:pt x="19136" y="179388"/>
                  <a:pt x="18607" y="187325"/>
                </a:cubicBezTo>
                <a:cubicBezTo>
                  <a:pt x="18078" y="195263"/>
                  <a:pt x="14903" y="163512"/>
                  <a:pt x="12257" y="149225"/>
                </a:cubicBezTo>
                <a:cubicBezTo>
                  <a:pt x="9611" y="134938"/>
                  <a:pt x="-6264" y="125942"/>
                  <a:pt x="2732" y="101600"/>
                </a:cubicBezTo>
                <a:cubicBezTo>
                  <a:pt x="11728" y="77258"/>
                  <a:pt x="54590" y="0"/>
                  <a:pt x="5670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2A317A1-DDDE-27FD-55E3-E02AE57C1CBC}"/>
              </a:ext>
            </a:extLst>
          </p:cNvPr>
          <p:cNvSpPr/>
          <p:nvPr/>
        </p:nvSpPr>
        <p:spPr>
          <a:xfrm>
            <a:off x="4908550" y="1227818"/>
            <a:ext cx="69868" cy="158257"/>
          </a:xfrm>
          <a:custGeom>
            <a:avLst/>
            <a:gdLst>
              <a:gd name="connsiteX0" fmla="*/ 69850 w 69868"/>
              <a:gd name="connsiteY0" fmla="*/ 13607 h 158257"/>
              <a:gd name="connsiteX1" fmla="*/ 15875 w 69868"/>
              <a:gd name="connsiteY1" fmla="*/ 77107 h 158257"/>
              <a:gd name="connsiteX2" fmla="*/ 6350 w 69868"/>
              <a:gd name="connsiteY2" fmla="*/ 156482 h 158257"/>
              <a:gd name="connsiteX3" fmla="*/ 0 w 69868"/>
              <a:gd name="connsiteY3" fmla="*/ 124732 h 158257"/>
              <a:gd name="connsiteX4" fmla="*/ 6350 w 69868"/>
              <a:gd name="connsiteY4" fmla="*/ 39007 h 158257"/>
              <a:gd name="connsiteX5" fmla="*/ 15875 w 69868"/>
              <a:gd name="connsiteY5" fmla="*/ 907 h 158257"/>
              <a:gd name="connsiteX6" fmla="*/ 9525 w 69868"/>
              <a:gd name="connsiteY6" fmla="*/ 73932 h 158257"/>
              <a:gd name="connsiteX7" fmla="*/ 69850 w 69868"/>
              <a:gd name="connsiteY7" fmla="*/ 13607 h 1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68" h="158257">
                <a:moveTo>
                  <a:pt x="69850" y="13607"/>
                </a:moveTo>
                <a:cubicBezTo>
                  <a:pt x="70908" y="14136"/>
                  <a:pt x="26458" y="53295"/>
                  <a:pt x="15875" y="77107"/>
                </a:cubicBezTo>
                <a:cubicBezTo>
                  <a:pt x="5292" y="100919"/>
                  <a:pt x="8996" y="148545"/>
                  <a:pt x="6350" y="156482"/>
                </a:cubicBezTo>
                <a:cubicBezTo>
                  <a:pt x="3704" y="164419"/>
                  <a:pt x="0" y="144311"/>
                  <a:pt x="0" y="124732"/>
                </a:cubicBezTo>
                <a:cubicBezTo>
                  <a:pt x="0" y="105153"/>
                  <a:pt x="3704" y="59644"/>
                  <a:pt x="6350" y="39007"/>
                </a:cubicBezTo>
                <a:cubicBezTo>
                  <a:pt x="8996" y="18370"/>
                  <a:pt x="15346" y="-4914"/>
                  <a:pt x="15875" y="907"/>
                </a:cubicBezTo>
                <a:cubicBezTo>
                  <a:pt x="16404" y="6728"/>
                  <a:pt x="2117" y="70757"/>
                  <a:pt x="9525" y="73932"/>
                </a:cubicBezTo>
                <a:cubicBezTo>
                  <a:pt x="16933" y="77107"/>
                  <a:pt x="68792" y="13078"/>
                  <a:pt x="69850" y="136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D188F11-587C-AEFD-5B3C-8801176CD6CC}"/>
              </a:ext>
            </a:extLst>
          </p:cNvPr>
          <p:cNvSpPr/>
          <p:nvPr/>
        </p:nvSpPr>
        <p:spPr>
          <a:xfrm>
            <a:off x="4575248" y="2234474"/>
            <a:ext cx="146602" cy="94075"/>
          </a:xfrm>
          <a:custGeom>
            <a:avLst/>
            <a:gdLst>
              <a:gd name="connsiteX0" fmla="*/ 145977 w 146602"/>
              <a:gd name="connsiteY0" fmla="*/ 726 h 94075"/>
              <a:gd name="connsiteX1" fmla="*/ 3102 w 146602"/>
              <a:gd name="connsiteY1" fmla="*/ 92801 h 94075"/>
              <a:gd name="connsiteX2" fmla="*/ 53902 w 146602"/>
              <a:gd name="connsiteY2" fmla="*/ 51526 h 94075"/>
              <a:gd name="connsiteX3" fmla="*/ 145977 w 146602"/>
              <a:gd name="connsiteY3" fmla="*/ 726 h 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02" h="94075">
                <a:moveTo>
                  <a:pt x="145977" y="726"/>
                </a:moveTo>
                <a:cubicBezTo>
                  <a:pt x="137510" y="7605"/>
                  <a:pt x="18448" y="84334"/>
                  <a:pt x="3102" y="92801"/>
                </a:cubicBezTo>
                <a:cubicBezTo>
                  <a:pt x="-12244" y="101268"/>
                  <a:pt x="33264" y="65284"/>
                  <a:pt x="53902" y="51526"/>
                </a:cubicBezTo>
                <a:cubicBezTo>
                  <a:pt x="74540" y="37768"/>
                  <a:pt x="154444" y="-6153"/>
                  <a:pt x="145977" y="7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F00B43-D1C2-5DFA-AECB-B196CB993E62}"/>
              </a:ext>
            </a:extLst>
          </p:cNvPr>
          <p:cNvSpPr/>
          <p:nvPr/>
        </p:nvSpPr>
        <p:spPr>
          <a:xfrm>
            <a:off x="4952869" y="2193875"/>
            <a:ext cx="98563" cy="112170"/>
          </a:xfrm>
          <a:custGeom>
            <a:avLst/>
            <a:gdLst>
              <a:gd name="connsiteX0" fmla="*/ 131 w 98563"/>
              <a:gd name="connsiteY0" fmla="*/ 19100 h 112170"/>
              <a:gd name="connsiteX1" fmla="*/ 47756 w 98563"/>
              <a:gd name="connsiteY1" fmla="*/ 50850 h 112170"/>
              <a:gd name="connsiteX2" fmla="*/ 73156 w 98563"/>
              <a:gd name="connsiteY2" fmla="*/ 111175 h 112170"/>
              <a:gd name="connsiteX3" fmla="*/ 63631 w 98563"/>
              <a:gd name="connsiteY3" fmla="*/ 85775 h 112170"/>
              <a:gd name="connsiteX4" fmla="*/ 66806 w 98563"/>
              <a:gd name="connsiteY4" fmla="*/ 50850 h 112170"/>
              <a:gd name="connsiteX5" fmla="*/ 98556 w 98563"/>
              <a:gd name="connsiteY5" fmla="*/ 50 h 112170"/>
              <a:gd name="connsiteX6" fmla="*/ 63631 w 98563"/>
              <a:gd name="connsiteY6" fmla="*/ 41325 h 112170"/>
              <a:gd name="connsiteX7" fmla="*/ 131 w 98563"/>
              <a:gd name="connsiteY7" fmla="*/ 19100 h 11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63" h="112170">
                <a:moveTo>
                  <a:pt x="131" y="19100"/>
                </a:moveTo>
                <a:cubicBezTo>
                  <a:pt x="-2515" y="20688"/>
                  <a:pt x="35585" y="35504"/>
                  <a:pt x="47756" y="50850"/>
                </a:cubicBezTo>
                <a:cubicBezTo>
                  <a:pt x="59927" y="66196"/>
                  <a:pt x="70510" y="105354"/>
                  <a:pt x="73156" y="111175"/>
                </a:cubicBezTo>
                <a:cubicBezTo>
                  <a:pt x="75802" y="116996"/>
                  <a:pt x="64689" y="95829"/>
                  <a:pt x="63631" y="85775"/>
                </a:cubicBezTo>
                <a:cubicBezTo>
                  <a:pt x="62573" y="75721"/>
                  <a:pt x="60985" y="65137"/>
                  <a:pt x="66806" y="50850"/>
                </a:cubicBezTo>
                <a:cubicBezTo>
                  <a:pt x="72627" y="36563"/>
                  <a:pt x="99085" y="1637"/>
                  <a:pt x="98556" y="50"/>
                </a:cubicBezTo>
                <a:cubicBezTo>
                  <a:pt x="98027" y="-1537"/>
                  <a:pt x="77919" y="34975"/>
                  <a:pt x="63631" y="41325"/>
                </a:cubicBezTo>
                <a:cubicBezTo>
                  <a:pt x="49343" y="47675"/>
                  <a:pt x="2777" y="17512"/>
                  <a:pt x="131" y="191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BEE5155-3C20-E2E1-442B-F52934E57F9B}"/>
              </a:ext>
            </a:extLst>
          </p:cNvPr>
          <p:cNvSpPr/>
          <p:nvPr/>
        </p:nvSpPr>
        <p:spPr>
          <a:xfrm>
            <a:off x="4422728" y="2009511"/>
            <a:ext cx="64187" cy="140326"/>
          </a:xfrm>
          <a:custGeom>
            <a:avLst/>
            <a:gdLst>
              <a:gd name="connsiteX0" fmla="*/ 57197 w 64187"/>
              <a:gd name="connsiteY0" fmla="*/ 264 h 140326"/>
              <a:gd name="connsiteX1" fmla="*/ 60372 w 64187"/>
              <a:gd name="connsiteY1" fmla="*/ 66939 h 140326"/>
              <a:gd name="connsiteX2" fmla="*/ 47 w 64187"/>
              <a:gd name="connsiteY2" fmla="*/ 139964 h 140326"/>
              <a:gd name="connsiteX3" fmla="*/ 50847 w 64187"/>
              <a:gd name="connsiteY3" fmla="*/ 92339 h 140326"/>
              <a:gd name="connsiteX4" fmla="*/ 57197 w 64187"/>
              <a:gd name="connsiteY4" fmla="*/ 264 h 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7" h="140326">
                <a:moveTo>
                  <a:pt x="57197" y="264"/>
                </a:moveTo>
                <a:cubicBezTo>
                  <a:pt x="58784" y="-3969"/>
                  <a:pt x="69897" y="43656"/>
                  <a:pt x="60372" y="66939"/>
                </a:cubicBezTo>
                <a:cubicBezTo>
                  <a:pt x="50847" y="90222"/>
                  <a:pt x="1634" y="135731"/>
                  <a:pt x="47" y="139964"/>
                </a:cubicBezTo>
                <a:cubicBezTo>
                  <a:pt x="-1540" y="144197"/>
                  <a:pt x="37089" y="110331"/>
                  <a:pt x="50847" y="92339"/>
                </a:cubicBezTo>
                <a:cubicBezTo>
                  <a:pt x="64605" y="74347"/>
                  <a:pt x="55610" y="4497"/>
                  <a:pt x="57197" y="2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A3CE9AC-7E0B-0AEB-FF00-494BCA931EF7}"/>
              </a:ext>
            </a:extLst>
          </p:cNvPr>
          <p:cNvSpPr/>
          <p:nvPr/>
        </p:nvSpPr>
        <p:spPr>
          <a:xfrm>
            <a:off x="5051379" y="1841294"/>
            <a:ext cx="153044" cy="264634"/>
          </a:xfrm>
          <a:custGeom>
            <a:avLst/>
            <a:gdLst>
              <a:gd name="connsiteX0" fmla="*/ 142921 w 153044"/>
              <a:gd name="connsiteY0" fmla="*/ 127206 h 264634"/>
              <a:gd name="connsiteX1" fmla="*/ 133396 w 153044"/>
              <a:gd name="connsiteY1" fmla="*/ 203406 h 264634"/>
              <a:gd name="connsiteX2" fmla="*/ 152446 w 153044"/>
              <a:gd name="connsiteY2" fmla="*/ 263731 h 264634"/>
              <a:gd name="connsiteX3" fmla="*/ 142921 w 153044"/>
              <a:gd name="connsiteY3" fmla="*/ 235156 h 264634"/>
              <a:gd name="connsiteX4" fmla="*/ 92121 w 153044"/>
              <a:gd name="connsiteY4" fmla="*/ 174831 h 264634"/>
              <a:gd name="connsiteX5" fmla="*/ 46 w 153044"/>
              <a:gd name="connsiteY5" fmla="*/ 206 h 264634"/>
              <a:gd name="connsiteX6" fmla="*/ 104821 w 153044"/>
              <a:gd name="connsiteY6" fmla="*/ 212931 h 264634"/>
              <a:gd name="connsiteX7" fmla="*/ 142921 w 153044"/>
              <a:gd name="connsiteY7" fmla="*/ 127206 h 2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4" h="264634">
                <a:moveTo>
                  <a:pt x="142921" y="127206"/>
                </a:moveTo>
                <a:cubicBezTo>
                  <a:pt x="147683" y="125619"/>
                  <a:pt x="131809" y="180652"/>
                  <a:pt x="133396" y="203406"/>
                </a:cubicBezTo>
                <a:cubicBezTo>
                  <a:pt x="134983" y="226160"/>
                  <a:pt x="150859" y="258439"/>
                  <a:pt x="152446" y="263731"/>
                </a:cubicBezTo>
                <a:cubicBezTo>
                  <a:pt x="154033" y="269023"/>
                  <a:pt x="152975" y="249973"/>
                  <a:pt x="142921" y="235156"/>
                </a:cubicBezTo>
                <a:cubicBezTo>
                  <a:pt x="132867" y="220339"/>
                  <a:pt x="115933" y="213989"/>
                  <a:pt x="92121" y="174831"/>
                </a:cubicBezTo>
                <a:cubicBezTo>
                  <a:pt x="68308" y="135673"/>
                  <a:pt x="-2071" y="-6144"/>
                  <a:pt x="46" y="206"/>
                </a:cubicBezTo>
                <a:cubicBezTo>
                  <a:pt x="2163" y="6556"/>
                  <a:pt x="83654" y="188060"/>
                  <a:pt x="104821" y="212931"/>
                </a:cubicBezTo>
                <a:cubicBezTo>
                  <a:pt x="125988" y="237802"/>
                  <a:pt x="138159" y="128793"/>
                  <a:pt x="142921" y="127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9316239-AF40-1AC2-3640-24708931638F}"/>
              </a:ext>
            </a:extLst>
          </p:cNvPr>
          <p:cNvSpPr/>
          <p:nvPr/>
        </p:nvSpPr>
        <p:spPr>
          <a:xfrm>
            <a:off x="5106200" y="498318"/>
            <a:ext cx="334190" cy="417958"/>
          </a:xfrm>
          <a:custGeom>
            <a:avLst/>
            <a:gdLst>
              <a:gd name="connsiteX0" fmla="*/ 8725 w 334190"/>
              <a:gd name="connsiteY0" fmla="*/ 9682 h 417958"/>
              <a:gd name="connsiteX1" fmla="*/ 323050 w 334190"/>
              <a:gd name="connsiteY1" fmla="*/ 403382 h 417958"/>
              <a:gd name="connsiteX2" fmla="*/ 269075 w 334190"/>
              <a:gd name="connsiteY2" fmla="*/ 339882 h 417958"/>
              <a:gd name="connsiteX3" fmla="*/ 100800 w 334190"/>
              <a:gd name="connsiteY3" fmla="*/ 136682 h 417958"/>
              <a:gd name="connsiteX4" fmla="*/ 8725 w 334190"/>
              <a:gd name="connsiteY4" fmla="*/ 9682 h 4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90" h="417958">
                <a:moveTo>
                  <a:pt x="8725" y="9682"/>
                </a:moveTo>
                <a:cubicBezTo>
                  <a:pt x="45767" y="54132"/>
                  <a:pt x="279658" y="348349"/>
                  <a:pt x="323050" y="403382"/>
                </a:cubicBezTo>
                <a:cubicBezTo>
                  <a:pt x="366442" y="458415"/>
                  <a:pt x="269075" y="339882"/>
                  <a:pt x="269075" y="339882"/>
                </a:cubicBezTo>
                <a:cubicBezTo>
                  <a:pt x="232033" y="295432"/>
                  <a:pt x="139429" y="188011"/>
                  <a:pt x="100800" y="136682"/>
                </a:cubicBezTo>
                <a:cubicBezTo>
                  <a:pt x="62171" y="85353"/>
                  <a:pt x="-28317" y="-34768"/>
                  <a:pt x="8725" y="96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DE5BB8D-15FA-D558-1D10-1E4858B126F5}"/>
              </a:ext>
            </a:extLst>
          </p:cNvPr>
          <p:cNvSpPr/>
          <p:nvPr/>
        </p:nvSpPr>
        <p:spPr>
          <a:xfrm>
            <a:off x="4562456" y="948501"/>
            <a:ext cx="38134" cy="178665"/>
          </a:xfrm>
          <a:custGeom>
            <a:avLst/>
            <a:gdLst>
              <a:gd name="connsiteX0" fmla="*/ 12719 w 38134"/>
              <a:gd name="connsiteY0" fmla="*/ 824 h 178665"/>
              <a:gd name="connsiteX1" fmla="*/ 15894 w 38134"/>
              <a:gd name="connsiteY1" fmla="*/ 130999 h 178665"/>
              <a:gd name="connsiteX2" fmla="*/ 38119 w 38134"/>
              <a:gd name="connsiteY2" fmla="*/ 178624 h 178665"/>
              <a:gd name="connsiteX3" fmla="*/ 19069 w 38134"/>
              <a:gd name="connsiteY3" fmla="*/ 124649 h 178665"/>
              <a:gd name="connsiteX4" fmla="*/ 19 w 38134"/>
              <a:gd name="connsiteY4" fmla="*/ 77024 h 178665"/>
              <a:gd name="connsiteX5" fmla="*/ 12719 w 38134"/>
              <a:gd name="connsiteY5" fmla="*/ 824 h 1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4" h="178665">
                <a:moveTo>
                  <a:pt x="12719" y="824"/>
                </a:moveTo>
                <a:cubicBezTo>
                  <a:pt x="15365" y="9820"/>
                  <a:pt x="11661" y="101366"/>
                  <a:pt x="15894" y="130999"/>
                </a:cubicBezTo>
                <a:cubicBezTo>
                  <a:pt x="20127" y="160632"/>
                  <a:pt x="37590" y="179682"/>
                  <a:pt x="38119" y="178624"/>
                </a:cubicBezTo>
                <a:cubicBezTo>
                  <a:pt x="38648" y="177566"/>
                  <a:pt x="25419" y="141582"/>
                  <a:pt x="19069" y="124649"/>
                </a:cubicBezTo>
                <a:cubicBezTo>
                  <a:pt x="12719" y="107716"/>
                  <a:pt x="548" y="95016"/>
                  <a:pt x="19" y="77024"/>
                </a:cubicBezTo>
                <a:cubicBezTo>
                  <a:pt x="-510" y="59032"/>
                  <a:pt x="10073" y="-8172"/>
                  <a:pt x="12719" y="8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7B4EE66-88DC-A36B-9162-B98C42985A03}"/>
              </a:ext>
            </a:extLst>
          </p:cNvPr>
          <p:cNvSpPr/>
          <p:nvPr/>
        </p:nvSpPr>
        <p:spPr>
          <a:xfrm>
            <a:off x="4733794" y="1088779"/>
            <a:ext cx="57896" cy="102263"/>
          </a:xfrm>
          <a:custGeom>
            <a:avLst/>
            <a:gdLst>
              <a:gd name="connsiteX0" fmla="*/ 131 w 57896"/>
              <a:gd name="connsiteY0" fmla="*/ 246 h 102263"/>
              <a:gd name="connsiteX1" fmla="*/ 41406 w 57896"/>
              <a:gd name="connsiteY1" fmla="*/ 66921 h 102263"/>
              <a:gd name="connsiteX2" fmla="*/ 35056 w 57896"/>
              <a:gd name="connsiteY2" fmla="*/ 101846 h 102263"/>
              <a:gd name="connsiteX3" fmla="*/ 57281 w 57896"/>
              <a:gd name="connsiteY3" fmla="*/ 44696 h 102263"/>
              <a:gd name="connsiteX4" fmla="*/ 131 w 57896"/>
              <a:gd name="connsiteY4" fmla="*/ 246 h 10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6" h="102263">
                <a:moveTo>
                  <a:pt x="131" y="246"/>
                </a:moveTo>
                <a:cubicBezTo>
                  <a:pt x="-2515" y="3950"/>
                  <a:pt x="35585" y="49988"/>
                  <a:pt x="41406" y="66921"/>
                </a:cubicBezTo>
                <a:cubicBezTo>
                  <a:pt x="47227" y="83854"/>
                  <a:pt x="32410" y="105550"/>
                  <a:pt x="35056" y="101846"/>
                </a:cubicBezTo>
                <a:cubicBezTo>
                  <a:pt x="37702" y="98142"/>
                  <a:pt x="62043" y="53692"/>
                  <a:pt x="57281" y="44696"/>
                </a:cubicBezTo>
                <a:cubicBezTo>
                  <a:pt x="52519" y="35700"/>
                  <a:pt x="2777" y="-3458"/>
                  <a:pt x="131" y="2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CDCAC47-A56A-7495-58B2-01C0C2BBAFE7}"/>
              </a:ext>
            </a:extLst>
          </p:cNvPr>
          <p:cNvSpPr/>
          <p:nvPr/>
        </p:nvSpPr>
        <p:spPr>
          <a:xfrm>
            <a:off x="4841502" y="790202"/>
            <a:ext cx="181965" cy="341748"/>
          </a:xfrm>
          <a:custGeom>
            <a:avLst/>
            <a:gdLst>
              <a:gd name="connsiteX0" fmla="*/ 373 w 181965"/>
              <a:gd name="connsiteY0" fmla="*/ 16248 h 341748"/>
              <a:gd name="connsiteX1" fmla="*/ 174998 w 181965"/>
              <a:gd name="connsiteY1" fmla="*/ 321048 h 341748"/>
              <a:gd name="connsiteX2" fmla="*/ 143248 w 181965"/>
              <a:gd name="connsiteY2" fmla="*/ 279773 h 341748"/>
              <a:gd name="connsiteX3" fmla="*/ 105148 w 181965"/>
              <a:gd name="connsiteY3" fmla="*/ 373 h 341748"/>
              <a:gd name="connsiteX4" fmla="*/ 127373 w 181965"/>
              <a:gd name="connsiteY4" fmla="*/ 216273 h 341748"/>
              <a:gd name="connsiteX5" fmla="*/ 373 w 181965"/>
              <a:gd name="connsiteY5" fmla="*/ 16248 h 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65" h="341748">
                <a:moveTo>
                  <a:pt x="373" y="16248"/>
                </a:moveTo>
                <a:cubicBezTo>
                  <a:pt x="8310" y="33710"/>
                  <a:pt x="151186" y="277127"/>
                  <a:pt x="174998" y="321048"/>
                </a:cubicBezTo>
                <a:cubicBezTo>
                  <a:pt x="198810" y="364969"/>
                  <a:pt x="154890" y="333219"/>
                  <a:pt x="143248" y="279773"/>
                </a:cubicBezTo>
                <a:cubicBezTo>
                  <a:pt x="131606" y="226327"/>
                  <a:pt x="107794" y="10956"/>
                  <a:pt x="105148" y="373"/>
                </a:cubicBezTo>
                <a:cubicBezTo>
                  <a:pt x="102502" y="-10210"/>
                  <a:pt x="141131" y="207277"/>
                  <a:pt x="127373" y="216273"/>
                </a:cubicBezTo>
                <a:cubicBezTo>
                  <a:pt x="113615" y="225269"/>
                  <a:pt x="-7564" y="-1214"/>
                  <a:pt x="373" y="162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545D91A-6359-938F-15ED-EE6473BB9E20}"/>
              </a:ext>
            </a:extLst>
          </p:cNvPr>
          <p:cNvSpPr/>
          <p:nvPr/>
        </p:nvSpPr>
        <p:spPr>
          <a:xfrm>
            <a:off x="4117740" y="1885432"/>
            <a:ext cx="137113" cy="268980"/>
          </a:xfrm>
          <a:custGeom>
            <a:avLst/>
            <a:gdLst>
              <a:gd name="connsiteX0" fmla="*/ 136760 w 137113"/>
              <a:gd name="connsiteY0" fmla="*/ 518 h 268980"/>
              <a:gd name="connsiteX1" fmla="*/ 108185 w 137113"/>
              <a:gd name="connsiteY1" fmla="*/ 127518 h 268980"/>
              <a:gd name="connsiteX2" fmla="*/ 101835 w 137113"/>
              <a:gd name="connsiteY2" fmla="*/ 267218 h 268980"/>
              <a:gd name="connsiteX3" fmla="*/ 105010 w 137113"/>
              <a:gd name="connsiteY3" fmla="*/ 200543 h 268980"/>
              <a:gd name="connsiteX4" fmla="*/ 114535 w 137113"/>
              <a:gd name="connsiteY4" fmla="*/ 117993 h 268980"/>
              <a:gd name="connsiteX5" fmla="*/ 235 w 137113"/>
              <a:gd name="connsiteY5" fmla="*/ 44968 h 268980"/>
              <a:gd name="connsiteX6" fmla="*/ 85960 w 137113"/>
              <a:gd name="connsiteY6" fmla="*/ 79893 h 268980"/>
              <a:gd name="connsiteX7" fmla="*/ 136760 w 137113"/>
              <a:gd name="connsiteY7" fmla="*/ 518 h 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13" h="268980">
                <a:moveTo>
                  <a:pt x="136760" y="518"/>
                </a:moveTo>
                <a:cubicBezTo>
                  <a:pt x="140464" y="8455"/>
                  <a:pt x="114006" y="83068"/>
                  <a:pt x="108185" y="127518"/>
                </a:cubicBezTo>
                <a:cubicBezTo>
                  <a:pt x="102364" y="171968"/>
                  <a:pt x="102364" y="255047"/>
                  <a:pt x="101835" y="267218"/>
                </a:cubicBezTo>
                <a:cubicBezTo>
                  <a:pt x="101306" y="279389"/>
                  <a:pt x="102893" y="225414"/>
                  <a:pt x="105010" y="200543"/>
                </a:cubicBezTo>
                <a:cubicBezTo>
                  <a:pt x="107127" y="175672"/>
                  <a:pt x="131997" y="143922"/>
                  <a:pt x="114535" y="117993"/>
                </a:cubicBezTo>
                <a:cubicBezTo>
                  <a:pt x="97073" y="92064"/>
                  <a:pt x="4997" y="51318"/>
                  <a:pt x="235" y="44968"/>
                </a:cubicBezTo>
                <a:cubicBezTo>
                  <a:pt x="-4527" y="38618"/>
                  <a:pt x="64264" y="81480"/>
                  <a:pt x="85960" y="79893"/>
                </a:cubicBezTo>
                <a:cubicBezTo>
                  <a:pt x="107656" y="78306"/>
                  <a:pt x="133056" y="-7419"/>
                  <a:pt x="136760" y="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5251E4C-ED2F-0A39-7FA0-1C9B5C67C45F}"/>
              </a:ext>
            </a:extLst>
          </p:cNvPr>
          <p:cNvSpPr/>
          <p:nvPr/>
        </p:nvSpPr>
        <p:spPr>
          <a:xfrm>
            <a:off x="5229181" y="1825623"/>
            <a:ext cx="200129" cy="85823"/>
          </a:xfrm>
          <a:custGeom>
            <a:avLst/>
            <a:gdLst>
              <a:gd name="connsiteX0" fmla="*/ 44 w 200129"/>
              <a:gd name="connsiteY0" fmla="*/ 2 h 85823"/>
              <a:gd name="connsiteX1" fmla="*/ 104819 w 200129"/>
              <a:gd name="connsiteY1" fmla="*/ 82552 h 85823"/>
              <a:gd name="connsiteX2" fmla="*/ 200069 w 200129"/>
              <a:gd name="connsiteY2" fmla="*/ 34927 h 85823"/>
              <a:gd name="connsiteX3" fmla="*/ 117519 w 200129"/>
              <a:gd name="connsiteY3" fmla="*/ 85727 h 85823"/>
              <a:gd name="connsiteX4" fmla="*/ 44 w 200129"/>
              <a:gd name="connsiteY4" fmla="*/ 2 h 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29" h="85823">
                <a:moveTo>
                  <a:pt x="44" y="2"/>
                </a:moveTo>
                <a:cubicBezTo>
                  <a:pt x="-2073" y="-527"/>
                  <a:pt x="71482" y="76731"/>
                  <a:pt x="104819" y="82552"/>
                </a:cubicBezTo>
                <a:cubicBezTo>
                  <a:pt x="138156" y="88373"/>
                  <a:pt x="197952" y="34398"/>
                  <a:pt x="200069" y="34927"/>
                </a:cubicBezTo>
                <a:cubicBezTo>
                  <a:pt x="202186" y="35456"/>
                  <a:pt x="148211" y="88373"/>
                  <a:pt x="117519" y="85727"/>
                </a:cubicBezTo>
                <a:cubicBezTo>
                  <a:pt x="86827" y="83081"/>
                  <a:pt x="2161" y="531"/>
                  <a:pt x="44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8175F9F-6216-A66F-EB06-7D3906E819E3}"/>
              </a:ext>
            </a:extLst>
          </p:cNvPr>
          <p:cNvSpPr/>
          <p:nvPr/>
        </p:nvSpPr>
        <p:spPr>
          <a:xfrm>
            <a:off x="5184701" y="1971491"/>
            <a:ext cx="174732" cy="139924"/>
          </a:xfrm>
          <a:custGeom>
            <a:avLst/>
            <a:gdLst>
              <a:gd name="connsiteX0" fmla="*/ 174699 w 174732"/>
              <a:gd name="connsiteY0" fmla="*/ 184 h 139924"/>
              <a:gd name="connsiteX1" fmla="*/ 108024 w 174732"/>
              <a:gd name="connsiteY1" fmla="*/ 70034 h 139924"/>
              <a:gd name="connsiteX2" fmla="*/ 92149 w 174732"/>
              <a:gd name="connsiteY2" fmla="*/ 139884 h 139924"/>
              <a:gd name="connsiteX3" fmla="*/ 98499 w 174732"/>
              <a:gd name="connsiteY3" fmla="*/ 79559 h 139924"/>
              <a:gd name="connsiteX4" fmla="*/ 82624 w 174732"/>
              <a:gd name="connsiteY4" fmla="*/ 38284 h 139924"/>
              <a:gd name="connsiteX5" fmla="*/ 74 w 174732"/>
              <a:gd name="connsiteY5" fmla="*/ 184 h 139924"/>
              <a:gd name="connsiteX6" fmla="*/ 98499 w 174732"/>
              <a:gd name="connsiteY6" fmla="*/ 47809 h 139924"/>
              <a:gd name="connsiteX7" fmla="*/ 174699 w 174732"/>
              <a:gd name="connsiteY7" fmla="*/ 184 h 1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32" h="139924">
                <a:moveTo>
                  <a:pt x="174699" y="184"/>
                </a:moveTo>
                <a:cubicBezTo>
                  <a:pt x="176286" y="3888"/>
                  <a:pt x="121782" y="46751"/>
                  <a:pt x="108024" y="70034"/>
                </a:cubicBezTo>
                <a:cubicBezTo>
                  <a:pt x="94266" y="93317"/>
                  <a:pt x="93736" y="138297"/>
                  <a:pt x="92149" y="139884"/>
                </a:cubicBezTo>
                <a:cubicBezTo>
                  <a:pt x="90562" y="141471"/>
                  <a:pt x="100086" y="96492"/>
                  <a:pt x="98499" y="79559"/>
                </a:cubicBezTo>
                <a:cubicBezTo>
                  <a:pt x="96911" y="62626"/>
                  <a:pt x="99028" y="51513"/>
                  <a:pt x="82624" y="38284"/>
                </a:cubicBezTo>
                <a:cubicBezTo>
                  <a:pt x="66220" y="25055"/>
                  <a:pt x="-2572" y="-1404"/>
                  <a:pt x="74" y="184"/>
                </a:cubicBezTo>
                <a:cubicBezTo>
                  <a:pt x="2720" y="1772"/>
                  <a:pt x="73628" y="45692"/>
                  <a:pt x="98499" y="47809"/>
                </a:cubicBezTo>
                <a:cubicBezTo>
                  <a:pt x="123370" y="49926"/>
                  <a:pt x="173112" y="-3520"/>
                  <a:pt x="174699" y="1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3A626DA-4766-7314-84F9-8D6C9482926D}"/>
              </a:ext>
            </a:extLst>
          </p:cNvPr>
          <p:cNvSpPr/>
          <p:nvPr/>
        </p:nvSpPr>
        <p:spPr>
          <a:xfrm>
            <a:off x="4313149" y="2489131"/>
            <a:ext cx="30294" cy="133505"/>
          </a:xfrm>
          <a:custGeom>
            <a:avLst/>
            <a:gdLst>
              <a:gd name="connsiteX0" fmla="*/ 30251 w 30294"/>
              <a:gd name="connsiteY0" fmla="*/ 69 h 133505"/>
              <a:gd name="connsiteX1" fmla="*/ 8026 w 30294"/>
              <a:gd name="connsiteY1" fmla="*/ 76269 h 133505"/>
              <a:gd name="connsiteX2" fmla="*/ 1676 w 30294"/>
              <a:gd name="connsiteY2" fmla="*/ 133419 h 133505"/>
              <a:gd name="connsiteX3" fmla="*/ 1676 w 30294"/>
              <a:gd name="connsiteY3" fmla="*/ 63569 h 133505"/>
              <a:gd name="connsiteX4" fmla="*/ 30251 w 30294"/>
              <a:gd name="connsiteY4" fmla="*/ 69 h 13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4" h="133505">
                <a:moveTo>
                  <a:pt x="30251" y="69"/>
                </a:moveTo>
                <a:cubicBezTo>
                  <a:pt x="31309" y="2186"/>
                  <a:pt x="12788" y="54044"/>
                  <a:pt x="8026" y="76269"/>
                </a:cubicBezTo>
                <a:cubicBezTo>
                  <a:pt x="3263" y="98494"/>
                  <a:pt x="2734" y="135536"/>
                  <a:pt x="1676" y="133419"/>
                </a:cubicBezTo>
                <a:cubicBezTo>
                  <a:pt x="618" y="131302"/>
                  <a:pt x="-1499" y="82090"/>
                  <a:pt x="1676" y="63569"/>
                </a:cubicBezTo>
                <a:cubicBezTo>
                  <a:pt x="4851" y="45048"/>
                  <a:pt x="29193" y="-2048"/>
                  <a:pt x="30251" y="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E132EAD-0D80-F996-0B30-9D906152269B}"/>
              </a:ext>
            </a:extLst>
          </p:cNvPr>
          <p:cNvSpPr/>
          <p:nvPr/>
        </p:nvSpPr>
        <p:spPr>
          <a:xfrm>
            <a:off x="4579569" y="2831379"/>
            <a:ext cx="268711" cy="216621"/>
          </a:xfrm>
          <a:custGeom>
            <a:avLst/>
            <a:gdLst>
              <a:gd name="connsiteX0" fmla="*/ 90856 w 268711"/>
              <a:gd name="connsiteY0" fmla="*/ 721 h 216621"/>
              <a:gd name="connsiteX1" fmla="*/ 78156 w 268711"/>
              <a:gd name="connsiteY1" fmla="*/ 89621 h 216621"/>
              <a:gd name="connsiteX2" fmla="*/ 122606 w 268711"/>
              <a:gd name="connsiteY2" fmla="*/ 175346 h 216621"/>
              <a:gd name="connsiteX3" fmla="*/ 154356 w 268711"/>
              <a:gd name="connsiteY3" fmla="*/ 159471 h 216621"/>
              <a:gd name="connsiteX4" fmla="*/ 268656 w 268711"/>
              <a:gd name="connsiteY4" fmla="*/ 216621 h 216621"/>
              <a:gd name="connsiteX5" fmla="*/ 138481 w 268711"/>
              <a:gd name="connsiteY5" fmla="*/ 165821 h 216621"/>
              <a:gd name="connsiteX6" fmla="*/ 17831 w 268711"/>
              <a:gd name="connsiteY6" fmla="*/ 115021 h 216621"/>
              <a:gd name="connsiteX7" fmla="*/ 5131 w 268711"/>
              <a:gd name="connsiteY7" fmla="*/ 80096 h 216621"/>
              <a:gd name="connsiteX8" fmla="*/ 62281 w 268711"/>
              <a:gd name="connsiteY8" fmla="*/ 140421 h 216621"/>
              <a:gd name="connsiteX9" fmla="*/ 90856 w 268711"/>
              <a:gd name="connsiteY9" fmla="*/ 721 h 21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11" h="216621">
                <a:moveTo>
                  <a:pt x="90856" y="721"/>
                </a:moveTo>
                <a:cubicBezTo>
                  <a:pt x="93502" y="-7746"/>
                  <a:pt x="72864" y="60517"/>
                  <a:pt x="78156" y="89621"/>
                </a:cubicBezTo>
                <a:cubicBezTo>
                  <a:pt x="83448" y="118725"/>
                  <a:pt x="109906" y="163704"/>
                  <a:pt x="122606" y="175346"/>
                </a:cubicBezTo>
                <a:cubicBezTo>
                  <a:pt x="135306" y="186988"/>
                  <a:pt x="130014" y="152592"/>
                  <a:pt x="154356" y="159471"/>
                </a:cubicBezTo>
                <a:cubicBezTo>
                  <a:pt x="178698" y="166350"/>
                  <a:pt x="271302" y="215563"/>
                  <a:pt x="268656" y="216621"/>
                </a:cubicBezTo>
                <a:lnTo>
                  <a:pt x="138481" y="165821"/>
                </a:lnTo>
                <a:cubicBezTo>
                  <a:pt x="96677" y="148888"/>
                  <a:pt x="40056" y="129309"/>
                  <a:pt x="17831" y="115021"/>
                </a:cubicBezTo>
                <a:cubicBezTo>
                  <a:pt x="-4394" y="100733"/>
                  <a:pt x="-2277" y="75863"/>
                  <a:pt x="5131" y="80096"/>
                </a:cubicBezTo>
                <a:cubicBezTo>
                  <a:pt x="12539" y="84329"/>
                  <a:pt x="49052" y="149946"/>
                  <a:pt x="62281" y="140421"/>
                </a:cubicBezTo>
                <a:cubicBezTo>
                  <a:pt x="75510" y="130896"/>
                  <a:pt x="88210" y="9188"/>
                  <a:pt x="90856" y="7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1477A42-0882-911F-3F3B-A96006E1E7F1}"/>
              </a:ext>
            </a:extLst>
          </p:cNvPr>
          <p:cNvSpPr/>
          <p:nvPr/>
        </p:nvSpPr>
        <p:spPr>
          <a:xfrm>
            <a:off x="4247878" y="2514596"/>
            <a:ext cx="19382" cy="111135"/>
          </a:xfrm>
          <a:custGeom>
            <a:avLst/>
            <a:gdLst>
              <a:gd name="connsiteX0" fmla="*/ 16147 w 19382"/>
              <a:gd name="connsiteY0" fmla="*/ 4 h 111135"/>
              <a:gd name="connsiteX1" fmla="*/ 6622 w 19382"/>
              <a:gd name="connsiteY1" fmla="*/ 60329 h 111135"/>
              <a:gd name="connsiteX2" fmla="*/ 19322 w 19382"/>
              <a:gd name="connsiteY2" fmla="*/ 111129 h 111135"/>
              <a:gd name="connsiteX3" fmla="*/ 272 w 19382"/>
              <a:gd name="connsiteY3" fmla="*/ 63504 h 111135"/>
              <a:gd name="connsiteX4" fmla="*/ 16147 w 19382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2" h="111135">
                <a:moveTo>
                  <a:pt x="16147" y="4"/>
                </a:moveTo>
                <a:cubicBezTo>
                  <a:pt x="17205" y="-525"/>
                  <a:pt x="6093" y="41808"/>
                  <a:pt x="6622" y="60329"/>
                </a:cubicBezTo>
                <a:cubicBezTo>
                  <a:pt x="7151" y="78850"/>
                  <a:pt x="20380" y="110600"/>
                  <a:pt x="19322" y="111129"/>
                </a:cubicBezTo>
                <a:cubicBezTo>
                  <a:pt x="18264" y="111658"/>
                  <a:pt x="2918" y="79908"/>
                  <a:pt x="272" y="63504"/>
                </a:cubicBezTo>
                <a:cubicBezTo>
                  <a:pt x="-2374" y="47100"/>
                  <a:pt x="15089" y="533"/>
                  <a:pt x="16147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590D92F-3EE6-0513-DAF7-A17467C17C5B}"/>
              </a:ext>
            </a:extLst>
          </p:cNvPr>
          <p:cNvSpPr/>
          <p:nvPr/>
        </p:nvSpPr>
        <p:spPr>
          <a:xfrm>
            <a:off x="5320521" y="2308056"/>
            <a:ext cx="48510" cy="108432"/>
          </a:xfrm>
          <a:custGeom>
            <a:avLst/>
            <a:gdLst>
              <a:gd name="connsiteX0" fmla="*/ 48404 w 48510"/>
              <a:gd name="connsiteY0" fmla="*/ 169 h 108432"/>
              <a:gd name="connsiteX1" fmla="*/ 13479 w 48510"/>
              <a:gd name="connsiteY1" fmla="*/ 57319 h 108432"/>
              <a:gd name="connsiteX2" fmla="*/ 7129 w 48510"/>
              <a:gd name="connsiteY2" fmla="*/ 108119 h 108432"/>
              <a:gd name="connsiteX3" fmla="*/ 779 w 48510"/>
              <a:gd name="connsiteY3" fmla="*/ 76369 h 108432"/>
              <a:gd name="connsiteX4" fmla="*/ 48404 w 48510"/>
              <a:gd name="connsiteY4" fmla="*/ 169 h 10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0" h="108432">
                <a:moveTo>
                  <a:pt x="48404" y="169"/>
                </a:moveTo>
                <a:cubicBezTo>
                  <a:pt x="50521" y="-3006"/>
                  <a:pt x="20358" y="39327"/>
                  <a:pt x="13479" y="57319"/>
                </a:cubicBezTo>
                <a:cubicBezTo>
                  <a:pt x="6600" y="75311"/>
                  <a:pt x="9246" y="104944"/>
                  <a:pt x="7129" y="108119"/>
                </a:cubicBezTo>
                <a:cubicBezTo>
                  <a:pt x="5012" y="111294"/>
                  <a:pt x="-2396" y="89598"/>
                  <a:pt x="779" y="76369"/>
                </a:cubicBezTo>
                <a:cubicBezTo>
                  <a:pt x="3954" y="63140"/>
                  <a:pt x="46287" y="3344"/>
                  <a:pt x="48404" y="1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A165F0C-0D32-F6B7-2570-181270E2513F}"/>
              </a:ext>
            </a:extLst>
          </p:cNvPr>
          <p:cNvSpPr/>
          <p:nvPr/>
        </p:nvSpPr>
        <p:spPr>
          <a:xfrm>
            <a:off x="4952983" y="1692275"/>
            <a:ext cx="82567" cy="130737"/>
          </a:xfrm>
          <a:custGeom>
            <a:avLst/>
            <a:gdLst>
              <a:gd name="connsiteX0" fmla="*/ 17 w 82567"/>
              <a:gd name="connsiteY0" fmla="*/ 0 h 130737"/>
              <a:gd name="connsiteX1" fmla="*/ 53992 w 82567"/>
              <a:gd name="connsiteY1" fmla="*/ 60325 h 130737"/>
              <a:gd name="connsiteX2" fmla="*/ 53992 w 82567"/>
              <a:gd name="connsiteY2" fmla="*/ 130175 h 130737"/>
              <a:gd name="connsiteX3" fmla="*/ 60342 w 82567"/>
              <a:gd name="connsiteY3" fmla="*/ 88900 h 130737"/>
              <a:gd name="connsiteX4" fmla="*/ 82567 w 82567"/>
              <a:gd name="connsiteY4" fmla="*/ 12700 h 130737"/>
              <a:gd name="connsiteX5" fmla="*/ 60342 w 82567"/>
              <a:gd name="connsiteY5" fmla="*/ 60325 h 130737"/>
              <a:gd name="connsiteX6" fmla="*/ 17 w 82567"/>
              <a:gd name="connsiteY6" fmla="*/ 0 h 1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7" h="130737">
                <a:moveTo>
                  <a:pt x="17" y="0"/>
                </a:moveTo>
                <a:cubicBezTo>
                  <a:pt x="-1041" y="0"/>
                  <a:pt x="44996" y="38629"/>
                  <a:pt x="53992" y="60325"/>
                </a:cubicBezTo>
                <a:cubicBezTo>
                  <a:pt x="62988" y="82021"/>
                  <a:pt x="52934" y="125413"/>
                  <a:pt x="53992" y="130175"/>
                </a:cubicBezTo>
                <a:cubicBezTo>
                  <a:pt x="55050" y="134937"/>
                  <a:pt x="55580" y="108479"/>
                  <a:pt x="60342" y="88900"/>
                </a:cubicBezTo>
                <a:cubicBezTo>
                  <a:pt x="65104" y="69321"/>
                  <a:pt x="82567" y="17462"/>
                  <a:pt x="82567" y="12700"/>
                </a:cubicBezTo>
                <a:cubicBezTo>
                  <a:pt x="82567" y="7938"/>
                  <a:pt x="70396" y="58738"/>
                  <a:pt x="60342" y="60325"/>
                </a:cubicBezTo>
                <a:cubicBezTo>
                  <a:pt x="50288" y="61912"/>
                  <a:pt x="1075" y="0"/>
                  <a:pt x="1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73987A4-8AEF-B9DC-5062-32706566CE9C}"/>
              </a:ext>
            </a:extLst>
          </p:cNvPr>
          <p:cNvSpPr/>
          <p:nvPr/>
        </p:nvSpPr>
        <p:spPr>
          <a:xfrm>
            <a:off x="4155940" y="2032000"/>
            <a:ext cx="28746" cy="111125"/>
          </a:xfrm>
          <a:custGeom>
            <a:avLst/>
            <a:gdLst>
              <a:gd name="connsiteX0" fmla="*/ 22360 w 28746"/>
              <a:gd name="connsiteY0" fmla="*/ 0 h 111125"/>
              <a:gd name="connsiteX1" fmla="*/ 6485 w 28746"/>
              <a:gd name="connsiteY1" fmla="*/ 63500 h 111125"/>
              <a:gd name="connsiteX2" fmla="*/ 28710 w 28746"/>
              <a:gd name="connsiteY2" fmla="*/ 111125 h 111125"/>
              <a:gd name="connsiteX3" fmla="*/ 135 w 28746"/>
              <a:gd name="connsiteY3" fmla="*/ 63500 h 111125"/>
              <a:gd name="connsiteX4" fmla="*/ 22360 w 28746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6" h="111125">
                <a:moveTo>
                  <a:pt x="22360" y="0"/>
                </a:moveTo>
                <a:cubicBezTo>
                  <a:pt x="23418" y="0"/>
                  <a:pt x="5427" y="44979"/>
                  <a:pt x="6485" y="63500"/>
                </a:cubicBezTo>
                <a:cubicBezTo>
                  <a:pt x="7543" y="82021"/>
                  <a:pt x="29768" y="111125"/>
                  <a:pt x="28710" y="111125"/>
                </a:cubicBezTo>
                <a:cubicBezTo>
                  <a:pt x="27652" y="111125"/>
                  <a:pt x="2252" y="79375"/>
                  <a:pt x="135" y="63500"/>
                </a:cubicBezTo>
                <a:cubicBezTo>
                  <a:pt x="-1982" y="47625"/>
                  <a:pt x="21302" y="0"/>
                  <a:pt x="2236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C1A95C3-FF24-8C24-092A-11CE97A3B0A5}"/>
              </a:ext>
            </a:extLst>
          </p:cNvPr>
          <p:cNvSpPr/>
          <p:nvPr/>
        </p:nvSpPr>
        <p:spPr>
          <a:xfrm>
            <a:off x="4181461" y="2251072"/>
            <a:ext cx="72683" cy="201430"/>
          </a:xfrm>
          <a:custGeom>
            <a:avLst/>
            <a:gdLst>
              <a:gd name="connsiteX0" fmla="*/ 14 w 72683"/>
              <a:gd name="connsiteY0" fmla="*/ 3 h 201430"/>
              <a:gd name="connsiteX1" fmla="*/ 63514 w 72683"/>
              <a:gd name="connsiteY1" fmla="*/ 88903 h 201430"/>
              <a:gd name="connsiteX2" fmla="*/ 53989 w 72683"/>
              <a:gd name="connsiteY2" fmla="*/ 161928 h 201430"/>
              <a:gd name="connsiteX3" fmla="*/ 41289 w 72683"/>
              <a:gd name="connsiteY3" fmla="*/ 200028 h 201430"/>
              <a:gd name="connsiteX4" fmla="*/ 63514 w 72683"/>
              <a:gd name="connsiteY4" fmla="*/ 114303 h 201430"/>
              <a:gd name="connsiteX5" fmla="*/ 69864 w 72683"/>
              <a:gd name="connsiteY5" fmla="*/ 92078 h 201430"/>
              <a:gd name="connsiteX6" fmla="*/ 14 w 72683"/>
              <a:gd name="connsiteY6" fmla="*/ 3 h 2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3" h="201430">
                <a:moveTo>
                  <a:pt x="14" y="3"/>
                </a:moveTo>
                <a:cubicBezTo>
                  <a:pt x="-1044" y="-526"/>
                  <a:pt x="54518" y="61916"/>
                  <a:pt x="63514" y="88903"/>
                </a:cubicBezTo>
                <a:cubicBezTo>
                  <a:pt x="72510" y="115890"/>
                  <a:pt x="57693" y="143407"/>
                  <a:pt x="53989" y="161928"/>
                </a:cubicBezTo>
                <a:cubicBezTo>
                  <a:pt x="50285" y="180449"/>
                  <a:pt x="39701" y="207966"/>
                  <a:pt x="41289" y="200028"/>
                </a:cubicBezTo>
                <a:cubicBezTo>
                  <a:pt x="42877" y="192090"/>
                  <a:pt x="58752" y="132295"/>
                  <a:pt x="63514" y="114303"/>
                </a:cubicBezTo>
                <a:cubicBezTo>
                  <a:pt x="68277" y="96311"/>
                  <a:pt x="77272" y="105836"/>
                  <a:pt x="69864" y="92078"/>
                </a:cubicBezTo>
                <a:cubicBezTo>
                  <a:pt x="62456" y="78320"/>
                  <a:pt x="1072" y="532"/>
                  <a:pt x="14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B35ADB-37F2-5AA2-FD2F-02F1746879DC}"/>
              </a:ext>
            </a:extLst>
          </p:cNvPr>
          <p:cNvSpPr/>
          <p:nvPr/>
        </p:nvSpPr>
        <p:spPr>
          <a:xfrm>
            <a:off x="4330678" y="1923992"/>
            <a:ext cx="53660" cy="73200"/>
          </a:xfrm>
          <a:custGeom>
            <a:avLst/>
            <a:gdLst>
              <a:gd name="connsiteX0" fmla="*/ 22 w 53660"/>
              <a:gd name="connsiteY0" fmla="*/ 58 h 73200"/>
              <a:gd name="connsiteX1" fmla="*/ 44472 w 53660"/>
              <a:gd name="connsiteY1" fmla="*/ 47683 h 73200"/>
              <a:gd name="connsiteX2" fmla="*/ 50822 w 53660"/>
              <a:gd name="connsiteY2" fmla="*/ 73083 h 73200"/>
              <a:gd name="connsiteX3" fmla="*/ 50822 w 53660"/>
              <a:gd name="connsiteY3" fmla="*/ 38158 h 73200"/>
              <a:gd name="connsiteX4" fmla="*/ 22 w 53660"/>
              <a:gd name="connsiteY4" fmla="*/ 58 h 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0" h="73200">
                <a:moveTo>
                  <a:pt x="22" y="58"/>
                </a:moveTo>
                <a:cubicBezTo>
                  <a:pt x="-1036" y="1646"/>
                  <a:pt x="36005" y="35512"/>
                  <a:pt x="44472" y="47683"/>
                </a:cubicBezTo>
                <a:cubicBezTo>
                  <a:pt x="52939" y="59854"/>
                  <a:pt x="49764" y="74671"/>
                  <a:pt x="50822" y="73083"/>
                </a:cubicBezTo>
                <a:cubicBezTo>
                  <a:pt x="51880" y="71495"/>
                  <a:pt x="56643" y="46625"/>
                  <a:pt x="50822" y="38158"/>
                </a:cubicBezTo>
                <a:cubicBezTo>
                  <a:pt x="45001" y="29691"/>
                  <a:pt x="1080" y="-1530"/>
                  <a:pt x="22" y="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BE5B5F68-564A-FC9B-AC54-06345568FF9C}"/>
              </a:ext>
            </a:extLst>
          </p:cNvPr>
          <p:cNvSpPr/>
          <p:nvPr/>
        </p:nvSpPr>
        <p:spPr>
          <a:xfrm>
            <a:off x="5085731" y="2203450"/>
            <a:ext cx="64786" cy="160190"/>
          </a:xfrm>
          <a:custGeom>
            <a:avLst/>
            <a:gdLst>
              <a:gd name="connsiteX0" fmla="*/ 619 w 64786"/>
              <a:gd name="connsiteY0" fmla="*/ 63500 h 160190"/>
              <a:gd name="connsiteX1" fmla="*/ 32369 w 64786"/>
              <a:gd name="connsiteY1" fmla="*/ 123825 h 160190"/>
              <a:gd name="connsiteX2" fmla="*/ 41894 w 64786"/>
              <a:gd name="connsiteY2" fmla="*/ 158750 h 160190"/>
              <a:gd name="connsiteX3" fmla="*/ 54594 w 64786"/>
              <a:gd name="connsiteY3" fmla="*/ 79375 h 160190"/>
              <a:gd name="connsiteX4" fmla="*/ 45069 w 64786"/>
              <a:gd name="connsiteY4" fmla="*/ 0 h 160190"/>
              <a:gd name="connsiteX5" fmla="*/ 64119 w 64786"/>
              <a:gd name="connsiteY5" fmla="*/ 158750 h 160190"/>
              <a:gd name="connsiteX6" fmla="*/ 619 w 64786"/>
              <a:gd name="connsiteY6" fmla="*/ 63500 h 1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6" h="160190">
                <a:moveTo>
                  <a:pt x="619" y="63500"/>
                </a:moveTo>
                <a:cubicBezTo>
                  <a:pt x="-4673" y="57679"/>
                  <a:pt x="25490" y="107950"/>
                  <a:pt x="32369" y="123825"/>
                </a:cubicBezTo>
                <a:cubicBezTo>
                  <a:pt x="39248" y="139700"/>
                  <a:pt x="38190" y="166158"/>
                  <a:pt x="41894" y="158750"/>
                </a:cubicBezTo>
                <a:cubicBezTo>
                  <a:pt x="45598" y="151342"/>
                  <a:pt x="54065" y="105833"/>
                  <a:pt x="54594" y="79375"/>
                </a:cubicBezTo>
                <a:cubicBezTo>
                  <a:pt x="55123" y="52917"/>
                  <a:pt x="45069" y="0"/>
                  <a:pt x="45069" y="0"/>
                </a:cubicBezTo>
                <a:cubicBezTo>
                  <a:pt x="46656" y="13229"/>
                  <a:pt x="68882" y="143933"/>
                  <a:pt x="64119" y="158750"/>
                </a:cubicBezTo>
                <a:cubicBezTo>
                  <a:pt x="59356" y="173567"/>
                  <a:pt x="5911" y="69321"/>
                  <a:pt x="619" y="635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2F9BC59-877E-39EB-441E-8D3A7E41DD90}"/>
              </a:ext>
            </a:extLst>
          </p:cNvPr>
          <p:cNvSpPr/>
          <p:nvPr/>
        </p:nvSpPr>
        <p:spPr>
          <a:xfrm>
            <a:off x="4943374" y="2765387"/>
            <a:ext cx="226565" cy="196319"/>
          </a:xfrm>
          <a:custGeom>
            <a:avLst/>
            <a:gdLst>
              <a:gd name="connsiteX0" fmla="*/ 101 w 226565"/>
              <a:gd name="connsiteY0" fmla="*/ 111163 h 196319"/>
              <a:gd name="connsiteX1" fmla="*/ 104876 w 226565"/>
              <a:gd name="connsiteY1" fmla="*/ 152438 h 196319"/>
              <a:gd name="connsiteX2" fmla="*/ 60426 w 226565"/>
              <a:gd name="connsiteY2" fmla="*/ 193713 h 196319"/>
              <a:gd name="connsiteX3" fmla="*/ 222351 w 226565"/>
              <a:gd name="connsiteY3" fmla="*/ 73063 h 196319"/>
              <a:gd name="connsiteX4" fmla="*/ 174726 w 226565"/>
              <a:gd name="connsiteY4" fmla="*/ 95288 h 196319"/>
              <a:gd name="connsiteX5" fmla="*/ 127101 w 226565"/>
              <a:gd name="connsiteY5" fmla="*/ 38 h 196319"/>
              <a:gd name="connsiteX6" fmla="*/ 155676 w 226565"/>
              <a:gd name="connsiteY6" fmla="*/ 107988 h 196319"/>
              <a:gd name="connsiteX7" fmla="*/ 127101 w 226565"/>
              <a:gd name="connsiteY7" fmla="*/ 146088 h 196319"/>
              <a:gd name="connsiteX8" fmla="*/ 101 w 226565"/>
              <a:gd name="connsiteY8" fmla="*/ 111163 h 19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65" h="196319">
                <a:moveTo>
                  <a:pt x="101" y="111163"/>
                </a:moveTo>
                <a:cubicBezTo>
                  <a:pt x="-3603" y="112221"/>
                  <a:pt x="94822" y="138680"/>
                  <a:pt x="104876" y="152438"/>
                </a:cubicBezTo>
                <a:cubicBezTo>
                  <a:pt x="114930" y="166196"/>
                  <a:pt x="40847" y="206942"/>
                  <a:pt x="60426" y="193713"/>
                </a:cubicBezTo>
                <a:cubicBezTo>
                  <a:pt x="80005" y="180484"/>
                  <a:pt x="203301" y="89467"/>
                  <a:pt x="222351" y="73063"/>
                </a:cubicBezTo>
                <a:cubicBezTo>
                  <a:pt x="241401" y="56659"/>
                  <a:pt x="190601" y="107459"/>
                  <a:pt x="174726" y="95288"/>
                </a:cubicBezTo>
                <a:cubicBezTo>
                  <a:pt x="158851" y="83117"/>
                  <a:pt x="130276" y="-2079"/>
                  <a:pt x="127101" y="38"/>
                </a:cubicBezTo>
                <a:cubicBezTo>
                  <a:pt x="123926" y="2155"/>
                  <a:pt x="155676" y="83646"/>
                  <a:pt x="155676" y="107988"/>
                </a:cubicBezTo>
                <a:cubicBezTo>
                  <a:pt x="155676" y="132330"/>
                  <a:pt x="155147" y="148734"/>
                  <a:pt x="127101" y="146088"/>
                </a:cubicBezTo>
                <a:cubicBezTo>
                  <a:pt x="99055" y="143442"/>
                  <a:pt x="3805" y="110105"/>
                  <a:pt x="101" y="1111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5D03ED-7A7B-27EF-532C-314C043D5F27}"/>
              </a:ext>
            </a:extLst>
          </p:cNvPr>
          <p:cNvSpPr/>
          <p:nvPr/>
        </p:nvSpPr>
        <p:spPr>
          <a:xfrm>
            <a:off x="4758410" y="2720885"/>
            <a:ext cx="132183" cy="136620"/>
          </a:xfrm>
          <a:custGeom>
            <a:avLst/>
            <a:gdLst>
              <a:gd name="connsiteX0" fmla="*/ 19965 w 132183"/>
              <a:gd name="connsiteY0" fmla="*/ 90 h 136620"/>
              <a:gd name="connsiteX1" fmla="*/ 7265 w 132183"/>
              <a:gd name="connsiteY1" fmla="*/ 76290 h 136620"/>
              <a:gd name="connsiteX2" fmla="*/ 127915 w 132183"/>
              <a:gd name="connsiteY2" fmla="*/ 136615 h 136620"/>
              <a:gd name="connsiteX3" fmla="*/ 105690 w 132183"/>
              <a:gd name="connsiteY3" fmla="*/ 73115 h 136620"/>
              <a:gd name="connsiteX4" fmla="*/ 112040 w 132183"/>
              <a:gd name="connsiteY4" fmla="*/ 12790 h 136620"/>
              <a:gd name="connsiteX5" fmla="*/ 108865 w 132183"/>
              <a:gd name="connsiteY5" fmla="*/ 133440 h 136620"/>
              <a:gd name="connsiteX6" fmla="*/ 4090 w 132183"/>
              <a:gd name="connsiteY6" fmla="*/ 92165 h 136620"/>
              <a:gd name="connsiteX7" fmla="*/ 19965 w 132183"/>
              <a:gd name="connsiteY7" fmla="*/ 90 h 1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183" h="136620">
                <a:moveTo>
                  <a:pt x="19965" y="90"/>
                </a:moveTo>
                <a:cubicBezTo>
                  <a:pt x="20494" y="-2556"/>
                  <a:pt x="-10727" y="53536"/>
                  <a:pt x="7265" y="76290"/>
                </a:cubicBezTo>
                <a:cubicBezTo>
                  <a:pt x="25257" y="99044"/>
                  <a:pt x="111511" y="137144"/>
                  <a:pt x="127915" y="136615"/>
                </a:cubicBezTo>
                <a:cubicBezTo>
                  <a:pt x="144319" y="136086"/>
                  <a:pt x="108336" y="93752"/>
                  <a:pt x="105690" y="73115"/>
                </a:cubicBezTo>
                <a:cubicBezTo>
                  <a:pt x="103044" y="52478"/>
                  <a:pt x="111511" y="2736"/>
                  <a:pt x="112040" y="12790"/>
                </a:cubicBezTo>
                <a:cubicBezTo>
                  <a:pt x="112569" y="22844"/>
                  <a:pt x="126857" y="120211"/>
                  <a:pt x="108865" y="133440"/>
                </a:cubicBezTo>
                <a:cubicBezTo>
                  <a:pt x="90873" y="146669"/>
                  <a:pt x="18907" y="109627"/>
                  <a:pt x="4090" y="92165"/>
                </a:cubicBezTo>
                <a:cubicBezTo>
                  <a:pt x="-10727" y="74703"/>
                  <a:pt x="19436" y="2736"/>
                  <a:pt x="19965" y="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BF5817B-F104-0DCA-D52A-1393CA45943A}"/>
              </a:ext>
            </a:extLst>
          </p:cNvPr>
          <p:cNvSpPr/>
          <p:nvPr/>
        </p:nvSpPr>
        <p:spPr>
          <a:xfrm>
            <a:off x="4570943" y="2747644"/>
            <a:ext cx="164857" cy="157806"/>
          </a:xfrm>
          <a:custGeom>
            <a:avLst/>
            <a:gdLst>
              <a:gd name="connsiteX0" fmla="*/ 1057 w 164857"/>
              <a:gd name="connsiteY0" fmla="*/ 109856 h 157806"/>
              <a:gd name="connsiteX1" fmla="*/ 162982 w 164857"/>
              <a:gd name="connsiteY1" fmla="*/ 1906 h 157806"/>
              <a:gd name="connsiteX2" fmla="*/ 86782 w 164857"/>
              <a:gd name="connsiteY2" fmla="*/ 49531 h 157806"/>
              <a:gd name="connsiteX3" fmla="*/ 48682 w 164857"/>
              <a:gd name="connsiteY3" fmla="*/ 157481 h 157806"/>
              <a:gd name="connsiteX4" fmla="*/ 89957 w 164857"/>
              <a:gd name="connsiteY4" fmla="*/ 11431 h 157806"/>
              <a:gd name="connsiteX5" fmla="*/ 1057 w 164857"/>
              <a:gd name="connsiteY5" fmla="*/ 109856 h 1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57" h="157806">
                <a:moveTo>
                  <a:pt x="1057" y="109856"/>
                </a:moveTo>
                <a:cubicBezTo>
                  <a:pt x="13228" y="108269"/>
                  <a:pt x="148695" y="11960"/>
                  <a:pt x="162982" y="1906"/>
                </a:cubicBezTo>
                <a:cubicBezTo>
                  <a:pt x="177269" y="-8148"/>
                  <a:pt x="105832" y="23602"/>
                  <a:pt x="86782" y="49531"/>
                </a:cubicBezTo>
                <a:cubicBezTo>
                  <a:pt x="67732" y="75460"/>
                  <a:pt x="48153" y="163831"/>
                  <a:pt x="48682" y="157481"/>
                </a:cubicBezTo>
                <a:cubicBezTo>
                  <a:pt x="49211" y="151131"/>
                  <a:pt x="94190" y="20427"/>
                  <a:pt x="89957" y="11431"/>
                </a:cubicBezTo>
                <a:cubicBezTo>
                  <a:pt x="85724" y="2435"/>
                  <a:pt x="-11114" y="111443"/>
                  <a:pt x="1057" y="1098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B2D4A95-3B1F-DECC-F012-4633666E88A0}"/>
              </a:ext>
            </a:extLst>
          </p:cNvPr>
          <p:cNvSpPr/>
          <p:nvPr/>
        </p:nvSpPr>
        <p:spPr>
          <a:xfrm>
            <a:off x="4351811" y="2512020"/>
            <a:ext cx="110095" cy="143808"/>
          </a:xfrm>
          <a:custGeom>
            <a:avLst/>
            <a:gdLst>
              <a:gd name="connsiteX0" fmla="*/ 36039 w 110095"/>
              <a:gd name="connsiteY0" fmla="*/ 8930 h 143808"/>
              <a:gd name="connsiteX1" fmla="*/ 51914 w 110095"/>
              <a:gd name="connsiteY1" fmla="*/ 78780 h 143808"/>
              <a:gd name="connsiteX2" fmla="*/ 1114 w 110095"/>
              <a:gd name="connsiteY2" fmla="*/ 142280 h 143808"/>
              <a:gd name="connsiteX3" fmla="*/ 109064 w 110095"/>
              <a:gd name="connsiteY3" fmla="*/ 12105 h 143808"/>
              <a:gd name="connsiteX4" fmla="*/ 36039 w 110095"/>
              <a:gd name="connsiteY4" fmla="*/ 8930 h 1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" h="143808">
                <a:moveTo>
                  <a:pt x="36039" y="8930"/>
                </a:moveTo>
                <a:cubicBezTo>
                  <a:pt x="26514" y="20043"/>
                  <a:pt x="57735" y="56555"/>
                  <a:pt x="51914" y="78780"/>
                </a:cubicBezTo>
                <a:cubicBezTo>
                  <a:pt x="46093" y="101005"/>
                  <a:pt x="-8411" y="153393"/>
                  <a:pt x="1114" y="142280"/>
                </a:cubicBezTo>
                <a:cubicBezTo>
                  <a:pt x="10639" y="131168"/>
                  <a:pt x="98481" y="29038"/>
                  <a:pt x="109064" y="12105"/>
                </a:cubicBezTo>
                <a:cubicBezTo>
                  <a:pt x="119647" y="-4828"/>
                  <a:pt x="45564" y="-2183"/>
                  <a:pt x="36039" y="89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5A0C081-C167-E95B-2D5E-4468AB9D7BBD}"/>
              </a:ext>
            </a:extLst>
          </p:cNvPr>
          <p:cNvSpPr/>
          <p:nvPr/>
        </p:nvSpPr>
        <p:spPr>
          <a:xfrm>
            <a:off x="4921315" y="2500562"/>
            <a:ext cx="268638" cy="290656"/>
          </a:xfrm>
          <a:custGeom>
            <a:avLst/>
            <a:gdLst>
              <a:gd name="connsiteX0" fmla="*/ 266635 w 268638"/>
              <a:gd name="connsiteY0" fmla="*/ 1338 h 290656"/>
              <a:gd name="connsiteX1" fmla="*/ 44385 w 268638"/>
              <a:gd name="connsiteY1" fmla="*/ 137863 h 290656"/>
              <a:gd name="connsiteX2" fmla="*/ 6285 w 268638"/>
              <a:gd name="connsiteY2" fmla="*/ 185488 h 290656"/>
              <a:gd name="connsiteX3" fmla="*/ 130110 w 268638"/>
              <a:gd name="connsiteY3" fmla="*/ 118813 h 290656"/>
              <a:gd name="connsiteX4" fmla="*/ 76135 w 268638"/>
              <a:gd name="connsiteY4" fmla="*/ 141038 h 290656"/>
              <a:gd name="connsiteX5" fmla="*/ 171385 w 268638"/>
              <a:gd name="connsiteY5" fmla="*/ 71188 h 290656"/>
              <a:gd name="connsiteX6" fmla="*/ 120585 w 268638"/>
              <a:gd name="connsiteY6" fmla="*/ 131513 h 290656"/>
              <a:gd name="connsiteX7" fmla="*/ 111060 w 268638"/>
              <a:gd name="connsiteY7" fmla="*/ 290263 h 290656"/>
              <a:gd name="connsiteX8" fmla="*/ 152335 w 268638"/>
              <a:gd name="connsiteY8" fmla="*/ 80713 h 290656"/>
              <a:gd name="connsiteX9" fmla="*/ 266635 w 268638"/>
              <a:gd name="connsiteY9" fmla="*/ 1338 h 29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638" h="290656">
                <a:moveTo>
                  <a:pt x="266635" y="1338"/>
                </a:moveTo>
                <a:cubicBezTo>
                  <a:pt x="248643" y="10863"/>
                  <a:pt x="87777" y="107171"/>
                  <a:pt x="44385" y="137863"/>
                </a:cubicBezTo>
                <a:cubicBezTo>
                  <a:pt x="993" y="168555"/>
                  <a:pt x="-8002" y="188663"/>
                  <a:pt x="6285" y="185488"/>
                </a:cubicBezTo>
                <a:cubicBezTo>
                  <a:pt x="20572" y="182313"/>
                  <a:pt x="118468" y="126221"/>
                  <a:pt x="130110" y="118813"/>
                </a:cubicBezTo>
                <a:cubicBezTo>
                  <a:pt x="141752" y="111405"/>
                  <a:pt x="69256" y="148976"/>
                  <a:pt x="76135" y="141038"/>
                </a:cubicBezTo>
                <a:cubicBezTo>
                  <a:pt x="83014" y="133100"/>
                  <a:pt x="163977" y="72775"/>
                  <a:pt x="171385" y="71188"/>
                </a:cubicBezTo>
                <a:cubicBezTo>
                  <a:pt x="178793" y="69601"/>
                  <a:pt x="130639" y="95001"/>
                  <a:pt x="120585" y="131513"/>
                </a:cubicBezTo>
                <a:cubicBezTo>
                  <a:pt x="110531" y="168025"/>
                  <a:pt x="105768" y="298730"/>
                  <a:pt x="111060" y="290263"/>
                </a:cubicBezTo>
                <a:cubicBezTo>
                  <a:pt x="116352" y="281796"/>
                  <a:pt x="128522" y="126751"/>
                  <a:pt x="152335" y="80713"/>
                </a:cubicBezTo>
                <a:cubicBezTo>
                  <a:pt x="176147" y="34676"/>
                  <a:pt x="284627" y="-8187"/>
                  <a:pt x="266635" y="13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BBE1F6B-DC9D-DA68-7395-D50C8D10DA7A}"/>
              </a:ext>
            </a:extLst>
          </p:cNvPr>
          <p:cNvSpPr/>
          <p:nvPr/>
        </p:nvSpPr>
        <p:spPr>
          <a:xfrm>
            <a:off x="4516218" y="2663862"/>
            <a:ext cx="142041" cy="199841"/>
          </a:xfrm>
          <a:custGeom>
            <a:avLst/>
            <a:gdLst>
              <a:gd name="connsiteX0" fmla="*/ 135157 w 142041"/>
              <a:gd name="connsiteY0" fmla="*/ 3138 h 199841"/>
              <a:gd name="connsiteX1" fmla="*/ 55782 w 142041"/>
              <a:gd name="connsiteY1" fmla="*/ 139663 h 199841"/>
              <a:gd name="connsiteX2" fmla="*/ 1807 w 142041"/>
              <a:gd name="connsiteY2" fmla="*/ 196813 h 199841"/>
              <a:gd name="connsiteX3" fmla="*/ 122457 w 142041"/>
              <a:gd name="connsiteY3" fmla="*/ 53938 h 199841"/>
              <a:gd name="connsiteX4" fmla="*/ 135157 w 142041"/>
              <a:gd name="connsiteY4" fmla="*/ 3138 h 19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1" h="199841">
                <a:moveTo>
                  <a:pt x="135157" y="3138"/>
                </a:moveTo>
                <a:cubicBezTo>
                  <a:pt x="124044" y="17426"/>
                  <a:pt x="78007" y="107384"/>
                  <a:pt x="55782" y="139663"/>
                </a:cubicBezTo>
                <a:cubicBezTo>
                  <a:pt x="33557" y="171942"/>
                  <a:pt x="-9306" y="211101"/>
                  <a:pt x="1807" y="196813"/>
                </a:cubicBezTo>
                <a:cubicBezTo>
                  <a:pt x="12919" y="182526"/>
                  <a:pt x="99703" y="81455"/>
                  <a:pt x="122457" y="53938"/>
                </a:cubicBezTo>
                <a:cubicBezTo>
                  <a:pt x="145211" y="26421"/>
                  <a:pt x="146270" y="-11150"/>
                  <a:pt x="135157" y="31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7AC839B-26CF-4529-8576-26182C9943EB}"/>
              </a:ext>
            </a:extLst>
          </p:cNvPr>
          <p:cNvSpPr/>
          <p:nvPr/>
        </p:nvSpPr>
        <p:spPr>
          <a:xfrm>
            <a:off x="4494911" y="2628837"/>
            <a:ext cx="51710" cy="146197"/>
          </a:xfrm>
          <a:custGeom>
            <a:avLst/>
            <a:gdLst>
              <a:gd name="connsiteX0" fmla="*/ 51689 w 51710"/>
              <a:gd name="connsiteY0" fmla="*/ 63 h 146197"/>
              <a:gd name="connsiteX1" fmla="*/ 7239 w 51710"/>
              <a:gd name="connsiteY1" fmla="*/ 85788 h 146197"/>
              <a:gd name="connsiteX2" fmla="*/ 7239 w 51710"/>
              <a:gd name="connsiteY2" fmla="*/ 146113 h 146197"/>
              <a:gd name="connsiteX3" fmla="*/ 889 w 51710"/>
              <a:gd name="connsiteY3" fmla="*/ 73088 h 146197"/>
              <a:gd name="connsiteX4" fmla="*/ 51689 w 51710"/>
              <a:gd name="connsiteY4" fmla="*/ 63 h 1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10" h="146197">
                <a:moveTo>
                  <a:pt x="51689" y="63"/>
                </a:moveTo>
                <a:cubicBezTo>
                  <a:pt x="52747" y="2180"/>
                  <a:pt x="14647" y="61446"/>
                  <a:pt x="7239" y="85788"/>
                </a:cubicBezTo>
                <a:cubicBezTo>
                  <a:pt x="-169" y="110130"/>
                  <a:pt x="8297" y="148230"/>
                  <a:pt x="7239" y="146113"/>
                </a:cubicBezTo>
                <a:cubicBezTo>
                  <a:pt x="6181" y="143996"/>
                  <a:pt x="-2815" y="96901"/>
                  <a:pt x="889" y="73088"/>
                </a:cubicBezTo>
                <a:cubicBezTo>
                  <a:pt x="4593" y="49276"/>
                  <a:pt x="50631" y="-2054"/>
                  <a:pt x="51689" y="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23D9373-6368-EA0A-1A20-3C3913D6E609}"/>
              </a:ext>
            </a:extLst>
          </p:cNvPr>
          <p:cNvSpPr/>
          <p:nvPr/>
        </p:nvSpPr>
        <p:spPr>
          <a:xfrm>
            <a:off x="4517856" y="2517501"/>
            <a:ext cx="251089" cy="141501"/>
          </a:xfrm>
          <a:custGeom>
            <a:avLst/>
            <a:gdLst>
              <a:gd name="connsiteX0" fmla="*/ 169 w 251089"/>
              <a:gd name="connsiteY0" fmla="*/ 274 h 141501"/>
              <a:gd name="connsiteX1" fmla="*/ 238294 w 251089"/>
              <a:gd name="connsiteY1" fmla="*/ 136799 h 141501"/>
              <a:gd name="connsiteX2" fmla="*/ 200194 w 251089"/>
              <a:gd name="connsiteY2" fmla="*/ 101874 h 141501"/>
              <a:gd name="connsiteX3" fmla="*/ 169 w 251089"/>
              <a:gd name="connsiteY3" fmla="*/ 274 h 1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89" h="141501">
                <a:moveTo>
                  <a:pt x="169" y="274"/>
                </a:moveTo>
                <a:cubicBezTo>
                  <a:pt x="6519" y="6095"/>
                  <a:pt x="204957" y="119866"/>
                  <a:pt x="238294" y="136799"/>
                </a:cubicBezTo>
                <a:cubicBezTo>
                  <a:pt x="271631" y="153732"/>
                  <a:pt x="233002" y="120924"/>
                  <a:pt x="200194" y="101874"/>
                </a:cubicBezTo>
                <a:cubicBezTo>
                  <a:pt x="167386" y="82824"/>
                  <a:pt x="-6181" y="-5547"/>
                  <a:pt x="169" y="2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773F7275-8ED4-F5CC-F805-963DA8275395}"/>
              </a:ext>
            </a:extLst>
          </p:cNvPr>
          <p:cNvSpPr/>
          <p:nvPr/>
        </p:nvSpPr>
        <p:spPr>
          <a:xfrm>
            <a:off x="4108314" y="1621983"/>
            <a:ext cx="514919" cy="105217"/>
          </a:xfrm>
          <a:custGeom>
            <a:avLst/>
            <a:gdLst>
              <a:gd name="connsiteX0" fmla="*/ 136 w 514919"/>
              <a:gd name="connsiteY0" fmla="*/ 73467 h 105217"/>
              <a:gd name="connsiteX1" fmla="*/ 333511 w 514919"/>
              <a:gd name="connsiteY1" fmla="*/ 29017 h 105217"/>
              <a:gd name="connsiteX2" fmla="*/ 270011 w 514919"/>
              <a:gd name="connsiteY2" fmla="*/ 57592 h 105217"/>
              <a:gd name="connsiteX3" fmla="*/ 54111 w 514919"/>
              <a:gd name="connsiteY3" fmla="*/ 105217 h 105217"/>
              <a:gd name="connsiteX4" fmla="*/ 368436 w 514919"/>
              <a:gd name="connsiteY4" fmla="*/ 35367 h 105217"/>
              <a:gd name="connsiteX5" fmla="*/ 514486 w 514919"/>
              <a:gd name="connsiteY5" fmla="*/ 442 h 105217"/>
              <a:gd name="connsiteX6" fmla="*/ 327161 w 514919"/>
              <a:gd name="connsiteY6" fmla="*/ 16317 h 105217"/>
              <a:gd name="connsiteX7" fmla="*/ 130311 w 514919"/>
              <a:gd name="connsiteY7" fmla="*/ 25842 h 105217"/>
              <a:gd name="connsiteX8" fmla="*/ 377961 w 514919"/>
              <a:gd name="connsiteY8" fmla="*/ 16317 h 105217"/>
              <a:gd name="connsiteX9" fmla="*/ 136 w 514919"/>
              <a:gd name="connsiteY9" fmla="*/ 73467 h 1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919" h="105217">
                <a:moveTo>
                  <a:pt x="136" y="73467"/>
                </a:moveTo>
                <a:cubicBezTo>
                  <a:pt x="-7272" y="75584"/>
                  <a:pt x="288532" y="31663"/>
                  <a:pt x="333511" y="29017"/>
                </a:cubicBezTo>
                <a:cubicBezTo>
                  <a:pt x="378490" y="26371"/>
                  <a:pt x="316578" y="44892"/>
                  <a:pt x="270011" y="57592"/>
                </a:cubicBezTo>
                <a:cubicBezTo>
                  <a:pt x="223444" y="70292"/>
                  <a:pt x="54111" y="105217"/>
                  <a:pt x="54111" y="105217"/>
                </a:cubicBezTo>
                <a:lnTo>
                  <a:pt x="368436" y="35367"/>
                </a:lnTo>
                <a:cubicBezTo>
                  <a:pt x="445165" y="17905"/>
                  <a:pt x="521365" y="3617"/>
                  <a:pt x="514486" y="442"/>
                </a:cubicBezTo>
                <a:cubicBezTo>
                  <a:pt x="507607" y="-2733"/>
                  <a:pt x="391190" y="12084"/>
                  <a:pt x="327161" y="16317"/>
                </a:cubicBezTo>
                <a:cubicBezTo>
                  <a:pt x="263132" y="20550"/>
                  <a:pt x="121844" y="25842"/>
                  <a:pt x="130311" y="25842"/>
                </a:cubicBezTo>
                <a:cubicBezTo>
                  <a:pt x="138778" y="25842"/>
                  <a:pt x="395953" y="11025"/>
                  <a:pt x="377961" y="16317"/>
                </a:cubicBezTo>
                <a:cubicBezTo>
                  <a:pt x="359969" y="21609"/>
                  <a:pt x="7544" y="71350"/>
                  <a:pt x="136" y="734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41A7175-99A7-DCB2-AAC3-FB67CEC3DE31}"/>
              </a:ext>
            </a:extLst>
          </p:cNvPr>
          <p:cNvSpPr/>
          <p:nvPr/>
        </p:nvSpPr>
        <p:spPr>
          <a:xfrm>
            <a:off x="4978294" y="1501521"/>
            <a:ext cx="93323" cy="165324"/>
          </a:xfrm>
          <a:custGeom>
            <a:avLst/>
            <a:gdLst>
              <a:gd name="connsiteX0" fmla="*/ 106 w 93323"/>
              <a:gd name="connsiteY0" fmla="*/ 254 h 165324"/>
              <a:gd name="connsiteX1" fmla="*/ 92181 w 93323"/>
              <a:gd name="connsiteY1" fmla="*/ 162179 h 165324"/>
              <a:gd name="connsiteX2" fmla="*/ 54081 w 93323"/>
              <a:gd name="connsiteY2" fmla="*/ 111379 h 165324"/>
              <a:gd name="connsiteX3" fmla="*/ 73131 w 93323"/>
              <a:gd name="connsiteY3" fmla="*/ 124079 h 165324"/>
              <a:gd name="connsiteX4" fmla="*/ 106 w 93323"/>
              <a:gd name="connsiteY4" fmla="*/ 254 h 16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23" h="165324">
                <a:moveTo>
                  <a:pt x="106" y="254"/>
                </a:moveTo>
                <a:cubicBezTo>
                  <a:pt x="3281" y="6604"/>
                  <a:pt x="83185" y="143658"/>
                  <a:pt x="92181" y="162179"/>
                </a:cubicBezTo>
                <a:cubicBezTo>
                  <a:pt x="101177" y="180700"/>
                  <a:pt x="54081" y="111379"/>
                  <a:pt x="54081" y="111379"/>
                </a:cubicBezTo>
                <a:cubicBezTo>
                  <a:pt x="50906" y="105029"/>
                  <a:pt x="80539" y="139954"/>
                  <a:pt x="73131" y="124079"/>
                </a:cubicBezTo>
                <a:cubicBezTo>
                  <a:pt x="65723" y="108204"/>
                  <a:pt x="-3069" y="-6096"/>
                  <a:pt x="106" y="2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4900C3C-293B-ECF3-59BE-E5CA0D7C4934}"/>
              </a:ext>
            </a:extLst>
          </p:cNvPr>
          <p:cNvSpPr/>
          <p:nvPr/>
        </p:nvSpPr>
        <p:spPr>
          <a:xfrm>
            <a:off x="5084816" y="1596318"/>
            <a:ext cx="432317" cy="109421"/>
          </a:xfrm>
          <a:custGeom>
            <a:avLst/>
            <a:gdLst>
              <a:gd name="connsiteX0" fmla="*/ 1534 w 432317"/>
              <a:gd name="connsiteY0" fmla="*/ 35632 h 109421"/>
              <a:gd name="connsiteX1" fmla="*/ 192034 w 432317"/>
              <a:gd name="connsiteY1" fmla="*/ 83257 h 109421"/>
              <a:gd name="connsiteX2" fmla="*/ 163459 w 432317"/>
              <a:gd name="connsiteY2" fmla="*/ 86432 h 109421"/>
              <a:gd name="connsiteX3" fmla="*/ 366659 w 432317"/>
              <a:gd name="connsiteY3" fmla="*/ 29282 h 109421"/>
              <a:gd name="connsiteX4" fmla="*/ 271409 w 432317"/>
              <a:gd name="connsiteY4" fmla="*/ 61032 h 109421"/>
              <a:gd name="connsiteX5" fmla="*/ 430159 w 432317"/>
              <a:gd name="connsiteY5" fmla="*/ 3882 h 109421"/>
              <a:gd name="connsiteX6" fmla="*/ 357134 w 432317"/>
              <a:gd name="connsiteY6" fmla="*/ 16582 h 109421"/>
              <a:gd name="connsiteX7" fmla="*/ 268234 w 432317"/>
              <a:gd name="connsiteY7" fmla="*/ 108657 h 109421"/>
              <a:gd name="connsiteX8" fmla="*/ 214259 w 432317"/>
              <a:gd name="connsiteY8" fmla="*/ 61032 h 109421"/>
              <a:gd name="connsiteX9" fmla="*/ 106309 w 432317"/>
              <a:gd name="connsiteY9" fmla="*/ 70557 h 109421"/>
              <a:gd name="connsiteX10" fmla="*/ 1534 w 432317"/>
              <a:gd name="connsiteY10" fmla="*/ 35632 h 1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317" h="109421">
                <a:moveTo>
                  <a:pt x="1534" y="35632"/>
                </a:moveTo>
                <a:cubicBezTo>
                  <a:pt x="15822" y="37749"/>
                  <a:pt x="165046" y="74790"/>
                  <a:pt x="192034" y="83257"/>
                </a:cubicBezTo>
                <a:cubicBezTo>
                  <a:pt x="219022" y="91724"/>
                  <a:pt x="134355" y="95428"/>
                  <a:pt x="163459" y="86432"/>
                </a:cubicBezTo>
                <a:cubicBezTo>
                  <a:pt x="192563" y="77436"/>
                  <a:pt x="348667" y="33515"/>
                  <a:pt x="366659" y="29282"/>
                </a:cubicBezTo>
                <a:cubicBezTo>
                  <a:pt x="384651" y="25049"/>
                  <a:pt x="260826" y="65265"/>
                  <a:pt x="271409" y="61032"/>
                </a:cubicBezTo>
                <a:cubicBezTo>
                  <a:pt x="281992" y="56799"/>
                  <a:pt x="415872" y="11290"/>
                  <a:pt x="430159" y="3882"/>
                </a:cubicBezTo>
                <a:cubicBezTo>
                  <a:pt x="444446" y="-3526"/>
                  <a:pt x="384122" y="-881"/>
                  <a:pt x="357134" y="16582"/>
                </a:cubicBezTo>
                <a:cubicBezTo>
                  <a:pt x="330146" y="34045"/>
                  <a:pt x="292047" y="101249"/>
                  <a:pt x="268234" y="108657"/>
                </a:cubicBezTo>
                <a:cubicBezTo>
                  <a:pt x="244422" y="116065"/>
                  <a:pt x="241246" y="67382"/>
                  <a:pt x="214259" y="61032"/>
                </a:cubicBezTo>
                <a:cubicBezTo>
                  <a:pt x="187272" y="54682"/>
                  <a:pt x="135942" y="73203"/>
                  <a:pt x="106309" y="70557"/>
                </a:cubicBezTo>
                <a:cubicBezTo>
                  <a:pt x="76676" y="67911"/>
                  <a:pt x="-12754" y="33515"/>
                  <a:pt x="1534" y="356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BE15605-C154-3F79-F335-EEBB153FACD1}"/>
              </a:ext>
            </a:extLst>
          </p:cNvPr>
          <p:cNvSpPr/>
          <p:nvPr/>
        </p:nvSpPr>
        <p:spPr>
          <a:xfrm>
            <a:off x="5064125" y="1606550"/>
            <a:ext cx="219568" cy="95402"/>
          </a:xfrm>
          <a:custGeom>
            <a:avLst/>
            <a:gdLst>
              <a:gd name="connsiteX0" fmla="*/ 0 w 219568"/>
              <a:gd name="connsiteY0" fmla="*/ 0 h 95402"/>
              <a:gd name="connsiteX1" fmla="*/ 187325 w 219568"/>
              <a:gd name="connsiteY1" fmla="*/ 76200 h 95402"/>
              <a:gd name="connsiteX2" fmla="*/ 215900 w 219568"/>
              <a:gd name="connsiteY2" fmla="*/ 95250 h 95402"/>
              <a:gd name="connsiteX3" fmla="*/ 146050 w 219568"/>
              <a:gd name="connsiteY3" fmla="*/ 69850 h 95402"/>
              <a:gd name="connsiteX4" fmla="*/ 0 w 219568"/>
              <a:gd name="connsiteY4" fmla="*/ 0 h 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68" h="95402">
                <a:moveTo>
                  <a:pt x="0" y="0"/>
                </a:moveTo>
                <a:lnTo>
                  <a:pt x="187325" y="76200"/>
                </a:lnTo>
                <a:cubicBezTo>
                  <a:pt x="223308" y="92075"/>
                  <a:pt x="222779" y="96308"/>
                  <a:pt x="215900" y="95250"/>
                </a:cubicBezTo>
                <a:cubicBezTo>
                  <a:pt x="209021" y="94192"/>
                  <a:pt x="146050" y="69850"/>
                  <a:pt x="146050" y="6985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EC423A38-62E1-8C23-02FE-D8C061EF3556}"/>
              </a:ext>
            </a:extLst>
          </p:cNvPr>
          <p:cNvSpPr/>
          <p:nvPr/>
        </p:nvSpPr>
        <p:spPr>
          <a:xfrm>
            <a:off x="3613934" y="-499083"/>
            <a:ext cx="1612851" cy="853666"/>
          </a:xfrm>
          <a:custGeom>
            <a:avLst/>
            <a:gdLst>
              <a:gd name="connsiteX0" fmla="*/ 1612693 w 1612851"/>
              <a:gd name="connsiteY0" fmla="*/ 665338 h 853666"/>
              <a:gd name="connsiteX1" fmla="*/ 1082757 w 1612851"/>
              <a:gd name="connsiteY1" fmla="*/ 208138 h 853666"/>
              <a:gd name="connsiteX2" fmla="*/ 1072366 w 1612851"/>
              <a:gd name="connsiteY2" fmla="*/ 270483 h 853666"/>
              <a:gd name="connsiteX3" fmla="*/ 771030 w 1612851"/>
              <a:gd name="connsiteY3" fmla="*/ 319 h 853666"/>
              <a:gd name="connsiteX4" fmla="*/ 1041193 w 1612851"/>
              <a:gd name="connsiteY4" fmla="*/ 332828 h 853666"/>
              <a:gd name="connsiteX5" fmla="*/ 583993 w 1612851"/>
              <a:gd name="connsiteY5" fmla="*/ 551038 h 853666"/>
              <a:gd name="connsiteX6" fmla="*/ 2102 w 1612851"/>
              <a:gd name="connsiteY6" fmla="*/ 852374 h 853666"/>
              <a:gd name="connsiteX7" fmla="*/ 802202 w 1612851"/>
              <a:gd name="connsiteY7" fmla="*/ 426347 h 853666"/>
              <a:gd name="connsiteX8" fmla="*/ 1134711 w 1612851"/>
              <a:gd name="connsiteY8" fmla="*/ 239310 h 853666"/>
              <a:gd name="connsiteX9" fmla="*/ 1612693 w 1612851"/>
              <a:gd name="connsiteY9" fmla="*/ 665338 h 85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851" h="853666">
                <a:moveTo>
                  <a:pt x="1612693" y="665338"/>
                </a:moveTo>
                <a:cubicBezTo>
                  <a:pt x="1604034" y="660143"/>
                  <a:pt x="1082757" y="208138"/>
                  <a:pt x="1082757" y="208138"/>
                </a:cubicBezTo>
                <a:cubicBezTo>
                  <a:pt x="992702" y="142329"/>
                  <a:pt x="1124320" y="305119"/>
                  <a:pt x="1072366" y="270483"/>
                </a:cubicBezTo>
                <a:cubicBezTo>
                  <a:pt x="1020412" y="235847"/>
                  <a:pt x="776225" y="-10072"/>
                  <a:pt x="771030" y="319"/>
                </a:cubicBezTo>
                <a:cubicBezTo>
                  <a:pt x="765835" y="10710"/>
                  <a:pt x="1072366" y="241042"/>
                  <a:pt x="1041193" y="332828"/>
                </a:cubicBezTo>
                <a:cubicBezTo>
                  <a:pt x="1010020" y="424614"/>
                  <a:pt x="757175" y="464447"/>
                  <a:pt x="583993" y="551038"/>
                </a:cubicBezTo>
                <a:cubicBezTo>
                  <a:pt x="410811" y="637629"/>
                  <a:pt x="-34266" y="873156"/>
                  <a:pt x="2102" y="852374"/>
                </a:cubicBezTo>
                <a:cubicBezTo>
                  <a:pt x="38470" y="831592"/>
                  <a:pt x="613434" y="528524"/>
                  <a:pt x="802202" y="426347"/>
                </a:cubicBezTo>
                <a:cubicBezTo>
                  <a:pt x="990970" y="324170"/>
                  <a:pt x="996166" y="196015"/>
                  <a:pt x="1134711" y="239310"/>
                </a:cubicBezTo>
                <a:cubicBezTo>
                  <a:pt x="1273256" y="282605"/>
                  <a:pt x="1621352" y="670533"/>
                  <a:pt x="1612693" y="6653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F1C3386-71C2-3DE3-7FE6-2157BCB80829}"/>
              </a:ext>
            </a:extLst>
          </p:cNvPr>
          <p:cNvSpPr/>
          <p:nvPr/>
        </p:nvSpPr>
        <p:spPr>
          <a:xfrm>
            <a:off x="2940315" y="62951"/>
            <a:ext cx="2363969" cy="1287934"/>
          </a:xfrm>
          <a:custGeom>
            <a:avLst/>
            <a:gdLst>
              <a:gd name="connsiteX0" fmla="*/ 2359049 w 2363969"/>
              <a:gd name="connsiteY0" fmla="*/ 82522 h 1287934"/>
              <a:gd name="connsiteX1" fmla="*/ 1569340 w 2363969"/>
              <a:gd name="connsiteY1" fmla="*/ 9785 h 1287934"/>
              <a:gd name="connsiteX2" fmla="*/ 841976 w 2363969"/>
              <a:gd name="connsiteY2" fmla="*/ 342294 h 1287934"/>
              <a:gd name="connsiteX3" fmla="*/ 1039403 w 2363969"/>
              <a:gd name="connsiteY3" fmla="*/ 144867 h 1287934"/>
              <a:gd name="connsiteX4" fmla="*/ 654940 w 2363969"/>
              <a:gd name="connsiteY4" fmla="*/ 695585 h 1287934"/>
              <a:gd name="connsiteX5" fmla="*/ 405558 w 2363969"/>
              <a:gd name="connsiteY5" fmla="*/ 1287867 h 1287934"/>
              <a:gd name="connsiteX6" fmla="*/ 623767 w 2363969"/>
              <a:gd name="connsiteY6" fmla="*/ 737149 h 1287934"/>
              <a:gd name="connsiteX7" fmla="*/ 312 w 2363969"/>
              <a:gd name="connsiteY7" fmla="*/ 1090440 h 1287934"/>
              <a:gd name="connsiteX8" fmla="*/ 717285 w 2363969"/>
              <a:gd name="connsiteY8" fmla="*/ 612458 h 1287934"/>
              <a:gd name="connsiteX9" fmla="*/ 1174485 w 2363969"/>
              <a:gd name="connsiteY9" fmla="*/ 196822 h 1287934"/>
              <a:gd name="connsiteX10" fmla="*/ 1870676 w 2363969"/>
              <a:gd name="connsiteY10" fmla="*/ 20176 h 1287934"/>
              <a:gd name="connsiteX11" fmla="*/ 2359049 w 2363969"/>
              <a:gd name="connsiteY11" fmla="*/ 82522 h 12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3969" h="1287934">
                <a:moveTo>
                  <a:pt x="2359049" y="82522"/>
                </a:moveTo>
                <a:cubicBezTo>
                  <a:pt x="2308826" y="80790"/>
                  <a:pt x="1822185" y="-33510"/>
                  <a:pt x="1569340" y="9785"/>
                </a:cubicBezTo>
                <a:cubicBezTo>
                  <a:pt x="1316495" y="53080"/>
                  <a:pt x="930299" y="319780"/>
                  <a:pt x="841976" y="342294"/>
                </a:cubicBezTo>
                <a:cubicBezTo>
                  <a:pt x="753653" y="364808"/>
                  <a:pt x="1070576" y="85985"/>
                  <a:pt x="1039403" y="144867"/>
                </a:cubicBezTo>
                <a:cubicBezTo>
                  <a:pt x="1008230" y="203749"/>
                  <a:pt x="760581" y="505085"/>
                  <a:pt x="654940" y="695585"/>
                </a:cubicBezTo>
                <a:cubicBezTo>
                  <a:pt x="549299" y="886085"/>
                  <a:pt x="410754" y="1280940"/>
                  <a:pt x="405558" y="1287867"/>
                </a:cubicBezTo>
                <a:cubicBezTo>
                  <a:pt x="400362" y="1294794"/>
                  <a:pt x="691308" y="770053"/>
                  <a:pt x="623767" y="737149"/>
                </a:cubicBezTo>
                <a:cubicBezTo>
                  <a:pt x="556226" y="704245"/>
                  <a:pt x="-15274" y="1111222"/>
                  <a:pt x="312" y="1090440"/>
                </a:cubicBezTo>
                <a:cubicBezTo>
                  <a:pt x="15898" y="1069658"/>
                  <a:pt x="521590" y="761394"/>
                  <a:pt x="717285" y="612458"/>
                </a:cubicBezTo>
                <a:cubicBezTo>
                  <a:pt x="912980" y="463522"/>
                  <a:pt x="982253" y="295536"/>
                  <a:pt x="1174485" y="196822"/>
                </a:cubicBezTo>
                <a:cubicBezTo>
                  <a:pt x="1366717" y="98108"/>
                  <a:pt x="1678444" y="35762"/>
                  <a:pt x="1870676" y="20176"/>
                </a:cubicBezTo>
                <a:cubicBezTo>
                  <a:pt x="2062908" y="4590"/>
                  <a:pt x="2409272" y="84254"/>
                  <a:pt x="2359049" y="825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EBBDE9A7-4ABB-6F58-B41E-43C9850B0272}"/>
              </a:ext>
            </a:extLst>
          </p:cNvPr>
          <p:cNvSpPr/>
          <p:nvPr/>
        </p:nvSpPr>
        <p:spPr>
          <a:xfrm>
            <a:off x="3124318" y="473184"/>
            <a:ext cx="813915" cy="1563535"/>
          </a:xfrm>
          <a:custGeom>
            <a:avLst/>
            <a:gdLst>
              <a:gd name="connsiteX0" fmla="*/ 793055 w 813915"/>
              <a:gd name="connsiteY0" fmla="*/ 87925 h 1563535"/>
              <a:gd name="connsiteX1" fmla="*/ 138427 w 813915"/>
              <a:gd name="connsiteY1" fmla="*/ 1085452 h 1563535"/>
              <a:gd name="connsiteX2" fmla="*/ 3346 w 813915"/>
              <a:gd name="connsiteY2" fmla="*/ 1469916 h 1563535"/>
              <a:gd name="connsiteX3" fmla="*/ 211164 w 813915"/>
              <a:gd name="connsiteY3" fmla="*/ 1064671 h 1563535"/>
              <a:gd name="connsiteX4" fmla="*/ 564455 w 813915"/>
              <a:gd name="connsiteY4" fmla="*/ 4798 h 1563535"/>
              <a:gd name="connsiteX5" fmla="*/ 86473 w 813915"/>
              <a:gd name="connsiteY5" fmla="*/ 1532261 h 1563535"/>
              <a:gd name="connsiteX6" fmla="*/ 283900 w 813915"/>
              <a:gd name="connsiteY6" fmla="*/ 981543 h 1563535"/>
              <a:gd name="connsiteX7" fmla="*/ 616409 w 813915"/>
              <a:gd name="connsiteY7" fmla="*/ 347698 h 1563535"/>
              <a:gd name="connsiteX8" fmla="*/ 793055 w 813915"/>
              <a:gd name="connsiteY8" fmla="*/ 87925 h 15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15" h="1563535">
                <a:moveTo>
                  <a:pt x="793055" y="87925"/>
                </a:moveTo>
                <a:cubicBezTo>
                  <a:pt x="713391" y="210884"/>
                  <a:pt x="270045" y="855120"/>
                  <a:pt x="138427" y="1085452"/>
                </a:cubicBezTo>
                <a:cubicBezTo>
                  <a:pt x="6809" y="1315784"/>
                  <a:pt x="-8777" y="1473380"/>
                  <a:pt x="3346" y="1469916"/>
                </a:cubicBezTo>
                <a:cubicBezTo>
                  <a:pt x="15469" y="1466453"/>
                  <a:pt x="117646" y="1308857"/>
                  <a:pt x="211164" y="1064671"/>
                </a:cubicBezTo>
                <a:cubicBezTo>
                  <a:pt x="304682" y="820485"/>
                  <a:pt x="585237" y="-73134"/>
                  <a:pt x="564455" y="4798"/>
                </a:cubicBezTo>
                <a:cubicBezTo>
                  <a:pt x="543673" y="82730"/>
                  <a:pt x="133232" y="1369470"/>
                  <a:pt x="86473" y="1532261"/>
                </a:cubicBezTo>
                <a:cubicBezTo>
                  <a:pt x="39714" y="1695052"/>
                  <a:pt x="195577" y="1178970"/>
                  <a:pt x="283900" y="981543"/>
                </a:cubicBezTo>
                <a:cubicBezTo>
                  <a:pt x="372223" y="784116"/>
                  <a:pt x="528086" y="491439"/>
                  <a:pt x="616409" y="347698"/>
                </a:cubicBezTo>
                <a:cubicBezTo>
                  <a:pt x="704732" y="203957"/>
                  <a:pt x="872719" y="-35034"/>
                  <a:pt x="793055" y="879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E122CEE-9969-8B4F-8328-A3B137016713}"/>
              </a:ext>
            </a:extLst>
          </p:cNvPr>
          <p:cNvSpPr/>
          <p:nvPr/>
        </p:nvSpPr>
        <p:spPr>
          <a:xfrm>
            <a:off x="3799990" y="560913"/>
            <a:ext cx="314819" cy="1296275"/>
          </a:xfrm>
          <a:custGeom>
            <a:avLst/>
            <a:gdLst>
              <a:gd name="connsiteX0" fmla="*/ 314810 w 314819"/>
              <a:gd name="connsiteY0" fmla="*/ 196 h 1296275"/>
              <a:gd name="connsiteX1" fmla="*/ 34255 w 314819"/>
              <a:gd name="connsiteY1" fmla="*/ 810687 h 1296275"/>
              <a:gd name="connsiteX2" fmla="*/ 23865 w 314819"/>
              <a:gd name="connsiteY2" fmla="*/ 1288669 h 1296275"/>
              <a:gd name="connsiteX3" fmla="*/ 23865 w 314819"/>
              <a:gd name="connsiteY3" fmla="*/ 1028896 h 1296275"/>
              <a:gd name="connsiteX4" fmla="*/ 13474 w 314819"/>
              <a:gd name="connsiteY4" fmla="*/ 83323 h 1296275"/>
              <a:gd name="connsiteX5" fmla="*/ 23865 w 314819"/>
              <a:gd name="connsiteY5" fmla="*/ 727560 h 1296275"/>
              <a:gd name="connsiteX6" fmla="*/ 314810 w 314819"/>
              <a:gd name="connsiteY6" fmla="*/ 196 h 129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19" h="1296275">
                <a:moveTo>
                  <a:pt x="314810" y="196"/>
                </a:moveTo>
                <a:cubicBezTo>
                  <a:pt x="316542" y="14050"/>
                  <a:pt x="82746" y="595942"/>
                  <a:pt x="34255" y="810687"/>
                </a:cubicBezTo>
                <a:cubicBezTo>
                  <a:pt x="-14236" y="1025433"/>
                  <a:pt x="25597" y="1252301"/>
                  <a:pt x="23865" y="1288669"/>
                </a:cubicBezTo>
                <a:cubicBezTo>
                  <a:pt x="22133" y="1325037"/>
                  <a:pt x="25597" y="1229787"/>
                  <a:pt x="23865" y="1028896"/>
                </a:cubicBezTo>
                <a:cubicBezTo>
                  <a:pt x="22133" y="828005"/>
                  <a:pt x="13474" y="133546"/>
                  <a:pt x="13474" y="83323"/>
                </a:cubicBezTo>
                <a:cubicBezTo>
                  <a:pt x="13474" y="33100"/>
                  <a:pt x="-22894" y="744878"/>
                  <a:pt x="23865" y="727560"/>
                </a:cubicBezTo>
                <a:cubicBezTo>
                  <a:pt x="70624" y="710242"/>
                  <a:pt x="313078" y="-13658"/>
                  <a:pt x="314810" y="1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509723-6607-CCB3-A732-2F98CCB39F96}"/>
              </a:ext>
            </a:extLst>
          </p:cNvPr>
          <p:cNvSpPr/>
          <p:nvPr/>
        </p:nvSpPr>
        <p:spPr>
          <a:xfrm>
            <a:off x="2505088" y="2159563"/>
            <a:ext cx="976145" cy="2321018"/>
          </a:xfrm>
          <a:custGeom>
            <a:avLst/>
            <a:gdLst>
              <a:gd name="connsiteX0" fmla="*/ 975867 w 976145"/>
              <a:gd name="connsiteY0" fmla="*/ 1746 h 2321018"/>
              <a:gd name="connsiteX1" fmla="*/ 206939 w 976145"/>
              <a:gd name="connsiteY1" fmla="*/ 1601946 h 2321018"/>
              <a:gd name="connsiteX2" fmla="*/ 9512 w 976145"/>
              <a:gd name="connsiteY2" fmla="*/ 2308528 h 2321018"/>
              <a:gd name="connsiteX3" fmla="*/ 82248 w 976145"/>
              <a:gd name="connsiteY3" fmla="*/ 1924064 h 2321018"/>
              <a:gd name="connsiteX4" fmla="*/ 518667 w 976145"/>
              <a:gd name="connsiteY4" fmla="*/ 386210 h 2321018"/>
              <a:gd name="connsiteX5" fmla="*/ 113421 w 976145"/>
              <a:gd name="connsiteY5" fmla="*/ 1778592 h 2321018"/>
              <a:gd name="connsiteX6" fmla="*/ 674530 w 976145"/>
              <a:gd name="connsiteY6" fmla="*/ 282301 h 2321018"/>
              <a:gd name="connsiteX7" fmla="*/ 300457 w 976145"/>
              <a:gd name="connsiteY7" fmla="*/ 1269437 h 2321018"/>
              <a:gd name="connsiteX8" fmla="*/ 975867 w 976145"/>
              <a:gd name="connsiteY8" fmla="*/ 1746 h 232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145" h="2321018">
                <a:moveTo>
                  <a:pt x="975867" y="1746"/>
                </a:moveTo>
                <a:cubicBezTo>
                  <a:pt x="960281" y="57164"/>
                  <a:pt x="367998" y="1217482"/>
                  <a:pt x="206939" y="1601946"/>
                </a:cubicBezTo>
                <a:cubicBezTo>
                  <a:pt x="45880" y="1986410"/>
                  <a:pt x="30294" y="2254842"/>
                  <a:pt x="9512" y="2308528"/>
                </a:cubicBezTo>
                <a:cubicBezTo>
                  <a:pt x="-11270" y="2362214"/>
                  <a:pt x="-2611" y="2244450"/>
                  <a:pt x="82248" y="1924064"/>
                </a:cubicBezTo>
                <a:cubicBezTo>
                  <a:pt x="167107" y="1603678"/>
                  <a:pt x="513472" y="410455"/>
                  <a:pt x="518667" y="386210"/>
                </a:cubicBezTo>
                <a:cubicBezTo>
                  <a:pt x="523862" y="361965"/>
                  <a:pt x="87444" y="1795910"/>
                  <a:pt x="113421" y="1778592"/>
                </a:cubicBezTo>
                <a:cubicBezTo>
                  <a:pt x="139398" y="1761274"/>
                  <a:pt x="643357" y="367160"/>
                  <a:pt x="674530" y="282301"/>
                </a:cubicBezTo>
                <a:cubicBezTo>
                  <a:pt x="705703" y="197442"/>
                  <a:pt x="251966" y="1311001"/>
                  <a:pt x="300457" y="1269437"/>
                </a:cubicBezTo>
                <a:cubicBezTo>
                  <a:pt x="348948" y="1227873"/>
                  <a:pt x="991453" y="-53672"/>
                  <a:pt x="975867" y="17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829021A-6CC6-9CB3-185B-5365A9EA8F3C}"/>
              </a:ext>
            </a:extLst>
          </p:cNvPr>
          <p:cNvSpPr/>
          <p:nvPr/>
        </p:nvSpPr>
        <p:spPr>
          <a:xfrm>
            <a:off x="1783885" y="1752156"/>
            <a:ext cx="1396284" cy="1458850"/>
          </a:xfrm>
          <a:custGeom>
            <a:avLst/>
            <a:gdLst>
              <a:gd name="connsiteX0" fmla="*/ 1395733 w 1396284"/>
              <a:gd name="connsiteY0" fmla="*/ 3908 h 1458850"/>
              <a:gd name="connsiteX1" fmla="*/ 751497 w 1396284"/>
              <a:gd name="connsiteY1" fmla="*/ 377980 h 1458850"/>
              <a:gd name="connsiteX2" fmla="*/ 3351 w 1396284"/>
              <a:gd name="connsiteY2" fmla="*/ 1063780 h 1458850"/>
              <a:gd name="connsiteX3" fmla="*/ 491724 w 1396284"/>
              <a:gd name="connsiteY3" fmla="*/ 606580 h 1458850"/>
              <a:gd name="connsiteX4" fmla="*/ 865797 w 1396284"/>
              <a:gd name="connsiteY4" fmla="*/ 274071 h 1458850"/>
              <a:gd name="connsiteX5" fmla="*/ 564460 w 1396284"/>
              <a:gd name="connsiteY5" fmla="*/ 731271 h 1458850"/>
              <a:gd name="connsiteX6" fmla="*/ 418988 w 1396284"/>
              <a:gd name="connsiteY6" fmla="*/ 845571 h 1458850"/>
              <a:gd name="connsiteX7" fmla="*/ 356642 w 1396284"/>
              <a:gd name="connsiteY7" fmla="*/ 1458635 h 1458850"/>
              <a:gd name="connsiteX8" fmla="*/ 543679 w 1396284"/>
              <a:gd name="connsiteY8" fmla="*/ 772835 h 1458850"/>
              <a:gd name="connsiteX9" fmla="*/ 346251 w 1396284"/>
              <a:gd name="connsiteY9" fmla="*/ 1333944 h 1458850"/>
              <a:gd name="connsiteX10" fmla="*/ 429379 w 1396284"/>
              <a:gd name="connsiteY10" fmla="*/ 1001435 h 1458850"/>
              <a:gd name="connsiteX11" fmla="*/ 855406 w 1396284"/>
              <a:gd name="connsiteY11" fmla="*/ 232508 h 1458850"/>
              <a:gd name="connsiteX12" fmla="*/ 1395733 w 1396284"/>
              <a:gd name="connsiteY12" fmla="*/ 3908 h 14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6284" h="1458850">
                <a:moveTo>
                  <a:pt x="1395733" y="3908"/>
                </a:moveTo>
                <a:cubicBezTo>
                  <a:pt x="1378415" y="28153"/>
                  <a:pt x="983561" y="201335"/>
                  <a:pt x="751497" y="377980"/>
                </a:cubicBezTo>
                <a:cubicBezTo>
                  <a:pt x="519433" y="554625"/>
                  <a:pt x="46646" y="1025680"/>
                  <a:pt x="3351" y="1063780"/>
                </a:cubicBezTo>
                <a:cubicBezTo>
                  <a:pt x="-39945" y="1101880"/>
                  <a:pt x="347983" y="738198"/>
                  <a:pt x="491724" y="606580"/>
                </a:cubicBezTo>
                <a:cubicBezTo>
                  <a:pt x="635465" y="474962"/>
                  <a:pt x="853674" y="253289"/>
                  <a:pt x="865797" y="274071"/>
                </a:cubicBezTo>
                <a:cubicBezTo>
                  <a:pt x="877920" y="294853"/>
                  <a:pt x="638928" y="636021"/>
                  <a:pt x="564460" y="731271"/>
                </a:cubicBezTo>
                <a:cubicBezTo>
                  <a:pt x="489992" y="826521"/>
                  <a:pt x="453624" y="724344"/>
                  <a:pt x="418988" y="845571"/>
                </a:cubicBezTo>
                <a:cubicBezTo>
                  <a:pt x="384352" y="966798"/>
                  <a:pt x="335860" y="1470758"/>
                  <a:pt x="356642" y="1458635"/>
                </a:cubicBezTo>
                <a:cubicBezTo>
                  <a:pt x="377424" y="1446512"/>
                  <a:pt x="545411" y="793617"/>
                  <a:pt x="543679" y="772835"/>
                </a:cubicBezTo>
                <a:cubicBezTo>
                  <a:pt x="541947" y="752053"/>
                  <a:pt x="365301" y="1295844"/>
                  <a:pt x="346251" y="1333944"/>
                </a:cubicBezTo>
                <a:cubicBezTo>
                  <a:pt x="327201" y="1372044"/>
                  <a:pt x="344520" y="1185008"/>
                  <a:pt x="429379" y="1001435"/>
                </a:cubicBezTo>
                <a:cubicBezTo>
                  <a:pt x="514238" y="817862"/>
                  <a:pt x="692615" y="395299"/>
                  <a:pt x="855406" y="232508"/>
                </a:cubicBezTo>
                <a:cubicBezTo>
                  <a:pt x="1018197" y="69717"/>
                  <a:pt x="1413051" y="-20337"/>
                  <a:pt x="1395733" y="39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4B14EEF-1BC6-8305-28E0-9D7362ADADFF}"/>
              </a:ext>
            </a:extLst>
          </p:cNvPr>
          <p:cNvSpPr/>
          <p:nvPr/>
        </p:nvSpPr>
        <p:spPr>
          <a:xfrm>
            <a:off x="2048794" y="2564529"/>
            <a:ext cx="390085" cy="1485716"/>
          </a:xfrm>
          <a:custGeom>
            <a:avLst/>
            <a:gdLst>
              <a:gd name="connsiteX0" fmla="*/ 18997 w 390085"/>
              <a:gd name="connsiteY0" fmla="*/ 43589 h 1485716"/>
              <a:gd name="connsiteX1" fmla="*/ 372288 w 390085"/>
              <a:gd name="connsiteY1" fmla="*/ 1394407 h 1485716"/>
              <a:gd name="connsiteX2" fmla="*/ 309942 w 390085"/>
              <a:gd name="connsiteY2" fmla="*/ 1259326 h 1485716"/>
              <a:gd name="connsiteX3" fmla="*/ 70951 w 390085"/>
              <a:gd name="connsiteY3" fmla="*/ 417662 h 1485716"/>
              <a:gd name="connsiteX4" fmla="*/ 18997 w 390085"/>
              <a:gd name="connsiteY4" fmla="*/ 43589 h 14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85" h="1485716">
                <a:moveTo>
                  <a:pt x="18997" y="43589"/>
                </a:moveTo>
                <a:cubicBezTo>
                  <a:pt x="69220" y="206380"/>
                  <a:pt x="323797" y="1191784"/>
                  <a:pt x="372288" y="1394407"/>
                </a:cubicBezTo>
                <a:cubicBezTo>
                  <a:pt x="420779" y="1597030"/>
                  <a:pt x="360165" y="1422117"/>
                  <a:pt x="309942" y="1259326"/>
                </a:cubicBezTo>
                <a:cubicBezTo>
                  <a:pt x="259719" y="1096535"/>
                  <a:pt x="112515" y="623749"/>
                  <a:pt x="70951" y="417662"/>
                </a:cubicBezTo>
                <a:cubicBezTo>
                  <a:pt x="29388" y="211576"/>
                  <a:pt x="-31226" y="-119202"/>
                  <a:pt x="18997" y="435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C7BDA48-17A6-F358-7E14-5A33ED7A0041}"/>
              </a:ext>
            </a:extLst>
          </p:cNvPr>
          <p:cNvSpPr/>
          <p:nvPr/>
        </p:nvSpPr>
        <p:spPr>
          <a:xfrm>
            <a:off x="2360775" y="1836176"/>
            <a:ext cx="815888" cy="2969444"/>
          </a:xfrm>
          <a:custGeom>
            <a:avLst/>
            <a:gdLst>
              <a:gd name="connsiteX0" fmla="*/ 798061 w 815888"/>
              <a:gd name="connsiteY0" fmla="*/ 86142 h 2969444"/>
              <a:gd name="connsiteX1" fmla="*/ 164216 w 815888"/>
              <a:gd name="connsiteY1" fmla="*/ 1790251 h 2969444"/>
              <a:gd name="connsiteX2" fmla="*/ 299298 w 815888"/>
              <a:gd name="connsiteY2" fmla="*/ 1312269 h 2969444"/>
              <a:gd name="connsiteX3" fmla="*/ 29134 w 815888"/>
              <a:gd name="connsiteY3" fmla="*/ 2902079 h 2969444"/>
              <a:gd name="connsiteX4" fmla="*/ 70698 w 815888"/>
              <a:gd name="connsiteY4" fmla="*/ 2455269 h 2969444"/>
              <a:gd name="connsiteX5" fmla="*/ 590243 w 815888"/>
              <a:gd name="connsiteY5" fmla="*/ 480997 h 2969444"/>
              <a:gd name="connsiteX6" fmla="*/ 798061 w 815888"/>
              <a:gd name="connsiteY6" fmla="*/ 86142 h 2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888" h="2969444">
                <a:moveTo>
                  <a:pt x="798061" y="86142"/>
                </a:moveTo>
                <a:cubicBezTo>
                  <a:pt x="727056" y="304351"/>
                  <a:pt x="247343" y="1585897"/>
                  <a:pt x="164216" y="1790251"/>
                </a:cubicBezTo>
                <a:cubicBezTo>
                  <a:pt x="81089" y="1994606"/>
                  <a:pt x="321812" y="1126964"/>
                  <a:pt x="299298" y="1312269"/>
                </a:cubicBezTo>
                <a:cubicBezTo>
                  <a:pt x="276784" y="1497574"/>
                  <a:pt x="67234" y="2711579"/>
                  <a:pt x="29134" y="2902079"/>
                </a:cubicBezTo>
                <a:cubicBezTo>
                  <a:pt x="-8966" y="3092579"/>
                  <a:pt x="-22820" y="2858783"/>
                  <a:pt x="70698" y="2455269"/>
                </a:cubicBezTo>
                <a:cubicBezTo>
                  <a:pt x="164216" y="2051755"/>
                  <a:pt x="467284" y="874120"/>
                  <a:pt x="590243" y="480997"/>
                </a:cubicBezTo>
                <a:cubicBezTo>
                  <a:pt x="713202" y="87874"/>
                  <a:pt x="869066" y="-132067"/>
                  <a:pt x="798061" y="861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2BD5C97-AD29-7C12-596E-5D6A32B19515}"/>
              </a:ext>
            </a:extLst>
          </p:cNvPr>
          <p:cNvSpPr/>
          <p:nvPr/>
        </p:nvSpPr>
        <p:spPr>
          <a:xfrm>
            <a:off x="3835929" y="186863"/>
            <a:ext cx="1433886" cy="354885"/>
          </a:xfrm>
          <a:custGeom>
            <a:avLst/>
            <a:gdLst>
              <a:gd name="connsiteX0" fmla="*/ 1432262 w 1433886"/>
              <a:gd name="connsiteY0" fmla="*/ 176819 h 354885"/>
              <a:gd name="connsiteX1" fmla="*/ 1162098 w 1433886"/>
              <a:gd name="connsiteY1" fmla="*/ 62519 h 354885"/>
              <a:gd name="connsiteX2" fmla="*/ 788026 w 1433886"/>
              <a:gd name="connsiteY2" fmla="*/ 145646 h 354885"/>
              <a:gd name="connsiteX3" fmla="*/ 1130926 w 1433886"/>
              <a:gd name="connsiteY3" fmla="*/ 62519 h 354885"/>
              <a:gd name="connsiteX4" fmla="*/ 8707 w 1433886"/>
              <a:gd name="connsiteY4" fmla="*/ 353464 h 354885"/>
              <a:gd name="connsiteX5" fmla="*/ 632162 w 1433886"/>
              <a:gd name="connsiteY5" fmla="*/ 166428 h 354885"/>
              <a:gd name="connsiteX6" fmla="*/ 1037407 w 1433886"/>
              <a:gd name="connsiteY6" fmla="*/ 173 h 354885"/>
              <a:gd name="connsiteX7" fmla="*/ 1432262 w 1433886"/>
              <a:gd name="connsiteY7" fmla="*/ 176819 h 35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886" h="354885">
                <a:moveTo>
                  <a:pt x="1432262" y="176819"/>
                </a:moveTo>
                <a:cubicBezTo>
                  <a:pt x="1453044" y="187210"/>
                  <a:pt x="1269471" y="67714"/>
                  <a:pt x="1162098" y="62519"/>
                </a:cubicBezTo>
                <a:cubicBezTo>
                  <a:pt x="1054725" y="57324"/>
                  <a:pt x="793221" y="145646"/>
                  <a:pt x="788026" y="145646"/>
                </a:cubicBezTo>
                <a:cubicBezTo>
                  <a:pt x="782831" y="145646"/>
                  <a:pt x="1130926" y="62519"/>
                  <a:pt x="1130926" y="62519"/>
                </a:cubicBezTo>
                <a:lnTo>
                  <a:pt x="8707" y="353464"/>
                </a:lnTo>
                <a:cubicBezTo>
                  <a:pt x="-74420" y="370782"/>
                  <a:pt x="460712" y="225310"/>
                  <a:pt x="632162" y="166428"/>
                </a:cubicBezTo>
                <a:cubicBezTo>
                  <a:pt x="803612" y="107546"/>
                  <a:pt x="905789" y="-5022"/>
                  <a:pt x="1037407" y="173"/>
                </a:cubicBezTo>
                <a:cubicBezTo>
                  <a:pt x="1169025" y="5368"/>
                  <a:pt x="1411480" y="166428"/>
                  <a:pt x="1432262" y="1768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9AF7B92-F0A9-E064-16B8-627529FDB7F2}"/>
              </a:ext>
            </a:extLst>
          </p:cNvPr>
          <p:cNvSpPr/>
          <p:nvPr/>
        </p:nvSpPr>
        <p:spPr>
          <a:xfrm>
            <a:off x="4964481" y="-187451"/>
            <a:ext cx="815348" cy="624847"/>
          </a:xfrm>
          <a:custGeom>
            <a:avLst/>
            <a:gdLst>
              <a:gd name="connsiteX0" fmla="*/ 2374 w 815348"/>
              <a:gd name="connsiteY0" fmla="*/ 623869 h 624847"/>
              <a:gd name="connsiteX1" fmla="*/ 366055 w 815348"/>
              <a:gd name="connsiteY1" fmla="*/ 499178 h 624847"/>
              <a:gd name="connsiteX2" fmla="*/ 469964 w 815348"/>
              <a:gd name="connsiteY2" fmla="*/ 260187 h 624847"/>
              <a:gd name="connsiteX3" fmla="*/ 355664 w 815348"/>
              <a:gd name="connsiteY3" fmla="*/ 415 h 624847"/>
              <a:gd name="connsiteX4" fmla="*/ 480355 w 815348"/>
              <a:gd name="connsiteY4" fmla="*/ 322533 h 624847"/>
              <a:gd name="connsiteX5" fmla="*/ 521919 w 815348"/>
              <a:gd name="connsiteY5" fmla="*/ 114715 h 624847"/>
              <a:gd name="connsiteX6" fmla="*/ 812864 w 815348"/>
              <a:gd name="connsiteY6" fmla="*/ 613478 h 624847"/>
              <a:gd name="connsiteX7" fmla="*/ 657001 w 815348"/>
              <a:gd name="connsiteY7" fmla="*/ 301751 h 624847"/>
              <a:gd name="connsiteX8" fmla="*/ 563483 w 815348"/>
              <a:gd name="connsiteY8" fmla="*/ 436833 h 624847"/>
              <a:gd name="connsiteX9" fmla="*/ 2374 w 815348"/>
              <a:gd name="connsiteY9" fmla="*/ 623869 h 6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8" h="624847">
                <a:moveTo>
                  <a:pt x="2374" y="623869"/>
                </a:moveTo>
                <a:cubicBezTo>
                  <a:pt x="-30531" y="634260"/>
                  <a:pt x="288123" y="559792"/>
                  <a:pt x="366055" y="499178"/>
                </a:cubicBezTo>
                <a:cubicBezTo>
                  <a:pt x="443987" y="438564"/>
                  <a:pt x="471696" y="343314"/>
                  <a:pt x="469964" y="260187"/>
                </a:cubicBezTo>
                <a:cubicBezTo>
                  <a:pt x="468232" y="177060"/>
                  <a:pt x="353932" y="-9976"/>
                  <a:pt x="355664" y="415"/>
                </a:cubicBezTo>
                <a:cubicBezTo>
                  <a:pt x="357396" y="10806"/>
                  <a:pt x="452646" y="303483"/>
                  <a:pt x="480355" y="322533"/>
                </a:cubicBezTo>
                <a:cubicBezTo>
                  <a:pt x="508064" y="341583"/>
                  <a:pt x="466501" y="66224"/>
                  <a:pt x="521919" y="114715"/>
                </a:cubicBezTo>
                <a:cubicBezTo>
                  <a:pt x="577337" y="163206"/>
                  <a:pt x="790350" y="582305"/>
                  <a:pt x="812864" y="613478"/>
                </a:cubicBezTo>
                <a:cubicBezTo>
                  <a:pt x="835378" y="644651"/>
                  <a:pt x="698565" y="331192"/>
                  <a:pt x="657001" y="301751"/>
                </a:cubicBezTo>
                <a:cubicBezTo>
                  <a:pt x="615437" y="272310"/>
                  <a:pt x="669124" y="384878"/>
                  <a:pt x="563483" y="436833"/>
                </a:cubicBezTo>
                <a:cubicBezTo>
                  <a:pt x="457842" y="488787"/>
                  <a:pt x="35279" y="613478"/>
                  <a:pt x="2374" y="6238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2037087-72AD-CC55-A8F1-A63806AD9455}"/>
              </a:ext>
            </a:extLst>
          </p:cNvPr>
          <p:cNvSpPr/>
          <p:nvPr/>
        </p:nvSpPr>
        <p:spPr>
          <a:xfrm>
            <a:off x="5070311" y="121663"/>
            <a:ext cx="1310199" cy="959214"/>
          </a:xfrm>
          <a:custGeom>
            <a:avLst/>
            <a:gdLst>
              <a:gd name="connsiteX0" fmla="*/ 453 w 1310199"/>
              <a:gd name="connsiteY0" fmla="*/ 3028 h 959214"/>
              <a:gd name="connsiteX1" fmla="*/ 717425 w 1310199"/>
              <a:gd name="connsiteY1" fmla="*/ 345928 h 959214"/>
              <a:gd name="connsiteX2" fmla="*/ 966807 w 1310199"/>
              <a:gd name="connsiteY2" fmla="*/ 761564 h 959214"/>
              <a:gd name="connsiteX3" fmla="*/ 842116 w 1310199"/>
              <a:gd name="connsiteY3" fmla="*/ 543355 h 959214"/>
              <a:gd name="connsiteX4" fmla="*/ 1309707 w 1310199"/>
              <a:gd name="connsiteY4" fmla="*/ 958992 h 959214"/>
              <a:gd name="connsiteX5" fmla="*/ 925244 w 1310199"/>
              <a:gd name="connsiteY5" fmla="*/ 595310 h 959214"/>
              <a:gd name="connsiteX6" fmla="*/ 613516 w 1310199"/>
              <a:gd name="connsiteY6" fmla="*/ 200455 h 959214"/>
              <a:gd name="connsiteX7" fmla="*/ 453 w 1310199"/>
              <a:gd name="connsiteY7" fmla="*/ 3028 h 9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199" h="959214">
                <a:moveTo>
                  <a:pt x="453" y="3028"/>
                </a:moveTo>
                <a:cubicBezTo>
                  <a:pt x="17771" y="27274"/>
                  <a:pt x="556366" y="219505"/>
                  <a:pt x="717425" y="345928"/>
                </a:cubicBezTo>
                <a:cubicBezTo>
                  <a:pt x="878484" y="472351"/>
                  <a:pt x="946025" y="728660"/>
                  <a:pt x="966807" y="761564"/>
                </a:cubicBezTo>
                <a:cubicBezTo>
                  <a:pt x="987589" y="794469"/>
                  <a:pt x="784966" y="510450"/>
                  <a:pt x="842116" y="543355"/>
                </a:cubicBezTo>
                <a:cubicBezTo>
                  <a:pt x="899266" y="576260"/>
                  <a:pt x="1295852" y="950333"/>
                  <a:pt x="1309707" y="958992"/>
                </a:cubicBezTo>
                <a:cubicBezTo>
                  <a:pt x="1323562" y="967651"/>
                  <a:pt x="1041276" y="721733"/>
                  <a:pt x="925244" y="595310"/>
                </a:cubicBezTo>
                <a:cubicBezTo>
                  <a:pt x="809212" y="468887"/>
                  <a:pt x="760720" y="295705"/>
                  <a:pt x="613516" y="200455"/>
                </a:cubicBezTo>
                <a:cubicBezTo>
                  <a:pt x="466312" y="105205"/>
                  <a:pt x="-16865" y="-21218"/>
                  <a:pt x="453" y="30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39297E8-3ADB-EE06-4965-CAF0B97AD527}"/>
              </a:ext>
            </a:extLst>
          </p:cNvPr>
          <p:cNvSpPr/>
          <p:nvPr/>
        </p:nvSpPr>
        <p:spPr>
          <a:xfrm>
            <a:off x="5185246" y="393684"/>
            <a:ext cx="915306" cy="708526"/>
          </a:xfrm>
          <a:custGeom>
            <a:avLst/>
            <a:gdLst>
              <a:gd name="connsiteX0" fmla="*/ 10209 w 915306"/>
              <a:gd name="connsiteY0" fmla="*/ 84298 h 708526"/>
              <a:gd name="connsiteX1" fmla="*/ 602490 w 915306"/>
              <a:gd name="connsiteY1" fmla="*/ 541498 h 708526"/>
              <a:gd name="connsiteX2" fmla="*/ 560927 w 915306"/>
              <a:gd name="connsiteY2" fmla="*/ 458371 h 708526"/>
              <a:gd name="connsiteX3" fmla="*/ 914218 w 915306"/>
              <a:gd name="connsiteY3" fmla="*/ 707752 h 708526"/>
              <a:gd name="connsiteX4" fmla="*/ 664836 w 915306"/>
              <a:gd name="connsiteY4" fmla="*/ 531107 h 708526"/>
              <a:gd name="connsiteX5" fmla="*/ 477799 w 915306"/>
              <a:gd name="connsiteY5" fmla="*/ 375243 h 708526"/>
              <a:gd name="connsiteX6" fmla="*/ 166072 w 915306"/>
              <a:gd name="connsiteY6" fmla="*/ 1171 h 708526"/>
              <a:gd name="connsiteX7" fmla="*/ 508972 w 915306"/>
              <a:gd name="connsiteY7" fmla="*/ 510325 h 708526"/>
              <a:gd name="connsiteX8" fmla="*/ 249199 w 915306"/>
              <a:gd name="connsiteY8" fmla="*/ 333680 h 708526"/>
              <a:gd name="connsiteX9" fmla="*/ 10209 w 915306"/>
              <a:gd name="connsiteY9" fmla="*/ 84298 h 7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306" h="708526">
                <a:moveTo>
                  <a:pt x="10209" y="84298"/>
                </a:moveTo>
                <a:cubicBezTo>
                  <a:pt x="69091" y="118934"/>
                  <a:pt x="510704" y="479152"/>
                  <a:pt x="602490" y="541498"/>
                </a:cubicBezTo>
                <a:cubicBezTo>
                  <a:pt x="694276" y="603844"/>
                  <a:pt x="508972" y="430662"/>
                  <a:pt x="560927" y="458371"/>
                </a:cubicBezTo>
                <a:cubicBezTo>
                  <a:pt x="612882" y="486080"/>
                  <a:pt x="914218" y="707752"/>
                  <a:pt x="914218" y="707752"/>
                </a:cubicBezTo>
                <a:cubicBezTo>
                  <a:pt x="931536" y="719875"/>
                  <a:pt x="737573" y="586525"/>
                  <a:pt x="664836" y="531107"/>
                </a:cubicBezTo>
                <a:cubicBezTo>
                  <a:pt x="592099" y="475689"/>
                  <a:pt x="560926" y="463566"/>
                  <a:pt x="477799" y="375243"/>
                </a:cubicBezTo>
                <a:cubicBezTo>
                  <a:pt x="394672" y="286920"/>
                  <a:pt x="160877" y="-21343"/>
                  <a:pt x="166072" y="1171"/>
                </a:cubicBezTo>
                <a:cubicBezTo>
                  <a:pt x="171267" y="23685"/>
                  <a:pt x="495118" y="454907"/>
                  <a:pt x="508972" y="510325"/>
                </a:cubicBezTo>
                <a:cubicBezTo>
                  <a:pt x="522827" y="565743"/>
                  <a:pt x="335790" y="401221"/>
                  <a:pt x="249199" y="333680"/>
                </a:cubicBezTo>
                <a:cubicBezTo>
                  <a:pt x="162608" y="266139"/>
                  <a:pt x="-48673" y="49662"/>
                  <a:pt x="10209" y="842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E4D4125A-CF47-0451-6A85-632BB645CFA1}"/>
              </a:ext>
            </a:extLst>
          </p:cNvPr>
          <p:cNvSpPr/>
          <p:nvPr/>
        </p:nvSpPr>
        <p:spPr>
          <a:xfrm>
            <a:off x="5526238" y="900152"/>
            <a:ext cx="698964" cy="776316"/>
          </a:xfrm>
          <a:custGeom>
            <a:avLst/>
            <a:gdLst>
              <a:gd name="connsiteX0" fmla="*/ 16689 w 698964"/>
              <a:gd name="connsiteY0" fmla="*/ 34199 h 776316"/>
              <a:gd name="connsiteX1" fmla="*/ 86515 w 698964"/>
              <a:gd name="connsiteY1" fmla="*/ 57474 h 776316"/>
              <a:gd name="connsiteX2" fmla="*/ 505477 w 698964"/>
              <a:gd name="connsiteY2" fmla="*/ 306856 h 776316"/>
              <a:gd name="connsiteX3" fmla="*/ 691682 w 698964"/>
              <a:gd name="connsiteY3" fmla="*/ 755743 h 776316"/>
              <a:gd name="connsiteX4" fmla="*/ 645131 w 698964"/>
              <a:gd name="connsiteY4" fmla="*/ 629390 h 776316"/>
              <a:gd name="connsiteX5" fmla="*/ 495502 w 698964"/>
              <a:gd name="connsiteY5" fmla="*/ 4273 h 776316"/>
              <a:gd name="connsiteX6" fmla="*/ 558678 w 698964"/>
              <a:gd name="connsiteY6" fmla="*/ 343432 h 776316"/>
              <a:gd name="connsiteX7" fmla="*/ 309297 w 698964"/>
              <a:gd name="connsiteY7" fmla="*/ 127301 h 776316"/>
              <a:gd name="connsiteX8" fmla="*/ 16689 w 698964"/>
              <a:gd name="connsiteY8" fmla="*/ 34199 h 77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64" h="776316">
                <a:moveTo>
                  <a:pt x="16689" y="34199"/>
                </a:moveTo>
                <a:cubicBezTo>
                  <a:pt x="-20441" y="22561"/>
                  <a:pt x="5050" y="12031"/>
                  <a:pt x="86515" y="57474"/>
                </a:cubicBezTo>
                <a:cubicBezTo>
                  <a:pt x="167980" y="102917"/>
                  <a:pt x="404616" y="190478"/>
                  <a:pt x="505477" y="306856"/>
                </a:cubicBezTo>
                <a:cubicBezTo>
                  <a:pt x="606338" y="423234"/>
                  <a:pt x="668406" y="701987"/>
                  <a:pt x="691682" y="755743"/>
                </a:cubicBezTo>
                <a:cubicBezTo>
                  <a:pt x="714958" y="809499"/>
                  <a:pt x="677828" y="754635"/>
                  <a:pt x="645131" y="629390"/>
                </a:cubicBezTo>
                <a:cubicBezTo>
                  <a:pt x="612434" y="504145"/>
                  <a:pt x="509911" y="51933"/>
                  <a:pt x="495502" y="4273"/>
                </a:cubicBezTo>
                <a:cubicBezTo>
                  <a:pt x="481093" y="-43387"/>
                  <a:pt x="589712" y="322927"/>
                  <a:pt x="558678" y="343432"/>
                </a:cubicBezTo>
                <a:cubicBezTo>
                  <a:pt x="527644" y="363937"/>
                  <a:pt x="396858" y="178286"/>
                  <a:pt x="309297" y="127301"/>
                </a:cubicBezTo>
                <a:cubicBezTo>
                  <a:pt x="221736" y="76316"/>
                  <a:pt x="53819" y="45837"/>
                  <a:pt x="16689" y="341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0DE9A6F-819A-1720-37A6-5AF879A8E952}"/>
              </a:ext>
            </a:extLst>
          </p:cNvPr>
          <p:cNvSpPr/>
          <p:nvPr/>
        </p:nvSpPr>
        <p:spPr>
          <a:xfrm>
            <a:off x="5494392" y="957371"/>
            <a:ext cx="897217" cy="1377604"/>
          </a:xfrm>
          <a:custGeom>
            <a:avLst/>
            <a:gdLst>
              <a:gd name="connsiteX0" fmla="*/ 15284 w 897217"/>
              <a:gd name="connsiteY0" fmla="*/ 16881 h 1377604"/>
              <a:gd name="connsiteX1" fmla="*/ 61835 w 897217"/>
              <a:gd name="connsiteY1" fmla="*/ 36831 h 1377604"/>
              <a:gd name="connsiteX2" fmla="*/ 437570 w 897217"/>
              <a:gd name="connsiteY2" fmla="*/ 405916 h 1377604"/>
              <a:gd name="connsiteX3" fmla="*/ 713553 w 897217"/>
              <a:gd name="connsiteY3" fmla="*/ 844828 h 1377604"/>
              <a:gd name="connsiteX4" fmla="*/ 710228 w 897217"/>
              <a:gd name="connsiteY4" fmla="*/ 818228 h 1377604"/>
              <a:gd name="connsiteX5" fmla="*/ 893108 w 897217"/>
              <a:gd name="connsiteY5" fmla="*/ 1360217 h 1377604"/>
              <a:gd name="connsiteX6" fmla="*/ 823281 w 897217"/>
              <a:gd name="connsiteY6" fmla="*/ 1190638 h 1377604"/>
              <a:gd name="connsiteX7" fmla="*/ 660351 w 897217"/>
              <a:gd name="connsiteY7" fmla="*/ 661948 h 1377604"/>
              <a:gd name="connsiteX8" fmla="*/ 530673 w 897217"/>
              <a:gd name="connsiteY8" fmla="*/ 296188 h 1377604"/>
              <a:gd name="connsiteX9" fmla="*/ 567249 w 897217"/>
              <a:gd name="connsiteY9" fmla="*/ 545570 h 1377604"/>
              <a:gd name="connsiteX10" fmla="*/ 341143 w 897217"/>
              <a:gd name="connsiteY10" fmla="*/ 223036 h 1377604"/>
              <a:gd name="connsiteX11" fmla="*/ 430920 w 897217"/>
              <a:gd name="connsiteY11" fmla="*/ 449142 h 1377604"/>
              <a:gd name="connsiteX12" fmla="*/ 234740 w 897217"/>
              <a:gd name="connsiteY12" fmla="*/ 199761 h 1377604"/>
              <a:gd name="connsiteX13" fmla="*/ 218114 w 897217"/>
              <a:gd name="connsiteY13" fmla="*/ 70082 h 1377604"/>
              <a:gd name="connsiteX14" fmla="*/ 15284 w 897217"/>
              <a:gd name="connsiteY14" fmla="*/ 16881 h 13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7217" h="1377604">
                <a:moveTo>
                  <a:pt x="15284" y="16881"/>
                </a:moveTo>
                <a:cubicBezTo>
                  <a:pt x="-10762" y="11339"/>
                  <a:pt x="-8546" y="-28008"/>
                  <a:pt x="61835" y="36831"/>
                </a:cubicBezTo>
                <a:cubicBezTo>
                  <a:pt x="132216" y="101670"/>
                  <a:pt x="328950" y="271250"/>
                  <a:pt x="437570" y="405916"/>
                </a:cubicBezTo>
                <a:cubicBezTo>
                  <a:pt x="546190" y="540582"/>
                  <a:pt x="668110" y="776109"/>
                  <a:pt x="713553" y="844828"/>
                </a:cubicBezTo>
                <a:cubicBezTo>
                  <a:pt x="758996" y="913547"/>
                  <a:pt x="680302" y="732330"/>
                  <a:pt x="710228" y="818228"/>
                </a:cubicBezTo>
                <a:cubicBezTo>
                  <a:pt x="740154" y="904126"/>
                  <a:pt x="874266" y="1298149"/>
                  <a:pt x="893108" y="1360217"/>
                </a:cubicBezTo>
                <a:cubicBezTo>
                  <a:pt x="911950" y="1422285"/>
                  <a:pt x="862074" y="1307016"/>
                  <a:pt x="823281" y="1190638"/>
                </a:cubicBezTo>
                <a:cubicBezTo>
                  <a:pt x="784488" y="1074260"/>
                  <a:pt x="709119" y="811023"/>
                  <a:pt x="660351" y="661948"/>
                </a:cubicBezTo>
                <a:cubicBezTo>
                  <a:pt x="611583" y="512873"/>
                  <a:pt x="546190" y="315584"/>
                  <a:pt x="530673" y="296188"/>
                </a:cubicBezTo>
                <a:cubicBezTo>
                  <a:pt x="515156" y="276792"/>
                  <a:pt x="598837" y="557762"/>
                  <a:pt x="567249" y="545570"/>
                </a:cubicBezTo>
                <a:cubicBezTo>
                  <a:pt x="535661" y="533378"/>
                  <a:pt x="363864" y="239107"/>
                  <a:pt x="341143" y="223036"/>
                </a:cubicBezTo>
                <a:cubicBezTo>
                  <a:pt x="318422" y="206965"/>
                  <a:pt x="448654" y="453021"/>
                  <a:pt x="430920" y="449142"/>
                </a:cubicBezTo>
                <a:cubicBezTo>
                  <a:pt x="413186" y="445263"/>
                  <a:pt x="270208" y="262938"/>
                  <a:pt x="234740" y="199761"/>
                </a:cubicBezTo>
                <a:cubicBezTo>
                  <a:pt x="199272" y="136584"/>
                  <a:pt x="249702" y="104995"/>
                  <a:pt x="218114" y="70082"/>
                </a:cubicBezTo>
                <a:cubicBezTo>
                  <a:pt x="186526" y="35169"/>
                  <a:pt x="41330" y="22423"/>
                  <a:pt x="15284" y="16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BF12304-7FC1-3F0B-0813-C01312164E4D}"/>
              </a:ext>
            </a:extLst>
          </p:cNvPr>
          <p:cNvSpPr/>
          <p:nvPr/>
        </p:nvSpPr>
        <p:spPr>
          <a:xfrm>
            <a:off x="5690378" y="1215362"/>
            <a:ext cx="451214" cy="507045"/>
          </a:xfrm>
          <a:custGeom>
            <a:avLst/>
            <a:gdLst>
              <a:gd name="connsiteX0" fmla="*/ 2178 w 451214"/>
              <a:gd name="connsiteY0" fmla="*/ 4946 h 507045"/>
              <a:gd name="connsiteX1" fmla="*/ 268185 w 451214"/>
              <a:gd name="connsiteY1" fmla="*/ 364056 h 507045"/>
              <a:gd name="connsiteX2" fmla="*/ 254885 w 451214"/>
              <a:gd name="connsiteY2" fmla="*/ 284254 h 507045"/>
              <a:gd name="connsiteX3" fmla="*/ 451065 w 451214"/>
              <a:gd name="connsiteY3" fmla="*/ 507035 h 507045"/>
              <a:gd name="connsiteX4" fmla="*/ 284810 w 451214"/>
              <a:gd name="connsiteY4" fmla="*/ 274279 h 507045"/>
              <a:gd name="connsiteX5" fmla="*/ 148482 w 451214"/>
              <a:gd name="connsiteY5" fmla="*/ 161226 h 507045"/>
              <a:gd name="connsiteX6" fmla="*/ 2178 w 451214"/>
              <a:gd name="connsiteY6" fmla="*/ 4946 h 5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14" h="507045">
                <a:moveTo>
                  <a:pt x="2178" y="4946"/>
                </a:moveTo>
                <a:cubicBezTo>
                  <a:pt x="22128" y="38751"/>
                  <a:pt x="226067" y="317505"/>
                  <a:pt x="268185" y="364056"/>
                </a:cubicBezTo>
                <a:cubicBezTo>
                  <a:pt x="310303" y="410607"/>
                  <a:pt x="224405" y="260424"/>
                  <a:pt x="254885" y="284254"/>
                </a:cubicBezTo>
                <a:cubicBezTo>
                  <a:pt x="285365" y="308084"/>
                  <a:pt x="446078" y="508697"/>
                  <a:pt x="451065" y="507035"/>
                </a:cubicBezTo>
                <a:cubicBezTo>
                  <a:pt x="456052" y="505373"/>
                  <a:pt x="335240" y="331914"/>
                  <a:pt x="284810" y="274279"/>
                </a:cubicBezTo>
                <a:cubicBezTo>
                  <a:pt x="234380" y="216644"/>
                  <a:pt x="192262" y="202236"/>
                  <a:pt x="148482" y="161226"/>
                </a:cubicBezTo>
                <a:cubicBezTo>
                  <a:pt x="104702" y="120217"/>
                  <a:pt x="-17772" y="-28859"/>
                  <a:pt x="2178" y="49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F669CE1-B673-5C85-C7A0-C9409E80E80C}"/>
              </a:ext>
            </a:extLst>
          </p:cNvPr>
          <p:cNvSpPr/>
          <p:nvPr/>
        </p:nvSpPr>
        <p:spPr>
          <a:xfrm>
            <a:off x="6114645" y="1854713"/>
            <a:ext cx="166057" cy="1302738"/>
          </a:xfrm>
          <a:custGeom>
            <a:avLst/>
            <a:gdLst>
              <a:gd name="connsiteX0" fmla="*/ 197 w 166057"/>
              <a:gd name="connsiteY0" fmla="*/ 688 h 1302738"/>
              <a:gd name="connsiteX1" fmla="*/ 136526 w 166057"/>
              <a:gd name="connsiteY1" fmla="*/ 575928 h 1302738"/>
              <a:gd name="connsiteX2" fmla="*/ 129876 w 166057"/>
              <a:gd name="connsiteY2" fmla="*/ 1028141 h 1302738"/>
              <a:gd name="connsiteX3" fmla="*/ 146501 w 166057"/>
              <a:gd name="connsiteY3" fmla="*/ 1300798 h 1302738"/>
              <a:gd name="connsiteX4" fmla="*/ 113250 w 166057"/>
              <a:gd name="connsiteY4" fmla="*/ 1117918 h 1302738"/>
              <a:gd name="connsiteX5" fmla="*/ 163127 w 166057"/>
              <a:gd name="connsiteY5" fmla="*/ 549328 h 1302738"/>
              <a:gd name="connsiteX6" fmla="*/ 159802 w 166057"/>
              <a:gd name="connsiteY6" fmla="*/ 386398 h 1302738"/>
              <a:gd name="connsiteX7" fmla="*/ 156476 w 166057"/>
              <a:gd name="connsiteY7" fmla="*/ 575928 h 1302738"/>
              <a:gd name="connsiteX8" fmla="*/ 119900 w 166057"/>
              <a:gd name="connsiteY8" fmla="*/ 23963 h 1302738"/>
              <a:gd name="connsiteX9" fmla="*/ 106600 w 166057"/>
              <a:gd name="connsiteY9" fmla="*/ 449575 h 1302738"/>
              <a:gd name="connsiteX10" fmla="*/ 197 w 166057"/>
              <a:gd name="connsiteY10" fmla="*/ 688 h 13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057" h="1302738">
                <a:moveTo>
                  <a:pt x="197" y="688"/>
                </a:moveTo>
                <a:cubicBezTo>
                  <a:pt x="5185" y="21747"/>
                  <a:pt x="114913" y="404686"/>
                  <a:pt x="136526" y="575928"/>
                </a:cubicBezTo>
                <a:cubicBezTo>
                  <a:pt x="158139" y="747170"/>
                  <a:pt x="128214" y="907329"/>
                  <a:pt x="129876" y="1028141"/>
                </a:cubicBezTo>
                <a:cubicBezTo>
                  <a:pt x="131539" y="1148953"/>
                  <a:pt x="149272" y="1285835"/>
                  <a:pt x="146501" y="1300798"/>
                </a:cubicBezTo>
                <a:cubicBezTo>
                  <a:pt x="143730" y="1315761"/>
                  <a:pt x="110479" y="1243163"/>
                  <a:pt x="113250" y="1117918"/>
                </a:cubicBezTo>
                <a:cubicBezTo>
                  <a:pt x="116021" y="992673"/>
                  <a:pt x="155368" y="671248"/>
                  <a:pt x="163127" y="549328"/>
                </a:cubicBezTo>
                <a:cubicBezTo>
                  <a:pt x="170886" y="427408"/>
                  <a:pt x="160911" y="381965"/>
                  <a:pt x="159802" y="386398"/>
                </a:cubicBezTo>
                <a:cubicBezTo>
                  <a:pt x="158694" y="390831"/>
                  <a:pt x="163126" y="636334"/>
                  <a:pt x="156476" y="575928"/>
                </a:cubicBezTo>
                <a:cubicBezTo>
                  <a:pt x="149826" y="515522"/>
                  <a:pt x="128213" y="45022"/>
                  <a:pt x="119900" y="23963"/>
                </a:cubicBezTo>
                <a:cubicBezTo>
                  <a:pt x="111587" y="2904"/>
                  <a:pt x="127104" y="450683"/>
                  <a:pt x="106600" y="449575"/>
                </a:cubicBezTo>
                <a:cubicBezTo>
                  <a:pt x="86096" y="448467"/>
                  <a:pt x="-4791" y="-20371"/>
                  <a:pt x="197" y="6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833FA2B-3E1B-454F-CA06-90F0EFCAA7C3}"/>
              </a:ext>
            </a:extLst>
          </p:cNvPr>
          <p:cNvSpPr/>
          <p:nvPr/>
        </p:nvSpPr>
        <p:spPr>
          <a:xfrm>
            <a:off x="5907872" y="1966695"/>
            <a:ext cx="170901" cy="1374034"/>
          </a:xfrm>
          <a:custGeom>
            <a:avLst/>
            <a:gdLst>
              <a:gd name="connsiteX0" fmla="*/ 170394 w 170901"/>
              <a:gd name="connsiteY0" fmla="*/ 8409 h 1374034"/>
              <a:gd name="connsiteX1" fmla="*/ 47366 w 170901"/>
              <a:gd name="connsiteY1" fmla="*/ 886233 h 1374034"/>
              <a:gd name="connsiteX2" fmla="*/ 47366 w 170901"/>
              <a:gd name="connsiteY2" fmla="*/ 1351746 h 1374034"/>
              <a:gd name="connsiteX3" fmla="*/ 47366 w 170901"/>
              <a:gd name="connsiteY3" fmla="*/ 1212092 h 1374034"/>
              <a:gd name="connsiteX4" fmla="*/ 44041 w 170901"/>
              <a:gd name="connsiteY4" fmla="*/ 453971 h 1374034"/>
              <a:gd name="connsiteX5" fmla="*/ 815 w 170901"/>
              <a:gd name="connsiteY5" fmla="*/ 1245343 h 1374034"/>
              <a:gd name="connsiteX6" fmla="*/ 87267 w 170901"/>
              <a:gd name="connsiteY6" fmla="*/ 487222 h 1374034"/>
              <a:gd name="connsiteX7" fmla="*/ 170394 w 170901"/>
              <a:gd name="connsiteY7" fmla="*/ 8409 h 13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01" h="1374034">
                <a:moveTo>
                  <a:pt x="170394" y="8409"/>
                </a:moveTo>
                <a:cubicBezTo>
                  <a:pt x="163744" y="74911"/>
                  <a:pt x="67871" y="662344"/>
                  <a:pt x="47366" y="886233"/>
                </a:cubicBezTo>
                <a:cubicBezTo>
                  <a:pt x="26861" y="1110122"/>
                  <a:pt x="47366" y="1351746"/>
                  <a:pt x="47366" y="1351746"/>
                </a:cubicBezTo>
                <a:cubicBezTo>
                  <a:pt x="47366" y="1406056"/>
                  <a:pt x="47920" y="1361721"/>
                  <a:pt x="47366" y="1212092"/>
                </a:cubicBezTo>
                <a:cubicBezTo>
                  <a:pt x="46812" y="1062463"/>
                  <a:pt x="51799" y="448429"/>
                  <a:pt x="44041" y="453971"/>
                </a:cubicBezTo>
                <a:cubicBezTo>
                  <a:pt x="36282" y="459513"/>
                  <a:pt x="-6389" y="1239801"/>
                  <a:pt x="815" y="1245343"/>
                </a:cubicBezTo>
                <a:cubicBezTo>
                  <a:pt x="8019" y="1250885"/>
                  <a:pt x="57895" y="688944"/>
                  <a:pt x="87267" y="487222"/>
                </a:cubicBezTo>
                <a:cubicBezTo>
                  <a:pt x="116638" y="285500"/>
                  <a:pt x="177044" y="-58093"/>
                  <a:pt x="170394" y="84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72497B4-7AA1-935F-DDF0-EF3E3F38FD56}"/>
              </a:ext>
            </a:extLst>
          </p:cNvPr>
          <p:cNvSpPr/>
          <p:nvPr/>
        </p:nvSpPr>
        <p:spPr>
          <a:xfrm>
            <a:off x="4762149" y="275307"/>
            <a:ext cx="573420" cy="1096163"/>
          </a:xfrm>
          <a:custGeom>
            <a:avLst/>
            <a:gdLst>
              <a:gd name="connsiteX0" fmla="*/ 2706 w 573420"/>
              <a:gd name="connsiteY0" fmla="*/ 7326 h 1096163"/>
              <a:gd name="connsiteX1" fmla="*/ 395067 w 573420"/>
              <a:gd name="connsiteY1" fmla="*/ 878500 h 1096163"/>
              <a:gd name="connsiteX2" fmla="*/ 401717 w 573420"/>
              <a:gd name="connsiteY2" fmla="*/ 851899 h 1096163"/>
              <a:gd name="connsiteX3" fmla="*/ 571297 w 573420"/>
              <a:gd name="connsiteY3" fmla="*/ 1094630 h 1096163"/>
              <a:gd name="connsiteX4" fmla="*/ 501470 w 573420"/>
              <a:gd name="connsiteY4" fmla="*/ 961627 h 1096163"/>
              <a:gd name="connsiteX5" fmla="*/ 275364 w 573420"/>
              <a:gd name="connsiteY5" fmla="*/ 526040 h 1096163"/>
              <a:gd name="connsiteX6" fmla="*/ 125735 w 573420"/>
              <a:gd name="connsiteY6" fmla="*/ 130354 h 1096163"/>
              <a:gd name="connsiteX7" fmla="*/ 215512 w 573420"/>
              <a:gd name="connsiteY7" fmla="*/ 442913 h 1096163"/>
              <a:gd name="connsiteX8" fmla="*/ 2706 w 573420"/>
              <a:gd name="connsiteY8" fmla="*/ 7326 h 10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20" h="1096163">
                <a:moveTo>
                  <a:pt x="2706" y="7326"/>
                </a:moveTo>
                <a:cubicBezTo>
                  <a:pt x="32632" y="79924"/>
                  <a:pt x="328565" y="737738"/>
                  <a:pt x="395067" y="878500"/>
                </a:cubicBezTo>
                <a:cubicBezTo>
                  <a:pt x="461569" y="1019262"/>
                  <a:pt x="372345" y="815877"/>
                  <a:pt x="401717" y="851899"/>
                </a:cubicBezTo>
                <a:cubicBezTo>
                  <a:pt x="431089" y="887921"/>
                  <a:pt x="554671" y="1076342"/>
                  <a:pt x="571297" y="1094630"/>
                </a:cubicBezTo>
                <a:cubicBezTo>
                  <a:pt x="587923" y="1112918"/>
                  <a:pt x="501470" y="961627"/>
                  <a:pt x="501470" y="961627"/>
                </a:cubicBezTo>
                <a:cubicBezTo>
                  <a:pt x="452148" y="866862"/>
                  <a:pt x="337987" y="664586"/>
                  <a:pt x="275364" y="526040"/>
                </a:cubicBezTo>
                <a:cubicBezTo>
                  <a:pt x="212741" y="387494"/>
                  <a:pt x="135710" y="144208"/>
                  <a:pt x="125735" y="130354"/>
                </a:cubicBezTo>
                <a:cubicBezTo>
                  <a:pt x="115760" y="116500"/>
                  <a:pt x="230475" y="460647"/>
                  <a:pt x="215512" y="442913"/>
                </a:cubicBezTo>
                <a:cubicBezTo>
                  <a:pt x="200549" y="425179"/>
                  <a:pt x="-27220" y="-65272"/>
                  <a:pt x="2706" y="73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7409232-2498-37E8-AAAB-58B08630312F}"/>
              </a:ext>
            </a:extLst>
          </p:cNvPr>
          <p:cNvSpPr/>
          <p:nvPr/>
        </p:nvSpPr>
        <p:spPr>
          <a:xfrm>
            <a:off x="4114927" y="358139"/>
            <a:ext cx="969142" cy="703332"/>
          </a:xfrm>
          <a:custGeom>
            <a:avLst/>
            <a:gdLst>
              <a:gd name="connsiteX0" fmla="*/ 969137 w 969142"/>
              <a:gd name="connsiteY0" fmla="*/ 971 h 703332"/>
              <a:gd name="connsiteX1" fmla="*/ 201041 w 969142"/>
              <a:gd name="connsiteY1" fmla="*/ 446533 h 703332"/>
              <a:gd name="connsiteX2" fmla="*/ 437122 w 969142"/>
              <a:gd name="connsiteY2" fmla="*/ 283604 h 703332"/>
              <a:gd name="connsiteX3" fmla="*/ 1536 w 969142"/>
              <a:gd name="connsiteY3" fmla="*/ 702565 h 703332"/>
              <a:gd name="connsiteX4" fmla="*/ 620002 w 969142"/>
              <a:gd name="connsiteY4" fmla="*/ 160575 h 703332"/>
              <a:gd name="connsiteX5" fmla="*/ 61387 w 969142"/>
              <a:gd name="connsiteY5" fmla="*/ 499734 h 703332"/>
              <a:gd name="connsiteX6" fmla="*/ 600052 w 969142"/>
              <a:gd name="connsiteY6" fmla="*/ 173876 h 703332"/>
              <a:gd name="connsiteX7" fmla="*/ 24811 w 969142"/>
              <a:gd name="connsiteY7" fmla="*/ 426582 h 703332"/>
              <a:gd name="connsiteX8" fmla="*/ 387246 w 969142"/>
              <a:gd name="connsiteY8" fmla="*/ 220427 h 703332"/>
              <a:gd name="connsiteX9" fmla="*/ 214341 w 969142"/>
              <a:gd name="connsiteY9" fmla="*/ 323505 h 703332"/>
              <a:gd name="connsiteX10" fmla="*/ 969137 w 969142"/>
              <a:gd name="connsiteY10" fmla="*/ 971 h 7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142" h="703332">
                <a:moveTo>
                  <a:pt x="969137" y="971"/>
                </a:moveTo>
                <a:cubicBezTo>
                  <a:pt x="966920" y="21475"/>
                  <a:pt x="289710" y="399428"/>
                  <a:pt x="201041" y="446533"/>
                </a:cubicBezTo>
                <a:cubicBezTo>
                  <a:pt x="112372" y="493639"/>
                  <a:pt x="470373" y="240932"/>
                  <a:pt x="437122" y="283604"/>
                </a:cubicBezTo>
                <a:cubicBezTo>
                  <a:pt x="403871" y="326276"/>
                  <a:pt x="-28944" y="723070"/>
                  <a:pt x="1536" y="702565"/>
                </a:cubicBezTo>
                <a:cubicBezTo>
                  <a:pt x="32016" y="682060"/>
                  <a:pt x="610027" y="194380"/>
                  <a:pt x="620002" y="160575"/>
                </a:cubicBezTo>
                <a:cubicBezTo>
                  <a:pt x="629977" y="126770"/>
                  <a:pt x="64712" y="497517"/>
                  <a:pt x="61387" y="499734"/>
                </a:cubicBezTo>
                <a:cubicBezTo>
                  <a:pt x="58062" y="501951"/>
                  <a:pt x="606148" y="186068"/>
                  <a:pt x="600052" y="173876"/>
                </a:cubicBezTo>
                <a:cubicBezTo>
                  <a:pt x="593956" y="161684"/>
                  <a:pt x="60279" y="418824"/>
                  <a:pt x="24811" y="426582"/>
                </a:cubicBezTo>
                <a:cubicBezTo>
                  <a:pt x="-10657" y="434340"/>
                  <a:pt x="355658" y="237607"/>
                  <a:pt x="387246" y="220427"/>
                </a:cubicBezTo>
                <a:cubicBezTo>
                  <a:pt x="418834" y="203248"/>
                  <a:pt x="123455" y="356202"/>
                  <a:pt x="214341" y="323505"/>
                </a:cubicBezTo>
                <a:cubicBezTo>
                  <a:pt x="305227" y="290808"/>
                  <a:pt x="971354" y="-19533"/>
                  <a:pt x="969137" y="9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D9D58A9-6C0F-E7AE-B6A7-924BFDBCA9F2}"/>
              </a:ext>
            </a:extLst>
          </p:cNvPr>
          <p:cNvSpPr/>
          <p:nvPr/>
        </p:nvSpPr>
        <p:spPr>
          <a:xfrm>
            <a:off x="5225258" y="178963"/>
            <a:ext cx="1431575" cy="789142"/>
          </a:xfrm>
          <a:custGeom>
            <a:avLst/>
            <a:gdLst>
              <a:gd name="connsiteX0" fmla="*/ 45011 w 1431575"/>
              <a:gd name="connsiteY0" fmla="*/ 37168 h 789142"/>
              <a:gd name="connsiteX1" fmla="*/ 114838 w 1431575"/>
              <a:gd name="connsiteY1" fmla="*/ 80394 h 789142"/>
              <a:gd name="connsiteX2" fmla="*/ 846358 w 1431575"/>
              <a:gd name="connsiteY2" fmla="*/ 652310 h 789142"/>
              <a:gd name="connsiteX3" fmla="*/ 753255 w 1431575"/>
              <a:gd name="connsiteY3" fmla="*/ 605758 h 789142"/>
              <a:gd name="connsiteX4" fmla="*/ 1172217 w 1431575"/>
              <a:gd name="connsiteY4" fmla="*/ 755388 h 789142"/>
              <a:gd name="connsiteX5" fmla="*/ 1431574 w 1431575"/>
              <a:gd name="connsiteY5" fmla="*/ 735437 h 789142"/>
              <a:gd name="connsiteX6" fmla="*/ 1175542 w 1431575"/>
              <a:gd name="connsiteY6" fmla="*/ 768688 h 789142"/>
              <a:gd name="connsiteX7" fmla="*/ 723330 w 1431575"/>
              <a:gd name="connsiteY7" fmla="*/ 781988 h 789142"/>
              <a:gd name="connsiteX8" fmla="*/ 1102390 w 1431575"/>
              <a:gd name="connsiteY8" fmla="*/ 772013 h 789142"/>
              <a:gd name="connsiteX9" fmla="*/ 853008 w 1431575"/>
              <a:gd name="connsiteY9" fmla="*/ 595783 h 789142"/>
              <a:gd name="connsiteX10" fmla="*/ 553750 w 1431575"/>
              <a:gd name="connsiteY10" fmla="*/ 220048 h 789142"/>
              <a:gd name="connsiteX11" fmla="*/ 799807 w 1431575"/>
              <a:gd name="connsiteY11" fmla="*/ 619059 h 789142"/>
              <a:gd name="connsiteX12" fmla="*/ 547100 w 1431575"/>
              <a:gd name="connsiteY12" fmla="*/ 392953 h 789142"/>
              <a:gd name="connsiteX13" fmla="*/ 45011 w 1431575"/>
              <a:gd name="connsiteY13" fmla="*/ 37168 h 78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1575" h="789142">
                <a:moveTo>
                  <a:pt x="45011" y="37168"/>
                </a:moveTo>
                <a:cubicBezTo>
                  <a:pt x="-27033" y="-14925"/>
                  <a:pt x="-18720" y="-22130"/>
                  <a:pt x="114838" y="80394"/>
                </a:cubicBezTo>
                <a:cubicBezTo>
                  <a:pt x="248396" y="182918"/>
                  <a:pt x="739955" y="564749"/>
                  <a:pt x="846358" y="652310"/>
                </a:cubicBezTo>
                <a:cubicBezTo>
                  <a:pt x="952761" y="739871"/>
                  <a:pt x="698945" y="588578"/>
                  <a:pt x="753255" y="605758"/>
                </a:cubicBezTo>
                <a:cubicBezTo>
                  <a:pt x="807565" y="622938"/>
                  <a:pt x="1059164" y="733775"/>
                  <a:pt x="1172217" y="755388"/>
                </a:cubicBezTo>
                <a:cubicBezTo>
                  <a:pt x="1285270" y="777001"/>
                  <a:pt x="1431020" y="733220"/>
                  <a:pt x="1431574" y="735437"/>
                </a:cubicBezTo>
                <a:cubicBezTo>
                  <a:pt x="1432128" y="737654"/>
                  <a:pt x="1293583" y="760930"/>
                  <a:pt x="1175542" y="768688"/>
                </a:cubicBezTo>
                <a:cubicBezTo>
                  <a:pt x="1057501" y="776446"/>
                  <a:pt x="735522" y="781434"/>
                  <a:pt x="723330" y="781988"/>
                </a:cubicBezTo>
                <a:cubicBezTo>
                  <a:pt x="711138" y="782542"/>
                  <a:pt x="1080777" y="803047"/>
                  <a:pt x="1102390" y="772013"/>
                </a:cubicBezTo>
                <a:cubicBezTo>
                  <a:pt x="1124003" y="740979"/>
                  <a:pt x="944448" y="687777"/>
                  <a:pt x="853008" y="595783"/>
                </a:cubicBezTo>
                <a:cubicBezTo>
                  <a:pt x="761568" y="503789"/>
                  <a:pt x="562617" y="216169"/>
                  <a:pt x="553750" y="220048"/>
                </a:cubicBezTo>
                <a:cubicBezTo>
                  <a:pt x="544883" y="223927"/>
                  <a:pt x="800915" y="590242"/>
                  <a:pt x="799807" y="619059"/>
                </a:cubicBezTo>
                <a:cubicBezTo>
                  <a:pt x="798699" y="647876"/>
                  <a:pt x="676779" y="492706"/>
                  <a:pt x="547100" y="392953"/>
                </a:cubicBezTo>
                <a:cubicBezTo>
                  <a:pt x="417421" y="293200"/>
                  <a:pt x="117055" y="89261"/>
                  <a:pt x="45011" y="37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5297AFB-873E-7353-9065-A74DF0517399}"/>
              </a:ext>
            </a:extLst>
          </p:cNvPr>
          <p:cNvSpPr/>
          <p:nvPr/>
        </p:nvSpPr>
        <p:spPr>
          <a:xfrm>
            <a:off x="5222601" y="257579"/>
            <a:ext cx="968718" cy="832878"/>
          </a:xfrm>
          <a:custGeom>
            <a:avLst/>
            <a:gdLst>
              <a:gd name="connsiteX0" fmla="*/ 34368 w 968718"/>
              <a:gd name="connsiteY0" fmla="*/ 38354 h 832878"/>
              <a:gd name="connsiteX1" fmla="*/ 130795 w 968718"/>
              <a:gd name="connsiteY1" fmla="*/ 108181 h 832878"/>
              <a:gd name="connsiteX2" fmla="*/ 825739 w 968718"/>
              <a:gd name="connsiteY2" fmla="*/ 743273 h 832878"/>
              <a:gd name="connsiteX3" fmla="*/ 968718 w 968718"/>
              <a:gd name="connsiteY3" fmla="*/ 829726 h 832878"/>
              <a:gd name="connsiteX4" fmla="*/ 825739 w 968718"/>
              <a:gd name="connsiteY4" fmla="*/ 759899 h 832878"/>
              <a:gd name="connsiteX5" fmla="*/ 563057 w 968718"/>
              <a:gd name="connsiteY5" fmla="*/ 586994 h 832878"/>
              <a:gd name="connsiteX6" fmla="*/ 918842 w 968718"/>
              <a:gd name="connsiteY6" fmla="*/ 653496 h 832878"/>
              <a:gd name="connsiteX7" fmla="*/ 536456 w 968718"/>
              <a:gd name="connsiteY7" fmla="*/ 510517 h 832878"/>
              <a:gd name="connsiteX8" fmla="*/ 34368 w 968718"/>
              <a:gd name="connsiteY8" fmla="*/ 38354 h 8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718" h="832878">
                <a:moveTo>
                  <a:pt x="34368" y="38354"/>
                </a:moveTo>
                <a:cubicBezTo>
                  <a:pt x="-33242" y="-28702"/>
                  <a:pt x="-1100" y="-9305"/>
                  <a:pt x="130795" y="108181"/>
                </a:cubicBezTo>
                <a:cubicBezTo>
                  <a:pt x="262690" y="225667"/>
                  <a:pt x="686085" y="623016"/>
                  <a:pt x="825739" y="743273"/>
                </a:cubicBezTo>
                <a:cubicBezTo>
                  <a:pt x="965393" y="863530"/>
                  <a:pt x="968718" y="826955"/>
                  <a:pt x="968718" y="829726"/>
                </a:cubicBezTo>
                <a:cubicBezTo>
                  <a:pt x="968718" y="832497"/>
                  <a:pt x="893349" y="800354"/>
                  <a:pt x="825739" y="759899"/>
                </a:cubicBezTo>
                <a:cubicBezTo>
                  <a:pt x="758129" y="719444"/>
                  <a:pt x="547540" y="604728"/>
                  <a:pt x="563057" y="586994"/>
                </a:cubicBezTo>
                <a:cubicBezTo>
                  <a:pt x="578574" y="569260"/>
                  <a:pt x="923275" y="666242"/>
                  <a:pt x="918842" y="653496"/>
                </a:cubicBezTo>
                <a:cubicBezTo>
                  <a:pt x="914409" y="640750"/>
                  <a:pt x="680543" y="619137"/>
                  <a:pt x="536456" y="510517"/>
                </a:cubicBezTo>
                <a:cubicBezTo>
                  <a:pt x="392369" y="401897"/>
                  <a:pt x="101978" y="105410"/>
                  <a:pt x="34368" y="383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E6D5C4A9-E226-B3C2-BD52-9E84B1216C5D}"/>
              </a:ext>
            </a:extLst>
          </p:cNvPr>
          <p:cNvSpPr/>
          <p:nvPr/>
        </p:nvSpPr>
        <p:spPr>
          <a:xfrm>
            <a:off x="5705262" y="1286646"/>
            <a:ext cx="348790" cy="319670"/>
          </a:xfrm>
          <a:custGeom>
            <a:avLst/>
            <a:gdLst>
              <a:gd name="connsiteX0" fmla="*/ 594 w 348790"/>
              <a:gd name="connsiteY0" fmla="*/ 143143 h 319670"/>
              <a:gd name="connsiteX1" fmla="*/ 153548 w 348790"/>
              <a:gd name="connsiteY1" fmla="*/ 259521 h 319670"/>
              <a:gd name="connsiteX2" fmla="*/ 346403 w 348790"/>
              <a:gd name="connsiteY2" fmla="*/ 302747 h 319670"/>
              <a:gd name="connsiteX3" fmla="*/ 249976 w 348790"/>
              <a:gd name="connsiteY3" fmla="*/ 292772 h 319670"/>
              <a:gd name="connsiteX4" fmla="*/ 83721 w 348790"/>
              <a:gd name="connsiteY4" fmla="*/ 164 h 319670"/>
              <a:gd name="connsiteX5" fmla="*/ 210075 w 348790"/>
              <a:gd name="connsiteY5" fmla="*/ 249546 h 319670"/>
              <a:gd name="connsiteX6" fmla="*/ 594 w 348790"/>
              <a:gd name="connsiteY6" fmla="*/ 143143 h 3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90" h="319670">
                <a:moveTo>
                  <a:pt x="594" y="143143"/>
                </a:moveTo>
                <a:cubicBezTo>
                  <a:pt x="-8827" y="144805"/>
                  <a:pt x="95913" y="232920"/>
                  <a:pt x="153548" y="259521"/>
                </a:cubicBezTo>
                <a:cubicBezTo>
                  <a:pt x="211183" y="286122"/>
                  <a:pt x="330332" y="297205"/>
                  <a:pt x="346403" y="302747"/>
                </a:cubicBezTo>
                <a:cubicBezTo>
                  <a:pt x="362474" y="308289"/>
                  <a:pt x="293756" y="343202"/>
                  <a:pt x="249976" y="292772"/>
                </a:cubicBezTo>
                <a:cubicBezTo>
                  <a:pt x="206196" y="242342"/>
                  <a:pt x="90371" y="7368"/>
                  <a:pt x="83721" y="164"/>
                </a:cubicBezTo>
                <a:cubicBezTo>
                  <a:pt x="77071" y="-7040"/>
                  <a:pt x="222267" y="224608"/>
                  <a:pt x="210075" y="249546"/>
                </a:cubicBezTo>
                <a:cubicBezTo>
                  <a:pt x="197883" y="274484"/>
                  <a:pt x="10015" y="141481"/>
                  <a:pt x="594" y="143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37DB6A8-5D09-18E5-ED60-6C533D550255}"/>
              </a:ext>
            </a:extLst>
          </p:cNvPr>
          <p:cNvSpPr/>
          <p:nvPr/>
        </p:nvSpPr>
        <p:spPr>
          <a:xfrm>
            <a:off x="5602757" y="1060691"/>
            <a:ext cx="415662" cy="789530"/>
          </a:xfrm>
          <a:custGeom>
            <a:avLst/>
            <a:gdLst>
              <a:gd name="connsiteX0" fmla="*/ 182901 w 415662"/>
              <a:gd name="connsiteY0" fmla="*/ 109741 h 789530"/>
              <a:gd name="connsiteX1" fmla="*/ 172926 w 415662"/>
              <a:gd name="connsiteY1" fmla="*/ 428950 h 789530"/>
              <a:gd name="connsiteX2" fmla="*/ 209502 w 415662"/>
              <a:gd name="connsiteY2" fmla="*/ 542003 h 789530"/>
              <a:gd name="connsiteX3" fmla="*/ 176251 w 415662"/>
              <a:gd name="connsiteY3" fmla="*/ 515402 h 789530"/>
              <a:gd name="connsiteX4" fmla="*/ 319230 w 415662"/>
              <a:gd name="connsiteY4" fmla="*/ 561953 h 789530"/>
              <a:gd name="connsiteX5" fmla="*/ 415658 w 415662"/>
              <a:gd name="connsiteY5" fmla="*/ 555303 h 789530"/>
              <a:gd name="connsiteX6" fmla="*/ 315905 w 415662"/>
              <a:gd name="connsiteY6" fmla="*/ 555303 h 789530"/>
              <a:gd name="connsiteX7" fmla="*/ 172926 w 415662"/>
              <a:gd name="connsiteY7" fmla="*/ 788060 h 789530"/>
              <a:gd name="connsiteX8" fmla="*/ 239428 w 415662"/>
              <a:gd name="connsiteY8" fmla="*/ 648406 h 789530"/>
              <a:gd name="connsiteX9" fmla="*/ 182901 w 415662"/>
              <a:gd name="connsiteY9" fmla="*/ 525377 h 789530"/>
              <a:gd name="connsiteX10" fmla="*/ 289304 w 415662"/>
              <a:gd name="connsiteY10" fmla="*/ 571929 h 789530"/>
              <a:gd name="connsiteX11" fmla="*/ 209502 w 415662"/>
              <a:gd name="connsiteY11" fmla="*/ 502102 h 789530"/>
              <a:gd name="connsiteX12" fmla="*/ 129700 w 415662"/>
              <a:gd name="connsiteY12" fmla="*/ 349148 h 789530"/>
              <a:gd name="connsiteX13" fmla="*/ 21 w 415662"/>
              <a:gd name="connsiteY13" fmla="*/ 13 h 789530"/>
              <a:gd name="connsiteX14" fmla="*/ 139675 w 415662"/>
              <a:gd name="connsiteY14" fmla="*/ 362448 h 789530"/>
              <a:gd name="connsiteX15" fmla="*/ 182901 w 415662"/>
              <a:gd name="connsiteY15" fmla="*/ 109741 h 7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662" h="789530">
                <a:moveTo>
                  <a:pt x="182901" y="109741"/>
                </a:moveTo>
                <a:cubicBezTo>
                  <a:pt x="188443" y="120825"/>
                  <a:pt x="168492" y="356906"/>
                  <a:pt x="172926" y="428950"/>
                </a:cubicBezTo>
                <a:cubicBezTo>
                  <a:pt x="177360" y="500994"/>
                  <a:pt x="208948" y="527594"/>
                  <a:pt x="209502" y="542003"/>
                </a:cubicBezTo>
                <a:cubicBezTo>
                  <a:pt x="210056" y="556412"/>
                  <a:pt x="157963" y="512077"/>
                  <a:pt x="176251" y="515402"/>
                </a:cubicBezTo>
                <a:cubicBezTo>
                  <a:pt x="194539" y="518727"/>
                  <a:pt x="279329" y="555303"/>
                  <a:pt x="319230" y="561953"/>
                </a:cubicBezTo>
                <a:cubicBezTo>
                  <a:pt x="359131" y="568603"/>
                  <a:pt x="416212" y="556411"/>
                  <a:pt x="415658" y="555303"/>
                </a:cubicBezTo>
                <a:cubicBezTo>
                  <a:pt x="415104" y="554195"/>
                  <a:pt x="356360" y="516510"/>
                  <a:pt x="315905" y="555303"/>
                </a:cubicBezTo>
                <a:cubicBezTo>
                  <a:pt x="275450" y="594096"/>
                  <a:pt x="185672" y="772543"/>
                  <a:pt x="172926" y="788060"/>
                </a:cubicBezTo>
                <a:cubicBezTo>
                  <a:pt x="160180" y="803577"/>
                  <a:pt x="237766" y="692186"/>
                  <a:pt x="239428" y="648406"/>
                </a:cubicBezTo>
                <a:cubicBezTo>
                  <a:pt x="241090" y="604626"/>
                  <a:pt x="174588" y="538123"/>
                  <a:pt x="182901" y="525377"/>
                </a:cubicBezTo>
                <a:cubicBezTo>
                  <a:pt x="191214" y="512631"/>
                  <a:pt x="284870" y="575808"/>
                  <a:pt x="289304" y="571929"/>
                </a:cubicBezTo>
                <a:cubicBezTo>
                  <a:pt x="293738" y="568050"/>
                  <a:pt x="236103" y="539232"/>
                  <a:pt x="209502" y="502102"/>
                </a:cubicBezTo>
                <a:cubicBezTo>
                  <a:pt x="182901" y="464972"/>
                  <a:pt x="164614" y="432830"/>
                  <a:pt x="129700" y="349148"/>
                </a:cubicBezTo>
                <a:cubicBezTo>
                  <a:pt x="94786" y="265466"/>
                  <a:pt x="-1641" y="-2204"/>
                  <a:pt x="21" y="13"/>
                </a:cubicBezTo>
                <a:cubicBezTo>
                  <a:pt x="1683" y="2230"/>
                  <a:pt x="109749" y="338064"/>
                  <a:pt x="139675" y="362448"/>
                </a:cubicBezTo>
                <a:cubicBezTo>
                  <a:pt x="169601" y="386832"/>
                  <a:pt x="177359" y="98657"/>
                  <a:pt x="182901" y="1097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887E24B-1A48-9E15-07A1-2C71D4F29794}"/>
              </a:ext>
            </a:extLst>
          </p:cNvPr>
          <p:cNvSpPr/>
          <p:nvPr/>
        </p:nvSpPr>
        <p:spPr>
          <a:xfrm>
            <a:off x="4223914" y="2870963"/>
            <a:ext cx="158230" cy="880856"/>
          </a:xfrm>
          <a:custGeom>
            <a:avLst/>
            <a:gdLst>
              <a:gd name="connsiteX0" fmla="*/ 81386 w 158230"/>
              <a:gd name="connsiteY0" fmla="*/ 53212 h 880856"/>
              <a:gd name="connsiteX1" fmla="*/ 144886 w 158230"/>
              <a:gd name="connsiteY1" fmla="*/ 827912 h 880856"/>
              <a:gd name="connsiteX2" fmla="*/ 144886 w 158230"/>
              <a:gd name="connsiteY2" fmla="*/ 748537 h 880856"/>
              <a:gd name="connsiteX3" fmla="*/ 2011 w 158230"/>
              <a:gd name="connsiteY3" fmla="*/ 234187 h 880856"/>
              <a:gd name="connsiteX4" fmla="*/ 62336 w 158230"/>
              <a:gd name="connsiteY4" fmla="*/ 453262 h 880856"/>
              <a:gd name="connsiteX5" fmla="*/ 81386 w 158230"/>
              <a:gd name="connsiteY5" fmla="*/ 424687 h 880856"/>
              <a:gd name="connsiteX6" fmla="*/ 84561 w 158230"/>
              <a:gd name="connsiteY6" fmla="*/ 443737 h 880856"/>
              <a:gd name="connsiteX7" fmla="*/ 87736 w 158230"/>
              <a:gd name="connsiteY7" fmla="*/ 107187 h 880856"/>
              <a:gd name="connsiteX8" fmla="*/ 81386 w 158230"/>
              <a:gd name="connsiteY8" fmla="*/ 53212 h 88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30" h="880856">
                <a:moveTo>
                  <a:pt x="81386" y="53212"/>
                </a:moveTo>
                <a:cubicBezTo>
                  <a:pt x="90911" y="173333"/>
                  <a:pt x="134303" y="712025"/>
                  <a:pt x="144886" y="827912"/>
                </a:cubicBezTo>
                <a:cubicBezTo>
                  <a:pt x="155469" y="943799"/>
                  <a:pt x="168698" y="847491"/>
                  <a:pt x="144886" y="748537"/>
                </a:cubicBezTo>
                <a:cubicBezTo>
                  <a:pt x="121074" y="649583"/>
                  <a:pt x="15769" y="283399"/>
                  <a:pt x="2011" y="234187"/>
                </a:cubicBezTo>
                <a:cubicBezTo>
                  <a:pt x="-11747" y="184975"/>
                  <a:pt x="49107" y="421512"/>
                  <a:pt x="62336" y="453262"/>
                </a:cubicBezTo>
                <a:cubicBezTo>
                  <a:pt x="75565" y="485012"/>
                  <a:pt x="77682" y="426274"/>
                  <a:pt x="81386" y="424687"/>
                </a:cubicBezTo>
                <a:cubicBezTo>
                  <a:pt x="85090" y="423100"/>
                  <a:pt x="83503" y="496654"/>
                  <a:pt x="84561" y="443737"/>
                </a:cubicBezTo>
                <a:cubicBezTo>
                  <a:pt x="85619" y="390820"/>
                  <a:pt x="86678" y="169099"/>
                  <a:pt x="87736" y="107187"/>
                </a:cubicBezTo>
                <a:cubicBezTo>
                  <a:pt x="88794" y="45275"/>
                  <a:pt x="71861" y="-66909"/>
                  <a:pt x="81386" y="532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87735F3-13B6-DC41-6EE4-E10E5D67D7FB}"/>
              </a:ext>
            </a:extLst>
          </p:cNvPr>
          <p:cNvSpPr/>
          <p:nvPr/>
        </p:nvSpPr>
        <p:spPr>
          <a:xfrm>
            <a:off x="5520928" y="2745400"/>
            <a:ext cx="85431" cy="518507"/>
          </a:xfrm>
          <a:custGeom>
            <a:avLst/>
            <a:gdLst>
              <a:gd name="connsiteX0" fmla="*/ 397 w 85431"/>
              <a:gd name="connsiteY0" fmla="*/ 54950 h 518507"/>
              <a:gd name="connsiteX1" fmla="*/ 82947 w 85431"/>
              <a:gd name="connsiteY1" fmla="*/ 502625 h 518507"/>
              <a:gd name="connsiteX2" fmla="*/ 63897 w 85431"/>
              <a:gd name="connsiteY2" fmla="*/ 378800 h 518507"/>
              <a:gd name="connsiteX3" fmla="*/ 63897 w 85431"/>
              <a:gd name="connsiteY3" fmla="*/ 975 h 518507"/>
              <a:gd name="connsiteX4" fmla="*/ 51197 w 85431"/>
              <a:gd name="connsiteY4" fmla="*/ 264500 h 518507"/>
              <a:gd name="connsiteX5" fmla="*/ 397 w 85431"/>
              <a:gd name="connsiteY5" fmla="*/ 54950 h 5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31" h="518507">
                <a:moveTo>
                  <a:pt x="397" y="54950"/>
                </a:moveTo>
                <a:cubicBezTo>
                  <a:pt x="5689" y="94638"/>
                  <a:pt x="72364" y="448650"/>
                  <a:pt x="82947" y="502625"/>
                </a:cubicBezTo>
                <a:cubicBezTo>
                  <a:pt x="93530" y="556600"/>
                  <a:pt x="67072" y="462408"/>
                  <a:pt x="63897" y="378800"/>
                </a:cubicBezTo>
                <a:cubicBezTo>
                  <a:pt x="60722" y="295192"/>
                  <a:pt x="66014" y="20025"/>
                  <a:pt x="63897" y="975"/>
                </a:cubicBezTo>
                <a:cubicBezTo>
                  <a:pt x="61780" y="-18075"/>
                  <a:pt x="58076" y="248096"/>
                  <a:pt x="51197" y="264500"/>
                </a:cubicBezTo>
                <a:cubicBezTo>
                  <a:pt x="44318" y="280904"/>
                  <a:pt x="-4895" y="15262"/>
                  <a:pt x="397" y="549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7955EC3F-5C0C-294A-E15A-86EDD487DE98}"/>
              </a:ext>
            </a:extLst>
          </p:cNvPr>
          <p:cNvSpPr/>
          <p:nvPr/>
        </p:nvSpPr>
        <p:spPr>
          <a:xfrm>
            <a:off x="5683182" y="3288612"/>
            <a:ext cx="597455" cy="197547"/>
          </a:xfrm>
          <a:custGeom>
            <a:avLst/>
            <a:gdLst>
              <a:gd name="connsiteX0" fmla="*/ 6418 w 597455"/>
              <a:gd name="connsiteY0" fmla="*/ 688 h 197547"/>
              <a:gd name="connsiteX1" fmla="*/ 438218 w 597455"/>
              <a:gd name="connsiteY1" fmla="*/ 168963 h 197547"/>
              <a:gd name="connsiteX2" fmla="*/ 596968 w 597455"/>
              <a:gd name="connsiteY2" fmla="*/ 197538 h 197547"/>
              <a:gd name="connsiteX3" fmla="*/ 482668 w 597455"/>
              <a:gd name="connsiteY3" fmla="*/ 172138 h 197547"/>
              <a:gd name="connsiteX4" fmla="*/ 339793 w 597455"/>
              <a:gd name="connsiteY4" fmla="*/ 165788 h 197547"/>
              <a:gd name="connsiteX5" fmla="*/ 98493 w 597455"/>
              <a:gd name="connsiteY5" fmla="*/ 165788 h 197547"/>
              <a:gd name="connsiteX6" fmla="*/ 273118 w 597455"/>
              <a:gd name="connsiteY6" fmla="*/ 99113 h 197547"/>
              <a:gd name="connsiteX7" fmla="*/ 184218 w 597455"/>
              <a:gd name="connsiteY7" fmla="*/ 108638 h 197547"/>
              <a:gd name="connsiteX8" fmla="*/ 6418 w 597455"/>
              <a:gd name="connsiteY8" fmla="*/ 688 h 19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455" h="197547">
                <a:moveTo>
                  <a:pt x="6418" y="688"/>
                </a:moveTo>
                <a:cubicBezTo>
                  <a:pt x="48751" y="10742"/>
                  <a:pt x="339793" y="136155"/>
                  <a:pt x="438218" y="168963"/>
                </a:cubicBezTo>
                <a:cubicBezTo>
                  <a:pt x="536643" y="201771"/>
                  <a:pt x="589560" y="197009"/>
                  <a:pt x="596968" y="197538"/>
                </a:cubicBezTo>
                <a:cubicBezTo>
                  <a:pt x="604376" y="198067"/>
                  <a:pt x="525530" y="177430"/>
                  <a:pt x="482668" y="172138"/>
                </a:cubicBezTo>
                <a:cubicBezTo>
                  <a:pt x="439806" y="166846"/>
                  <a:pt x="403822" y="166846"/>
                  <a:pt x="339793" y="165788"/>
                </a:cubicBezTo>
                <a:cubicBezTo>
                  <a:pt x="275764" y="164730"/>
                  <a:pt x="109605" y="176900"/>
                  <a:pt x="98493" y="165788"/>
                </a:cubicBezTo>
                <a:cubicBezTo>
                  <a:pt x="87381" y="154676"/>
                  <a:pt x="258831" y="108638"/>
                  <a:pt x="273118" y="99113"/>
                </a:cubicBezTo>
                <a:cubicBezTo>
                  <a:pt x="287405" y="89588"/>
                  <a:pt x="224964" y="123455"/>
                  <a:pt x="184218" y="108638"/>
                </a:cubicBezTo>
                <a:cubicBezTo>
                  <a:pt x="143472" y="93821"/>
                  <a:pt x="-35915" y="-9366"/>
                  <a:pt x="6418" y="6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8FE4F64-4778-7F41-7A02-B9B2E4C02755}"/>
              </a:ext>
            </a:extLst>
          </p:cNvPr>
          <p:cNvSpPr/>
          <p:nvPr/>
        </p:nvSpPr>
        <p:spPr>
          <a:xfrm>
            <a:off x="4755278" y="3426028"/>
            <a:ext cx="74515" cy="345431"/>
          </a:xfrm>
          <a:custGeom>
            <a:avLst/>
            <a:gdLst>
              <a:gd name="connsiteX0" fmla="*/ 872 w 74515"/>
              <a:gd name="connsiteY0" fmla="*/ 12497 h 345431"/>
              <a:gd name="connsiteX1" fmla="*/ 73897 w 74515"/>
              <a:gd name="connsiteY1" fmla="*/ 342697 h 345431"/>
              <a:gd name="connsiteX2" fmla="*/ 35797 w 74515"/>
              <a:gd name="connsiteY2" fmla="*/ 164897 h 345431"/>
              <a:gd name="connsiteX3" fmla="*/ 32622 w 74515"/>
              <a:gd name="connsiteY3" fmla="*/ 75997 h 345431"/>
              <a:gd name="connsiteX4" fmla="*/ 872 w 74515"/>
              <a:gd name="connsiteY4" fmla="*/ 12497 h 3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15" h="345431">
                <a:moveTo>
                  <a:pt x="872" y="12497"/>
                </a:moveTo>
                <a:cubicBezTo>
                  <a:pt x="7751" y="56947"/>
                  <a:pt x="68076" y="317297"/>
                  <a:pt x="73897" y="342697"/>
                </a:cubicBezTo>
                <a:cubicBezTo>
                  <a:pt x="79718" y="368097"/>
                  <a:pt x="42676" y="209347"/>
                  <a:pt x="35797" y="164897"/>
                </a:cubicBezTo>
                <a:cubicBezTo>
                  <a:pt x="28918" y="120447"/>
                  <a:pt x="35268" y="97164"/>
                  <a:pt x="32622" y="75997"/>
                </a:cubicBezTo>
                <a:cubicBezTo>
                  <a:pt x="29976" y="54830"/>
                  <a:pt x="-6007" y="-31953"/>
                  <a:pt x="872" y="124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4FF1D67-C00F-2E03-55B6-19A98E6A3F1F}"/>
              </a:ext>
            </a:extLst>
          </p:cNvPr>
          <p:cNvSpPr/>
          <p:nvPr/>
        </p:nvSpPr>
        <p:spPr>
          <a:xfrm>
            <a:off x="5168848" y="3275813"/>
            <a:ext cx="168428" cy="554015"/>
          </a:xfrm>
          <a:custGeom>
            <a:avLst/>
            <a:gdLst>
              <a:gd name="connsiteX0" fmla="*/ 52 w 168428"/>
              <a:gd name="connsiteY0" fmla="*/ 787 h 554015"/>
              <a:gd name="connsiteX1" fmla="*/ 136577 w 168428"/>
              <a:gd name="connsiteY1" fmla="*/ 521487 h 554015"/>
              <a:gd name="connsiteX2" fmla="*/ 133402 w 168428"/>
              <a:gd name="connsiteY2" fmla="*/ 464337 h 554015"/>
              <a:gd name="connsiteX3" fmla="*/ 168327 w 168428"/>
              <a:gd name="connsiteY3" fmla="*/ 178587 h 554015"/>
              <a:gd name="connsiteX4" fmla="*/ 120702 w 168428"/>
              <a:gd name="connsiteY4" fmla="*/ 397662 h 554015"/>
              <a:gd name="connsiteX5" fmla="*/ 52 w 168428"/>
              <a:gd name="connsiteY5" fmla="*/ 787 h 5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28" h="554015">
                <a:moveTo>
                  <a:pt x="52" y="787"/>
                </a:moveTo>
                <a:cubicBezTo>
                  <a:pt x="2698" y="21424"/>
                  <a:pt x="114352" y="444229"/>
                  <a:pt x="136577" y="521487"/>
                </a:cubicBezTo>
                <a:cubicBezTo>
                  <a:pt x="158802" y="598745"/>
                  <a:pt x="128110" y="521487"/>
                  <a:pt x="133402" y="464337"/>
                </a:cubicBezTo>
                <a:cubicBezTo>
                  <a:pt x="138694" y="407187"/>
                  <a:pt x="170444" y="189699"/>
                  <a:pt x="168327" y="178587"/>
                </a:cubicBezTo>
                <a:cubicBezTo>
                  <a:pt x="166210" y="167475"/>
                  <a:pt x="146631" y="423591"/>
                  <a:pt x="120702" y="397662"/>
                </a:cubicBezTo>
                <a:cubicBezTo>
                  <a:pt x="94773" y="371733"/>
                  <a:pt x="-2594" y="-19850"/>
                  <a:pt x="52" y="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CBC9168-3AAF-E94D-1205-FEBA208D3F7C}"/>
              </a:ext>
            </a:extLst>
          </p:cNvPr>
          <p:cNvSpPr/>
          <p:nvPr/>
        </p:nvSpPr>
        <p:spPr>
          <a:xfrm>
            <a:off x="4959340" y="3186744"/>
            <a:ext cx="143000" cy="689833"/>
          </a:xfrm>
          <a:custGeom>
            <a:avLst/>
            <a:gdLst>
              <a:gd name="connsiteX0" fmla="*/ 142885 w 143000"/>
              <a:gd name="connsiteY0" fmla="*/ 956 h 689833"/>
              <a:gd name="connsiteX1" fmla="*/ 111135 w 143000"/>
              <a:gd name="connsiteY1" fmla="*/ 645481 h 689833"/>
              <a:gd name="connsiteX2" fmla="*/ 104785 w 143000"/>
              <a:gd name="connsiteY2" fmla="*/ 585156 h 689833"/>
              <a:gd name="connsiteX3" fmla="*/ 10 w 143000"/>
              <a:gd name="connsiteY3" fmla="*/ 194631 h 689833"/>
              <a:gd name="connsiteX4" fmla="*/ 98435 w 143000"/>
              <a:gd name="connsiteY4" fmla="*/ 493081 h 689833"/>
              <a:gd name="connsiteX5" fmla="*/ 142885 w 143000"/>
              <a:gd name="connsiteY5" fmla="*/ 956 h 68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00" h="689833">
                <a:moveTo>
                  <a:pt x="142885" y="956"/>
                </a:moveTo>
                <a:cubicBezTo>
                  <a:pt x="145002" y="26356"/>
                  <a:pt x="117485" y="548114"/>
                  <a:pt x="111135" y="645481"/>
                </a:cubicBezTo>
                <a:cubicBezTo>
                  <a:pt x="104785" y="742848"/>
                  <a:pt x="123306" y="660298"/>
                  <a:pt x="104785" y="585156"/>
                </a:cubicBezTo>
                <a:cubicBezTo>
                  <a:pt x="86264" y="510014"/>
                  <a:pt x="1068" y="209977"/>
                  <a:pt x="10" y="194631"/>
                </a:cubicBezTo>
                <a:cubicBezTo>
                  <a:pt x="-1048" y="179285"/>
                  <a:pt x="74623" y="522185"/>
                  <a:pt x="98435" y="493081"/>
                </a:cubicBezTo>
                <a:cubicBezTo>
                  <a:pt x="122247" y="463977"/>
                  <a:pt x="140768" y="-24444"/>
                  <a:pt x="142885" y="9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3571CE84-3FB1-B0A5-5074-CA5CF82D03EF}"/>
              </a:ext>
            </a:extLst>
          </p:cNvPr>
          <p:cNvSpPr/>
          <p:nvPr/>
        </p:nvSpPr>
        <p:spPr>
          <a:xfrm>
            <a:off x="4587730" y="3154700"/>
            <a:ext cx="132121" cy="369410"/>
          </a:xfrm>
          <a:custGeom>
            <a:avLst/>
            <a:gdLst>
              <a:gd name="connsiteX0" fmla="*/ 145 w 132121"/>
              <a:gd name="connsiteY0" fmla="*/ 1250 h 369410"/>
              <a:gd name="connsiteX1" fmla="*/ 123970 w 132121"/>
              <a:gd name="connsiteY1" fmla="*/ 360025 h 369410"/>
              <a:gd name="connsiteX2" fmla="*/ 114445 w 132121"/>
              <a:gd name="connsiteY2" fmla="*/ 242550 h 369410"/>
              <a:gd name="connsiteX3" fmla="*/ 66820 w 132121"/>
              <a:gd name="connsiteY3" fmla="*/ 4425 h 369410"/>
              <a:gd name="connsiteX4" fmla="*/ 98570 w 132121"/>
              <a:gd name="connsiteY4" fmla="*/ 233025 h 369410"/>
              <a:gd name="connsiteX5" fmla="*/ 145 w 132121"/>
              <a:gd name="connsiteY5" fmla="*/ 1250 h 3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21" h="369410">
                <a:moveTo>
                  <a:pt x="145" y="1250"/>
                </a:moveTo>
                <a:cubicBezTo>
                  <a:pt x="4378" y="22417"/>
                  <a:pt x="104920" y="319808"/>
                  <a:pt x="123970" y="360025"/>
                </a:cubicBezTo>
                <a:cubicBezTo>
                  <a:pt x="143020" y="400242"/>
                  <a:pt x="123970" y="301817"/>
                  <a:pt x="114445" y="242550"/>
                </a:cubicBezTo>
                <a:cubicBezTo>
                  <a:pt x="104920" y="183283"/>
                  <a:pt x="69466" y="6013"/>
                  <a:pt x="66820" y="4425"/>
                </a:cubicBezTo>
                <a:cubicBezTo>
                  <a:pt x="64174" y="2838"/>
                  <a:pt x="111799" y="231438"/>
                  <a:pt x="98570" y="233025"/>
                </a:cubicBezTo>
                <a:cubicBezTo>
                  <a:pt x="85341" y="234612"/>
                  <a:pt x="-4088" y="-19917"/>
                  <a:pt x="145" y="1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B61D8FE-67BF-7604-197F-B7E543C0B4EC}"/>
              </a:ext>
            </a:extLst>
          </p:cNvPr>
          <p:cNvSpPr/>
          <p:nvPr/>
        </p:nvSpPr>
        <p:spPr>
          <a:xfrm>
            <a:off x="4632289" y="3641134"/>
            <a:ext cx="130042" cy="637983"/>
          </a:xfrm>
          <a:custGeom>
            <a:avLst/>
            <a:gdLst>
              <a:gd name="connsiteX0" fmla="*/ 36 w 130042"/>
              <a:gd name="connsiteY0" fmla="*/ 591 h 637983"/>
              <a:gd name="connsiteX1" fmla="*/ 9561 w 130042"/>
              <a:gd name="connsiteY1" fmla="*/ 451441 h 637983"/>
              <a:gd name="connsiteX2" fmla="*/ 28611 w 130042"/>
              <a:gd name="connsiteY2" fmla="*/ 403816 h 637983"/>
              <a:gd name="connsiteX3" fmla="*/ 127036 w 130042"/>
              <a:gd name="connsiteY3" fmla="*/ 635591 h 637983"/>
              <a:gd name="connsiteX4" fmla="*/ 98461 w 130042"/>
              <a:gd name="connsiteY4" fmla="*/ 514941 h 637983"/>
              <a:gd name="connsiteX5" fmla="*/ 34961 w 130042"/>
              <a:gd name="connsiteY5" fmla="*/ 362541 h 637983"/>
              <a:gd name="connsiteX6" fmla="*/ 31786 w 130042"/>
              <a:gd name="connsiteY6" fmla="*/ 108541 h 637983"/>
              <a:gd name="connsiteX7" fmla="*/ 12736 w 130042"/>
              <a:gd name="connsiteY7" fmla="*/ 349841 h 637983"/>
              <a:gd name="connsiteX8" fmla="*/ 36 w 130042"/>
              <a:gd name="connsiteY8" fmla="*/ 591 h 63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42" h="637983">
                <a:moveTo>
                  <a:pt x="36" y="591"/>
                </a:moveTo>
                <a:cubicBezTo>
                  <a:pt x="-493" y="17524"/>
                  <a:pt x="4799" y="384237"/>
                  <a:pt x="9561" y="451441"/>
                </a:cubicBezTo>
                <a:cubicBezTo>
                  <a:pt x="14324" y="518645"/>
                  <a:pt x="9032" y="373124"/>
                  <a:pt x="28611" y="403816"/>
                </a:cubicBezTo>
                <a:cubicBezTo>
                  <a:pt x="48190" y="434508"/>
                  <a:pt x="115394" y="617070"/>
                  <a:pt x="127036" y="635591"/>
                </a:cubicBezTo>
                <a:cubicBezTo>
                  <a:pt x="138678" y="654112"/>
                  <a:pt x="113807" y="560449"/>
                  <a:pt x="98461" y="514941"/>
                </a:cubicBezTo>
                <a:cubicBezTo>
                  <a:pt x="83115" y="469433"/>
                  <a:pt x="46074" y="430274"/>
                  <a:pt x="34961" y="362541"/>
                </a:cubicBezTo>
                <a:cubicBezTo>
                  <a:pt x="23848" y="294808"/>
                  <a:pt x="35490" y="110658"/>
                  <a:pt x="31786" y="108541"/>
                </a:cubicBezTo>
                <a:cubicBezTo>
                  <a:pt x="28082" y="106424"/>
                  <a:pt x="16440" y="363599"/>
                  <a:pt x="12736" y="349841"/>
                </a:cubicBezTo>
                <a:cubicBezTo>
                  <a:pt x="9032" y="336083"/>
                  <a:pt x="565" y="-16342"/>
                  <a:pt x="36" y="5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11DDA9-5869-602F-5C7C-E018250D50F9}"/>
              </a:ext>
            </a:extLst>
          </p:cNvPr>
          <p:cNvSpPr/>
          <p:nvPr/>
        </p:nvSpPr>
        <p:spPr>
          <a:xfrm>
            <a:off x="4367816" y="3024115"/>
            <a:ext cx="130970" cy="826267"/>
          </a:xfrm>
          <a:custGeom>
            <a:avLst/>
            <a:gdLst>
              <a:gd name="connsiteX0" fmla="*/ 7334 w 130970"/>
              <a:gd name="connsiteY0" fmla="*/ 4835 h 826267"/>
              <a:gd name="connsiteX1" fmla="*/ 124809 w 130970"/>
              <a:gd name="connsiteY1" fmla="*/ 798585 h 826267"/>
              <a:gd name="connsiteX2" fmla="*/ 102584 w 130970"/>
              <a:gd name="connsiteY2" fmla="*/ 614435 h 826267"/>
              <a:gd name="connsiteX3" fmla="*/ 984 w 130970"/>
              <a:gd name="connsiteY3" fmla="*/ 312810 h 826267"/>
              <a:gd name="connsiteX4" fmla="*/ 48609 w 130970"/>
              <a:gd name="connsiteY4" fmla="*/ 458860 h 826267"/>
              <a:gd name="connsiteX5" fmla="*/ 7334 w 130970"/>
              <a:gd name="connsiteY5" fmla="*/ 4835 h 8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70" h="826267">
                <a:moveTo>
                  <a:pt x="7334" y="4835"/>
                </a:moveTo>
                <a:cubicBezTo>
                  <a:pt x="20034" y="61456"/>
                  <a:pt x="108934" y="696985"/>
                  <a:pt x="124809" y="798585"/>
                </a:cubicBezTo>
                <a:cubicBezTo>
                  <a:pt x="140684" y="900185"/>
                  <a:pt x="123221" y="695397"/>
                  <a:pt x="102584" y="614435"/>
                </a:cubicBezTo>
                <a:cubicBezTo>
                  <a:pt x="81947" y="533473"/>
                  <a:pt x="9980" y="338739"/>
                  <a:pt x="984" y="312810"/>
                </a:cubicBezTo>
                <a:cubicBezTo>
                  <a:pt x="-8012" y="286881"/>
                  <a:pt x="47551" y="511247"/>
                  <a:pt x="48609" y="458860"/>
                </a:cubicBezTo>
                <a:cubicBezTo>
                  <a:pt x="49667" y="406473"/>
                  <a:pt x="-5366" y="-51786"/>
                  <a:pt x="7334" y="48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70C48E-EF0D-3C14-C61F-A86CB59FE292}"/>
              </a:ext>
            </a:extLst>
          </p:cNvPr>
          <p:cNvSpPr/>
          <p:nvPr/>
        </p:nvSpPr>
        <p:spPr>
          <a:xfrm>
            <a:off x="5346420" y="2790478"/>
            <a:ext cx="174960" cy="508378"/>
          </a:xfrm>
          <a:custGeom>
            <a:avLst/>
            <a:gdLst>
              <a:gd name="connsiteX0" fmla="*/ 174905 w 174960"/>
              <a:gd name="connsiteY0" fmla="*/ 347 h 508378"/>
              <a:gd name="connsiteX1" fmla="*/ 6630 w 174960"/>
              <a:gd name="connsiteY1" fmla="*/ 270222 h 508378"/>
              <a:gd name="connsiteX2" fmla="*/ 35205 w 174960"/>
              <a:gd name="connsiteY2" fmla="*/ 219422 h 508378"/>
              <a:gd name="connsiteX3" fmla="*/ 47905 w 174960"/>
              <a:gd name="connsiteY3" fmla="*/ 349597 h 508378"/>
              <a:gd name="connsiteX4" fmla="*/ 9805 w 174960"/>
              <a:gd name="connsiteY4" fmla="*/ 508347 h 508378"/>
              <a:gd name="connsiteX5" fmla="*/ 28855 w 174960"/>
              <a:gd name="connsiteY5" fmla="*/ 362297 h 508378"/>
              <a:gd name="connsiteX6" fmla="*/ 280 w 174960"/>
              <a:gd name="connsiteY6" fmla="*/ 241647 h 508378"/>
              <a:gd name="connsiteX7" fmla="*/ 38380 w 174960"/>
              <a:gd name="connsiteY7" fmla="*/ 365472 h 508378"/>
              <a:gd name="connsiteX8" fmla="*/ 25680 w 174960"/>
              <a:gd name="connsiteY8" fmla="*/ 216247 h 508378"/>
              <a:gd name="connsiteX9" fmla="*/ 174905 w 174960"/>
              <a:gd name="connsiteY9" fmla="*/ 347 h 50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60" h="508378">
                <a:moveTo>
                  <a:pt x="174905" y="347"/>
                </a:moveTo>
                <a:cubicBezTo>
                  <a:pt x="171730" y="9343"/>
                  <a:pt x="29913" y="233710"/>
                  <a:pt x="6630" y="270222"/>
                </a:cubicBezTo>
                <a:cubicBezTo>
                  <a:pt x="-16653" y="306735"/>
                  <a:pt x="28326" y="206193"/>
                  <a:pt x="35205" y="219422"/>
                </a:cubicBezTo>
                <a:cubicBezTo>
                  <a:pt x="42084" y="232651"/>
                  <a:pt x="52138" y="301443"/>
                  <a:pt x="47905" y="349597"/>
                </a:cubicBezTo>
                <a:cubicBezTo>
                  <a:pt x="43672" y="397751"/>
                  <a:pt x="12980" y="506230"/>
                  <a:pt x="9805" y="508347"/>
                </a:cubicBezTo>
                <a:cubicBezTo>
                  <a:pt x="6630" y="510464"/>
                  <a:pt x="30442" y="406747"/>
                  <a:pt x="28855" y="362297"/>
                </a:cubicBezTo>
                <a:cubicBezTo>
                  <a:pt x="27267" y="317847"/>
                  <a:pt x="-1307" y="241118"/>
                  <a:pt x="280" y="241647"/>
                </a:cubicBezTo>
                <a:cubicBezTo>
                  <a:pt x="1867" y="242176"/>
                  <a:pt x="34147" y="369705"/>
                  <a:pt x="38380" y="365472"/>
                </a:cubicBezTo>
                <a:cubicBezTo>
                  <a:pt x="42613" y="361239"/>
                  <a:pt x="7159" y="272868"/>
                  <a:pt x="25680" y="216247"/>
                </a:cubicBezTo>
                <a:cubicBezTo>
                  <a:pt x="44201" y="159626"/>
                  <a:pt x="178080" y="-8649"/>
                  <a:pt x="174905" y="3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F302947-2E6D-EA53-26CE-7DC2EE7F0EBE}"/>
              </a:ext>
            </a:extLst>
          </p:cNvPr>
          <p:cNvSpPr/>
          <p:nvPr/>
        </p:nvSpPr>
        <p:spPr>
          <a:xfrm>
            <a:off x="4917961" y="3125033"/>
            <a:ext cx="155845" cy="709125"/>
          </a:xfrm>
          <a:custGeom>
            <a:avLst/>
            <a:gdLst>
              <a:gd name="connsiteX0" fmla="*/ 155689 w 155845"/>
              <a:gd name="connsiteY0" fmla="*/ 2342 h 709125"/>
              <a:gd name="connsiteX1" fmla="*/ 73139 w 155845"/>
              <a:gd name="connsiteY1" fmla="*/ 678617 h 709125"/>
              <a:gd name="connsiteX2" fmla="*/ 73139 w 155845"/>
              <a:gd name="connsiteY2" fmla="*/ 545267 h 709125"/>
              <a:gd name="connsiteX3" fmla="*/ 114 w 155845"/>
              <a:gd name="connsiteY3" fmla="*/ 119817 h 709125"/>
              <a:gd name="connsiteX4" fmla="*/ 92189 w 155845"/>
              <a:gd name="connsiteY4" fmla="*/ 443667 h 709125"/>
              <a:gd name="connsiteX5" fmla="*/ 155689 w 155845"/>
              <a:gd name="connsiteY5" fmla="*/ 2342 h 7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45" h="709125">
                <a:moveTo>
                  <a:pt x="155689" y="2342"/>
                </a:moveTo>
                <a:cubicBezTo>
                  <a:pt x="152514" y="41500"/>
                  <a:pt x="86897" y="588130"/>
                  <a:pt x="73139" y="678617"/>
                </a:cubicBezTo>
                <a:cubicBezTo>
                  <a:pt x="59381" y="769104"/>
                  <a:pt x="85310" y="638400"/>
                  <a:pt x="73139" y="545267"/>
                </a:cubicBezTo>
                <a:cubicBezTo>
                  <a:pt x="60968" y="452134"/>
                  <a:pt x="-3061" y="136750"/>
                  <a:pt x="114" y="119817"/>
                </a:cubicBezTo>
                <a:cubicBezTo>
                  <a:pt x="3289" y="102884"/>
                  <a:pt x="71551" y="459542"/>
                  <a:pt x="92189" y="443667"/>
                </a:cubicBezTo>
                <a:cubicBezTo>
                  <a:pt x="112826" y="427792"/>
                  <a:pt x="158864" y="-36816"/>
                  <a:pt x="155689" y="2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3BB1A85-C6AB-D104-C89A-43D369508543}"/>
              </a:ext>
            </a:extLst>
          </p:cNvPr>
          <p:cNvSpPr/>
          <p:nvPr/>
        </p:nvSpPr>
        <p:spPr>
          <a:xfrm>
            <a:off x="4244109" y="2833665"/>
            <a:ext cx="76559" cy="964599"/>
          </a:xfrm>
          <a:custGeom>
            <a:avLst/>
            <a:gdLst>
              <a:gd name="connsiteX0" fmla="*/ 0 w 76559"/>
              <a:gd name="connsiteY0" fmla="*/ 1899 h 964599"/>
              <a:gd name="connsiteX1" fmla="*/ 69273 w 76559"/>
              <a:gd name="connsiteY1" fmla="*/ 930153 h 964599"/>
              <a:gd name="connsiteX2" fmla="*/ 69273 w 76559"/>
              <a:gd name="connsiteY2" fmla="*/ 694626 h 964599"/>
              <a:gd name="connsiteX3" fmla="*/ 0 w 76559"/>
              <a:gd name="connsiteY3" fmla="*/ 1899 h 9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59" h="964599">
                <a:moveTo>
                  <a:pt x="0" y="1899"/>
                </a:moveTo>
                <a:cubicBezTo>
                  <a:pt x="0" y="41153"/>
                  <a:pt x="57728" y="814699"/>
                  <a:pt x="69273" y="930153"/>
                </a:cubicBezTo>
                <a:cubicBezTo>
                  <a:pt x="80818" y="1045607"/>
                  <a:pt x="76970" y="846256"/>
                  <a:pt x="69273" y="694626"/>
                </a:cubicBezTo>
                <a:cubicBezTo>
                  <a:pt x="61576" y="542996"/>
                  <a:pt x="0" y="-37355"/>
                  <a:pt x="0" y="18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336F55-73EF-7FD0-D4D5-045134FB42C9}"/>
              </a:ext>
            </a:extLst>
          </p:cNvPr>
          <p:cNvSpPr/>
          <p:nvPr/>
        </p:nvSpPr>
        <p:spPr>
          <a:xfrm>
            <a:off x="3310530" y="3588324"/>
            <a:ext cx="1059457" cy="665833"/>
          </a:xfrm>
          <a:custGeom>
            <a:avLst/>
            <a:gdLst>
              <a:gd name="connsiteX0" fmla="*/ 1053652 w 1059457"/>
              <a:gd name="connsiteY0" fmla="*/ 115458 h 665833"/>
              <a:gd name="connsiteX1" fmla="*/ 702670 w 1059457"/>
              <a:gd name="connsiteY1" fmla="*/ 360221 h 665833"/>
              <a:gd name="connsiteX2" fmla="*/ 706 w 1059457"/>
              <a:gd name="connsiteY2" fmla="*/ 665021 h 665833"/>
              <a:gd name="connsiteX3" fmla="*/ 841215 w 1059457"/>
              <a:gd name="connsiteY3" fmla="*/ 263240 h 665833"/>
              <a:gd name="connsiteX4" fmla="*/ 767325 w 1059457"/>
              <a:gd name="connsiteY4" fmla="*/ 300185 h 665833"/>
              <a:gd name="connsiteX5" fmla="*/ 919725 w 1059457"/>
              <a:gd name="connsiteY5" fmla="*/ 170876 h 665833"/>
              <a:gd name="connsiteX6" fmla="*/ 952052 w 1059457"/>
              <a:gd name="connsiteY6" fmla="*/ 3 h 665833"/>
              <a:gd name="connsiteX7" fmla="*/ 924343 w 1059457"/>
              <a:gd name="connsiteY7" fmla="*/ 175494 h 665833"/>
              <a:gd name="connsiteX8" fmla="*/ 1053652 w 1059457"/>
              <a:gd name="connsiteY8" fmla="*/ 115458 h 66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457" h="665833">
                <a:moveTo>
                  <a:pt x="1053652" y="115458"/>
                </a:moveTo>
                <a:cubicBezTo>
                  <a:pt x="1016707" y="146246"/>
                  <a:pt x="878161" y="268627"/>
                  <a:pt x="702670" y="360221"/>
                </a:cubicBezTo>
                <a:cubicBezTo>
                  <a:pt x="527179" y="451815"/>
                  <a:pt x="-22385" y="681185"/>
                  <a:pt x="706" y="665021"/>
                </a:cubicBezTo>
                <a:cubicBezTo>
                  <a:pt x="23797" y="648858"/>
                  <a:pt x="713445" y="324046"/>
                  <a:pt x="841215" y="263240"/>
                </a:cubicBezTo>
                <a:cubicBezTo>
                  <a:pt x="968985" y="202434"/>
                  <a:pt x="754240" y="315579"/>
                  <a:pt x="767325" y="300185"/>
                </a:cubicBezTo>
                <a:cubicBezTo>
                  <a:pt x="780410" y="284791"/>
                  <a:pt x="888937" y="220906"/>
                  <a:pt x="919725" y="170876"/>
                </a:cubicBezTo>
                <a:cubicBezTo>
                  <a:pt x="950513" y="120846"/>
                  <a:pt x="951282" y="-767"/>
                  <a:pt x="952052" y="3"/>
                </a:cubicBezTo>
                <a:cubicBezTo>
                  <a:pt x="952822" y="773"/>
                  <a:pt x="908949" y="151633"/>
                  <a:pt x="924343" y="175494"/>
                </a:cubicBezTo>
                <a:cubicBezTo>
                  <a:pt x="939737" y="199355"/>
                  <a:pt x="1090597" y="84670"/>
                  <a:pt x="1053652" y="11545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9F17E2F-B818-C6C4-2362-E5724DCE2BD9}"/>
              </a:ext>
            </a:extLst>
          </p:cNvPr>
          <p:cNvSpPr/>
          <p:nvPr/>
        </p:nvSpPr>
        <p:spPr>
          <a:xfrm>
            <a:off x="6303772" y="3371810"/>
            <a:ext cx="915803" cy="146625"/>
          </a:xfrm>
          <a:custGeom>
            <a:avLst/>
            <a:gdLst>
              <a:gd name="connsiteX0" fmla="*/ 1778 w 915803"/>
              <a:gd name="connsiteY0" fmla="*/ 146090 h 146625"/>
              <a:gd name="connsiteX1" fmla="*/ 563753 w 915803"/>
              <a:gd name="connsiteY1" fmla="*/ 31790 h 146625"/>
              <a:gd name="connsiteX2" fmla="*/ 900303 w 915803"/>
              <a:gd name="connsiteY2" fmla="*/ 9565 h 146625"/>
              <a:gd name="connsiteX3" fmla="*/ 798703 w 915803"/>
              <a:gd name="connsiteY3" fmla="*/ 40 h 146625"/>
              <a:gd name="connsiteX4" fmla="*/ 268478 w 915803"/>
              <a:gd name="connsiteY4" fmla="*/ 12740 h 146625"/>
              <a:gd name="connsiteX5" fmla="*/ 478028 w 915803"/>
              <a:gd name="connsiteY5" fmla="*/ 19090 h 146625"/>
              <a:gd name="connsiteX6" fmla="*/ 389128 w 915803"/>
              <a:gd name="connsiteY6" fmla="*/ 73065 h 146625"/>
              <a:gd name="connsiteX7" fmla="*/ 1778 w 915803"/>
              <a:gd name="connsiteY7" fmla="*/ 146090 h 1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3" h="146625">
                <a:moveTo>
                  <a:pt x="1778" y="146090"/>
                </a:moveTo>
                <a:cubicBezTo>
                  <a:pt x="30882" y="139211"/>
                  <a:pt x="413999" y="54544"/>
                  <a:pt x="563753" y="31790"/>
                </a:cubicBezTo>
                <a:cubicBezTo>
                  <a:pt x="713507" y="9036"/>
                  <a:pt x="861145" y="14857"/>
                  <a:pt x="900303" y="9565"/>
                </a:cubicBezTo>
                <a:cubicBezTo>
                  <a:pt x="939461" y="4273"/>
                  <a:pt x="904007" y="-489"/>
                  <a:pt x="798703" y="40"/>
                </a:cubicBezTo>
                <a:cubicBezTo>
                  <a:pt x="693399" y="569"/>
                  <a:pt x="321924" y="9565"/>
                  <a:pt x="268478" y="12740"/>
                </a:cubicBezTo>
                <a:cubicBezTo>
                  <a:pt x="215032" y="15915"/>
                  <a:pt x="457920" y="9036"/>
                  <a:pt x="478028" y="19090"/>
                </a:cubicBezTo>
                <a:cubicBezTo>
                  <a:pt x="498136" y="29144"/>
                  <a:pt x="469032" y="54544"/>
                  <a:pt x="389128" y="73065"/>
                </a:cubicBezTo>
                <a:cubicBezTo>
                  <a:pt x="309224" y="91586"/>
                  <a:pt x="-27326" y="152969"/>
                  <a:pt x="1778" y="1460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F1E6E1F-16AC-0820-CCA4-7BF769000387}"/>
              </a:ext>
            </a:extLst>
          </p:cNvPr>
          <p:cNvSpPr/>
          <p:nvPr/>
        </p:nvSpPr>
        <p:spPr>
          <a:xfrm>
            <a:off x="7270748" y="3432115"/>
            <a:ext cx="536951" cy="842119"/>
          </a:xfrm>
          <a:custGeom>
            <a:avLst/>
            <a:gdLst>
              <a:gd name="connsiteX0" fmla="*/ 2 w 536951"/>
              <a:gd name="connsiteY0" fmla="*/ 60 h 842119"/>
              <a:gd name="connsiteX1" fmla="*/ 139702 w 536951"/>
              <a:gd name="connsiteY1" fmla="*/ 104835 h 842119"/>
              <a:gd name="connsiteX2" fmla="*/ 368302 w 536951"/>
              <a:gd name="connsiteY2" fmla="*/ 527110 h 842119"/>
              <a:gd name="connsiteX3" fmla="*/ 361952 w 536951"/>
              <a:gd name="connsiteY3" fmla="*/ 495360 h 842119"/>
              <a:gd name="connsiteX4" fmla="*/ 536577 w 536951"/>
              <a:gd name="connsiteY4" fmla="*/ 841435 h 842119"/>
              <a:gd name="connsiteX5" fmla="*/ 403227 w 536951"/>
              <a:gd name="connsiteY5" fmla="*/ 571560 h 842119"/>
              <a:gd name="connsiteX6" fmla="*/ 231777 w 536951"/>
              <a:gd name="connsiteY6" fmla="*/ 146110 h 842119"/>
              <a:gd name="connsiteX7" fmla="*/ 269877 w 536951"/>
              <a:gd name="connsiteY7" fmla="*/ 282635 h 842119"/>
              <a:gd name="connsiteX8" fmla="*/ 142877 w 536951"/>
              <a:gd name="connsiteY8" fmla="*/ 92135 h 842119"/>
              <a:gd name="connsiteX9" fmla="*/ 2 w 536951"/>
              <a:gd name="connsiteY9" fmla="*/ 60 h 8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51" h="842119">
                <a:moveTo>
                  <a:pt x="2" y="60"/>
                </a:moveTo>
                <a:cubicBezTo>
                  <a:pt x="-527" y="2177"/>
                  <a:pt x="78319" y="16993"/>
                  <a:pt x="139702" y="104835"/>
                </a:cubicBezTo>
                <a:cubicBezTo>
                  <a:pt x="201085" y="192677"/>
                  <a:pt x="331260" y="462022"/>
                  <a:pt x="368302" y="527110"/>
                </a:cubicBezTo>
                <a:cubicBezTo>
                  <a:pt x="405344" y="592198"/>
                  <a:pt x="333906" y="442973"/>
                  <a:pt x="361952" y="495360"/>
                </a:cubicBezTo>
                <a:cubicBezTo>
                  <a:pt x="389998" y="547747"/>
                  <a:pt x="529698" y="828735"/>
                  <a:pt x="536577" y="841435"/>
                </a:cubicBezTo>
                <a:cubicBezTo>
                  <a:pt x="543456" y="854135"/>
                  <a:pt x="454027" y="687447"/>
                  <a:pt x="403227" y="571560"/>
                </a:cubicBezTo>
                <a:cubicBezTo>
                  <a:pt x="352427" y="455673"/>
                  <a:pt x="254002" y="194264"/>
                  <a:pt x="231777" y="146110"/>
                </a:cubicBezTo>
                <a:cubicBezTo>
                  <a:pt x="209552" y="97956"/>
                  <a:pt x="284694" y="291631"/>
                  <a:pt x="269877" y="282635"/>
                </a:cubicBezTo>
                <a:cubicBezTo>
                  <a:pt x="255060" y="273639"/>
                  <a:pt x="184152" y="132881"/>
                  <a:pt x="142877" y="92135"/>
                </a:cubicBezTo>
                <a:cubicBezTo>
                  <a:pt x="101602" y="51389"/>
                  <a:pt x="531" y="-2057"/>
                  <a:pt x="2" y="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21F74EA-4B0B-9077-2CBE-FE7D8F0FA406}"/>
              </a:ext>
            </a:extLst>
          </p:cNvPr>
          <p:cNvSpPr/>
          <p:nvPr/>
        </p:nvSpPr>
        <p:spPr>
          <a:xfrm>
            <a:off x="2756399" y="4230933"/>
            <a:ext cx="593810" cy="212518"/>
          </a:xfrm>
          <a:custGeom>
            <a:avLst/>
            <a:gdLst>
              <a:gd name="connsiteX0" fmla="*/ 593226 w 593810"/>
              <a:gd name="connsiteY0" fmla="*/ 1342 h 212518"/>
              <a:gd name="connsiteX1" fmla="*/ 2676 w 593810"/>
              <a:gd name="connsiteY1" fmla="*/ 210892 h 212518"/>
              <a:gd name="connsiteX2" fmla="*/ 364626 w 593810"/>
              <a:gd name="connsiteY2" fmla="*/ 99767 h 212518"/>
              <a:gd name="connsiteX3" fmla="*/ 116976 w 593810"/>
              <a:gd name="connsiteY3" fmla="*/ 121992 h 212518"/>
              <a:gd name="connsiteX4" fmla="*/ 593226 w 593810"/>
              <a:gd name="connsiteY4" fmla="*/ 1342 h 2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810" h="212518">
                <a:moveTo>
                  <a:pt x="593226" y="1342"/>
                </a:moveTo>
                <a:cubicBezTo>
                  <a:pt x="574176" y="16159"/>
                  <a:pt x="40776" y="194488"/>
                  <a:pt x="2676" y="210892"/>
                </a:cubicBezTo>
                <a:cubicBezTo>
                  <a:pt x="-35424" y="227296"/>
                  <a:pt x="345576" y="114584"/>
                  <a:pt x="364626" y="99767"/>
                </a:cubicBezTo>
                <a:cubicBezTo>
                  <a:pt x="383676" y="84950"/>
                  <a:pt x="74643" y="145275"/>
                  <a:pt x="116976" y="121992"/>
                </a:cubicBezTo>
                <a:cubicBezTo>
                  <a:pt x="159309" y="98709"/>
                  <a:pt x="612276" y="-13475"/>
                  <a:pt x="593226" y="1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4770CD5-2665-B9EF-FCA5-6C6929A6AEDE}"/>
              </a:ext>
            </a:extLst>
          </p:cNvPr>
          <p:cNvSpPr/>
          <p:nvPr/>
        </p:nvSpPr>
        <p:spPr>
          <a:xfrm>
            <a:off x="2584854" y="4456532"/>
            <a:ext cx="145653" cy="442450"/>
          </a:xfrm>
          <a:custGeom>
            <a:avLst/>
            <a:gdLst>
              <a:gd name="connsiteX0" fmla="*/ 145646 w 145653"/>
              <a:gd name="connsiteY0" fmla="*/ 1168 h 442450"/>
              <a:gd name="connsiteX1" fmla="*/ 12296 w 145653"/>
              <a:gd name="connsiteY1" fmla="*/ 163093 h 442450"/>
              <a:gd name="connsiteX2" fmla="*/ 5946 w 145653"/>
              <a:gd name="connsiteY2" fmla="*/ 436143 h 442450"/>
              <a:gd name="connsiteX3" fmla="*/ 12296 w 145653"/>
              <a:gd name="connsiteY3" fmla="*/ 334543 h 442450"/>
              <a:gd name="connsiteX4" fmla="*/ 18646 w 145653"/>
              <a:gd name="connsiteY4" fmla="*/ 102768 h 442450"/>
              <a:gd name="connsiteX5" fmla="*/ 145646 w 145653"/>
              <a:gd name="connsiteY5" fmla="*/ 1168 h 4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53" h="442450">
                <a:moveTo>
                  <a:pt x="145646" y="1168"/>
                </a:moveTo>
                <a:cubicBezTo>
                  <a:pt x="144588" y="11222"/>
                  <a:pt x="35579" y="90597"/>
                  <a:pt x="12296" y="163093"/>
                </a:cubicBezTo>
                <a:cubicBezTo>
                  <a:pt x="-10987" y="235589"/>
                  <a:pt x="5946" y="407568"/>
                  <a:pt x="5946" y="436143"/>
                </a:cubicBezTo>
                <a:cubicBezTo>
                  <a:pt x="5946" y="464718"/>
                  <a:pt x="10179" y="390105"/>
                  <a:pt x="12296" y="334543"/>
                </a:cubicBezTo>
                <a:cubicBezTo>
                  <a:pt x="14413" y="278981"/>
                  <a:pt x="-1462" y="157801"/>
                  <a:pt x="18646" y="102768"/>
                </a:cubicBezTo>
                <a:cubicBezTo>
                  <a:pt x="38754" y="47735"/>
                  <a:pt x="146704" y="-8886"/>
                  <a:pt x="145646" y="1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6ADD058-179B-B9F4-475C-0A2390C2F0C1}"/>
              </a:ext>
            </a:extLst>
          </p:cNvPr>
          <p:cNvSpPr/>
          <p:nvPr/>
        </p:nvSpPr>
        <p:spPr>
          <a:xfrm>
            <a:off x="4507235" y="3148271"/>
            <a:ext cx="243381" cy="616842"/>
          </a:xfrm>
          <a:custGeom>
            <a:avLst/>
            <a:gdLst>
              <a:gd name="connsiteX0" fmla="*/ 4440 w 243381"/>
              <a:gd name="connsiteY0" fmla="*/ 4504 h 616842"/>
              <a:gd name="connsiteX1" fmla="*/ 236215 w 243381"/>
              <a:gd name="connsiteY1" fmla="*/ 591879 h 616842"/>
              <a:gd name="connsiteX2" fmla="*/ 179065 w 243381"/>
              <a:gd name="connsiteY2" fmla="*/ 509329 h 616842"/>
              <a:gd name="connsiteX3" fmla="*/ 125090 w 243381"/>
              <a:gd name="connsiteY3" fmla="*/ 518854 h 616842"/>
              <a:gd name="connsiteX4" fmla="*/ 42540 w 243381"/>
              <a:gd name="connsiteY4" fmla="*/ 595054 h 616842"/>
              <a:gd name="connsiteX5" fmla="*/ 147315 w 243381"/>
              <a:gd name="connsiteY5" fmla="*/ 496629 h 616842"/>
              <a:gd name="connsiteX6" fmla="*/ 140965 w 243381"/>
              <a:gd name="connsiteY6" fmla="*/ 468054 h 616842"/>
              <a:gd name="connsiteX7" fmla="*/ 10790 w 243381"/>
              <a:gd name="connsiteY7" fmla="*/ 239454 h 616842"/>
              <a:gd name="connsiteX8" fmla="*/ 128265 w 243381"/>
              <a:gd name="connsiteY8" fmla="*/ 388679 h 616842"/>
              <a:gd name="connsiteX9" fmla="*/ 86990 w 243381"/>
              <a:gd name="connsiteY9" fmla="*/ 322004 h 616842"/>
              <a:gd name="connsiteX10" fmla="*/ 4440 w 243381"/>
              <a:gd name="connsiteY10" fmla="*/ 4504 h 61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81" h="616842">
                <a:moveTo>
                  <a:pt x="4440" y="4504"/>
                </a:moveTo>
                <a:cubicBezTo>
                  <a:pt x="29311" y="49483"/>
                  <a:pt x="207111" y="507742"/>
                  <a:pt x="236215" y="591879"/>
                </a:cubicBezTo>
                <a:cubicBezTo>
                  <a:pt x="265319" y="676016"/>
                  <a:pt x="197586" y="521500"/>
                  <a:pt x="179065" y="509329"/>
                </a:cubicBezTo>
                <a:cubicBezTo>
                  <a:pt x="160544" y="497158"/>
                  <a:pt x="147844" y="504567"/>
                  <a:pt x="125090" y="518854"/>
                </a:cubicBezTo>
                <a:cubicBezTo>
                  <a:pt x="102336" y="533142"/>
                  <a:pt x="38836" y="598758"/>
                  <a:pt x="42540" y="595054"/>
                </a:cubicBezTo>
                <a:cubicBezTo>
                  <a:pt x="46244" y="591350"/>
                  <a:pt x="130911" y="517796"/>
                  <a:pt x="147315" y="496629"/>
                </a:cubicBezTo>
                <a:cubicBezTo>
                  <a:pt x="163719" y="475462"/>
                  <a:pt x="163719" y="510916"/>
                  <a:pt x="140965" y="468054"/>
                </a:cubicBezTo>
                <a:cubicBezTo>
                  <a:pt x="118211" y="425192"/>
                  <a:pt x="12907" y="252683"/>
                  <a:pt x="10790" y="239454"/>
                </a:cubicBezTo>
                <a:cubicBezTo>
                  <a:pt x="8673" y="226225"/>
                  <a:pt x="115565" y="374921"/>
                  <a:pt x="128265" y="388679"/>
                </a:cubicBezTo>
                <a:cubicBezTo>
                  <a:pt x="140965" y="402437"/>
                  <a:pt x="107627" y="379154"/>
                  <a:pt x="86990" y="322004"/>
                </a:cubicBezTo>
                <a:cubicBezTo>
                  <a:pt x="66353" y="264854"/>
                  <a:pt x="-20431" y="-40475"/>
                  <a:pt x="4440" y="45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050FDB4-E35A-CA31-0F87-0F8715DD3854}"/>
              </a:ext>
            </a:extLst>
          </p:cNvPr>
          <p:cNvSpPr/>
          <p:nvPr/>
        </p:nvSpPr>
        <p:spPr>
          <a:xfrm>
            <a:off x="4359148" y="3545978"/>
            <a:ext cx="117082" cy="605773"/>
          </a:xfrm>
          <a:custGeom>
            <a:avLst/>
            <a:gdLst>
              <a:gd name="connsiteX0" fmla="*/ 108077 w 117082"/>
              <a:gd name="connsiteY0" fmla="*/ 35422 h 605773"/>
              <a:gd name="connsiteX1" fmla="*/ 92202 w 117082"/>
              <a:gd name="connsiteY1" fmla="*/ 578347 h 605773"/>
              <a:gd name="connsiteX2" fmla="*/ 92202 w 117082"/>
              <a:gd name="connsiteY2" fmla="*/ 489447 h 605773"/>
              <a:gd name="connsiteX3" fmla="*/ 127 w 117082"/>
              <a:gd name="connsiteY3" fmla="*/ 178297 h 605773"/>
              <a:gd name="connsiteX4" fmla="*/ 73152 w 117082"/>
              <a:gd name="connsiteY4" fmla="*/ 381497 h 605773"/>
              <a:gd name="connsiteX5" fmla="*/ 114427 w 117082"/>
              <a:gd name="connsiteY5" fmla="*/ 89397 h 605773"/>
              <a:gd name="connsiteX6" fmla="*/ 108077 w 117082"/>
              <a:gd name="connsiteY6" fmla="*/ 35422 h 6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82" h="605773">
                <a:moveTo>
                  <a:pt x="108077" y="35422"/>
                </a:moveTo>
                <a:cubicBezTo>
                  <a:pt x="104373" y="116914"/>
                  <a:pt x="94848" y="502676"/>
                  <a:pt x="92202" y="578347"/>
                </a:cubicBezTo>
                <a:cubicBezTo>
                  <a:pt x="89556" y="654018"/>
                  <a:pt x="107548" y="556122"/>
                  <a:pt x="92202" y="489447"/>
                </a:cubicBezTo>
                <a:cubicBezTo>
                  <a:pt x="76856" y="422772"/>
                  <a:pt x="3302" y="196289"/>
                  <a:pt x="127" y="178297"/>
                </a:cubicBezTo>
                <a:cubicBezTo>
                  <a:pt x="-3048" y="160305"/>
                  <a:pt x="54102" y="396314"/>
                  <a:pt x="73152" y="381497"/>
                </a:cubicBezTo>
                <a:cubicBezTo>
                  <a:pt x="92202" y="366680"/>
                  <a:pt x="107019" y="148134"/>
                  <a:pt x="114427" y="89397"/>
                </a:cubicBezTo>
                <a:cubicBezTo>
                  <a:pt x="121835" y="30660"/>
                  <a:pt x="111781" y="-46070"/>
                  <a:pt x="108077" y="354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D017097-1664-4EAE-3CA6-141EF6769F79}"/>
              </a:ext>
            </a:extLst>
          </p:cNvPr>
          <p:cNvSpPr/>
          <p:nvPr/>
        </p:nvSpPr>
        <p:spPr>
          <a:xfrm>
            <a:off x="4663242" y="3841577"/>
            <a:ext cx="259001" cy="447855"/>
          </a:xfrm>
          <a:custGeom>
            <a:avLst/>
            <a:gdLst>
              <a:gd name="connsiteX0" fmla="*/ 833 w 259001"/>
              <a:gd name="connsiteY0" fmla="*/ 173 h 447855"/>
              <a:gd name="connsiteX1" fmla="*/ 131008 w 259001"/>
              <a:gd name="connsiteY1" fmla="*/ 181148 h 447855"/>
              <a:gd name="connsiteX2" fmla="*/ 105608 w 259001"/>
              <a:gd name="connsiteY2" fmla="*/ 416098 h 447855"/>
              <a:gd name="connsiteX3" fmla="*/ 131008 w 259001"/>
              <a:gd name="connsiteY3" fmla="*/ 298623 h 447855"/>
              <a:gd name="connsiteX4" fmla="*/ 169108 w 259001"/>
              <a:gd name="connsiteY4" fmla="*/ 203373 h 447855"/>
              <a:gd name="connsiteX5" fmla="*/ 229433 w 259001"/>
              <a:gd name="connsiteY5" fmla="*/ 266873 h 447855"/>
              <a:gd name="connsiteX6" fmla="*/ 254833 w 259001"/>
              <a:gd name="connsiteY6" fmla="*/ 447848 h 447855"/>
              <a:gd name="connsiteX7" fmla="*/ 248483 w 259001"/>
              <a:gd name="connsiteY7" fmla="*/ 273223 h 447855"/>
              <a:gd name="connsiteX8" fmla="*/ 156408 w 259001"/>
              <a:gd name="connsiteY8" fmla="*/ 31923 h 447855"/>
              <a:gd name="connsiteX9" fmla="*/ 204033 w 259001"/>
              <a:gd name="connsiteY9" fmla="*/ 212898 h 447855"/>
              <a:gd name="connsiteX10" fmla="*/ 833 w 259001"/>
              <a:gd name="connsiteY10" fmla="*/ 173 h 4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01" h="447855">
                <a:moveTo>
                  <a:pt x="833" y="173"/>
                </a:moveTo>
                <a:cubicBezTo>
                  <a:pt x="-11338" y="-5119"/>
                  <a:pt x="113546" y="111827"/>
                  <a:pt x="131008" y="181148"/>
                </a:cubicBezTo>
                <a:cubicBezTo>
                  <a:pt x="148470" y="250469"/>
                  <a:pt x="105608" y="396519"/>
                  <a:pt x="105608" y="416098"/>
                </a:cubicBezTo>
                <a:cubicBezTo>
                  <a:pt x="105608" y="435677"/>
                  <a:pt x="120425" y="334077"/>
                  <a:pt x="131008" y="298623"/>
                </a:cubicBezTo>
                <a:cubicBezTo>
                  <a:pt x="141591" y="263169"/>
                  <a:pt x="152704" y="208665"/>
                  <a:pt x="169108" y="203373"/>
                </a:cubicBezTo>
                <a:cubicBezTo>
                  <a:pt x="185512" y="198081"/>
                  <a:pt x="215146" y="226127"/>
                  <a:pt x="229433" y="266873"/>
                </a:cubicBezTo>
                <a:cubicBezTo>
                  <a:pt x="243720" y="307619"/>
                  <a:pt x="251658" y="446790"/>
                  <a:pt x="254833" y="447848"/>
                </a:cubicBezTo>
                <a:cubicBezTo>
                  <a:pt x="258008" y="448906"/>
                  <a:pt x="264887" y="342544"/>
                  <a:pt x="248483" y="273223"/>
                </a:cubicBezTo>
                <a:cubicBezTo>
                  <a:pt x="232079" y="203902"/>
                  <a:pt x="163816" y="41977"/>
                  <a:pt x="156408" y="31923"/>
                </a:cubicBezTo>
                <a:cubicBezTo>
                  <a:pt x="149000" y="21869"/>
                  <a:pt x="227316" y="213956"/>
                  <a:pt x="204033" y="212898"/>
                </a:cubicBezTo>
                <a:cubicBezTo>
                  <a:pt x="180750" y="211840"/>
                  <a:pt x="13004" y="5465"/>
                  <a:pt x="833" y="1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09F3D5D-356B-6D7D-6485-70DEF3AAB72C}"/>
              </a:ext>
            </a:extLst>
          </p:cNvPr>
          <p:cNvSpPr/>
          <p:nvPr/>
        </p:nvSpPr>
        <p:spPr>
          <a:xfrm>
            <a:off x="4272427" y="3768333"/>
            <a:ext cx="183252" cy="534596"/>
          </a:xfrm>
          <a:custGeom>
            <a:avLst/>
            <a:gdLst>
              <a:gd name="connsiteX0" fmla="*/ 143998 w 183252"/>
              <a:gd name="connsiteY0" fmla="*/ 392 h 534596"/>
              <a:gd name="connsiteX1" fmla="*/ 96373 w 183252"/>
              <a:gd name="connsiteY1" fmla="*/ 276617 h 534596"/>
              <a:gd name="connsiteX2" fmla="*/ 105898 w 183252"/>
              <a:gd name="connsiteY2" fmla="*/ 527442 h 534596"/>
              <a:gd name="connsiteX3" fmla="*/ 74148 w 183252"/>
              <a:gd name="connsiteY3" fmla="*/ 460767 h 534596"/>
              <a:gd name="connsiteX4" fmla="*/ 32873 w 183252"/>
              <a:gd name="connsiteY4" fmla="*/ 403617 h 534596"/>
              <a:gd name="connsiteX5" fmla="*/ 1123 w 183252"/>
              <a:gd name="connsiteY5" fmla="*/ 355992 h 534596"/>
              <a:gd name="connsiteX6" fmla="*/ 74148 w 183252"/>
              <a:gd name="connsiteY6" fmla="*/ 492517 h 534596"/>
              <a:gd name="connsiteX7" fmla="*/ 102723 w 183252"/>
              <a:gd name="connsiteY7" fmla="*/ 365517 h 534596"/>
              <a:gd name="connsiteX8" fmla="*/ 182098 w 183252"/>
              <a:gd name="connsiteY8" fmla="*/ 495692 h 534596"/>
              <a:gd name="connsiteX9" fmla="*/ 150348 w 183252"/>
              <a:gd name="connsiteY9" fmla="*/ 394092 h 534596"/>
              <a:gd name="connsiteX10" fmla="*/ 156698 w 183252"/>
              <a:gd name="connsiteY10" fmla="*/ 206767 h 534596"/>
              <a:gd name="connsiteX11" fmla="*/ 128123 w 183252"/>
              <a:gd name="connsiteY11" fmla="*/ 394092 h 534596"/>
              <a:gd name="connsiteX12" fmla="*/ 115423 w 183252"/>
              <a:gd name="connsiteY12" fmla="*/ 317892 h 534596"/>
              <a:gd name="connsiteX13" fmla="*/ 77323 w 183252"/>
              <a:gd name="connsiteY13" fmla="*/ 143267 h 534596"/>
              <a:gd name="connsiteX14" fmla="*/ 77323 w 183252"/>
              <a:gd name="connsiteY14" fmla="*/ 213117 h 534596"/>
              <a:gd name="connsiteX15" fmla="*/ 143998 w 183252"/>
              <a:gd name="connsiteY15" fmla="*/ 392 h 53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252" h="534596">
                <a:moveTo>
                  <a:pt x="143998" y="392"/>
                </a:moveTo>
                <a:cubicBezTo>
                  <a:pt x="147173" y="10975"/>
                  <a:pt x="102723" y="188775"/>
                  <a:pt x="96373" y="276617"/>
                </a:cubicBezTo>
                <a:cubicBezTo>
                  <a:pt x="90023" y="364459"/>
                  <a:pt x="109602" y="496750"/>
                  <a:pt x="105898" y="527442"/>
                </a:cubicBezTo>
                <a:cubicBezTo>
                  <a:pt x="102194" y="558134"/>
                  <a:pt x="86319" y="481404"/>
                  <a:pt x="74148" y="460767"/>
                </a:cubicBezTo>
                <a:cubicBezTo>
                  <a:pt x="61977" y="440130"/>
                  <a:pt x="45044" y="421079"/>
                  <a:pt x="32873" y="403617"/>
                </a:cubicBezTo>
                <a:cubicBezTo>
                  <a:pt x="20702" y="386155"/>
                  <a:pt x="-5756" y="341175"/>
                  <a:pt x="1123" y="355992"/>
                </a:cubicBezTo>
                <a:cubicBezTo>
                  <a:pt x="8002" y="370809"/>
                  <a:pt x="57215" y="490930"/>
                  <a:pt x="74148" y="492517"/>
                </a:cubicBezTo>
                <a:cubicBezTo>
                  <a:pt x="91081" y="494105"/>
                  <a:pt x="84731" y="364988"/>
                  <a:pt x="102723" y="365517"/>
                </a:cubicBezTo>
                <a:cubicBezTo>
                  <a:pt x="120715" y="366046"/>
                  <a:pt x="174161" y="490930"/>
                  <a:pt x="182098" y="495692"/>
                </a:cubicBezTo>
                <a:cubicBezTo>
                  <a:pt x="190036" y="500455"/>
                  <a:pt x="154581" y="442246"/>
                  <a:pt x="150348" y="394092"/>
                </a:cubicBezTo>
                <a:cubicBezTo>
                  <a:pt x="146115" y="345938"/>
                  <a:pt x="160402" y="206767"/>
                  <a:pt x="156698" y="206767"/>
                </a:cubicBezTo>
                <a:cubicBezTo>
                  <a:pt x="152994" y="206767"/>
                  <a:pt x="135002" y="375571"/>
                  <a:pt x="128123" y="394092"/>
                </a:cubicBezTo>
                <a:cubicBezTo>
                  <a:pt x="121244" y="412613"/>
                  <a:pt x="123890" y="359696"/>
                  <a:pt x="115423" y="317892"/>
                </a:cubicBezTo>
                <a:cubicBezTo>
                  <a:pt x="106956" y="276088"/>
                  <a:pt x="83673" y="160729"/>
                  <a:pt x="77323" y="143267"/>
                </a:cubicBezTo>
                <a:cubicBezTo>
                  <a:pt x="70973" y="125805"/>
                  <a:pt x="63565" y="229521"/>
                  <a:pt x="77323" y="213117"/>
                </a:cubicBezTo>
                <a:cubicBezTo>
                  <a:pt x="91081" y="196713"/>
                  <a:pt x="140823" y="-10191"/>
                  <a:pt x="143998" y="3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31754ED-72FA-ACEC-ED4D-C82EFE490838}"/>
              </a:ext>
            </a:extLst>
          </p:cNvPr>
          <p:cNvSpPr/>
          <p:nvPr/>
        </p:nvSpPr>
        <p:spPr>
          <a:xfrm>
            <a:off x="3959607" y="4300218"/>
            <a:ext cx="619586" cy="96143"/>
          </a:xfrm>
          <a:custGeom>
            <a:avLst/>
            <a:gdLst>
              <a:gd name="connsiteX0" fmla="*/ 88518 w 619586"/>
              <a:gd name="connsiteY0" fmla="*/ 1907 h 96143"/>
              <a:gd name="connsiteX1" fmla="*/ 599693 w 619586"/>
              <a:gd name="connsiteY1" fmla="*/ 55882 h 96143"/>
              <a:gd name="connsiteX2" fmla="*/ 491743 w 619586"/>
              <a:gd name="connsiteY2" fmla="*/ 52707 h 96143"/>
              <a:gd name="connsiteX3" fmla="*/ 269493 w 619586"/>
              <a:gd name="connsiteY3" fmla="*/ 84457 h 96143"/>
              <a:gd name="connsiteX4" fmla="*/ 228218 w 619586"/>
              <a:gd name="connsiteY4" fmla="*/ 93982 h 96143"/>
              <a:gd name="connsiteX5" fmla="*/ 123443 w 619586"/>
              <a:gd name="connsiteY5" fmla="*/ 46357 h 96143"/>
              <a:gd name="connsiteX6" fmla="*/ 380618 w 619586"/>
              <a:gd name="connsiteY6" fmla="*/ 90807 h 96143"/>
              <a:gd name="connsiteX7" fmla="*/ 494918 w 619586"/>
              <a:gd name="connsiteY7" fmla="*/ 68582 h 96143"/>
              <a:gd name="connsiteX8" fmla="*/ 37718 w 619586"/>
              <a:gd name="connsiteY8" fmla="*/ 17782 h 96143"/>
              <a:gd name="connsiteX9" fmla="*/ 88518 w 619586"/>
              <a:gd name="connsiteY9" fmla="*/ 1907 h 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586" h="96143">
                <a:moveTo>
                  <a:pt x="88518" y="1907"/>
                </a:moveTo>
                <a:cubicBezTo>
                  <a:pt x="182180" y="8257"/>
                  <a:pt x="532489" y="47415"/>
                  <a:pt x="599693" y="55882"/>
                </a:cubicBezTo>
                <a:cubicBezTo>
                  <a:pt x="666897" y="64349"/>
                  <a:pt x="546776" y="47944"/>
                  <a:pt x="491743" y="52707"/>
                </a:cubicBezTo>
                <a:cubicBezTo>
                  <a:pt x="436710" y="57470"/>
                  <a:pt x="313414" y="77578"/>
                  <a:pt x="269493" y="84457"/>
                </a:cubicBezTo>
                <a:cubicBezTo>
                  <a:pt x="225572" y="91336"/>
                  <a:pt x="252560" y="100332"/>
                  <a:pt x="228218" y="93982"/>
                </a:cubicBezTo>
                <a:cubicBezTo>
                  <a:pt x="203876" y="87632"/>
                  <a:pt x="98043" y="46886"/>
                  <a:pt x="123443" y="46357"/>
                </a:cubicBezTo>
                <a:cubicBezTo>
                  <a:pt x="148843" y="45828"/>
                  <a:pt x="318706" y="87103"/>
                  <a:pt x="380618" y="90807"/>
                </a:cubicBezTo>
                <a:cubicBezTo>
                  <a:pt x="442530" y="94511"/>
                  <a:pt x="552068" y="80753"/>
                  <a:pt x="494918" y="68582"/>
                </a:cubicBezTo>
                <a:cubicBezTo>
                  <a:pt x="437768" y="56411"/>
                  <a:pt x="103864" y="29424"/>
                  <a:pt x="37718" y="17782"/>
                </a:cubicBezTo>
                <a:cubicBezTo>
                  <a:pt x="-28428" y="6140"/>
                  <a:pt x="-5144" y="-4443"/>
                  <a:pt x="88518" y="19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F8110750-B631-F9FC-54DA-9C9AF02DC5C7}"/>
              </a:ext>
            </a:extLst>
          </p:cNvPr>
          <p:cNvSpPr/>
          <p:nvPr/>
        </p:nvSpPr>
        <p:spPr>
          <a:xfrm>
            <a:off x="4439408" y="3105455"/>
            <a:ext cx="207218" cy="1130905"/>
          </a:xfrm>
          <a:custGeom>
            <a:avLst/>
            <a:gdLst>
              <a:gd name="connsiteX0" fmla="*/ 43692 w 207218"/>
              <a:gd name="connsiteY0" fmla="*/ 2870 h 1130905"/>
              <a:gd name="connsiteX1" fmla="*/ 78617 w 207218"/>
              <a:gd name="connsiteY1" fmla="*/ 733120 h 1130905"/>
              <a:gd name="connsiteX2" fmla="*/ 100842 w 207218"/>
              <a:gd name="connsiteY2" fmla="*/ 675970 h 1130905"/>
              <a:gd name="connsiteX3" fmla="*/ 135767 w 207218"/>
              <a:gd name="connsiteY3" fmla="*/ 895045 h 1130905"/>
              <a:gd name="connsiteX4" fmla="*/ 135767 w 207218"/>
              <a:gd name="connsiteY4" fmla="*/ 856945 h 1130905"/>
              <a:gd name="connsiteX5" fmla="*/ 205617 w 207218"/>
              <a:gd name="connsiteY5" fmla="*/ 1126820 h 1130905"/>
              <a:gd name="connsiteX6" fmla="*/ 183392 w 207218"/>
              <a:gd name="connsiteY6" fmla="*/ 1002995 h 1130905"/>
              <a:gd name="connsiteX7" fmla="*/ 167517 w 207218"/>
              <a:gd name="connsiteY7" fmla="*/ 777570 h 1130905"/>
              <a:gd name="connsiteX8" fmla="*/ 167517 w 207218"/>
              <a:gd name="connsiteY8" fmla="*/ 548970 h 1130905"/>
              <a:gd name="connsiteX9" fmla="*/ 164342 w 207218"/>
              <a:gd name="connsiteY9" fmla="*/ 875995 h 1130905"/>
              <a:gd name="connsiteX10" fmla="*/ 126242 w 207218"/>
              <a:gd name="connsiteY10" fmla="*/ 748995 h 1130905"/>
              <a:gd name="connsiteX11" fmla="*/ 5592 w 207218"/>
              <a:gd name="connsiteY11" fmla="*/ 82245 h 1130905"/>
              <a:gd name="connsiteX12" fmla="*/ 21467 w 207218"/>
              <a:gd name="connsiteY12" fmla="*/ 463245 h 1130905"/>
              <a:gd name="connsiteX13" fmla="*/ 43692 w 207218"/>
              <a:gd name="connsiteY13" fmla="*/ 2870 h 11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218" h="1130905">
                <a:moveTo>
                  <a:pt x="43692" y="2870"/>
                </a:moveTo>
                <a:cubicBezTo>
                  <a:pt x="53217" y="47849"/>
                  <a:pt x="69092" y="620937"/>
                  <a:pt x="78617" y="733120"/>
                </a:cubicBezTo>
                <a:cubicBezTo>
                  <a:pt x="88142" y="845303"/>
                  <a:pt x="91317" y="648983"/>
                  <a:pt x="100842" y="675970"/>
                </a:cubicBezTo>
                <a:cubicBezTo>
                  <a:pt x="110367" y="702957"/>
                  <a:pt x="129946" y="864882"/>
                  <a:pt x="135767" y="895045"/>
                </a:cubicBezTo>
                <a:cubicBezTo>
                  <a:pt x="141588" y="925208"/>
                  <a:pt x="124125" y="818316"/>
                  <a:pt x="135767" y="856945"/>
                </a:cubicBezTo>
                <a:cubicBezTo>
                  <a:pt x="147409" y="895574"/>
                  <a:pt x="197680" y="1102478"/>
                  <a:pt x="205617" y="1126820"/>
                </a:cubicBezTo>
                <a:cubicBezTo>
                  <a:pt x="213554" y="1151162"/>
                  <a:pt x="189742" y="1061203"/>
                  <a:pt x="183392" y="1002995"/>
                </a:cubicBezTo>
                <a:cubicBezTo>
                  <a:pt x="177042" y="944787"/>
                  <a:pt x="170163" y="853241"/>
                  <a:pt x="167517" y="777570"/>
                </a:cubicBezTo>
                <a:cubicBezTo>
                  <a:pt x="164871" y="701899"/>
                  <a:pt x="168046" y="532566"/>
                  <a:pt x="167517" y="548970"/>
                </a:cubicBezTo>
                <a:cubicBezTo>
                  <a:pt x="166988" y="565374"/>
                  <a:pt x="171221" y="842657"/>
                  <a:pt x="164342" y="875995"/>
                </a:cubicBezTo>
                <a:cubicBezTo>
                  <a:pt x="157463" y="909333"/>
                  <a:pt x="152700" y="881287"/>
                  <a:pt x="126242" y="748995"/>
                </a:cubicBezTo>
                <a:cubicBezTo>
                  <a:pt x="99784" y="616703"/>
                  <a:pt x="23054" y="129870"/>
                  <a:pt x="5592" y="82245"/>
                </a:cubicBezTo>
                <a:cubicBezTo>
                  <a:pt x="-11871" y="34620"/>
                  <a:pt x="16705" y="470124"/>
                  <a:pt x="21467" y="463245"/>
                </a:cubicBezTo>
                <a:cubicBezTo>
                  <a:pt x="26229" y="456366"/>
                  <a:pt x="34167" y="-42109"/>
                  <a:pt x="43692" y="28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16F035D-4703-8935-7F59-A5088F4DACFE}"/>
              </a:ext>
            </a:extLst>
          </p:cNvPr>
          <p:cNvSpPr/>
          <p:nvPr/>
        </p:nvSpPr>
        <p:spPr>
          <a:xfrm>
            <a:off x="3895589" y="4104783"/>
            <a:ext cx="391824" cy="238660"/>
          </a:xfrm>
          <a:custGeom>
            <a:avLst/>
            <a:gdLst>
              <a:gd name="connsiteX0" fmla="*/ 358911 w 391824"/>
              <a:gd name="connsiteY0" fmla="*/ 492 h 238660"/>
              <a:gd name="connsiteX1" fmla="*/ 69986 w 391824"/>
              <a:gd name="connsiteY1" fmla="*/ 184642 h 238660"/>
              <a:gd name="connsiteX2" fmla="*/ 136 w 391824"/>
              <a:gd name="connsiteY2" fmla="*/ 238617 h 238660"/>
              <a:gd name="connsiteX3" fmla="*/ 79511 w 391824"/>
              <a:gd name="connsiteY3" fmla="*/ 190992 h 238660"/>
              <a:gd name="connsiteX4" fmla="*/ 390661 w 391824"/>
              <a:gd name="connsiteY4" fmla="*/ 57642 h 238660"/>
              <a:gd name="connsiteX5" fmla="*/ 190636 w 391824"/>
              <a:gd name="connsiteY5" fmla="*/ 127492 h 238660"/>
              <a:gd name="connsiteX6" fmla="*/ 358911 w 391824"/>
              <a:gd name="connsiteY6" fmla="*/ 492 h 2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24" h="238660">
                <a:moveTo>
                  <a:pt x="358911" y="492"/>
                </a:moveTo>
                <a:cubicBezTo>
                  <a:pt x="338803" y="10017"/>
                  <a:pt x="129782" y="144954"/>
                  <a:pt x="69986" y="184642"/>
                </a:cubicBezTo>
                <a:cubicBezTo>
                  <a:pt x="10190" y="224330"/>
                  <a:pt x="-1452" y="237559"/>
                  <a:pt x="136" y="238617"/>
                </a:cubicBezTo>
                <a:cubicBezTo>
                  <a:pt x="1724" y="239675"/>
                  <a:pt x="14424" y="221154"/>
                  <a:pt x="79511" y="190992"/>
                </a:cubicBezTo>
                <a:cubicBezTo>
                  <a:pt x="144598" y="160830"/>
                  <a:pt x="372140" y="68225"/>
                  <a:pt x="390661" y="57642"/>
                </a:cubicBezTo>
                <a:cubicBezTo>
                  <a:pt x="409182" y="47059"/>
                  <a:pt x="200690" y="132255"/>
                  <a:pt x="190636" y="127492"/>
                </a:cubicBezTo>
                <a:cubicBezTo>
                  <a:pt x="180582" y="122730"/>
                  <a:pt x="379019" y="-9033"/>
                  <a:pt x="358911" y="4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4A2F398-6707-ADCB-D203-91DD1BA923CD}"/>
              </a:ext>
            </a:extLst>
          </p:cNvPr>
          <p:cNvSpPr/>
          <p:nvPr/>
        </p:nvSpPr>
        <p:spPr>
          <a:xfrm>
            <a:off x="4514846" y="4092467"/>
            <a:ext cx="340182" cy="334158"/>
          </a:xfrm>
          <a:custGeom>
            <a:avLst/>
            <a:gdLst>
              <a:gd name="connsiteX0" fmla="*/ 4 w 340182"/>
              <a:gd name="connsiteY0" fmla="*/ 79483 h 334158"/>
              <a:gd name="connsiteX1" fmla="*/ 228604 w 340182"/>
              <a:gd name="connsiteY1" fmla="*/ 212833 h 334158"/>
              <a:gd name="connsiteX2" fmla="*/ 177804 w 340182"/>
              <a:gd name="connsiteY2" fmla="*/ 108058 h 334158"/>
              <a:gd name="connsiteX3" fmla="*/ 298454 w 340182"/>
              <a:gd name="connsiteY3" fmla="*/ 273158 h 334158"/>
              <a:gd name="connsiteX4" fmla="*/ 339729 w 340182"/>
              <a:gd name="connsiteY4" fmla="*/ 330308 h 334158"/>
              <a:gd name="connsiteX5" fmla="*/ 320679 w 340182"/>
              <a:gd name="connsiteY5" fmla="*/ 292208 h 334158"/>
              <a:gd name="connsiteX6" fmla="*/ 323854 w 340182"/>
              <a:gd name="connsiteY6" fmla="*/ 108 h 334158"/>
              <a:gd name="connsiteX7" fmla="*/ 304804 w 340182"/>
              <a:gd name="connsiteY7" fmla="*/ 257283 h 334158"/>
              <a:gd name="connsiteX8" fmla="*/ 222254 w 340182"/>
              <a:gd name="connsiteY8" fmla="*/ 190608 h 334158"/>
              <a:gd name="connsiteX9" fmla="*/ 4 w 340182"/>
              <a:gd name="connsiteY9" fmla="*/ 79483 h 3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182" h="334158">
                <a:moveTo>
                  <a:pt x="4" y="79483"/>
                </a:moveTo>
                <a:cubicBezTo>
                  <a:pt x="1062" y="83187"/>
                  <a:pt x="198971" y="208071"/>
                  <a:pt x="228604" y="212833"/>
                </a:cubicBezTo>
                <a:cubicBezTo>
                  <a:pt x="258237" y="217595"/>
                  <a:pt x="166162" y="98004"/>
                  <a:pt x="177804" y="108058"/>
                </a:cubicBezTo>
                <a:cubicBezTo>
                  <a:pt x="189446" y="118112"/>
                  <a:pt x="271467" y="236116"/>
                  <a:pt x="298454" y="273158"/>
                </a:cubicBezTo>
                <a:cubicBezTo>
                  <a:pt x="325441" y="310200"/>
                  <a:pt x="336025" y="327133"/>
                  <a:pt x="339729" y="330308"/>
                </a:cubicBezTo>
                <a:cubicBezTo>
                  <a:pt x="343433" y="333483"/>
                  <a:pt x="323325" y="347241"/>
                  <a:pt x="320679" y="292208"/>
                </a:cubicBezTo>
                <a:cubicBezTo>
                  <a:pt x="318033" y="237175"/>
                  <a:pt x="326500" y="5929"/>
                  <a:pt x="323854" y="108"/>
                </a:cubicBezTo>
                <a:cubicBezTo>
                  <a:pt x="321208" y="-5713"/>
                  <a:pt x="321737" y="225533"/>
                  <a:pt x="304804" y="257283"/>
                </a:cubicBezTo>
                <a:cubicBezTo>
                  <a:pt x="287871" y="289033"/>
                  <a:pt x="268291" y="216008"/>
                  <a:pt x="222254" y="190608"/>
                </a:cubicBezTo>
                <a:cubicBezTo>
                  <a:pt x="176217" y="165208"/>
                  <a:pt x="-1054" y="75779"/>
                  <a:pt x="4" y="794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2090469-FC7B-7F10-60CE-E817F11B7CE7}"/>
              </a:ext>
            </a:extLst>
          </p:cNvPr>
          <p:cNvSpPr/>
          <p:nvPr/>
        </p:nvSpPr>
        <p:spPr>
          <a:xfrm>
            <a:off x="2828851" y="4444597"/>
            <a:ext cx="965283" cy="198301"/>
          </a:xfrm>
          <a:custGeom>
            <a:avLst/>
            <a:gdLst>
              <a:gd name="connsiteX0" fmla="*/ 965274 w 965283"/>
              <a:gd name="connsiteY0" fmla="*/ 70253 h 198301"/>
              <a:gd name="connsiteX1" fmla="*/ 666824 w 965283"/>
              <a:gd name="connsiteY1" fmla="*/ 165503 h 198301"/>
              <a:gd name="connsiteX2" fmla="*/ 473149 w 965283"/>
              <a:gd name="connsiteY2" fmla="*/ 190903 h 198301"/>
              <a:gd name="connsiteX3" fmla="*/ 650949 w 965283"/>
              <a:gd name="connsiteY3" fmla="*/ 190903 h 198301"/>
              <a:gd name="connsiteX4" fmla="*/ 320749 w 965283"/>
              <a:gd name="connsiteY4" fmla="*/ 105178 h 198301"/>
              <a:gd name="connsiteX5" fmla="*/ 149299 w 965283"/>
              <a:gd name="connsiteY5" fmla="*/ 3578 h 198301"/>
              <a:gd name="connsiteX6" fmla="*/ 74 w 965283"/>
              <a:gd name="connsiteY6" fmla="*/ 22628 h 198301"/>
              <a:gd name="connsiteX7" fmla="*/ 133424 w 965283"/>
              <a:gd name="connsiteY7" fmla="*/ 19453 h 198301"/>
              <a:gd name="connsiteX8" fmla="*/ 406474 w 965283"/>
              <a:gd name="connsiteY8" fmla="*/ 143278 h 198301"/>
              <a:gd name="connsiteX9" fmla="*/ 308049 w 965283"/>
              <a:gd name="connsiteY9" fmla="*/ 79778 h 198301"/>
              <a:gd name="connsiteX10" fmla="*/ 676349 w 965283"/>
              <a:gd name="connsiteY10" fmla="*/ 184553 h 198301"/>
              <a:gd name="connsiteX11" fmla="*/ 965274 w 965283"/>
              <a:gd name="connsiteY11" fmla="*/ 70253 h 19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283" h="198301">
                <a:moveTo>
                  <a:pt x="965274" y="70253"/>
                </a:moveTo>
                <a:cubicBezTo>
                  <a:pt x="963687" y="67078"/>
                  <a:pt x="748845" y="145395"/>
                  <a:pt x="666824" y="165503"/>
                </a:cubicBezTo>
                <a:cubicBezTo>
                  <a:pt x="584803" y="185611"/>
                  <a:pt x="475795" y="186670"/>
                  <a:pt x="473149" y="190903"/>
                </a:cubicBezTo>
                <a:cubicBezTo>
                  <a:pt x="470503" y="195136"/>
                  <a:pt x="676349" y="205190"/>
                  <a:pt x="650949" y="190903"/>
                </a:cubicBezTo>
                <a:cubicBezTo>
                  <a:pt x="625549" y="176616"/>
                  <a:pt x="404357" y="136399"/>
                  <a:pt x="320749" y="105178"/>
                </a:cubicBezTo>
                <a:cubicBezTo>
                  <a:pt x="237141" y="73957"/>
                  <a:pt x="202745" y="17336"/>
                  <a:pt x="149299" y="3578"/>
                </a:cubicBezTo>
                <a:cubicBezTo>
                  <a:pt x="95853" y="-10180"/>
                  <a:pt x="2720" y="19982"/>
                  <a:pt x="74" y="22628"/>
                </a:cubicBezTo>
                <a:cubicBezTo>
                  <a:pt x="-2572" y="25274"/>
                  <a:pt x="65691" y="-655"/>
                  <a:pt x="133424" y="19453"/>
                </a:cubicBezTo>
                <a:cubicBezTo>
                  <a:pt x="201157" y="39561"/>
                  <a:pt x="377370" y="133224"/>
                  <a:pt x="406474" y="143278"/>
                </a:cubicBezTo>
                <a:cubicBezTo>
                  <a:pt x="435578" y="153332"/>
                  <a:pt x="263070" y="72899"/>
                  <a:pt x="308049" y="79778"/>
                </a:cubicBezTo>
                <a:cubicBezTo>
                  <a:pt x="353028" y="86657"/>
                  <a:pt x="573691" y="184024"/>
                  <a:pt x="676349" y="184553"/>
                </a:cubicBezTo>
                <a:cubicBezTo>
                  <a:pt x="779007" y="185082"/>
                  <a:pt x="966861" y="73428"/>
                  <a:pt x="965274" y="702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E1CB856-51AA-9DCC-1B8B-F39237CEC328}"/>
              </a:ext>
            </a:extLst>
          </p:cNvPr>
          <p:cNvSpPr/>
          <p:nvPr/>
        </p:nvSpPr>
        <p:spPr>
          <a:xfrm>
            <a:off x="7109938" y="3552308"/>
            <a:ext cx="221468" cy="613642"/>
          </a:xfrm>
          <a:custGeom>
            <a:avLst/>
            <a:gdLst>
              <a:gd name="connsiteX0" fmla="*/ 110012 w 221468"/>
              <a:gd name="connsiteY0" fmla="*/ 517 h 613642"/>
              <a:gd name="connsiteX1" fmla="*/ 84612 w 221468"/>
              <a:gd name="connsiteY1" fmla="*/ 149742 h 613642"/>
              <a:gd name="connsiteX2" fmla="*/ 103662 w 221468"/>
              <a:gd name="connsiteY2" fmla="*/ 362467 h 613642"/>
              <a:gd name="connsiteX3" fmla="*/ 113187 w 221468"/>
              <a:gd name="connsiteY3" fmla="*/ 352942 h 613642"/>
              <a:gd name="connsiteX4" fmla="*/ 221137 w 221468"/>
              <a:gd name="connsiteY4" fmla="*/ 613292 h 613642"/>
              <a:gd name="connsiteX5" fmla="*/ 141762 w 221468"/>
              <a:gd name="connsiteY5" fmla="*/ 400567 h 613642"/>
              <a:gd name="connsiteX6" fmla="*/ 2062 w 221468"/>
              <a:gd name="connsiteY6" fmla="*/ 60842 h 613642"/>
              <a:gd name="connsiteX7" fmla="*/ 62387 w 221468"/>
              <a:gd name="connsiteY7" fmla="*/ 200542 h 613642"/>
              <a:gd name="connsiteX8" fmla="*/ 110012 w 221468"/>
              <a:gd name="connsiteY8" fmla="*/ 517 h 6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468" h="613642">
                <a:moveTo>
                  <a:pt x="110012" y="517"/>
                </a:moveTo>
                <a:cubicBezTo>
                  <a:pt x="113716" y="-7950"/>
                  <a:pt x="85670" y="89417"/>
                  <a:pt x="84612" y="149742"/>
                </a:cubicBezTo>
                <a:cubicBezTo>
                  <a:pt x="83554" y="210067"/>
                  <a:pt x="98900" y="328600"/>
                  <a:pt x="103662" y="362467"/>
                </a:cubicBezTo>
                <a:cubicBezTo>
                  <a:pt x="108424" y="396334"/>
                  <a:pt x="93608" y="311138"/>
                  <a:pt x="113187" y="352942"/>
                </a:cubicBezTo>
                <a:cubicBezTo>
                  <a:pt x="132766" y="394746"/>
                  <a:pt x="216375" y="605355"/>
                  <a:pt x="221137" y="613292"/>
                </a:cubicBezTo>
                <a:cubicBezTo>
                  <a:pt x="225900" y="621230"/>
                  <a:pt x="178274" y="492642"/>
                  <a:pt x="141762" y="400567"/>
                </a:cubicBezTo>
                <a:cubicBezTo>
                  <a:pt x="105250" y="308492"/>
                  <a:pt x="15291" y="94179"/>
                  <a:pt x="2062" y="60842"/>
                </a:cubicBezTo>
                <a:cubicBezTo>
                  <a:pt x="-11167" y="27505"/>
                  <a:pt x="42808" y="208480"/>
                  <a:pt x="62387" y="200542"/>
                </a:cubicBezTo>
                <a:cubicBezTo>
                  <a:pt x="81966" y="192604"/>
                  <a:pt x="106308" y="8984"/>
                  <a:pt x="110012" y="5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BCAA196-AF68-517F-1EAF-5BE13D848906}"/>
              </a:ext>
            </a:extLst>
          </p:cNvPr>
          <p:cNvSpPr/>
          <p:nvPr/>
        </p:nvSpPr>
        <p:spPr>
          <a:xfrm>
            <a:off x="3479800" y="4210043"/>
            <a:ext cx="508246" cy="34932"/>
          </a:xfrm>
          <a:custGeom>
            <a:avLst/>
            <a:gdLst>
              <a:gd name="connsiteX0" fmla="*/ 0 w 508246"/>
              <a:gd name="connsiteY0" fmla="*/ 34932 h 34932"/>
              <a:gd name="connsiteX1" fmla="*/ 314325 w 508246"/>
              <a:gd name="connsiteY1" fmla="*/ 7 h 34932"/>
              <a:gd name="connsiteX2" fmla="*/ 228600 w 508246"/>
              <a:gd name="connsiteY2" fmla="*/ 31757 h 34932"/>
              <a:gd name="connsiteX3" fmla="*/ 508000 w 508246"/>
              <a:gd name="connsiteY3" fmla="*/ 22232 h 34932"/>
              <a:gd name="connsiteX4" fmla="*/ 276225 w 508246"/>
              <a:gd name="connsiteY4" fmla="*/ 28582 h 34932"/>
              <a:gd name="connsiteX5" fmla="*/ 187325 w 508246"/>
              <a:gd name="connsiteY5" fmla="*/ 25407 h 34932"/>
              <a:gd name="connsiteX6" fmla="*/ 146050 w 508246"/>
              <a:gd name="connsiteY6" fmla="*/ 22232 h 34932"/>
              <a:gd name="connsiteX7" fmla="*/ 0 w 508246"/>
              <a:gd name="connsiteY7" fmla="*/ 34932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246" h="34932">
                <a:moveTo>
                  <a:pt x="0" y="34932"/>
                </a:moveTo>
                <a:cubicBezTo>
                  <a:pt x="28046" y="31228"/>
                  <a:pt x="276225" y="536"/>
                  <a:pt x="314325" y="7"/>
                </a:cubicBezTo>
                <a:cubicBezTo>
                  <a:pt x="352425" y="-522"/>
                  <a:pt x="196321" y="28053"/>
                  <a:pt x="228600" y="31757"/>
                </a:cubicBezTo>
                <a:cubicBezTo>
                  <a:pt x="260879" y="35461"/>
                  <a:pt x="500063" y="22761"/>
                  <a:pt x="508000" y="22232"/>
                </a:cubicBezTo>
                <a:cubicBezTo>
                  <a:pt x="515938" y="21703"/>
                  <a:pt x="329671" y="28053"/>
                  <a:pt x="276225" y="28582"/>
                </a:cubicBezTo>
                <a:cubicBezTo>
                  <a:pt x="222779" y="29111"/>
                  <a:pt x="209021" y="26465"/>
                  <a:pt x="187325" y="25407"/>
                </a:cubicBezTo>
                <a:cubicBezTo>
                  <a:pt x="165629" y="24349"/>
                  <a:pt x="178858" y="19057"/>
                  <a:pt x="146050" y="22232"/>
                </a:cubicBezTo>
                <a:lnTo>
                  <a:pt x="0" y="3493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E10AA9C-C0ED-85BC-651F-135922C2F189}"/>
              </a:ext>
            </a:extLst>
          </p:cNvPr>
          <p:cNvSpPr/>
          <p:nvPr/>
        </p:nvSpPr>
        <p:spPr>
          <a:xfrm>
            <a:off x="3723589" y="4260800"/>
            <a:ext cx="211577" cy="27589"/>
          </a:xfrm>
          <a:custGeom>
            <a:avLst/>
            <a:gdLst>
              <a:gd name="connsiteX0" fmla="*/ 686 w 211577"/>
              <a:gd name="connsiteY0" fmla="*/ 25450 h 27589"/>
              <a:gd name="connsiteX1" fmla="*/ 210236 w 211577"/>
              <a:gd name="connsiteY1" fmla="*/ 25450 h 27589"/>
              <a:gd name="connsiteX2" fmla="*/ 92761 w 211577"/>
              <a:gd name="connsiteY2" fmla="*/ 50 h 27589"/>
              <a:gd name="connsiteX3" fmla="*/ 140386 w 211577"/>
              <a:gd name="connsiteY3" fmla="*/ 19100 h 27589"/>
              <a:gd name="connsiteX4" fmla="*/ 686 w 211577"/>
              <a:gd name="connsiteY4" fmla="*/ 25450 h 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77" h="27589">
                <a:moveTo>
                  <a:pt x="686" y="25450"/>
                </a:moveTo>
                <a:cubicBezTo>
                  <a:pt x="12328" y="26508"/>
                  <a:pt x="194890" y="29683"/>
                  <a:pt x="210236" y="25450"/>
                </a:cubicBezTo>
                <a:cubicBezTo>
                  <a:pt x="225582" y="21217"/>
                  <a:pt x="104403" y="1108"/>
                  <a:pt x="92761" y="50"/>
                </a:cubicBezTo>
                <a:cubicBezTo>
                  <a:pt x="81119" y="-1008"/>
                  <a:pt x="151499" y="14867"/>
                  <a:pt x="140386" y="19100"/>
                </a:cubicBezTo>
                <a:cubicBezTo>
                  <a:pt x="129274" y="23333"/>
                  <a:pt x="-10956" y="24392"/>
                  <a:pt x="686" y="254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EC59F40-E08A-2296-5668-C0A0E19A4C10}"/>
              </a:ext>
            </a:extLst>
          </p:cNvPr>
          <p:cNvSpPr/>
          <p:nvPr/>
        </p:nvSpPr>
        <p:spPr>
          <a:xfrm>
            <a:off x="3889337" y="4362879"/>
            <a:ext cx="349294" cy="50371"/>
          </a:xfrm>
          <a:custGeom>
            <a:avLst/>
            <a:gdLst>
              <a:gd name="connsiteX0" fmla="*/ 38 w 349294"/>
              <a:gd name="connsiteY0" fmla="*/ 2746 h 50371"/>
              <a:gd name="connsiteX1" fmla="*/ 149263 w 349294"/>
              <a:gd name="connsiteY1" fmla="*/ 2746 h 50371"/>
              <a:gd name="connsiteX2" fmla="*/ 111163 w 349294"/>
              <a:gd name="connsiteY2" fmla="*/ 34496 h 50371"/>
              <a:gd name="connsiteX3" fmla="*/ 187363 w 349294"/>
              <a:gd name="connsiteY3" fmla="*/ 31321 h 50371"/>
              <a:gd name="connsiteX4" fmla="*/ 349288 w 349294"/>
              <a:gd name="connsiteY4" fmla="*/ 50371 h 50371"/>
              <a:gd name="connsiteX5" fmla="*/ 193713 w 349294"/>
              <a:gd name="connsiteY5" fmla="*/ 31321 h 50371"/>
              <a:gd name="connsiteX6" fmla="*/ 165138 w 349294"/>
              <a:gd name="connsiteY6" fmla="*/ 12271 h 50371"/>
              <a:gd name="connsiteX7" fmla="*/ 38 w 349294"/>
              <a:gd name="connsiteY7" fmla="*/ 2746 h 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94" h="50371">
                <a:moveTo>
                  <a:pt x="38" y="2746"/>
                </a:moveTo>
                <a:cubicBezTo>
                  <a:pt x="-2608" y="1158"/>
                  <a:pt x="130742" y="-2546"/>
                  <a:pt x="149263" y="2746"/>
                </a:cubicBezTo>
                <a:cubicBezTo>
                  <a:pt x="167784" y="8038"/>
                  <a:pt x="104813" y="29734"/>
                  <a:pt x="111163" y="34496"/>
                </a:cubicBezTo>
                <a:cubicBezTo>
                  <a:pt x="117513" y="39258"/>
                  <a:pt x="147676" y="28675"/>
                  <a:pt x="187363" y="31321"/>
                </a:cubicBezTo>
                <a:cubicBezTo>
                  <a:pt x="227050" y="33967"/>
                  <a:pt x="348230" y="50371"/>
                  <a:pt x="349288" y="50371"/>
                </a:cubicBezTo>
                <a:cubicBezTo>
                  <a:pt x="350346" y="50371"/>
                  <a:pt x="224405" y="37671"/>
                  <a:pt x="193713" y="31321"/>
                </a:cubicBezTo>
                <a:cubicBezTo>
                  <a:pt x="163021" y="24971"/>
                  <a:pt x="191067" y="13329"/>
                  <a:pt x="165138" y="12271"/>
                </a:cubicBezTo>
                <a:cubicBezTo>
                  <a:pt x="139209" y="11213"/>
                  <a:pt x="2684" y="4334"/>
                  <a:pt x="38" y="27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C6E565-A623-D700-B3B6-20BEB3AE71ED}"/>
              </a:ext>
            </a:extLst>
          </p:cNvPr>
          <p:cNvSpPr/>
          <p:nvPr/>
        </p:nvSpPr>
        <p:spPr>
          <a:xfrm>
            <a:off x="3656523" y="4387468"/>
            <a:ext cx="214909" cy="147522"/>
          </a:xfrm>
          <a:custGeom>
            <a:avLst/>
            <a:gdLst>
              <a:gd name="connsiteX0" fmla="*/ 213802 w 214909"/>
              <a:gd name="connsiteY0" fmla="*/ 382 h 147522"/>
              <a:gd name="connsiteX1" fmla="*/ 4252 w 214909"/>
              <a:gd name="connsiteY1" fmla="*/ 143257 h 147522"/>
              <a:gd name="connsiteX2" fmla="*/ 83627 w 214909"/>
              <a:gd name="connsiteY2" fmla="*/ 101982 h 147522"/>
              <a:gd name="connsiteX3" fmla="*/ 213802 w 214909"/>
              <a:gd name="connsiteY3" fmla="*/ 382 h 1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09" h="147522">
                <a:moveTo>
                  <a:pt x="213802" y="382"/>
                </a:moveTo>
                <a:cubicBezTo>
                  <a:pt x="200573" y="7261"/>
                  <a:pt x="25948" y="126324"/>
                  <a:pt x="4252" y="143257"/>
                </a:cubicBezTo>
                <a:cubicBezTo>
                  <a:pt x="-17444" y="160190"/>
                  <a:pt x="49231" y="122619"/>
                  <a:pt x="83627" y="101982"/>
                </a:cubicBezTo>
                <a:cubicBezTo>
                  <a:pt x="118023" y="81345"/>
                  <a:pt x="227031" y="-6497"/>
                  <a:pt x="213802" y="3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A27C4C8-CE72-26AF-B3FC-FB0C1D771505}"/>
              </a:ext>
            </a:extLst>
          </p:cNvPr>
          <p:cNvSpPr/>
          <p:nvPr/>
        </p:nvSpPr>
        <p:spPr>
          <a:xfrm>
            <a:off x="4460875" y="3917751"/>
            <a:ext cx="73040" cy="340969"/>
          </a:xfrm>
          <a:custGeom>
            <a:avLst/>
            <a:gdLst>
              <a:gd name="connsiteX0" fmla="*/ 57150 w 73040"/>
              <a:gd name="connsiteY0" fmla="*/ 199 h 340969"/>
              <a:gd name="connsiteX1" fmla="*/ 25400 w 73040"/>
              <a:gd name="connsiteY1" fmla="*/ 231974 h 340969"/>
              <a:gd name="connsiteX2" fmla="*/ 53975 w 73040"/>
              <a:gd name="connsiteY2" fmla="*/ 187524 h 340969"/>
              <a:gd name="connsiteX3" fmla="*/ 57150 w 73040"/>
              <a:gd name="connsiteY3" fmla="*/ 263724 h 340969"/>
              <a:gd name="connsiteX4" fmla="*/ 73025 w 73040"/>
              <a:gd name="connsiteY4" fmla="*/ 339924 h 340969"/>
              <a:gd name="connsiteX5" fmla="*/ 53975 w 73040"/>
              <a:gd name="connsiteY5" fmla="*/ 301824 h 340969"/>
              <a:gd name="connsiteX6" fmla="*/ 12700 w 73040"/>
              <a:gd name="connsiteY6" fmla="*/ 216099 h 340969"/>
              <a:gd name="connsiteX7" fmla="*/ 50800 w 73040"/>
              <a:gd name="connsiteY7" fmla="*/ 270074 h 340969"/>
              <a:gd name="connsiteX8" fmla="*/ 15875 w 73040"/>
              <a:gd name="connsiteY8" fmla="*/ 206574 h 340969"/>
              <a:gd name="connsiteX9" fmla="*/ 0 w 73040"/>
              <a:gd name="connsiteY9" fmla="*/ 168474 h 340969"/>
              <a:gd name="connsiteX10" fmla="*/ 15875 w 73040"/>
              <a:gd name="connsiteY10" fmla="*/ 190699 h 340969"/>
              <a:gd name="connsiteX11" fmla="*/ 57150 w 73040"/>
              <a:gd name="connsiteY11" fmla="*/ 199 h 3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40" h="340969">
                <a:moveTo>
                  <a:pt x="57150" y="199"/>
                </a:moveTo>
                <a:cubicBezTo>
                  <a:pt x="58737" y="7078"/>
                  <a:pt x="25929" y="200753"/>
                  <a:pt x="25400" y="231974"/>
                </a:cubicBezTo>
                <a:cubicBezTo>
                  <a:pt x="24871" y="263195"/>
                  <a:pt x="48683" y="182232"/>
                  <a:pt x="53975" y="187524"/>
                </a:cubicBezTo>
                <a:cubicBezTo>
                  <a:pt x="59267" y="192816"/>
                  <a:pt x="53975" y="238324"/>
                  <a:pt x="57150" y="263724"/>
                </a:cubicBezTo>
                <a:cubicBezTo>
                  <a:pt x="60325" y="289124"/>
                  <a:pt x="73554" y="333574"/>
                  <a:pt x="73025" y="339924"/>
                </a:cubicBezTo>
                <a:cubicBezTo>
                  <a:pt x="72496" y="346274"/>
                  <a:pt x="64029" y="322462"/>
                  <a:pt x="53975" y="301824"/>
                </a:cubicBezTo>
                <a:cubicBezTo>
                  <a:pt x="43921" y="281186"/>
                  <a:pt x="13229" y="221391"/>
                  <a:pt x="12700" y="216099"/>
                </a:cubicBezTo>
                <a:cubicBezTo>
                  <a:pt x="12171" y="210807"/>
                  <a:pt x="50271" y="271661"/>
                  <a:pt x="50800" y="270074"/>
                </a:cubicBezTo>
                <a:cubicBezTo>
                  <a:pt x="51329" y="268487"/>
                  <a:pt x="24342" y="223507"/>
                  <a:pt x="15875" y="206574"/>
                </a:cubicBezTo>
                <a:cubicBezTo>
                  <a:pt x="7408" y="189641"/>
                  <a:pt x="0" y="171120"/>
                  <a:pt x="0" y="168474"/>
                </a:cubicBezTo>
                <a:cubicBezTo>
                  <a:pt x="0" y="165828"/>
                  <a:pt x="6879" y="215041"/>
                  <a:pt x="15875" y="190699"/>
                </a:cubicBezTo>
                <a:cubicBezTo>
                  <a:pt x="24871" y="166357"/>
                  <a:pt x="55563" y="-6680"/>
                  <a:pt x="57150" y="1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84A111E-7262-4652-5A37-B1FB73C01F66}"/>
              </a:ext>
            </a:extLst>
          </p:cNvPr>
          <p:cNvSpPr/>
          <p:nvPr/>
        </p:nvSpPr>
        <p:spPr>
          <a:xfrm>
            <a:off x="4595401" y="4289282"/>
            <a:ext cx="179799" cy="216043"/>
          </a:xfrm>
          <a:custGeom>
            <a:avLst/>
            <a:gdLst>
              <a:gd name="connsiteX0" fmla="*/ 1999 w 179799"/>
              <a:gd name="connsiteY0" fmla="*/ 143 h 216043"/>
              <a:gd name="connsiteX1" fmla="*/ 33749 w 179799"/>
              <a:gd name="connsiteY1" fmla="*/ 101743 h 216043"/>
              <a:gd name="connsiteX2" fmla="*/ 138524 w 179799"/>
              <a:gd name="connsiteY2" fmla="*/ 143018 h 216043"/>
              <a:gd name="connsiteX3" fmla="*/ 148049 w 179799"/>
              <a:gd name="connsiteY3" fmla="*/ 216043 h 216043"/>
              <a:gd name="connsiteX4" fmla="*/ 151224 w 179799"/>
              <a:gd name="connsiteY4" fmla="*/ 143018 h 216043"/>
              <a:gd name="connsiteX5" fmla="*/ 179799 w 179799"/>
              <a:gd name="connsiteY5" fmla="*/ 25543 h 216043"/>
              <a:gd name="connsiteX6" fmla="*/ 151224 w 179799"/>
              <a:gd name="connsiteY6" fmla="*/ 108093 h 216043"/>
              <a:gd name="connsiteX7" fmla="*/ 97249 w 179799"/>
              <a:gd name="connsiteY7" fmla="*/ 41418 h 216043"/>
              <a:gd name="connsiteX8" fmla="*/ 135349 w 179799"/>
              <a:gd name="connsiteY8" fmla="*/ 117618 h 216043"/>
              <a:gd name="connsiteX9" fmla="*/ 78199 w 179799"/>
              <a:gd name="connsiteY9" fmla="*/ 114443 h 216043"/>
              <a:gd name="connsiteX10" fmla="*/ 11524 w 179799"/>
              <a:gd name="connsiteY10" fmla="*/ 79518 h 216043"/>
              <a:gd name="connsiteX11" fmla="*/ 1999 w 179799"/>
              <a:gd name="connsiteY11" fmla="*/ 143 h 21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799" h="216043">
                <a:moveTo>
                  <a:pt x="1999" y="143"/>
                </a:moveTo>
                <a:cubicBezTo>
                  <a:pt x="5703" y="3847"/>
                  <a:pt x="10995" y="77931"/>
                  <a:pt x="33749" y="101743"/>
                </a:cubicBezTo>
                <a:cubicBezTo>
                  <a:pt x="56503" y="125555"/>
                  <a:pt x="119474" y="123968"/>
                  <a:pt x="138524" y="143018"/>
                </a:cubicBezTo>
                <a:cubicBezTo>
                  <a:pt x="157574" y="162068"/>
                  <a:pt x="145932" y="216043"/>
                  <a:pt x="148049" y="216043"/>
                </a:cubicBezTo>
                <a:cubicBezTo>
                  <a:pt x="150166" y="216043"/>
                  <a:pt x="145932" y="174768"/>
                  <a:pt x="151224" y="143018"/>
                </a:cubicBezTo>
                <a:cubicBezTo>
                  <a:pt x="156516" y="111268"/>
                  <a:pt x="179799" y="31364"/>
                  <a:pt x="179799" y="25543"/>
                </a:cubicBezTo>
                <a:cubicBezTo>
                  <a:pt x="179799" y="19722"/>
                  <a:pt x="164982" y="105447"/>
                  <a:pt x="151224" y="108093"/>
                </a:cubicBezTo>
                <a:cubicBezTo>
                  <a:pt x="137466" y="110739"/>
                  <a:pt x="99895" y="39831"/>
                  <a:pt x="97249" y="41418"/>
                </a:cubicBezTo>
                <a:cubicBezTo>
                  <a:pt x="94603" y="43006"/>
                  <a:pt x="138524" y="105447"/>
                  <a:pt x="135349" y="117618"/>
                </a:cubicBezTo>
                <a:cubicBezTo>
                  <a:pt x="132174" y="129789"/>
                  <a:pt x="98836" y="120793"/>
                  <a:pt x="78199" y="114443"/>
                </a:cubicBezTo>
                <a:cubicBezTo>
                  <a:pt x="57562" y="108093"/>
                  <a:pt x="24224" y="93276"/>
                  <a:pt x="11524" y="79518"/>
                </a:cubicBezTo>
                <a:cubicBezTo>
                  <a:pt x="-1176" y="65760"/>
                  <a:pt x="-1705" y="-3561"/>
                  <a:pt x="1999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B94BDC7-4D96-B7DF-6438-A133A2715FE8}"/>
              </a:ext>
            </a:extLst>
          </p:cNvPr>
          <p:cNvSpPr/>
          <p:nvPr/>
        </p:nvSpPr>
        <p:spPr>
          <a:xfrm>
            <a:off x="4164052" y="4276087"/>
            <a:ext cx="249598" cy="45338"/>
          </a:xfrm>
          <a:custGeom>
            <a:avLst/>
            <a:gdLst>
              <a:gd name="connsiteX0" fmla="*/ 1548 w 249598"/>
              <a:gd name="connsiteY0" fmla="*/ 638 h 45338"/>
              <a:gd name="connsiteX1" fmla="*/ 236498 w 249598"/>
              <a:gd name="connsiteY1" fmla="*/ 45088 h 45338"/>
              <a:gd name="connsiteX2" fmla="*/ 96798 w 249598"/>
              <a:gd name="connsiteY2" fmla="*/ 19688 h 45338"/>
              <a:gd name="connsiteX3" fmla="*/ 249198 w 249598"/>
              <a:gd name="connsiteY3" fmla="*/ 41913 h 45338"/>
              <a:gd name="connsiteX4" fmla="*/ 138073 w 249598"/>
              <a:gd name="connsiteY4" fmla="*/ 19688 h 45338"/>
              <a:gd name="connsiteX5" fmla="*/ 1548 w 249598"/>
              <a:gd name="connsiteY5" fmla="*/ 638 h 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98" h="45338">
                <a:moveTo>
                  <a:pt x="1548" y="638"/>
                </a:moveTo>
                <a:cubicBezTo>
                  <a:pt x="17952" y="4871"/>
                  <a:pt x="220623" y="41913"/>
                  <a:pt x="236498" y="45088"/>
                </a:cubicBezTo>
                <a:cubicBezTo>
                  <a:pt x="252373" y="48263"/>
                  <a:pt x="94681" y="20217"/>
                  <a:pt x="96798" y="19688"/>
                </a:cubicBezTo>
                <a:cubicBezTo>
                  <a:pt x="98915" y="19159"/>
                  <a:pt x="242319" y="41913"/>
                  <a:pt x="249198" y="41913"/>
                </a:cubicBezTo>
                <a:cubicBezTo>
                  <a:pt x="256077" y="41913"/>
                  <a:pt x="172469" y="24980"/>
                  <a:pt x="138073" y="19688"/>
                </a:cubicBezTo>
                <a:cubicBezTo>
                  <a:pt x="103677" y="14396"/>
                  <a:pt x="-14856" y="-3595"/>
                  <a:pt x="1548" y="6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11537AE-1C4B-81B9-9C42-02A1C600924E}"/>
              </a:ext>
            </a:extLst>
          </p:cNvPr>
          <p:cNvSpPr/>
          <p:nvPr/>
        </p:nvSpPr>
        <p:spPr>
          <a:xfrm>
            <a:off x="4114738" y="4400432"/>
            <a:ext cx="377887" cy="101757"/>
          </a:xfrm>
          <a:custGeom>
            <a:avLst/>
            <a:gdLst>
              <a:gd name="connsiteX0" fmla="*/ 62 w 377887"/>
              <a:gd name="connsiteY0" fmla="*/ 44568 h 101757"/>
              <a:gd name="connsiteX1" fmla="*/ 165162 w 377887"/>
              <a:gd name="connsiteY1" fmla="*/ 69968 h 101757"/>
              <a:gd name="connsiteX2" fmla="*/ 257237 w 377887"/>
              <a:gd name="connsiteY2" fmla="*/ 101718 h 101757"/>
              <a:gd name="connsiteX3" fmla="*/ 206437 w 377887"/>
              <a:gd name="connsiteY3" fmla="*/ 76318 h 101757"/>
              <a:gd name="connsiteX4" fmla="*/ 377887 w 377887"/>
              <a:gd name="connsiteY4" fmla="*/ 66793 h 101757"/>
              <a:gd name="connsiteX5" fmla="*/ 206437 w 377887"/>
              <a:gd name="connsiteY5" fmla="*/ 50918 h 101757"/>
              <a:gd name="connsiteX6" fmla="*/ 158812 w 377887"/>
              <a:gd name="connsiteY6" fmla="*/ 118 h 101757"/>
              <a:gd name="connsiteX7" fmla="*/ 225487 w 377887"/>
              <a:gd name="connsiteY7" fmla="*/ 66793 h 101757"/>
              <a:gd name="connsiteX8" fmla="*/ 146112 w 377887"/>
              <a:gd name="connsiteY8" fmla="*/ 41393 h 101757"/>
              <a:gd name="connsiteX9" fmla="*/ 62 w 377887"/>
              <a:gd name="connsiteY9" fmla="*/ 44568 h 1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887" h="101757">
                <a:moveTo>
                  <a:pt x="62" y="44568"/>
                </a:moveTo>
                <a:cubicBezTo>
                  <a:pt x="3237" y="49330"/>
                  <a:pt x="122300" y="60443"/>
                  <a:pt x="165162" y="69968"/>
                </a:cubicBezTo>
                <a:cubicBezTo>
                  <a:pt x="208024" y="79493"/>
                  <a:pt x="250358" y="100660"/>
                  <a:pt x="257237" y="101718"/>
                </a:cubicBezTo>
                <a:cubicBezTo>
                  <a:pt x="264116" y="102776"/>
                  <a:pt x="186329" y="82139"/>
                  <a:pt x="206437" y="76318"/>
                </a:cubicBezTo>
                <a:cubicBezTo>
                  <a:pt x="226545" y="70497"/>
                  <a:pt x="377887" y="71026"/>
                  <a:pt x="377887" y="66793"/>
                </a:cubicBezTo>
                <a:cubicBezTo>
                  <a:pt x="377887" y="62560"/>
                  <a:pt x="242949" y="62030"/>
                  <a:pt x="206437" y="50918"/>
                </a:cubicBezTo>
                <a:cubicBezTo>
                  <a:pt x="169925" y="39806"/>
                  <a:pt x="155637" y="-2528"/>
                  <a:pt x="158812" y="118"/>
                </a:cubicBezTo>
                <a:cubicBezTo>
                  <a:pt x="161987" y="2764"/>
                  <a:pt x="227604" y="59914"/>
                  <a:pt x="225487" y="66793"/>
                </a:cubicBezTo>
                <a:cubicBezTo>
                  <a:pt x="223370" y="73672"/>
                  <a:pt x="176275" y="46156"/>
                  <a:pt x="146112" y="41393"/>
                </a:cubicBezTo>
                <a:cubicBezTo>
                  <a:pt x="115950" y="36630"/>
                  <a:pt x="-3113" y="39806"/>
                  <a:pt x="62" y="445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D95AFB1-8CB7-EA6D-50A7-E510FBD651B9}"/>
              </a:ext>
            </a:extLst>
          </p:cNvPr>
          <p:cNvSpPr/>
          <p:nvPr/>
        </p:nvSpPr>
        <p:spPr>
          <a:xfrm>
            <a:off x="3873136" y="4381138"/>
            <a:ext cx="438689" cy="111572"/>
          </a:xfrm>
          <a:custGeom>
            <a:avLst/>
            <a:gdLst>
              <a:gd name="connsiteX0" fmla="*/ 364 w 438689"/>
              <a:gd name="connsiteY0" fmla="*/ 362 h 111572"/>
              <a:gd name="connsiteX1" fmla="*/ 133714 w 438689"/>
              <a:gd name="connsiteY1" fmla="*/ 41637 h 111572"/>
              <a:gd name="connsiteX2" fmla="*/ 228964 w 438689"/>
              <a:gd name="connsiteY2" fmla="*/ 108312 h 111572"/>
              <a:gd name="connsiteX3" fmla="*/ 155939 w 438689"/>
              <a:gd name="connsiteY3" fmla="*/ 101962 h 111572"/>
              <a:gd name="connsiteX4" fmla="*/ 438514 w 438689"/>
              <a:gd name="connsiteY4" fmla="*/ 105137 h 111572"/>
              <a:gd name="connsiteX5" fmla="*/ 200389 w 438689"/>
              <a:gd name="connsiteY5" fmla="*/ 63862 h 111572"/>
              <a:gd name="connsiteX6" fmla="*/ 340089 w 438689"/>
              <a:gd name="connsiteY6" fmla="*/ 101962 h 111572"/>
              <a:gd name="connsiteX7" fmla="*/ 117839 w 438689"/>
              <a:gd name="connsiteY7" fmla="*/ 82912 h 111572"/>
              <a:gd name="connsiteX8" fmla="*/ 174989 w 438689"/>
              <a:gd name="connsiteY8" fmla="*/ 89262 h 111572"/>
              <a:gd name="connsiteX9" fmla="*/ 95614 w 438689"/>
              <a:gd name="connsiteY9" fmla="*/ 25762 h 111572"/>
              <a:gd name="connsiteX10" fmla="*/ 364 w 438689"/>
              <a:gd name="connsiteY10" fmla="*/ 362 h 1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89" h="111572">
                <a:moveTo>
                  <a:pt x="364" y="362"/>
                </a:moveTo>
                <a:cubicBezTo>
                  <a:pt x="6714" y="3008"/>
                  <a:pt x="95614" y="23645"/>
                  <a:pt x="133714" y="41637"/>
                </a:cubicBezTo>
                <a:cubicBezTo>
                  <a:pt x="171814" y="59629"/>
                  <a:pt x="225260" y="98258"/>
                  <a:pt x="228964" y="108312"/>
                </a:cubicBezTo>
                <a:cubicBezTo>
                  <a:pt x="232668" y="118366"/>
                  <a:pt x="155939" y="101962"/>
                  <a:pt x="155939" y="101962"/>
                </a:cubicBezTo>
                <a:cubicBezTo>
                  <a:pt x="190864" y="101433"/>
                  <a:pt x="431106" y="111487"/>
                  <a:pt x="438514" y="105137"/>
                </a:cubicBezTo>
                <a:cubicBezTo>
                  <a:pt x="445922" y="98787"/>
                  <a:pt x="216793" y="64391"/>
                  <a:pt x="200389" y="63862"/>
                </a:cubicBezTo>
                <a:cubicBezTo>
                  <a:pt x="183985" y="63333"/>
                  <a:pt x="353847" y="98787"/>
                  <a:pt x="340089" y="101962"/>
                </a:cubicBezTo>
                <a:cubicBezTo>
                  <a:pt x="326331" y="105137"/>
                  <a:pt x="145356" y="85029"/>
                  <a:pt x="117839" y="82912"/>
                </a:cubicBezTo>
                <a:cubicBezTo>
                  <a:pt x="90322" y="80795"/>
                  <a:pt x="178693" y="98787"/>
                  <a:pt x="174989" y="89262"/>
                </a:cubicBezTo>
                <a:cubicBezTo>
                  <a:pt x="171285" y="79737"/>
                  <a:pt x="118897" y="41637"/>
                  <a:pt x="95614" y="25762"/>
                </a:cubicBezTo>
                <a:cubicBezTo>
                  <a:pt x="72331" y="9887"/>
                  <a:pt x="-5986" y="-2284"/>
                  <a:pt x="364" y="3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285CE9C-B768-0D11-30DD-800FE27AE7C6}"/>
              </a:ext>
            </a:extLst>
          </p:cNvPr>
          <p:cNvSpPr/>
          <p:nvPr/>
        </p:nvSpPr>
        <p:spPr>
          <a:xfrm>
            <a:off x="3806803" y="4625950"/>
            <a:ext cx="445962" cy="70779"/>
          </a:xfrm>
          <a:custGeom>
            <a:avLst/>
            <a:gdLst>
              <a:gd name="connsiteX0" fmla="*/ 22 w 445962"/>
              <a:gd name="connsiteY0" fmla="*/ 54000 h 70779"/>
              <a:gd name="connsiteX1" fmla="*/ 260372 w 445962"/>
              <a:gd name="connsiteY1" fmla="*/ 69875 h 70779"/>
              <a:gd name="connsiteX2" fmla="*/ 441347 w 445962"/>
              <a:gd name="connsiteY2" fmla="*/ 22250 h 70779"/>
              <a:gd name="connsiteX3" fmla="*/ 374672 w 445962"/>
              <a:gd name="connsiteY3" fmla="*/ 34950 h 70779"/>
              <a:gd name="connsiteX4" fmla="*/ 187347 w 445962"/>
              <a:gd name="connsiteY4" fmla="*/ 25 h 70779"/>
              <a:gd name="connsiteX5" fmla="*/ 346097 w 445962"/>
              <a:gd name="connsiteY5" fmla="*/ 41300 h 70779"/>
              <a:gd name="connsiteX6" fmla="*/ 263547 w 445962"/>
              <a:gd name="connsiteY6" fmla="*/ 47650 h 70779"/>
              <a:gd name="connsiteX7" fmla="*/ 111147 w 445962"/>
              <a:gd name="connsiteY7" fmla="*/ 25425 h 70779"/>
              <a:gd name="connsiteX8" fmla="*/ 244497 w 445962"/>
              <a:gd name="connsiteY8" fmla="*/ 60350 h 70779"/>
              <a:gd name="connsiteX9" fmla="*/ 22 w 445962"/>
              <a:gd name="connsiteY9" fmla="*/ 54000 h 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962" h="70779">
                <a:moveTo>
                  <a:pt x="22" y="54000"/>
                </a:moveTo>
                <a:cubicBezTo>
                  <a:pt x="2668" y="55588"/>
                  <a:pt x="186818" y="75167"/>
                  <a:pt x="260372" y="69875"/>
                </a:cubicBezTo>
                <a:cubicBezTo>
                  <a:pt x="333926" y="64583"/>
                  <a:pt x="422297" y="28071"/>
                  <a:pt x="441347" y="22250"/>
                </a:cubicBezTo>
                <a:cubicBezTo>
                  <a:pt x="460397" y="16429"/>
                  <a:pt x="417005" y="38654"/>
                  <a:pt x="374672" y="34950"/>
                </a:cubicBezTo>
                <a:cubicBezTo>
                  <a:pt x="332339" y="31246"/>
                  <a:pt x="192109" y="-1033"/>
                  <a:pt x="187347" y="25"/>
                </a:cubicBezTo>
                <a:cubicBezTo>
                  <a:pt x="182585" y="1083"/>
                  <a:pt x="333397" y="33363"/>
                  <a:pt x="346097" y="41300"/>
                </a:cubicBezTo>
                <a:cubicBezTo>
                  <a:pt x="358797" y="49237"/>
                  <a:pt x="302705" y="50296"/>
                  <a:pt x="263547" y="47650"/>
                </a:cubicBezTo>
                <a:cubicBezTo>
                  <a:pt x="224389" y="45004"/>
                  <a:pt x="114322" y="23308"/>
                  <a:pt x="111147" y="25425"/>
                </a:cubicBezTo>
                <a:cubicBezTo>
                  <a:pt x="107972" y="27542"/>
                  <a:pt x="264076" y="55058"/>
                  <a:pt x="244497" y="60350"/>
                </a:cubicBezTo>
                <a:cubicBezTo>
                  <a:pt x="224918" y="65642"/>
                  <a:pt x="-2624" y="52412"/>
                  <a:pt x="22" y="540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B089F28-08DE-C78F-BF8B-D2CA5C0F3F0B}"/>
              </a:ext>
            </a:extLst>
          </p:cNvPr>
          <p:cNvSpPr/>
          <p:nvPr/>
        </p:nvSpPr>
        <p:spPr>
          <a:xfrm>
            <a:off x="7022030" y="3460703"/>
            <a:ext cx="45621" cy="169941"/>
          </a:xfrm>
          <a:custGeom>
            <a:avLst/>
            <a:gdLst>
              <a:gd name="connsiteX0" fmla="*/ 45520 w 45621"/>
              <a:gd name="connsiteY0" fmla="*/ 47 h 169941"/>
              <a:gd name="connsiteX1" fmla="*/ 13770 w 45621"/>
              <a:gd name="connsiteY1" fmla="*/ 95297 h 169941"/>
              <a:gd name="connsiteX2" fmla="*/ 32820 w 45621"/>
              <a:gd name="connsiteY2" fmla="*/ 168322 h 169941"/>
              <a:gd name="connsiteX3" fmla="*/ 20120 w 45621"/>
              <a:gd name="connsiteY3" fmla="*/ 142922 h 169941"/>
              <a:gd name="connsiteX4" fmla="*/ 1070 w 45621"/>
              <a:gd name="connsiteY4" fmla="*/ 107997 h 169941"/>
              <a:gd name="connsiteX5" fmla="*/ 45520 w 45621"/>
              <a:gd name="connsiteY5" fmla="*/ 47 h 1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21" h="169941">
                <a:moveTo>
                  <a:pt x="45520" y="47"/>
                </a:moveTo>
                <a:cubicBezTo>
                  <a:pt x="47637" y="-2070"/>
                  <a:pt x="15887" y="67251"/>
                  <a:pt x="13770" y="95297"/>
                </a:cubicBezTo>
                <a:cubicBezTo>
                  <a:pt x="11653" y="123343"/>
                  <a:pt x="31762" y="160385"/>
                  <a:pt x="32820" y="168322"/>
                </a:cubicBezTo>
                <a:cubicBezTo>
                  <a:pt x="33878" y="176259"/>
                  <a:pt x="25412" y="152976"/>
                  <a:pt x="20120" y="142922"/>
                </a:cubicBezTo>
                <a:cubicBezTo>
                  <a:pt x="14828" y="132868"/>
                  <a:pt x="-4751" y="128634"/>
                  <a:pt x="1070" y="107997"/>
                </a:cubicBezTo>
                <a:cubicBezTo>
                  <a:pt x="6891" y="87360"/>
                  <a:pt x="43403" y="2164"/>
                  <a:pt x="45520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00027FD-2FC0-5EF9-043A-A19957A64F3E}"/>
              </a:ext>
            </a:extLst>
          </p:cNvPr>
          <p:cNvSpPr/>
          <p:nvPr/>
        </p:nvSpPr>
        <p:spPr>
          <a:xfrm>
            <a:off x="6809848" y="3472245"/>
            <a:ext cx="102321" cy="483805"/>
          </a:xfrm>
          <a:custGeom>
            <a:avLst/>
            <a:gdLst>
              <a:gd name="connsiteX0" fmla="*/ 102127 w 102321"/>
              <a:gd name="connsiteY0" fmla="*/ 1205 h 483805"/>
              <a:gd name="connsiteX1" fmla="*/ 44977 w 102321"/>
              <a:gd name="connsiteY1" fmla="*/ 140905 h 483805"/>
              <a:gd name="connsiteX2" fmla="*/ 38627 w 102321"/>
              <a:gd name="connsiteY2" fmla="*/ 461580 h 483805"/>
              <a:gd name="connsiteX3" fmla="*/ 41802 w 102321"/>
              <a:gd name="connsiteY3" fmla="*/ 420305 h 483805"/>
              <a:gd name="connsiteX4" fmla="*/ 527 w 102321"/>
              <a:gd name="connsiteY4" fmla="*/ 131380 h 483805"/>
              <a:gd name="connsiteX5" fmla="*/ 22752 w 102321"/>
              <a:gd name="connsiteY5" fmla="*/ 210755 h 483805"/>
              <a:gd name="connsiteX6" fmla="*/ 102127 w 102321"/>
              <a:gd name="connsiteY6" fmla="*/ 1205 h 48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21" h="483805">
                <a:moveTo>
                  <a:pt x="102127" y="1205"/>
                </a:moveTo>
                <a:cubicBezTo>
                  <a:pt x="105831" y="-10437"/>
                  <a:pt x="55560" y="64176"/>
                  <a:pt x="44977" y="140905"/>
                </a:cubicBezTo>
                <a:cubicBezTo>
                  <a:pt x="34394" y="217634"/>
                  <a:pt x="39156" y="415013"/>
                  <a:pt x="38627" y="461580"/>
                </a:cubicBezTo>
                <a:cubicBezTo>
                  <a:pt x="38098" y="508147"/>
                  <a:pt x="48152" y="475338"/>
                  <a:pt x="41802" y="420305"/>
                </a:cubicBezTo>
                <a:cubicBezTo>
                  <a:pt x="35452" y="365272"/>
                  <a:pt x="3702" y="166305"/>
                  <a:pt x="527" y="131380"/>
                </a:cubicBezTo>
                <a:cubicBezTo>
                  <a:pt x="-2648" y="96455"/>
                  <a:pt x="8994" y="229276"/>
                  <a:pt x="22752" y="210755"/>
                </a:cubicBezTo>
                <a:cubicBezTo>
                  <a:pt x="36510" y="192234"/>
                  <a:pt x="98423" y="12847"/>
                  <a:pt x="102127" y="12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7FCAB4F7-8F23-162B-F73F-510D198FCF45}"/>
              </a:ext>
            </a:extLst>
          </p:cNvPr>
          <p:cNvSpPr/>
          <p:nvPr/>
        </p:nvSpPr>
        <p:spPr>
          <a:xfrm>
            <a:off x="6691136" y="3727437"/>
            <a:ext cx="123487" cy="609098"/>
          </a:xfrm>
          <a:custGeom>
            <a:avLst/>
            <a:gdLst>
              <a:gd name="connsiteX0" fmla="*/ 122414 w 123487"/>
              <a:gd name="connsiteY0" fmla="*/ 295288 h 609098"/>
              <a:gd name="connsiteX1" fmla="*/ 4939 w 123487"/>
              <a:gd name="connsiteY1" fmla="*/ 596913 h 609098"/>
              <a:gd name="connsiteX2" fmla="*/ 27164 w 123487"/>
              <a:gd name="connsiteY2" fmla="*/ 495313 h 609098"/>
              <a:gd name="connsiteX3" fmla="*/ 74789 w 123487"/>
              <a:gd name="connsiteY3" fmla="*/ 13 h 609098"/>
              <a:gd name="connsiteX4" fmla="*/ 36689 w 123487"/>
              <a:gd name="connsiteY4" fmla="*/ 479438 h 609098"/>
              <a:gd name="connsiteX5" fmla="*/ 20814 w 123487"/>
              <a:gd name="connsiteY5" fmla="*/ 549288 h 609098"/>
              <a:gd name="connsiteX6" fmla="*/ 62089 w 123487"/>
              <a:gd name="connsiteY6" fmla="*/ 419113 h 609098"/>
              <a:gd name="connsiteX7" fmla="*/ 122414 w 123487"/>
              <a:gd name="connsiteY7" fmla="*/ 295288 h 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87" h="609098">
                <a:moveTo>
                  <a:pt x="122414" y="295288"/>
                </a:moveTo>
                <a:cubicBezTo>
                  <a:pt x="112889" y="324921"/>
                  <a:pt x="20814" y="563576"/>
                  <a:pt x="4939" y="596913"/>
                </a:cubicBezTo>
                <a:cubicBezTo>
                  <a:pt x="-10936" y="630250"/>
                  <a:pt x="15522" y="594796"/>
                  <a:pt x="27164" y="495313"/>
                </a:cubicBezTo>
                <a:cubicBezTo>
                  <a:pt x="38806" y="395830"/>
                  <a:pt x="73201" y="2659"/>
                  <a:pt x="74789" y="13"/>
                </a:cubicBezTo>
                <a:cubicBezTo>
                  <a:pt x="76376" y="-2633"/>
                  <a:pt x="45685" y="387892"/>
                  <a:pt x="36689" y="479438"/>
                </a:cubicBezTo>
                <a:cubicBezTo>
                  <a:pt x="27693" y="570984"/>
                  <a:pt x="16581" y="559342"/>
                  <a:pt x="20814" y="549288"/>
                </a:cubicBezTo>
                <a:cubicBezTo>
                  <a:pt x="25047" y="539234"/>
                  <a:pt x="48860" y="455626"/>
                  <a:pt x="62089" y="419113"/>
                </a:cubicBezTo>
                <a:cubicBezTo>
                  <a:pt x="75318" y="382601"/>
                  <a:pt x="131939" y="265655"/>
                  <a:pt x="122414" y="2952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1EA26A7-1B5F-B2A8-B0DD-EC2173E35991}"/>
              </a:ext>
            </a:extLst>
          </p:cNvPr>
          <p:cNvSpPr/>
          <p:nvPr/>
        </p:nvSpPr>
        <p:spPr>
          <a:xfrm>
            <a:off x="6787513" y="3447937"/>
            <a:ext cx="89537" cy="235360"/>
          </a:xfrm>
          <a:custGeom>
            <a:avLst/>
            <a:gdLst>
              <a:gd name="connsiteX0" fmla="*/ 89537 w 89537"/>
              <a:gd name="connsiteY0" fmla="*/ 113 h 235360"/>
              <a:gd name="connsiteX1" fmla="*/ 10162 w 89537"/>
              <a:gd name="connsiteY1" fmla="*/ 168388 h 235360"/>
              <a:gd name="connsiteX2" fmla="*/ 3812 w 89537"/>
              <a:gd name="connsiteY2" fmla="*/ 235063 h 235360"/>
              <a:gd name="connsiteX3" fmla="*/ 637 w 89537"/>
              <a:gd name="connsiteY3" fmla="*/ 184263 h 235360"/>
              <a:gd name="connsiteX4" fmla="*/ 16512 w 89537"/>
              <a:gd name="connsiteY4" fmla="*/ 3288 h 235360"/>
              <a:gd name="connsiteX5" fmla="*/ 10162 w 89537"/>
              <a:gd name="connsiteY5" fmla="*/ 139813 h 235360"/>
              <a:gd name="connsiteX6" fmla="*/ 89537 w 89537"/>
              <a:gd name="connsiteY6" fmla="*/ 113 h 2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7" h="235360">
                <a:moveTo>
                  <a:pt x="89537" y="113"/>
                </a:moveTo>
                <a:cubicBezTo>
                  <a:pt x="89537" y="4875"/>
                  <a:pt x="24449" y="129230"/>
                  <a:pt x="10162" y="168388"/>
                </a:cubicBezTo>
                <a:cubicBezTo>
                  <a:pt x="-4125" y="207546"/>
                  <a:pt x="5399" y="232417"/>
                  <a:pt x="3812" y="235063"/>
                </a:cubicBezTo>
                <a:cubicBezTo>
                  <a:pt x="2224" y="237709"/>
                  <a:pt x="-1480" y="222892"/>
                  <a:pt x="637" y="184263"/>
                </a:cubicBezTo>
                <a:cubicBezTo>
                  <a:pt x="2754" y="145634"/>
                  <a:pt x="14925" y="10696"/>
                  <a:pt x="16512" y="3288"/>
                </a:cubicBezTo>
                <a:cubicBezTo>
                  <a:pt x="18099" y="-4120"/>
                  <a:pt x="2754" y="137167"/>
                  <a:pt x="10162" y="139813"/>
                </a:cubicBezTo>
                <a:cubicBezTo>
                  <a:pt x="17570" y="142459"/>
                  <a:pt x="89537" y="-4649"/>
                  <a:pt x="89537" y="1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7516098-3E1A-E0A8-71D9-60B77BED113D}"/>
              </a:ext>
            </a:extLst>
          </p:cNvPr>
          <p:cNvSpPr/>
          <p:nvPr/>
        </p:nvSpPr>
        <p:spPr>
          <a:xfrm>
            <a:off x="7711657" y="4158358"/>
            <a:ext cx="203618" cy="493554"/>
          </a:xfrm>
          <a:custGeom>
            <a:avLst/>
            <a:gdLst>
              <a:gd name="connsiteX0" fmla="*/ 418 w 203618"/>
              <a:gd name="connsiteY0" fmla="*/ 892 h 493554"/>
              <a:gd name="connsiteX1" fmla="*/ 140118 w 203618"/>
              <a:gd name="connsiteY1" fmla="*/ 242192 h 493554"/>
              <a:gd name="connsiteX2" fmla="*/ 203618 w 203618"/>
              <a:gd name="connsiteY2" fmla="*/ 493017 h 493554"/>
              <a:gd name="connsiteX3" fmla="*/ 140118 w 203618"/>
              <a:gd name="connsiteY3" fmla="*/ 172342 h 493554"/>
              <a:gd name="connsiteX4" fmla="*/ 155993 w 203618"/>
              <a:gd name="connsiteY4" fmla="*/ 245367 h 493554"/>
              <a:gd name="connsiteX5" fmla="*/ 98843 w 203618"/>
              <a:gd name="connsiteY5" fmla="*/ 162817 h 493554"/>
              <a:gd name="connsiteX6" fmla="*/ 418 w 203618"/>
              <a:gd name="connsiteY6" fmla="*/ 892 h 49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18" h="493554">
                <a:moveTo>
                  <a:pt x="418" y="892"/>
                </a:moveTo>
                <a:cubicBezTo>
                  <a:pt x="7297" y="14121"/>
                  <a:pt x="106251" y="160171"/>
                  <a:pt x="140118" y="242192"/>
                </a:cubicBezTo>
                <a:cubicBezTo>
                  <a:pt x="173985" y="324213"/>
                  <a:pt x="203618" y="504659"/>
                  <a:pt x="203618" y="493017"/>
                </a:cubicBezTo>
                <a:cubicBezTo>
                  <a:pt x="203618" y="481375"/>
                  <a:pt x="148055" y="213617"/>
                  <a:pt x="140118" y="172342"/>
                </a:cubicBezTo>
                <a:cubicBezTo>
                  <a:pt x="132181" y="131067"/>
                  <a:pt x="162872" y="246954"/>
                  <a:pt x="155993" y="245367"/>
                </a:cubicBezTo>
                <a:cubicBezTo>
                  <a:pt x="149114" y="243780"/>
                  <a:pt x="124243" y="200388"/>
                  <a:pt x="98843" y="162817"/>
                </a:cubicBezTo>
                <a:cubicBezTo>
                  <a:pt x="73443" y="125246"/>
                  <a:pt x="-6461" y="-12337"/>
                  <a:pt x="418" y="8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3C0A6AA-3918-1062-5972-366A353C4ACE}"/>
              </a:ext>
            </a:extLst>
          </p:cNvPr>
          <p:cNvSpPr/>
          <p:nvPr/>
        </p:nvSpPr>
        <p:spPr>
          <a:xfrm>
            <a:off x="7873772" y="4646600"/>
            <a:ext cx="191683" cy="703475"/>
          </a:xfrm>
          <a:custGeom>
            <a:avLst/>
            <a:gdLst>
              <a:gd name="connsiteX0" fmla="*/ 70078 w 191683"/>
              <a:gd name="connsiteY0" fmla="*/ 4775 h 703475"/>
              <a:gd name="connsiteX1" fmla="*/ 187553 w 191683"/>
              <a:gd name="connsiteY1" fmla="*/ 674700 h 703475"/>
              <a:gd name="connsiteX2" fmla="*/ 149453 w 191683"/>
              <a:gd name="connsiteY2" fmla="*/ 525475 h 703475"/>
              <a:gd name="connsiteX3" fmla="*/ 228 w 191683"/>
              <a:gd name="connsiteY3" fmla="*/ 20650 h 703475"/>
              <a:gd name="connsiteX4" fmla="*/ 114528 w 191683"/>
              <a:gd name="connsiteY4" fmla="*/ 357200 h 703475"/>
              <a:gd name="connsiteX5" fmla="*/ 70078 w 191683"/>
              <a:gd name="connsiteY5" fmla="*/ 4775 h 7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83" h="703475">
                <a:moveTo>
                  <a:pt x="70078" y="4775"/>
                </a:moveTo>
                <a:cubicBezTo>
                  <a:pt x="82249" y="57692"/>
                  <a:pt x="174324" y="587917"/>
                  <a:pt x="187553" y="674700"/>
                </a:cubicBezTo>
                <a:cubicBezTo>
                  <a:pt x="200782" y="761483"/>
                  <a:pt x="180674" y="634483"/>
                  <a:pt x="149453" y="525475"/>
                </a:cubicBezTo>
                <a:cubicBezTo>
                  <a:pt x="118232" y="416467"/>
                  <a:pt x="6049" y="48696"/>
                  <a:pt x="228" y="20650"/>
                </a:cubicBezTo>
                <a:cubicBezTo>
                  <a:pt x="-5593" y="-7396"/>
                  <a:pt x="101828" y="358258"/>
                  <a:pt x="114528" y="357200"/>
                </a:cubicBezTo>
                <a:cubicBezTo>
                  <a:pt x="127228" y="356142"/>
                  <a:pt x="57907" y="-48142"/>
                  <a:pt x="70078" y="47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D7D9DA6-9423-E8E0-B5B3-4ED5D9FB4102}"/>
              </a:ext>
            </a:extLst>
          </p:cNvPr>
          <p:cNvSpPr/>
          <p:nvPr/>
        </p:nvSpPr>
        <p:spPr>
          <a:xfrm>
            <a:off x="8063927" y="5394576"/>
            <a:ext cx="318645" cy="790983"/>
          </a:xfrm>
          <a:custGeom>
            <a:avLst/>
            <a:gdLst>
              <a:gd name="connsiteX0" fmla="*/ 573 w 318645"/>
              <a:gd name="connsiteY0" fmla="*/ 2924 h 790983"/>
              <a:gd name="connsiteX1" fmla="*/ 152973 w 318645"/>
              <a:gd name="connsiteY1" fmla="*/ 339474 h 790983"/>
              <a:gd name="connsiteX2" fmla="*/ 302198 w 318645"/>
              <a:gd name="connsiteY2" fmla="*/ 758574 h 790983"/>
              <a:gd name="connsiteX3" fmla="*/ 289498 w 318645"/>
              <a:gd name="connsiteY3" fmla="*/ 710949 h 790983"/>
              <a:gd name="connsiteX4" fmla="*/ 76773 w 318645"/>
              <a:gd name="connsiteY4" fmla="*/ 298199 h 790983"/>
              <a:gd name="connsiteX5" fmla="*/ 210123 w 318645"/>
              <a:gd name="connsiteY5" fmla="*/ 533149 h 790983"/>
              <a:gd name="connsiteX6" fmla="*/ 573 w 318645"/>
              <a:gd name="connsiteY6" fmla="*/ 2924 h 7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45" h="790983">
                <a:moveTo>
                  <a:pt x="573" y="2924"/>
                </a:moveTo>
                <a:cubicBezTo>
                  <a:pt x="-8952" y="-29355"/>
                  <a:pt x="102702" y="213532"/>
                  <a:pt x="152973" y="339474"/>
                </a:cubicBezTo>
                <a:cubicBezTo>
                  <a:pt x="203244" y="465416"/>
                  <a:pt x="279444" y="696662"/>
                  <a:pt x="302198" y="758574"/>
                </a:cubicBezTo>
                <a:cubicBezTo>
                  <a:pt x="324952" y="820487"/>
                  <a:pt x="327069" y="787678"/>
                  <a:pt x="289498" y="710949"/>
                </a:cubicBezTo>
                <a:cubicBezTo>
                  <a:pt x="251927" y="634220"/>
                  <a:pt x="90002" y="327832"/>
                  <a:pt x="76773" y="298199"/>
                </a:cubicBezTo>
                <a:cubicBezTo>
                  <a:pt x="63544" y="268566"/>
                  <a:pt x="221235" y="577070"/>
                  <a:pt x="210123" y="533149"/>
                </a:cubicBezTo>
                <a:cubicBezTo>
                  <a:pt x="199011" y="489228"/>
                  <a:pt x="10098" y="35203"/>
                  <a:pt x="573" y="29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3015FAA-6C90-112B-CAF5-8BCFB48577D4}"/>
              </a:ext>
            </a:extLst>
          </p:cNvPr>
          <p:cNvSpPr/>
          <p:nvPr/>
        </p:nvSpPr>
        <p:spPr>
          <a:xfrm>
            <a:off x="8352188" y="6174189"/>
            <a:ext cx="158415" cy="406085"/>
          </a:xfrm>
          <a:custGeom>
            <a:avLst/>
            <a:gdLst>
              <a:gd name="connsiteX0" fmla="*/ 1237 w 158415"/>
              <a:gd name="connsiteY0" fmla="*/ 1186 h 406085"/>
              <a:gd name="connsiteX1" fmla="*/ 83787 w 158415"/>
              <a:gd name="connsiteY1" fmla="*/ 293286 h 406085"/>
              <a:gd name="connsiteX2" fmla="*/ 80612 w 158415"/>
              <a:gd name="connsiteY2" fmla="*/ 236136 h 406085"/>
              <a:gd name="connsiteX3" fmla="*/ 156812 w 158415"/>
              <a:gd name="connsiteY3" fmla="*/ 401236 h 406085"/>
              <a:gd name="connsiteX4" fmla="*/ 125062 w 158415"/>
              <a:gd name="connsiteY4" fmla="*/ 347261 h 406085"/>
              <a:gd name="connsiteX5" fmla="*/ 39337 w 158415"/>
              <a:gd name="connsiteY5" fmla="*/ 194861 h 406085"/>
              <a:gd name="connsiteX6" fmla="*/ 1237 w 158415"/>
              <a:gd name="connsiteY6" fmla="*/ 1186 h 4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5" h="406085">
                <a:moveTo>
                  <a:pt x="1237" y="1186"/>
                </a:moveTo>
                <a:cubicBezTo>
                  <a:pt x="8645" y="17590"/>
                  <a:pt x="70558" y="254128"/>
                  <a:pt x="83787" y="293286"/>
                </a:cubicBezTo>
                <a:cubicBezTo>
                  <a:pt x="97016" y="332444"/>
                  <a:pt x="68441" y="218144"/>
                  <a:pt x="80612" y="236136"/>
                </a:cubicBezTo>
                <a:cubicBezTo>
                  <a:pt x="92783" y="254128"/>
                  <a:pt x="149404" y="382715"/>
                  <a:pt x="156812" y="401236"/>
                </a:cubicBezTo>
                <a:cubicBezTo>
                  <a:pt x="164220" y="419757"/>
                  <a:pt x="144641" y="381657"/>
                  <a:pt x="125062" y="347261"/>
                </a:cubicBezTo>
                <a:cubicBezTo>
                  <a:pt x="105483" y="312865"/>
                  <a:pt x="57329" y="246719"/>
                  <a:pt x="39337" y="194861"/>
                </a:cubicBezTo>
                <a:cubicBezTo>
                  <a:pt x="21345" y="143003"/>
                  <a:pt x="-6171" y="-15218"/>
                  <a:pt x="1237" y="11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6EC4FFB-7EB3-7CCF-327B-60EE8041A80B}"/>
              </a:ext>
            </a:extLst>
          </p:cNvPr>
          <p:cNvSpPr/>
          <p:nvPr/>
        </p:nvSpPr>
        <p:spPr>
          <a:xfrm>
            <a:off x="8401047" y="6613420"/>
            <a:ext cx="128325" cy="724930"/>
          </a:xfrm>
          <a:custGeom>
            <a:avLst/>
            <a:gdLst>
              <a:gd name="connsiteX0" fmla="*/ 107953 w 128325"/>
              <a:gd name="connsiteY0" fmla="*/ 105 h 724930"/>
              <a:gd name="connsiteX1" fmla="*/ 85728 w 128325"/>
              <a:gd name="connsiteY1" fmla="*/ 273155 h 724930"/>
              <a:gd name="connsiteX2" fmla="*/ 127003 w 128325"/>
              <a:gd name="connsiteY2" fmla="*/ 708130 h 724930"/>
              <a:gd name="connsiteX3" fmla="*/ 114303 w 128325"/>
              <a:gd name="connsiteY3" fmla="*/ 603355 h 724930"/>
              <a:gd name="connsiteX4" fmla="*/ 76203 w 128325"/>
              <a:gd name="connsiteY4" fmla="*/ 301730 h 724930"/>
              <a:gd name="connsiteX5" fmla="*/ 3 w 128325"/>
              <a:gd name="connsiteY5" fmla="*/ 92180 h 724930"/>
              <a:gd name="connsiteX6" fmla="*/ 79378 w 128325"/>
              <a:gd name="connsiteY6" fmla="*/ 323955 h 724930"/>
              <a:gd name="connsiteX7" fmla="*/ 69853 w 128325"/>
              <a:gd name="connsiteY7" fmla="*/ 241405 h 724930"/>
              <a:gd name="connsiteX8" fmla="*/ 107953 w 128325"/>
              <a:gd name="connsiteY8" fmla="*/ 105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25" h="724930">
                <a:moveTo>
                  <a:pt x="107953" y="105"/>
                </a:moveTo>
                <a:cubicBezTo>
                  <a:pt x="110599" y="5397"/>
                  <a:pt x="82553" y="155151"/>
                  <a:pt x="85728" y="273155"/>
                </a:cubicBezTo>
                <a:cubicBezTo>
                  <a:pt x="88903" y="391159"/>
                  <a:pt x="122240" y="653097"/>
                  <a:pt x="127003" y="708130"/>
                </a:cubicBezTo>
                <a:cubicBezTo>
                  <a:pt x="131766" y="763163"/>
                  <a:pt x="122770" y="671088"/>
                  <a:pt x="114303" y="603355"/>
                </a:cubicBezTo>
                <a:cubicBezTo>
                  <a:pt x="105836" y="535622"/>
                  <a:pt x="95253" y="386926"/>
                  <a:pt x="76203" y="301730"/>
                </a:cubicBezTo>
                <a:cubicBezTo>
                  <a:pt x="57153" y="216534"/>
                  <a:pt x="-526" y="88476"/>
                  <a:pt x="3" y="92180"/>
                </a:cubicBezTo>
                <a:cubicBezTo>
                  <a:pt x="532" y="95884"/>
                  <a:pt x="67736" y="299084"/>
                  <a:pt x="79378" y="323955"/>
                </a:cubicBezTo>
                <a:cubicBezTo>
                  <a:pt x="91020" y="348826"/>
                  <a:pt x="64032" y="293263"/>
                  <a:pt x="69853" y="241405"/>
                </a:cubicBezTo>
                <a:cubicBezTo>
                  <a:pt x="75674" y="189547"/>
                  <a:pt x="105307" y="-5187"/>
                  <a:pt x="107953" y="1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31DFF4-936D-5360-F38A-AB648EC2917C}"/>
              </a:ext>
            </a:extLst>
          </p:cNvPr>
          <p:cNvSpPr/>
          <p:nvPr/>
        </p:nvSpPr>
        <p:spPr>
          <a:xfrm>
            <a:off x="7988281" y="6216502"/>
            <a:ext cx="378103" cy="383688"/>
          </a:xfrm>
          <a:custGeom>
            <a:avLst/>
            <a:gdLst>
              <a:gd name="connsiteX0" fmla="*/ 19 w 378103"/>
              <a:gd name="connsiteY0" fmla="*/ 148 h 383688"/>
              <a:gd name="connsiteX1" fmla="*/ 155594 w 378103"/>
              <a:gd name="connsiteY1" fmla="*/ 92223 h 383688"/>
              <a:gd name="connsiteX2" fmla="*/ 368319 w 378103"/>
              <a:gd name="connsiteY2" fmla="*/ 371623 h 383688"/>
              <a:gd name="connsiteX3" fmla="*/ 327044 w 378103"/>
              <a:gd name="connsiteY3" fmla="*/ 320823 h 383688"/>
              <a:gd name="connsiteX4" fmla="*/ 190519 w 378103"/>
              <a:gd name="connsiteY4" fmla="*/ 209698 h 383688"/>
              <a:gd name="connsiteX5" fmla="*/ 285769 w 378103"/>
              <a:gd name="connsiteY5" fmla="*/ 273198 h 383688"/>
              <a:gd name="connsiteX6" fmla="*/ 165119 w 378103"/>
              <a:gd name="connsiteY6" fmla="*/ 108098 h 383688"/>
              <a:gd name="connsiteX7" fmla="*/ 19 w 378103"/>
              <a:gd name="connsiteY7" fmla="*/ 148 h 3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03" h="383688">
                <a:moveTo>
                  <a:pt x="19" y="148"/>
                </a:moveTo>
                <a:cubicBezTo>
                  <a:pt x="-1569" y="-2498"/>
                  <a:pt x="94211" y="30311"/>
                  <a:pt x="155594" y="92223"/>
                </a:cubicBezTo>
                <a:cubicBezTo>
                  <a:pt x="216977" y="154136"/>
                  <a:pt x="339744" y="333523"/>
                  <a:pt x="368319" y="371623"/>
                </a:cubicBezTo>
                <a:cubicBezTo>
                  <a:pt x="396894" y="409723"/>
                  <a:pt x="356677" y="347811"/>
                  <a:pt x="327044" y="320823"/>
                </a:cubicBezTo>
                <a:cubicBezTo>
                  <a:pt x="297411" y="293836"/>
                  <a:pt x="197398" y="217636"/>
                  <a:pt x="190519" y="209698"/>
                </a:cubicBezTo>
                <a:cubicBezTo>
                  <a:pt x="183640" y="201760"/>
                  <a:pt x="290002" y="290131"/>
                  <a:pt x="285769" y="273198"/>
                </a:cubicBezTo>
                <a:cubicBezTo>
                  <a:pt x="281536" y="256265"/>
                  <a:pt x="205865" y="150960"/>
                  <a:pt x="165119" y="108098"/>
                </a:cubicBezTo>
                <a:cubicBezTo>
                  <a:pt x="124373" y="65236"/>
                  <a:pt x="1607" y="2794"/>
                  <a:pt x="19" y="1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750F5CE-1051-BD61-DCEA-5799BCC42323}"/>
              </a:ext>
            </a:extLst>
          </p:cNvPr>
          <p:cNvSpPr/>
          <p:nvPr/>
        </p:nvSpPr>
        <p:spPr>
          <a:xfrm>
            <a:off x="8356570" y="7111889"/>
            <a:ext cx="142666" cy="454148"/>
          </a:xfrm>
          <a:custGeom>
            <a:avLst/>
            <a:gdLst>
              <a:gd name="connsiteX0" fmla="*/ 117505 w 142666"/>
              <a:gd name="connsiteY0" fmla="*/ 111 h 454148"/>
              <a:gd name="connsiteX1" fmla="*/ 139730 w 142666"/>
              <a:gd name="connsiteY1" fmla="*/ 196961 h 454148"/>
              <a:gd name="connsiteX2" fmla="*/ 98455 w 142666"/>
              <a:gd name="connsiteY2" fmla="*/ 317611 h 454148"/>
              <a:gd name="connsiteX3" fmla="*/ 139730 w 142666"/>
              <a:gd name="connsiteY3" fmla="*/ 216011 h 454148"/>
              <a:gd name="connsiteX4" fmla="*/ 30 w 142666"/>
              <a:gd name="connsiteY4" fmla="*/ 454136 h 454148"/>
              <a:gd name="connsiteX5" fmla="*/ 127030 w 142666"/>
              <a:gd name="connsiteY5" fmla="*/ 225536 h 454148"/>
              <a:gd name="connsiteX6" fmla="*/ 117505 w 142666"/>
              <a:gd name="connsiteY6" fmla="*/ 111 h 4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66" h="454148">
                <a:moveTo>
                  <a:pt x="117505" y="111"/>
                </a:moveTo>
                <a:cubicBezTo>
                  <a:pt x="119622" y="-4651"/>
                  <a:pt x="142905" y="144044"/>
                  <a:pt x="139730" y="196961"/>
                </a:cubicBezTo>
                <a:cubicBezTo>
                  <a:pt x="136555" y="249878"/>
                  <a:pt x="98455" y="314436"/>
                  <a:pt x="98455" y="317611"/>
                </a:cubicBezTo>
                <a:cubicBezTo>
                  <a:pt x="98455" y="320786"/>
                  <a:pt x="156134" y="193257"/>
                  <a:pt x="139730" y="216011"/>
                </a:cubicBezTo>
                <a:cubicBezTo>
                  <a:pt x="123326" y="238765"/>
                  <a:pt x="2147" y="452548"/>
                  <a:pt x="30" y="454136"/>
                </a:cubicBezTo>
                <a:cubicBezTo>
                  <a:pt x="-2087" y="455724"/>
                  <a:pt x="105334" y="303323"/>
                  <a:pt x="127030" y="225536"/>
                </a:cubicBezTo>
                <a:cubicBezTo>
                  <a:pt x="148726" y="147749"/>
                  <a:pt x="115388" y="4873"/>
                  <a:pt x="117505" y="1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2CFC12F-2E60-6E15-A62F-9C044FDF97AF}"/>
              </a:ext>
            </a:extLst>
          </p:cNvPr>
          <p:cNvSpPr/>
          <p:nvPr/>
        </p:nvSpPr>
        <p:spPr>
          <a:xfrm>
            <a:off x="2477383" y="4894979"/>
            <a:ext cx="91202" cy="842161"/>
          </a:xfrm>
          <a:custGeom>
            <a:avLst/>
            <a:gdLst>
              <a:gd name="connsiteX0" fmla="*/ 91192 w 91202"/>
              <a:gd name="connsiteY0" fmla="*/ 7221 h 842161"/>
              <a:gd name="connsiteX1" fmla="*/ 2292 w 91202"/>
              <a:gd name="connsiteY1" fmla="*/ 826371 h 842161"/>
              <a:gd name="connsiteX2" fmla="*/ 27692 w 91202"/>
              <a:gd name="connsiteY2" fmla="*/ 508871 h 842161"/>
              <a:gd name="connsiteX3" fmla="*/ 43567 w 91202"/>
              <a:gd name="connsiteY3" fmla="*/ 35796 h 842161"/>
              <a:gd name="connsiteX4" fmla="*/ 8642 w 91202"/>
              <a:gd name="connsiteY4" fmla="*/ 404096 h 842161"/>
              <a:gd name="connsiteX5" fmla="*/ 91192 w 91202"/>
              <a:gd name="connsiteY5" fmla="*/ 7221 h 84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02" h="842161">
                <a:moveTo>
                  <a:pt x="91192" y="7221"/>
                </a:moveTo>
                <a:cubicBezTo>
                  <a:pt x="90134" y="77600"/>
                  <a:pt x="12875" y="742763"/>
                  <a:pt x="2292" y="826371"/>
                </a:cubicBezTo>
                <a:cubicBezTo>
                  <a:pt x="-8291" y="909979"/>
                  <a:pt x="20813" y="640633"/>
                  <a:pt x="27692" y="508871"/>
                </a:cubicBezTo>
                <a:cubicBezTo>
                  <a:pt x="34571" y="377109"/>
                  <a:pt x="46742" y="53259"/>
                  <a:pt x="43567" y="35796"/>
                </a:cubicBezTo>
                <a:cubicBezTo>
                  <a:pt x="40392" y="18334"/>
                  <a:pt x="1234" y="404096"/>
                  <a:pt x="8642" y="404096"/>
                </a:cubicBezTo>
                <a:cubicBezTo>
                  <a:pt x="16050" y="404096"/>
                  <a:pt x="92250" y="-63158"/>
                  <a:pt x="91192" y="72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F60D6CDC-C5DA-CBB7-5475-53D66792C7E1}"/>
              </a:ext>
            </a:extLst>
          </p:cNvPr>
          <p:cNvSpPr/>
          <p:nvPr/>
        </p:nvSpPr>
        <p:spPr>
          <a:xfrm>
            <a:off x="2685375" y="4451066"/>
            <a:ext cx="140377" cy="335422"/>
          </a:xfrm>
          <a:custGeom>
            <a:avLst/>
            <a:gdLst>
              <a:gd name="connsiteX0" fmla="*/ 140375 w 140377"/>
              <a:gd name="connsiteY0" fmla="*/ 284 h 335422"/>
              <a:gd name="connsiteX1" fmla="*/ 35600 w 140377"/>
              <a:gd name="connsiteY1" fmla="*/ 178084 h 335422"/>
              <a:gd name="connsiteX2" fmla="*/ 675 w 140377"/>
              <a:gd name="connsiteY2" fmla="*/ 330484 h 335422"/>
              <a:gd name="connsiteX3" fmla="*/ 16550 w 140377"/>
              <a:gd name="connsiteY3" fmla="*/ 273334 h 335422"/>
              <a:gd name="connsiteX4" fmla="*/ 64175 w 140377"/>
              <a:gd name="connsiteY4" fmla="*/ 32034 h 335422"/>
              <a:gd name="connsiteX5" fmla="*/ 38775 w 140377"/>
              <a:gd name="connsiteY5" fmla="*/ 133634 h 335422"/>
              <a:gd name="connsiteX6" fmla="*/ 140375 w 140377"/>
              <a:gd name="connsiteY6" fmla="*/ 284 h 3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77" h="335422">
                <a:moveTo>
                  <a:pt x="140375" y="284"/>
                </a:moveTo>
                <a:cubicBezTo>
                  <a:pt x="139846" y="7692"/>
                  <a:pt x="58883" y="123051"/>
                  <a:pt x="35600" y="178084"/>
                </a:cubicBezTo>
                <a:cubicBezTo>
                  <a:pt x="12317" y="233117"/>
                  <a:pt x="3850" y="314609"/>
                  <a:pt x="675" y="330484"/>
                </a:cubicBezTo>
                <a:cubicBezTo>
                  <a:pt x="-2500" y="346359"/>
                  <a:pt x="5967" y="323076"/>
                  <a:pt x="16550" y="273334"/>
                </a:cubicBezTo>
                <a:cubicBezTo>
                  <a:pt x="27133" y="223592"/>
                  <a:pt x="60471" y="55317"/>
                  <a:pt x="64175" y="32034"/>
                </a:cubicBezTo>
                <a:cubicBezTo>
                  <a:pt x="67879" y="8751"/>
                  <a:pt x="29779" y="134692"/>
                  <a:pt x="38775" y="133634"/>
                </a:cubicBezTo>
                <a:cubicBezTo>
                  <a:pt x="47771" y="132576"/>
                  <a:pt x="140904" y="-7124"/>
                  <a:pt x="140375" y="2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DD4521F-53FE-7744-851D-F5CAADB904A7}"/>
              </a:ext>
            </a:extLst>
          </p:cNvPr>
          <p:cNvSpPr/>
          <p:nvPr/>
        </p:nvSpPr>
        <p:spPr>
          <a:xfrm>
            <a:off x="2597130" y="4970910"/>
            <a:ext cx="92167" cy="572234"/>
          </a:xfrm>
          <a:custGeom>
            <a:avLst/>
            <a:gdLst>
              <a:gd name="connsiteX0" fmla="*/ 92095 w 92167"/>
              <a:gd name="connsiteY0" fmla="*/ 1140 h 572234"/>
              <a:gd name="connsiteX1" fmla="*/ 63520 w 92167"/>
              <a:gd name="connsiteY1" fmla="*/ 537715 h 572234"/>
              <a:gd name="connsiteX2" fmla="*/ 60345 w 92167"/>
              <a:gd name="connsiteY2" fmla="*/ 480565 h 572234"/>
              <a:gd name="connsiteX3" fmla="*/ 20 w 92167"/>
              <a:gd name="connsiteY3" fmla="*/ 169415 h 572234"/>
              <a:gd name="connsiteX4" fmla="*/ 53995 w 92167"/>
              <a:gd name="connsiteY4" fmla="*/ 388490 h 572234"/>
              <a:gd name="connsiteX5" fmla="*/ 92095 w 92167"/>
              <a:gd name="connsiteY5" fmla="*/ 1140 h 57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67" h="572234">
                <a:moveTo>
                  <a:pt x="92095" y="1140"/>
                </a:moveTo>
                <a:cubicBezTo>
                  <a:pt x="93683" y="26011"/>
                  <a:pt x="68812" y="457811"/>
                  <a:pt x="63520" y="537715"/>
                </a:cubicBezTo>
                <a:cubicBezTo>
                  <a:pt x="58228" y="617619"/>
                  <a:pt x="70928" y="541948"/>
                  <a:pt x="60345" y="480565"/>
                </a:cubicBezTo>
                <a:cubicBezTo>
                  <a:pt x="49762" y="419182"/>
                  <a:pt x="1078" y="184761"/>
                  <a:pt x="20" y="169415"/>
                </a:cubicBezTo>
                <a:cubicBezTo>
                  <a:pt x="-1038" y="154069"/>
                  <a:pt x="39178" y="410715"/>
                  <a:pt x="53995" y="388490"/>
                </a:cubicBezTo>
                <a:cubicBezTo>
                  <a:pt x="68812" y="366265"/>
                  <a:pt x="90507" y="-23731"/>
                  <a:pt x="92095" y="11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D4C977F-2C66-C64F-C533-A58568B82135}"/>
              </a:ext>
            </a:extLst>
          </p:cNvPr>
          <p:cNvSpPr/>
          <p:nvPr/>
        </p:nvSpPr>
        <p:spPr>
          <a:xfrm>
            <a:off x="2405550" y="5813225"/>
            <a:ext cx="52072" cy="727532"/>
          </a:xfrm>
          <a:custGeom>
            <a:avLst/>
            <a:gdLst>
              <a:gd name="connsiteX0" fmla="*/ 51900 w 52072"/>
              <a:gd name="connsiteY0" fmla="*/ 3375 h 727532"/>
              <a:gd name="connsiteX1" fmla="*/ 1100 w 52072"/>
              <a:gd name="connsiteY1" fmla="*/ 724100 h 727532"/>
              <a:gd name="connsiteX2" fmla="*/ 16975 w 52072"/>
              <a:gd name="connsiteY2" fmla="*/ 282775 h 727532"/>
              <a:gd name="connsiteX3" fmla="*/ 16975 w 52072"/>
              <a:gd name="connsiteY3" fmla="*/ 447875 h 727532"/>
              <a:gd name="connsiteX4" fmla="*/ 51900 w 52072"/>
              <a:gd name="connsiteY4" fmla="*/ 3375 h 7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2" h="727532">
                <a:moveTo>
                  <a:pt x="51900" y="3375"/>
                </a:moveTo>
                <a:cubicBezTo>
                  <a:pt x="49254" y="49412"/>
                  <a:pt x="6921" y="677533"/>
                  <a:pt x="1100" y="724100"/>
                </a:cubicBezTo>
                <a:cubicBezTo>
                  <a:pt x="-4721" y="770667"/>
                  <a:pt x="14329" y="328812"/>
                  <a:pt x="16975" y="282775"/>
                </a:cubicBezTo>
                <a:cubicBezTo>
                  <a:pt x="19621" y="236738"/>
                  <a:pt x="7979" y="499204"/>
                  <a:pt x="16975" y="447875"/>
                </a:cubicBezTo>
                <a:cubicBezTo>
                  <a:pt x="25971" y="396546"/>
                  <a:pt x="54546" y="-42662"/>
                  <a:pt x="51900" y="33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5351A30E-FE0A-629F-6520-EB703FCE9AA2}"/>
              </a:ext>
            </a:extLst>
          </p:cNvPr>
          <p:cNvSpPr/>
          <p:nvPr/>
        </p:nvSpPr>
        <p:spPr>
          <a:xfrm>
            <a:off x="3160023" y="6240611"/>
            <a:ext cx="208763" cy="722908"/>
          </a:xfrm>
          <a:custGeom>
            <a:avLst/>
            <a:gdLst>
              <a:gd name="connsiteX0" fmla="*/ 208652 w 208763"/>
              <a:gd name="connsiteY0" fmla="*/ 1439 h 722908"/>
              <a:gd name="connsiteX1" fmla="*/ 11802 w 208763"/>
              <a:gd name="connsiteY1" fmla="*/ 687239 h 722908"/>
              <a:gd name="connsiteX2" fmla="*/ 27677 w 208763"/>
              <a:gd name="connsiteY2" fmla="*/ 566589 h 722908"/>
              <a:gd name="connsiteX3" fmla="*/ 72127 w 208763"/>
              <a:gd name="connsiteY3" fmla="*/ 61764 h 722908"/>
              <a:gd name="connsiteX4" fmla="*/ 40377 w 208763"/>
              <a:gd name="connsiteY4" fmla="*/ 493564 h 722908"/>
              <a:gd name="connsiteX5" fmla="*/ 208652 w 208763"/>
              <a:gd name="connsiteY5" fmla="*/ 1439 h 72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763" h="722908">
                <a:moveTo>
                  <a:pt x="208652" y="1439"/>
                </a:moveTo>
                <a:cubicBezTo>
                  <a:pt x="203889" y="33718"/>
                  <a:pt x="41964" y="593047"/>
                  <a:pt x="11802" y="687239"/>
                </a:cubicBezTo>
                <a:cubicBezTo>
                  <a:pt x="-18360" y="781431"/>
                  <a:pt x="17623" y="670835"/>
                  <a:pt x="27677" y="566589"/>
                </a:cubicBezTo>
                <a:cubicBezTo>
                  <a:pt x="37731" y="462343"/>
                  <a:pt x="70010" y="73935"/>
                  <a:pt x="72127" y="61764"/>
                </a:cubicBezTo>
                <a:cubicBezTo>
                  <a:pt x="74244" y="49593"/>
                  <a:pt x="16564" y="496739"/>
                  <a:pt x="40377" y="493564"/>
                </a:cubicBezTo>
                <a:cubicBezTo>
                  <a:pt x="64189" y="490389"/>
                  <a:pt x="213415" y="-30840"/>
                  <a:pt x="208652" y="14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4A332C9-3E36-95DD-3819-17F332F81B9B}"/>
              </a:ext>
            </a:extLst>
          </p:cNvPr>
          <p:cNvSpPr/>
          <p:nvPr/>
        </p:nvSpPr>
        <p:spPr>
          <a:xfrm>
            <a:off x="3120884" y="6963956"/>
            <a:ext cx="79516" cy="828360"/>
          </a:xfrm>
          <a:custGeom>
            <a:avLst/>
            <a:gdLst>
              <a:gd name="connsiteX0" fmla="*/ 79516 w 79516"/>
              <a:gd name="connsiteY0" fmla="*/ 1994 h 828360"/>
              <a:gd name="connsiteX1" fmla="*/ 25541 w 79516"/>
              <a:gd name="connsiteY1" fmla="*/ 598894 h 828360"/>
              <a:gd name="connsiteX2" fmla="*/ 141 w 79516"/>
              <a:gd name="connsiteY2" fmla="*/ 817969 h 828360"/>
              <a:gd name="connsiteX3" fmla="*/ 16016 w 79516"/>
              <a:gd name="connsiteY3" fmla="*/ 716369 h 828360"/>
              <a:gd name="connsiteX4" fmla="*/ 31891 w 79516"/>
              <a:gd name="connsiteY4" fmla="*/ 65494 h 828360"/>
              <a:gd name="connsiteX5" fmla="*/ 25541 w 79516"/>
              <a:gd name="connsiteY5" fmla="*/ 392519 h 828360"/>
              <a:gd name="connsiteX6" fmla="*/ 79516 w 79516"/>
              <a:gd name="connsiteY6" fmla="*/ 1994 h 8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16" h="828360">
                <a:moveTo>
                  <a:pt x="79516" y="1994"/>
                </a:moveTo>
                <a:cubicBezTo>
                  <a:pt x="79516" y="36390"/>
                  <a:pt x="38770" y="462898"/>
                  <a:pt x="25541" y="598894"/>
                </a:cubicBezTo>
                <a:cubicBezTo>
                  <a:pt x="12312" y="734890"/>
                  <a:pt x="1728" y="798390"/>
                  <a:pt x="141" y="817969"/>
                </a:cubicBezTo>
                <a:cubicBezTo>
                  <a:pt x="-1446" y="837548"/>
                  <a:pt x="10724" y="841782"/>
                  <a:pt x="16016" y="716369"/>
                </a:cubicBezTo>
                <a:cubicBezTo>
                  <a:pt x="21308" y="590957"/>
                  <a:pt x="30303" y="119469"/>
                  <a:pt x="31891" y="65494"/>
                </a:cubicBezTo>
                <a:cubicBezTo>
                  <a:pt x="33478" y="11519"/>
                  <a:pt x="18133" y="395694"/>
                  <a:pt x="25541" y="392519"/>
                </a:cubicBezTo>
                <a:cubicBezTo>
                  <a:pt x="32949" y="389344"/>
                  <a:pt x="79516" y="-32402"/>
                  <a:pt x="79516" y="19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1E4DF73-AF07-FB26-8EB8-18327774C33D}"/>
              </a:ext>
            </a:extLst>
          </p:cNvPr>
          <p:cNvSpPr/>
          <p:nvPr/>
        </p:nvSpPr>
        <p:spPr>
          <a:xfrm>
            <a:off x="2405260" y="6276948"/>
            <a:ext cx="80970" cy="1035855"/>
          </a:xfrm>
          <a:custGeom>
            <a:avLst/>
            <a:gdLst>
              <a:gd name="connsiteX0" fmla="*/ 80765 w 80970"/>
              <a:gd name="connsiteY0" fmla="*/ 27 h 1035855"/>
              <a:gd name="connsiteX1" fmla="*/ 29965 w 80970"/>
              <a:gd name="connsiteY1" fmla="*/ 536602 h 1035855"/>
              <a:gd name="connsiteX2" fmla="*/ 39490 w 80970"/>
              <a:gd name="connsiteY2" fmla="*/ 1012852 h 1035855"/>
              <a:gd name="connsiteX3" fmla="*/ 39490 w 80970"/>
              <a:gd name="connsiteY3" fmla="*/ 895377 h 1035855"/>
              <a:gd name="connsiteX4" fmla="*/ 4565 w 80970"/>
              <a:gd name="connsiteY4" fmla="*/ 327052 h 1035855"/>
              <a:gd name="connsiteX5" fmla="*/ 7740 w 80970"/>
              <a:gd name="connsiteY5" fmla="*/ 558827 h 1035855"/>
              <a:gd name="connsiteX6" fmla="*/ 80765 w 80970"/>
              <a:gd name="connsiteY6" fmla="*/ 27 h 10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70" h="1035855">
                <a:moveTo>
                  <a:pt x="80765" y="27"/>
                </a:moveTo>
                <a:cubicBezTo>
                  <a:pt x="84469" y="-3677"/>
                  <a:pt x="36844" y="367798"/>
                  <a:pt x="29965" y="536602"/>
                </a:cubicBezTo>
                <a:cubicBezTo>
                  <a:pt x="23086" y="705406"/>
                  <a:pt x="37903" y="953056"/>
                  <a:pt x="39490" y="1012852"/>
                </a:cubicBezTo>
                <a:cubicBezTo>
                  <a:pt x="41077" y="1072648"/>
                  <a:pt x="45311" y="1009677"/>
                  <a:pt x="39490" y="895377"/>
                </a:cubicBezTo>
                <a:cubicBezTo>
                  <a:pt x="33669" y="781077"/>
                  <a:pt x="9857" y="383144"/>
                  <a:pt x="4565" y="327052"/>
                </a:cubicBezTo>
                <a:cubicBezTo>
                  <a:pt x="-727" y="270960"/>
                  <a:pt x="-3373" y="606981"/>
                  <a:pt x="7740" y="558827"/>
                </a:cubicBezTo>
                <a:cubicBezTo>
                  <a:pt x="18852" y="510673"/>
                  <a:pt x="77061" y="3731"/>
                  <a:pt x="80765" y="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05BD21-930F-2863-EDA8-363F4DA2AEBF}"/>
              </a:ext>
            </a:extLst>
          </p:cNvPr>
          <p:cNvSpPr/>
          <p:nvPr/>
        </p:nvSpPr>
        <p:spPr>
          <a:xfrm>
            <a:off x="3070193" y="7542676"/>
            <a:ext cx="145857" cy="657230"/>
          </a:xfrm>
          <a:custGeom>
            <a:avLst/>
            <a:gdLst>
              <a:gd name="connsiteX0" fmla="*/ 73057 w 145857"/>
              <a:gd name="connsiteY0" fmla="*/ 4299 h 657230"/>
              <a:gd name="connsiteX1" fmla="*/ 139732 w 145857"/>
              <a:gd name="connsiteY1" fmla="*/ 620249 h 657230"/>
              <a:gd name="connsiteX2" fmla="*/ 127032 w 145857"/>
              <a:gd name="connsiteY2" fmla="*/ 550399 h 657230"/>
              <a:gd name="connsiteX3" fmla="*/ 32 w 145857"/>
              <a:gd name="connsiteY3" fmla="*/ 242424 h 657230"/>
              <a:gd name="connsiteX4" fmla="*/ 114332 w 145857"/>
              <a:gd name="connsiteY4" fmla="*/ 464674 h 657230"/>
              <a:gd name="connsiteX5" fmla="*/ 85757 w 145857"/>
              <a:gd name="connsiteY5" fmla="*/ 350374 h 657230"/>
              <a:gd name="connsiteX6" fmla="*/ 73057 w 145857"/>
              <a:gd name="connsiteY6" fmla="*/ 4299 h 6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57" h="657230">
                <a:moveTo>
                  <a:pt x="73057" y="4299"/>
                </a:moveTo>
                <a:cubicBezTo>
                  <a:pt x="82053" y="49278"/>
                  <a:pt x="130736" y="529232"/>
                  <a:pt x="139732" y="620249"/>
                </a:cubicBezTo>
                <a:cubicBezTo>
                  <a:pt x="148728" y="711266"/>
                  <a:pt x="150315" y="613370"/>
                  <a:pt x="127032" y="550399"/>
                </a:cubicBezTo>
                <a:cubicBezTo>
                  <a:pt x="103749" y="487428"/>
                  <a:pt x="2149" y="256712"/>
                  <a:pt x="32" y="242424"/>
                </a:cubicBezTo>
                <a:cubicBezTo>
                  <a:pt x="-2085" y="228137"/>
                  <a:pt x="100044" y="446682"/>
                  <a:pt x="114332" y="464674"/>
                </a:cubicBezTo>
                <a:cubicBezTo>
                  <a:pt x="128620" y="482666"/>
                  <a:pt x="89990" y="420224"/>
                  <a:pt x="85757" y="350374"/>
                </a:cubicBezTo>
                <a:cubicBezTo>
                  <a:pt x="81524" y="280524"/>
                  <a:pt x="64061" y="-40680"/>
                  <a:pt x="73057" y="42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8A675A9-6FBB-F1D9-3E72-C35582F0C910}"/>
              </a:ext>
            </a:extLst>
          </p:cNvPr>
          <p:cNvSpPr/>
          <p:nvPr/>
        </p:nvSpPr>
        <p:spPr>
          <a:xfrm>
            <a:off x="2459846" y="7346198"/>
            <a:ext cx="50024" cy="494886"/>
          </a:xfrm>
          <a:custGeom>
            <a:avLst/>
            <a:gdLst>
              <a:gd name="connsiteX0" fmla="*/ 13479 w 50024"/>
              <a:gd name="connsiteY0" fmla="*/ 752 h 494886"/>
              <a:gd name="connsiteX1" fmla="*/ 45229 w 50024"/>
              <a:gd name="connsiteY1" fmla="*/ 467477 h 494886"/>
              <a:gd name="connsiteX2" fmla="*/ 45229 w 50024"/>
              <a:gd name="connsiteY2" fmla="*/ 410327 h 494886"/>
              <a:gd name="connsiteX3" fmla="*/ 779 w 50024"/>
              <a:gd name="connsiteY3" fmla="*/ 162677 h 494886"/>
              <a:gd name="connsiteX4" fmla="*/ 16654 w 50024"/>
              <a:gd name="connsiteY4" fmla="*/ 353177 h 494886"/>
              <a:gd name="connsiteX5" fmla="*/ 13479 w 50024"/>
              <a:gd name="connsiteY5" fmla="*/ 752 h 49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24" h="494886">
                <a:moveTo>
                  <a:pt x="13479" y="752"/>
                </a:moveTo>
                <a:cubicBezTo>
                  <a:pt x="18241" y="19802"/>
                  <a:pt x="39937" y="399214"/>
                  <a:pt x="45229" y="467477"/>
                </a:cubicBezTo>
                <a:cubicBezTo>
                  <a:pt x="50521" y="535740"/>
                  <a:pt x="52637" y="461127"/>
                  <a:pt x="45229" y="410327"/>
                </a:cubicBezTo>
                <a:cubicBezTo>
                  <a:pt x="37821" y="359527"/>
                  <a:pt x="5542" y="172202"/>
                  <a:pt x="779" y="162677"/>
                </a:cubicBezTo>
                <a:cubicBezTo>
                  <a:pt x="-3984" y="153152"/>
                  <a:pt x="14537" y="375931"/>
                  <a:pt x="16654" y="353177"/>
                </a:cubicBezTo>
                <a:cubicBezTo>
                  <a:pt x="18771" y="330423"/>
                  <a:pt x="8717" y="-18298"/>
                  <a:pt x="13479" y="7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09EC661-3ACD-C8E3-9502-CBCD45492C91}"/>
              </a:ext>
            </a:extLst>
          </p:cNvPr>
          <p:cNvSpPr/>
          <p:nvPr/>
        </p:nvSpPr>
        <p:spPr>
          <a:xfrm>
            <a:off x="2298254" y="7693165"/>
            <a:ext cx="197029" cy="548479"/>
          </a:xfrm>
          <a:custGeom>
            <a:avLst/>
            <a:gdLst>
              <a:gd name="connsiteX0" fmla="*/ 194121 w 197029"/>
              <a:gd name="connsiteY0" fmla="*/ 6210 h 548479"/>
              <a:gd name="connsiteX1" fmla="*/ 9971 w 197029"/>
              <a:gd name="connsiteY1" fmla="*/ 545960 h 548479"/>
              <a:gd name="connsiteX2" fmla="*/ 108396 w 197029"/>
              <a:gd name="connsiteY2" fmla="*/ 218935 h 548479"/>
              <a:gd name="connsiteX3" fmla="*/ 446 w 197029"/>
              <a:gd name="connsiteY3" fmla="*/ 472935 h 548479"/>
              <a:gd name="connsiteX4" fmla="*/ 159196 w 197029"/>
              <a:gd name="connsiteY4" fmla="*/ 180835 h 548479"/>
              <a:gd name="connsiteX5" fmla="*/ 124271 w 197029"/>
              <a:gd name="connsiteY5" fmla="*/ 247510 h 548479"/>
              <a:gd name="connsiteX6" fmla="*/ 194121 w 197029"/>
              <a:gd name="connsiteY6" fmla="*/ 6210 h 5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9" h="548479">
                <a:moveTo>
                  <a:pt x="194121" y="6210"/>
                </a:moveTo>
                <a:cubicBezTo>
                  <a:pt x="175071" y="55952"/>
                  <a:pt x="24258" y="510506"/>
                  <a:pt x="9971" y="545960"/>
                </a:cubicBezTo>
                <a:cubicBezTo>
                  <a:pt x="-4317" y="581414"/>
                  <a:pt x="109983" y="231106"/>
                  <a:pt x="108396" y="218935"/>
                </a:cubicBezTo>
                <a:cubicBezTo>
                  <a:pt x="106809" y="206764"/>
                  <a:pt x="-8021" y="479285"/>
                  <a:pt x="446" y="472935"/>
                </a:cubicBezTo>
                <a:cubicBezTo>
                  <a:pt x="8913" y="466585"/>
                  <a:pt x="138558" y="218406"/>
                  <a:pt x="159196" y="180835"/>
                </a:cubicBezTo>
                <a:cubicBezTo>
                  <a:pt x="179833" y="143264"/>
                  <a:pt x="115804" y="273968"/>
                  <a:pt x="124271" y="247510"/>
                </a:cubicBezTo>
                <a:cubicBezTo>
                  <a:pt x="132738" y="221052"/>
                  <a:pt x="213171" y="-43532"/>
                  <a:pt x="194121" y="62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4533A85E-467D-0F33-00CE-5F479E93D693}"/>
              </a:ext>
            </a:extLst>
          </p:cNvPr>
          <p:cNvSpPr/>
          <p:nvPr/>
        </p:nvSpPr>
        <p:spPr>
          <a:xfrm>
            <a:off x="3129694" y="8156545"/>
            <a:ext cx="106036" cy="511776"/>
          </a:xfrm>
          <a:custGeom>
            <a:avLst/>
            <a:gdLst>
              <a:gd name="connsiteX0" fmla="*/ 54831 w 106036"/>
              <a:gd name="connsiteY0" fmla="*/ 30 h 511776"/>
              <a:gd name="connsiteX1" fmla="*/ 45306 w 106036"/>
              <a:gd name="connsiteY1" fmla="*/ 254030 h 511776"/>
              <a:gd name="connsiteX2" fmla="*/ 856 w 106036"/>
              <a:gd name="connsiteY2" fmla="*/ 504855 h 511776"/>
              <a:gd name="connsiteX3" fmla="*/ 23081 w 106036"/>
              <a:gd name="connsiteY3" fmla="*/ 415955 h 511776"/>
              <a:gd name="connsiteX4" fmla="*/ 105631 w 106036"/>
              <a:gd name="connsiteY4" fmla="*/ 149255 h 511776"/>
              <a:gd name="connsiteX5" fmla="*/ 54831 w 106036"/>
              <a:gd name="connsiteY5" fmla="*/ 269905 h 511776"/>
              <a:gd name="connsiteX6" fmla="*/ 54831 w 106036"/>
              <a:gd name="connsiteY6" fmla="*/ 30 h 51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6" h="511776">
                <a:moveTo>
                  <a:pt x="54831" y="30"/>
                </a:moveTo>
                <a:cubicBezTo>
                  <a:pt x="53243" y="-2616"/>
                  <a:pt x="54302" y="169893"/>
                  <a:pt x="45306" y="254030"/>
                </a:cubicBezTo>
                <a:cubicBezTo>
                  <a:pt x="36310" y="338167"/>
                  <a:pt x="4560" y="477868"/>
                  <a:pt x="856" y="504855"/>
                </a:cubicBezTo>
                <a:cubicBezTo>
                  <a:pt x="-2848" y="531842"/>
                  <a:pt x="5619" y="475222"/>
                  <a:pt x="23081" y="415955"/>
                </a:cubicBezTo>
                <a:cubicBezTo>
                  <a:pt x="40543" y="356688"/>
                  <a:pt x="100339" y="173597"/>
                  <a:pt x="105631" y="149255"/>
                </a:cubicBezTo>
                <a:cubicBezTo>
                  <a:pt x="110923" y="124913"/>
                  <a:pt x="62769" y="289484"/>
                  <a:pt x="54831" y="269905"/>
                </a:cubicBezTo>
                <a:cubicBezTo>
                  <a:pt x="46893" y="250326"/>
                  <a:pt x="56419" y="2676"/>
                  <a:pt x="54831" y="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A3D6D5E-B764-E19D-D503-3AE3947EEF98}"/>
              </a:ext>
            </a:extLst>
          </p:cNvPr>
          <p:cNvSpPr/>
          <p:nvPr/>
        </p:nvSpPr>
        <p:spPr>
          <a:xfrm>
            <a:off x="3025665" y="7959000"/>
            <a:ext cx="83738" cy="454166"/>
          </a:xfrm>
          <a:custGeom>
            <a:avLst/>
            <a:gdLst>
              <a:gd name="connsiteX0" fmla="*/ 66785 w 83738"/>
              <a:gd name="connsiteY0" fmla="*/ 725 h 454166"/>
              <a:gd name="connsiteX1" fmla="*/ 82660 w 83738"/>
              <a:gd name="connsiteY1" fmla="*/ 429350 h 454166"/>
              <a:gd name="connsiteX2" fmla="*/ 73135 w 83738"/>
              <a:gd name="connsiteY2" fmla="*/ 372200 h 454166"/>
              <a:gd name="connsiteX3" fmla="*/ 110 w 83738"/>
              <a:gd name="connsiteY3" fmla="*/ 118200 h 454166"/>
              <a:gd name="connsiteX4" fmla="*/ 57260 w 83738"/>
              <a:gd name="connsiteY4" fmla="*/ 321400 h 454166"/>
              <a:gd name="connsiteX5" fmla="*/ 66785 w 83738"/>
              <a:gd name="connsiteY5" fmla="*/ 725 h 45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38" h="454166">
                <a:moveTo>
                  <a:pt x="66785" y="725"/>
                </a:moveTo>
                <a:cubicBezTo>
                  <a:pt x="71018" y="18717"/>
                  <a:pt x="81602" y="367438"/>
                  <a:pt x="82660" y="429350"/>
                </a:cubicBezTo>
                <a:cubicBezTo>
                  <a:pt x="83718" y="491262"/>
                  <a:pt x="86893" y="424058"/>
                  <a:pt x="73135" y="372200"/>
                </a:cubicBezTo>
                <a:cubicBezTo>
                  <a:pt x="59377" y="320342"/>
                  <a:pt x="2756" y="126667"/>
                  <a:pt x="110" y="118200"/>
                </a:cubicBezTo>
                <a:cubicBezTo>
                  <a:pt x="-2536" y="109733"/>
                  <a:pt x="42972" y="337804"/>
                  <a:pt x="57260" y="321400"/>
                </a:cubicBezTo>
                <a:cubicBezTo>
                  <a:pt x="71548" y="304996"/>
                  <a:pt x="62552" y="-17267"/>
                  <a:pt x="66785" y="7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92B834D1-E096-D73A-D06E-01E889F17DF1}"/>
              </a:ext>
            </a:extLst>
          </p:cNvPr>
          <p:cNvSpPr/>
          <p:nvPr/>
        </p:nvSpPr>
        <p:spPr>
          <a:xfrm>
            <a:off x="2250100" y="8098799"/>
            <a:ext cx="172442" cy="600988"/>
          </a:xfrm>
          <a:custGeom>
            <a:avLst/>
            <a:gdLst>
              <a:gd name="connsiteX0" fmla="*/ 172425 w 172442"/>
              <a:gd name="connsiteY0" fmla="*/ 626 h 600988"/>
              <a:gd name="connsiteX1" fmla="*/ 35900 w 172442"/>
              <a:gd name="connsiteY1" fmla="*/ 375276 h 600988"/>
              <a:gd name="connsiteX2" fmla="*/ 975 w 172442"/>
              <a:gd name="connsiteY2" fmla="*/ 591176 h 600988"/>
              <a:gd name="connsiteX3" fmla="*/ 13675 w 172442"/>
              <a:gd name="connsiteY3" fmla="*/ 527676 h 600988"/>
              <a:gd name="connsiteX4" fmla="*/ 54950 w 172442"/>
              <a:gd name="connsiteY4" fmla="*/ 207001 h 600988"/>
              <a:gd name="connsiteX5" fmla="*/ 45425 w 172442"/>
              <a:gd name="connsiteY5" fmla="*/ 321301 h 600988"/>
              <a:gd name="connsiteX6" fmla="*/ 26375 w 172442"/>
              <a:gd name="connsiteY6" fmla="*/ 286376 h 600988"/>
              <a:gd name="connsiteX7" fmla="*/ 172425 w 172442"/>
              <a:gd name="connsiteY7" fmla="*/ 626 h 60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42" h="600988">
                <a:moveTo>
                  <a:pt x="172425" y="626"/>
                </a:moveTo>
                <a:cubicBezTo>
                  <a:pt x="174012" y="15443"/>
                  <a:pt x="64475" y="276851"/>
                  <a:pt x="35900" y="375276"/>
                </a:cubicBezTo>
                <a:cubicBezTo>
                  <a:pt x="7325" y="473701"/>
                  <a:pt x="4679" y="565776"/>
                  <a:pt x="975" y="591176"/>
                </a:cubicBezTo>
                <a:cubicBezTo>
                  <a:pt x="-2729" y="616576"/>
                  <a:pt x="4679" y="591705"/>
                  <a:pt x="13675" y="527676"/>
                </a:cubicBezTo>
                <a:cubicBezTo>
                  <a:pt x="22671" y="463647"/>
                  <a:pt x="49658" y="241397"/>
                  <a:pt x="54950" y="207001"/>
                </a:cubicBezTo>
                <a:cubicBezTo>
                  <a:pt x="60242" y="172605"/>
                  <a:pt x="50187" y="308072"/>
                  <a:pt x="45425" y="321301"/>
                </a:cubicBezTo>
                <a:cubicBezTo>
                  <a:pt x="40663" y="334530"/>
                  <a:pt x="5737" y="334530"/>
                  <a:pt x="26375" y="286376"/>
                </a:cubicBezTo>
                <a:cubicBezTo>
                  <a:pt x="47012" y="238222"/>
                  <a:pt x="170838" y="-14191"/>
                  <a:pt x="172425" y="6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9436A62-D6FD-4291-DA3E-C239EA3CDDB8}"/>
              </a:ext>
            </a:extLst>
          </p:cNvPr>
          <p:cNvSpPr/>
          <p:nvPr/>
        </p:nvSpPr>
        <p:spPr>
          <a:xfrm>
            <a:off x="2873177" y="8742045"/>
            <a:ext cx="216325" cy="644803"/>
          </a:xfrm>
          <a:custGeom>
            <a:avLst/>
            <a:gdLst>
              <a:gd name="connsiteX0" fmla="*/ 216098 w 216325"/>
              <a:gd name="connsiteY0" fmla="*/ 1905 h 644803"/>
              <a:gd name="connsiteX1" fmla="*/ 198 w 216325"/>
              <a:gd name="connsiteY1" fmla="*/ 643255 h 644803"/>
              <a:gd name="connsiteX2" fmla="*/ 174823 w 216325"/>
              <a:gd name="connsiteY2" fmla="*/ 189230 h 644803"/>
              <a:gd name="connsiteX3" fmla="*/ 44648 w 216325"/>
              <a:gd name="connsiteY3" fmla="*/ 436880 h 644803"/>
              <a:gd name="connsiteX4" fmla="*/ 216098 w 216325"/>
              <a:gd name="connsiteY4" fmla="*/ 1905 h 64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25" h="644803">
                <a:moveTo>
                  <a:pt x="216098" y="1905"/>
                </a:moveTo>
                <a:cubicBezTo>
                  <a:pt x="208690" y="36301"/>
                  <a:pt x="7077" y="612034"/>
                  <a:pt x="198" y="643255"/>
                </a:cubicBezTo>
                <a:cubicBezTo>
                  <a:pt x="-6681" y="674476"/>
                  <a:pt x="167415" y="223626"/>
                  <a:pt x="174823" y="189230"/>
                </a:cubicBezTo>
                <a:cubicBezTo>
                  <a:pt x="182231" y="154834"/>
                  <a:pt x="41473" y="463868"/>
                  <a:pt x="44648" y="436880"/>
                </a:cubicBezTo>
                <a:cubicBezTo>
                  <a:pt x="47823" y="409892"/>
                  <a:pt x="223506" y="-32491"/>
                  <a:pt x="216098" y="19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68BBB56-8E27-2D1D-E9A9-FFC66D2535E0}"/>
              </a:ext>
            </a:extLst>
          </p:cNvPr>
          <p:cNvSpPr/>
          <p:nvPr/>
        </p:nvSpPr>
        <p:spPr>
          <a:xfrm>
            <a:off x="2620903" y="9540875"/>
            <a:ext cx="227105" cy="640382"/>
          </a:xfrm>
          <a:custGeom>
            <a:avLst/>
            <a:gdLst>
              <a:gd name="connsiteX0" fmla="*/ 227072 w 227105"/>
              <a:gd name="connsiteY0" fmla="*/ 0 h 640382"/>
              <a:gd name="connsiteX1" fmla="*/ 74672 w 227105"/>
              <a:gd name="connsiteY1" fmla="*/ 428625 h 640382"/>
              <a:gd name="connsiteX2" fmla="*/ 1647 w 227105"/>
              <a:gd name="connsiteY2" fmla="*/ 635000 h 640382"/>
              <a:gd name="connsiteX3" fmla="*/ 27047 w 227105"/>
              <a:gd name="connsiteY3" fmla="*/ 558800 h 640382"/>
              <a:gd name="connsiteX4" fmla="*/ 65147 w 227105"/>
              <a:gd name="connsiteY4" fmla="*/ 333375 h 640382"/>
              <a:gd name="connsiteX5" fmla="*/ 144522 w 227105"/>
              <a:gd name="connsiteY5" fmla="*/ 25400 h 640382"/>
              <a:gd name="connsiteX6" fmla="*/ 58797 w 227105"/>
              <a:gd name="connsiteY6" fmla="*/ 431800 h 640382"/>
              <a:gd name="connsiteX7" fmla="*/ 227072 w 227105"/>
              <a:gd name="connsiteY7" fmla="*/ 0 h 6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05" h="640382">
                <a:moveTo>
                  <a:pt x="227072" y="0"/>
                </a:moveTo>
                <a:cubicBezTo>
                  <a:pt x="229718" y="-529"/>
                  <a:pt x="74672" y="428625"/>
                  <a:pt x="74672" y="428625"/>
                </a:cubicBezTo>
                <a:cubicBezTo>
                  <a:pt x="37101" y="534458"/>
                  <a:pt x="9584" y="613304"/>
                  <a:pt x="1647" y="635000"/>
                </a:cubicBezTo>
                <a:cubicBezTo>
                  <a:pt x="-6290" y="656696"/>
                  <a:pt x="16464" y="609071"/>
                  <a:pt x="27047" y="558800"/>
                </a:cubicBezTo>
                <a:cubicBezTo>
                  <a:pt x="37630" y="508529"/>
                  <a:pt x="45568" y="422275"/>
                  <a:pt x="65147" y="333375"/>
                </a:cubicBezTo>
                <a:cubicBezTo>
                  <a:pt x="84726" y="244475"/>
                  <a:pt x="145580" y="8996"/>
                  <a:pt x="144522" y="25400"/>
                </a:cubicBezTo>
                <a:cubicBezTo>
                  <a:pt x="143464" y="41804"/>
                  <a:pt x="48743" y="429683"/>
                  <a:pt x="58797" y="431800"/>
                </a:cubicBezTo>
                <a:cubicBezTo>
                  <a:pt x="68851" y="433917"/>
                  <a:pt x="224426" y="529"/>
                  <a:pt x="22707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AAD2E19-18E6-B977-C46F-DB8B3CB6DA51}"/>
              </a:ext>
            </a:extLst>
          </p:cNvPr>
          <p:cNvSpPr/>
          <p:nvPr/>
        </p:nvSpPr>
        <p:spPr>
          <a:xfrm>
            <a:off x="2832018" y="4628984"/>
            <a:ext cx="111286" cy="637557"/>
          </a:xfrm>
          <a:custGeom>
            <a:avLst/>
            <a:gdLst>
              <a:gd name="connsiteX0" fmla="*/ 82 w 111286"/>
              <a:gd name="connsiteY0" fmla="*/ 166 h 637557"/>
              <a:gd name="connsiteX1" fmla="*/ 35007 w 111286"/>
              <a:gd name="connsiteY1" fmla="*/ 212891 h 637557"/>
              <a:gd name="connsiteX2" fmla="*/ 9607 w 111286"/>
              <a:gd name="connsiteY2" fmla="*/ 616116 h 637557"/>
              <a:gd name="connsiteX3" fmla="*/ 19132 w 111286"/>
              <a:gd name="connsiteY3" fmla="*/ 539916 h 637557"/>
              <a:gd name="connsiteX4" fmla="*/ 111207 w 111286"/>
              <a:gd name="connsiteY4" fmla="*/ 181141 h 637557"/>
              <a:gd name="connsiteX5" fmla="*/ 35007 w 111286"/>
              <a:gd name="connsiteY5" fmla="*/ 412916 h 637557"/>
              <a:gd name="connsiteX6" fmla="*/ 25482 w 111286"/>
              <a:gd name="connsiteY6" fmla="*/ 181141 h 637557"/>
              <a:gd name="connsiteX7" fmla="*/ 82 w 111286"/>
              <a:gd name="connsiteY7" fmla="*/ 166 h 6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86" h="637557">
                <a:moveTo>
                  <a:pt x="82" y="166"/>
                </a:moveTo>
                <a:cubicBezTo>
                  <a:pt x="1669" y="5458"/>
                  <a:pt x="33420" y="110233"/>
                  <a:pt x="35007" y="212891"/>
                </a:cubicBezTo>
                <a:cubicBezTo>
                  <a:pt x="36594" y="315549"/>
                  <a:pt x="12253" y="561612"/>
                  <a:pt x="9607" y="616116"/>
                </a:cubicBezTo>
                <a:cubicBezTo>
                  <a:pt x="6961" y="670620"/>
                  <a:pt x="2199" y="612412"/>
                  <a:pt x="19132" y="539916"/>
                </a:cubicBezTo>
                <a:cubicBezTo>
                  <a:pt x="36065" y="467420"/>
                  <a:pt x="108561" y="202308"/>
                  <a:pt x="111207" y="181141"/>
                </a:cubicBezTo>
                <a:cubicBezTo>
                  <a:pt x="113853" y="159974"/>
                  <a:pt x="49294" y="412916"/>
                  <a:pt x="35007" y="412916"/>
                </a:cubicBezTo>
                <a:cubicBezTo>
                  <a:pt x="20720" y="412916"/>
                  <a:pt x="30774" y="245170"/>
                  <a:pt x="25482" y="181141"/>
                </a:cubicBezTo>
                <a:cubicBezTo>
                  <a:pt x="20190" y="117112"/>
                  <a:pt x="-1505" y="-5126"/>
                  <a:pt x="82" y="1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D7DD701-A286-A2C8-9752-2FBA3B3A244C}"/>
              </a:ext>
            </a:extLst>
          </p:cNvPr>
          <p:cNvSpPr/>
          <p:nvPr/>
        </p:nvSpPr>
        <p:spPr>
          <a:xfrm>
            <a:off x="2590800" y="5495579"/>
            <a:ext cx="95569" cy="955573"/>
          </a:xfrm>
          <a:custGeom>
            <a:avLst/>
            <a:gdLst>
              <a:gd name="connsiteX0" fmla="*/ 95250 w 95569"/>
              <a:gd name="connsiteY0" fmla="*/ 60671 h 955573"/>
              <a:gd name="connsiteX1" fmla="*/ 66675 w 95569"/>
              <a:gd name="connsiteY1" fmla="*/ 359121 h 955573"/>
              <a:gd name="connsiteX2" fmla="*/ 79375 w 95569"/>
              <a:gd name="connsiteY2" fmla="*/ 917921 h 955573"/>
              <a:gd name="connsiteX3" fmla="*/ 79375 w 95569"/>
              <a:gd name="connsiteY3" fmla="*/ 848071 h 955573"/>
              <a:gd name="connsiteX4" fmla="*/ 44450 w 95569"/>
              <a:gd name="connsiteY4" fmla="*/ 390871 h 955573"/>
              <a:gd name="connsiteX5" fmla="*/ 0 w 95569"/>
              <a:gd name="connsiteY5" fmla="*/ 346 h 955573"/>
              <a:gd name="connsiteX6" fmla="*/ 44450 w 95569"/>
              <a:gd name="connsiteY6" fmla="*/ 317846 h 955573"/>
              <a:gd name="connsiteX7" fmla="*/ 95250 w 95569"/>
              <a:gd name="connsiteY7" fmla="*/ 60671 h 9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69" h="955573">
                <a:moveTo>
                  <a:pt x="95250" y="60671"/>
                </a:moveTo>
                <a:cubicBezTo>
                  <a:pt x="98954" y="67550"/>
                  <a:pt x="69321" y="216246"/>
                  <a:pt x="66675" y="359121"/>
                </a:cubicBezTo>
                <a:cubicBezTo>
                  <a:pt x="64029" y="501996"/>
                  <a:pt x="77258" y="836429"/>
                  <a:pt x="79375" y="917921"/>
                </a:cubicBezTo>
                <a:cubicBezTo>
                  <a:pt x="81492" y="999413"/>
                  <a:pt x="85196" y="935913"/>
                  <a:pt x="79375" y="848071"/>
                </a:cubicBezTo>
                <a:cubicBezTo>
                  <a:pt x="73554" y="760229"/>
                  <a:pt x="57679" y="532159"/>
                  <a:pt x="44450" y="390871"/>
                </a:cubicBezTo>
                <a:cubicBezTo>
                  <a:pt x="31221" y="249583"/>
                  <a:pt x="0" y="12517"/>
                  <a:pt x="0" y="346"/>
                </a:cubicBezTo>
                <a:cubicBezTo>
                  <a:pt x="0" y="-11825"/>
                  <a:pt x="29104" y="300913"/>
                  <a:pt x="44450" y="317846"/>
                </a:cubicBezTo>
                <a:cubicBezTo>
                  <a:pt x="59796" y="334779"/>
                  <a:pt x="91546" y="53792"/>
                  <a:pt x="95250" y="606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434FDC65-66D4-2D1E-A830-58C40BDA4AD8}"/>
              </a:ext>
            </a:extLst>
          </p:cNvPr>
          <p:cNvSpPr/>
          <p:nvPr/>
        </p:nvSpPr>
        <p:spPr>
          <a:xfrm>
            <a:off x="2615317" y="6374003"/>
            <a:ext cx="86882" cy="791454"/>
          </a:xfrm>
          <a:custGeom>
            <a:avLst/>
            <a:gdLst>
              <a:gd name="connsiteX0" fmla="*/ 86608 w 86882"/>
              <a:gd name="connsiteY0" fmla="*/ 188722 h 791454"/>
              <a:gd name="connsiteX1" fmla="*/ 48508 w 86882"/>
              <a:gd name="connsiteY1" fmla="*/ 569722 h 791454"/>
              <a:gd name="connsiteX2" fmla="*/ 45333 w 86882"/>
              <a:gd name="connsiteY2" fmla="*/ 782447 h 791454"/>
              <a:gd name="connsiteX3" fmla="*/ 54858 w 86882"/>
              <a:gd name="connsiteY3" fmla="*/ 674497 h 791454"/>
              <a:gd name="connsiteX4" fmla="*/ 883 w 86882"/>
              <a:gd name="connsiteY4" fmla="*/ 1397 h 791454"/>
              <a:gd name="connsiteX5" fmla="*/ 26283 w 86882"/>
              <a:gd name="connsiteY5" fmla="*/ 490347 h 791454"/>
              <a:gd name="connsiteX6" fmla="*/ 86608 w 86882"/>
              <a:gd name="connsiteY6" fmla="*/ 188722 h 79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2" h="791454">
                <a:moveTo>
                  <a:pt x="86608" y="188722"/>
                </a:moveTo>
                <a:cubicBezTo>
                  <a:pt x="90312" y="201951"/>
                  <a:pt x="55387" y="470768"/>
                  <a:pt x="48508" y="569722"/>
                </a:cubicBezTo>
                <a:cubicBezTo>
                  <a:pt x="41629" y="668676"/>
                  <a:pt x="44275" y="764985"/>
                  <a:pt x="45333" y="782447"/>
                </a:cubicBezTo>
                <a:cubicBezTo>
                  <a:pt x="46391" y="799909"/>
                  <a:pt x="62266" y="804672"/>
                  <a:pt x="54858" y="674497"/>
                </a:cubicBezTo>
                <a:cubicBezTo>
                  <a:pt x="47450" y="544322"/>
                  <a:pt x="5645" y="32088"/>
                  <a:pt x="883" y="1397"/>
                </a:cubicBezTo>
                <a:cubicBezTo>
                  <a:pt x="-3879" y="-29294"/>
                  <a:pt x="11466" y="455422"/>
                  <a:pt x="26283" y="490347"/>
                </a:cubicBezTo>
                <a:cubicBezTo>
                  <a:pt x="41100" y="525272"/>
                  <a:pt x="82904" y="175493"/>
                  <a:pt x="86608" y="1887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C21668E-2826-B94D-D647-E4053399CE3C}"/>
              </a:ext>
            </a:extLst>
          </p:cNvPr>
          <p:cNvSpPr/>
          <p:nvPr/>
        </p:nvSpPr>
        <p:spPr>
          <a:xfrm>
            <a:off x="2564419" y="7347989"/>
            <a:ext cx="133065" cy="230249"/>
          </a:xfrm>
          <a:custGeom>
            <a:avLst/>
            <a:gdLst>
              <a:gd name="connsiteX0" fmla="*/ 131156 w 133065"/>
              <a:gd name="connsiteY0" fmla="*/ 2136 h 230249"/>
              <a:gd name="connsiteX1" fmla="*/ 981 w 133065"/>
              <a:gd name="connsiteY1" fmla="*/ 227561 h 230249"/>
              <a:gd name="connsiteX2" fmla="*/ 74006 w 133065"/>
              <a:gd name="connsiteY2" fmla="*/ 119611 h 230249"/>
              <a:gd name="connsiteX3" fmla="*/ 131156 w 133065"/>
              <a:gd name="connsiteY3" fmla="*/ 2136 h 2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65" h="230249">
                <a:moveTo>
                  <a:pt x="131156" y="2136"/>
                </a:moveTo>
                <a:cubicBezTo>
                  <a:pt x="118985" y="20128"/>
                  <a:pt x="10506" y="207982"/>
                  <a:pt x="981" y="227561"/>
                </a:cubicBezTo>
                <a:cubicBezTo>
                  <a:pt x="-8544" y="247140"/>
                  <a:pt x="53898" y="154536"/>
                  <a:pt x="74006" y="119611"/>
                </a:cubicBezTo>
                <a:cubicBezTo>
                  <a:pt x="94114" y="84686"/>
                  <a:pt x="143327" y="-15856"/>
                  <a:pt x="131156" y="21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BBFE0F6-656B-255A-5F82-E23D8D3B4C67}"/>
              </a:ext>
            </a:extLst>
          </p:cNvPr>
          <p:cNvSpPr/>
          <p:nvPr/>
        </p:nvSpPr>
        <p:spPr>
          <a:xfrm>
            <a:off x="2238156" y="8752195"/>
            <a:ext cx="23536" cy="872767"/>
          </a:xfrm>
          <a:custGeom>
            <a:avLst/>
            <a:gdLst>
              <a:gd name="connsiteX0" fmla="*/ 22444 w 23536"/>
              <a:gd name="connsiteY0" fmla="*/ 4455 h 872767"/>
              <a:gd name="connsiteX1" fmla="*/ 9744 w 23536"/>
              <a:gd name="connsiteY1" fmla="*/ 871230 h 872767"/>
              <a:gd name="connsiteX2" fmla="*/ 219 w 23536"/>
              <a:gd name="connsiteY2" fmla="*/ 223530 h 872767"/>
              <a:gd name="connsiteX3" fmla="*/ 19269 w 23536"/>
              <a:gd name="connsiteY3" fmla="*/ 518805 h 872767"/>
              <a:gd name="connsiteX4" fmla="*/ 22444 w 23536"/>
              <a:gd name="connsiteY4" fmla="*/ 4455 h 8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" h="872767">
                <a:moveTo>
                  <a:pt x="22444" y="4455"/>
                </a:moveTo>
                <a:cubicBezTo>
                  <a:pt x="20857" y="63192"/>
                  <a:pt x="13448" y="834718"/>
                  <a:pt x="9744" y="871230"/>
                </a:cubicBezTo>
                <a:cubicBezTo>
                  <a:pt x="6040" y="907742"/>
                  <a:pt x="-1368" y="282267"/>
                  <a:pt x="219" y="223530"/>
                </a:cubicBezTo>
                <a:cubicBezTo>
                  <a:pt x="1806" y="164793"/>
                  <a:pt x="13977" y="551084"/>
                  <a:pt x="19269" y="518805"/>
                </a:cubicBezTo>
                <a:cubicBezTo>
                  <a:pt x="24561" y="486526"/>
                  <a:pt x="24031" y="-54282"/>
                  <a:pt x="22444" y="44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9A18D21-CF78-F92C-077A-6FF719E36BE8}"/>
              </a:ext>
            </a:extLst>
          </p:cNvPr>
          <p:cNvSpPr/>
          <p:nvPr/>
        </p:nvSpPr>
        <p:spPr>
          <a:xfrm>
            <a:off x="2086898" y="9260233"/>
            <a:ext cx="123748" cy="1016780"/>
          </a:xfrm>
          <a:custGeom>
            <a:avLst/>
            <a:gdLst>
              <a:gd name="connsiteX0" fmla="*/ 122902 w 123748"/>
              <a:gd name="connsiteY0" fmla="*/ 236192 h 1016780"/>
              <a:gd name="connsiteX1" fmla="*/ 8602 w 123748"/>
              <a:gd name="connsiteY1" fmla="*/ 960092 h 1016780"/>
              <a:gd name="connsiteX2" fmla="*/ 18127 w 123748"/>
              <a:gd name="connsiteY2" fmla="*/ 861667 h 1016780"/>
              <a:gd name="connsiteX3" fmla="*/ 97502 w 123748"/>
              <a:gd name="connsiteY3" fmla="*/ 4417 h 1016780"/>
              <a:gd name="connsiteX4" fmla="*/ 62577 w 123748"/>
              <a:gd name="connsiteY4" fmla="*/ 515592 h 1016780"/>
              <a:gd name="connsiteX5" fmla="*/ 122902 w 123748"/>
              <a:gd name="connsiteY5" fmla="*/ 236192 h 10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48" h="1016780">
                <a:moveTo>
                  <a:pt x="122902" y="236192"/>
                </a:moveTo>
                <a:cubicBezTo>
                  <a:pt x="113906" y="310275"/>
                  <a:pt x="26064" y="855846"/>
                  <a:pt x="8602" y="960092"/>
                </a:cubicBezTo>
                <a:cubicBezTo>
                  <a:pt x="-8860" y="1064338"/>
                  <a:pt x="3310" y="1020946"/>
                  <a:pt x="18127" y="861667"/>
                </a:cubicBezTo>
                <a:cubicBezTo>
                  <a:pt x="32944" y="702388"/>
                  <a:pt x="90094" y="62096"/>
                  <a:pt x="97502" y="4417"/>
                </a:cubicBezTo>
                <a:cubicBezTo>
                  <a:pt x="104910" y="-53262"/>
                  <a:pt x="58873" y="472200"/>
                  <a:pt x="62577" y="515592"/>
                </a:cubicBezTo>
                <a:cubicBezTo>
                  <a:pt x="66281" y="558984"/>
                  <a:pt x="131898" y="162109"/>
                  <a:pt x="122902" y="236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C813413-0767-6743-EB6E-4B7D1CEFBA7A}"/>
              </a:ext>
            </a:extLst>
          </p:cNvPr>
          <p:cNvSpPr/>
          <p:nvPr/>
        </p:nvSpPr>
        <p:spPr>
          <a:xfrm>
            <a:off x="2187296" y="8663649"/>
            <a:ext cx="54309" cy="618324"/>
          </a:xfrm>
          <a:custGeom>
            <a:avLst/>
            <a:gdLst>
              <a:gd name="connsiteX0" fmla="*/ 38379 w 54309"/>
              <a:gd name="connsiteY0" fmla="*/ 926 h 618324"/>
              <a:gd name="connsiteX1" fmla="*/ 22504 w 54309"/>
              <a:gd name="connsiteY1" fmla="*/ 277151 h 618324"/>
              <a:gd name="connsiteX2" fmla="*/ 279 w 54309"/>
              <a:gd name="connsiteY2" fmla="*/ 601001 h 618324"/>
              <a:gd name="connsiteX3" fmla="*/ 12979 w 54309"/>
              <a:gd name="connsiteY3" fmla="*/ 537501 h 618324"/>
              <a:gd name="connsiteX4" fmla="*/ 54254 w 54309"/>
              <a:gd name="connsiteY4" fmla="*/ 226351 h 618324"/>
              <a:gd name="connsiteX5" fmla="*/ 22504 w 54309"/>
              <a:gd name="connsiteY5" fmla="*/ 372401 h 618324"/>
              <a:gd name="connsiteX6" fmla="*/ 38379 w 54309"/>
              <a:gd name="connsiteY6" fmla="*/ 926 h 61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9" h="618324">
                <a:moveTo>
                  <a:pt x="38379" y="926"/>
                </a:moveTo>
                <a:cubicBezTo>
                  <a:pt x="38379" y="-14949"/>
                  <a:pt x="28854" y="177139"/>
                  <a:pt x="22504" y="277151"/>
                </a:cubicBezTo>
                <a:cubicBezTo>
                  <a:pt x="16154" y="377163"/>
                  <a:pt x="1866" y="557609"/>
                  <a:pt x="279" y="601001"/>
                </a:cubicBezTo>
                <a:cubicBezTo>
                  <a:pt x="-1309" y="644393"/>
                  <a:pt x="3983" y="599943"/>
                  <a:pt x="12979" y="537501"/>
                </a:cubicBezTo>
                <a:cubicBezTo>
                  <a:pt x="21975" y="475059"/>
                  <a:pt x="52667" y="253868"/>
                  <a:pt x="54254" y="226351"/>
                </a:cubicBezTo>
                <a:cubicBezTo>
                  <a:pt x="55841" y="198834"/>
                  <a:pt x="23033" y="409443"/>
                  <a:pt x="22504" y="372401"/>
                </a:cubicBezTo>
                <a:cubicBezTo>
                  <a:pt x="21975" y="335359"/>
                  <a:pt x="38379" y="16801"/>
                  <a:pt x="38379" y="9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C829CAE-FF23-0A31-1A0D-58843800E4F8}"/>
              </a:ext>
            </a:extLst>
          </p:cNvPr>
          <p:cNvSpPr/>
          <p:nvPr/>
        </p:nvSpPr>
        <p:spPr>
          <a:xfrm>
            <a:off x="2019127" y="9828047"/>
            <a:ext cx="96093" cy="677121"/>
          </a:xfrm>
          <a:custGeom>
            <a:avLst/>
            <a:gdLst>
              <a:gd name="connsiteX0" fmla="*/ 92248 w 96093"/>
              <a:gd name="connsiteY0" fmla="*/ 17628 h 677121"/>
              <a:gd name="connsiteX1" fmla="*/ 173 w 96093"/>
              <a:gd name="connsiteY1" fmla="*/ 674853 h 677121"/>
              <a:gd name="connsiteX2" fmla="*/ 70023 w 96093"/>
              <a:gd name="connsiteY2" fmla="*/ 227178 h 677121"/>
              <a:gd name="connsiteX3" fmla="*/ 92248 w 96093"/>
              <a:gd name="connsiteY3" fmla="*/ 17628 h 6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93" h="677121">
                <a:moveTo>
                  <a:pt x="92248" y="17628"/>
                </a:moveTo>
                <a:cubicBezTo>
                  <a:pt x="80606" y="92241"/>
                  <a:pt x="3877" y="639928"/>
                  <a:pt x="173" y="674853"/>
                </a:cubicBezTo>
                <a:cubicBezTo>
                  <a:pt x="-3531" y="709778"/>
                  <a:pt x="53090" y="331424"/>
                  <a:pt x="70023" y="227178"/>
                </a:cubicBezTo>
                <a:cubicBezTo>
                  <a:pt x="86956" y="122932"/>
                  <a:pt x="103890" y="-56985"/>
                  <a:pt x="92248" y="176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DA23427-7B1A-4E30-01C5-1BE9CAC144FA}"/>
              </a:ext>
            </a:extLst>
          </p:cNvPr>
          <p:cNvSpPr/>
          <p:nvPr/>
        </p:nvSpPr>
        <p:spPr>
          <a:xfrm>
            <a:off x="2486018" y="10191380"/>
            <a:ext cx="165109" cy="661209"/>
          </a:xfrm>
          <a:custGeom>
            <a:avLst/>
            <a:gdLst>
              <a:gd name="connsiteX0" fmla="*/ 165107 w 165109"/>
              <a:gd name="connsiteY0" fmla="*/ 370 h 661209"/>
              <a:gd name="connsiteX1" fmla="*/ 53982 w 165109"/>
              <a:gd name="connsiteY1" fmla="*/ 378195 h 661209"/>
              <a:gd name="connsiteX2" fmla="*/ 7 w 165109"/>
              <a:gd name="connsiteY2" fmla="*/ 660770 h 661209"/>
              <a:gd name="connsiteX3" fmla="*/ 57157 w 165109"/>
              <a:gd name="connsiteY3" fmla="*/ 314695 h 661209"/>
              <a:gd name="connsiteX4" fmla="*/ 165107 w 165109"/>
              <a:gd name="connsiteY4" fmla="*/ 370 h 6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9" h="661209">
                <a:moveTo>
                  <a:pt x="165107" y="370"/>
                </a:moveTo>
                <a:cubicBezTo>
                  <a:pt x="164578" y="10953"/>
                  <a:pt x="81499" y="268128"/>
                  <a:pt x="53982" y="378195"/>
                </a:cubicBezTo>
                <a:cubicBezTo>
                  <a:pt x="26465" y="488262"/>
                  <a:pt x="-522" y="671353"/>
                  <a:pt x="7" y="660770"/>
                </a:cubicBezTo>
                <a:cubicBezTo>
                  <a:pt x="536" y="650187"/>
                  <a:pt x="32286" y="420528"/>
                  <a:pt x="57157" y="314695"/>
                </a:cubicBezTo>
                <a:cubicBezTo>
                  <a:pt x="82028" y="208862"/>
                  <a:pt x="165636" y="-10213"/>
                  <a:pt x="165107" y="3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28D74FE-0977-3347-4DD6-EFE2AA299632}"/>
              </a:ext>
            </a:extLst>
          </p:cNvPr>
          <p:cNvSpPr/>
          <p:nvPr/>
        </p:nvSpPr>
        <p:spPr>
          <a:xfrm>
            <a:off x="1921218" y="10442811"/>
            <a:ext cx="133210" cy="838103"/>
          </a:xfrm>
          <a:custGeom>
            <a:avLst/>
            <a:gdLst>
              <a:gd name="connsiteX0" fmla="*/ 129832 w 133210"/>
              <a:gd name="connsiteY0" fmla="*/ 6114 h 838103"/>
              <a:gd name="connsiteX1" fmla="*/ 31407 w 133210"/>
              <a:gd name="connsiteY1" fmla="*/ 456964 h 838103"/>
              <a:gd name="connsiteX2" fmla="*/ 2832 w 133210"/>
              <a:gd name="connsiteY2" fmla="*/ 818914 h 838103"/>
              <a:gd name="connsiteX3" fmla="*/ 2832 w 133210"/>
              <a:gd name="connsiteY3" fmla="*/ 745889 h 838103"/>
              <a:gd name="connsiteX4" fmla="*/ 18707 w 133210"/>
              <a:gd name="connsiteY4" fmla="*/ 387114 h 838103"/>
              <a:gd name="connsiteX5" fmla="*/ 12357 w 133210"/>
              <a:gd name="connsiteY5" fmla="*/ 529989 h 838103"/>
              <a:gd name="connsiteX6" fmla="*/ 101257 w 133210"/>
              <a:gd name="connsiteY6" fmla="*/ 215664 h 838103"/>
              <a:gd name="connsiteX7" fmla="*/ 129832 w 133210"/>
              <a:gd name="connsiteY7" fmla="*/ 6114 h 8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10" h="838103">
                <a:moveTo>
                  <a:pt x="129832" y="6114"/>
                </a:moveTo>
                <a:cubicBezTo>
                  <a:pt x="118190" y="46331"/>
                  <a:pt x="52574" y="321497"/>
                  <a:pt x="31407" y="456964"/>
                </a:cubicBezTo>
                <a:cubicBezTo>
                  <a:pt x="10240" y="592431"/>
                  <a:pt x="7594" y="770760"/>
                  <a:pt x="2832" y="818914"/>
                </a:cubicBezTo>
                <a:cubicBezTo>
                  <a:pt x="-1930" y="867068"/>
                  <a:pt x="186" y="817856"/>
                  <a:pt x="2832" y="745889"/>
                </a:cubicBezTo>
                <a:cubicBezTo>
                  <a:pt x="5478" y="673922"/>
                  <a:pt x="17119" y="423097"/>
                  <a:pt x="18707" y="387114"/>
                </a:cubicBezTo>
                <a:cubicBezTo>
                  <a:pt x="20294" y="351131"/>
                  <a:pt x="-1401" y="558564"/>
                  <a:pt x="12357" y="529989"/>
                </a:cubicBezTo>
                <a:cubicBezTo>
                  <a:pt x="26115" y="501414"/>
                  <a:pt x="81678" y="297156"/>
                  <a:pt x="101257" y="215664"/>
                </a:cubicBezTo>
                <a:cubicBezTo>
                  <a:pt x="120836" y="134172"/>
                  <a:pt x="141474" y="-34103"/>
                  <a:pt x="129832" y="61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20BFFCE-A673-B64B-2365-2431E6FFD34D}"/>
              </a:ext>
            </a:extLst>
          </p:cNvPr>
          <p:cNvSpPr/>
          <p:nvPr/>
        </p:nvSpPr>
        <p:spPr>
          <a:xfrm>
            <a:off x="2368040" y="10765647"/>
            <a:ext cx="83096" cy="498785"/>
          </a:xfrm>
          <a:custGeom>
            <a:avLst/>
            <a:gdLst>
              <a:gd name="connsiteX0" fmla="*/ 83060 w 83096"/>
              <a:gd name="connsiteY0" fmla="*/ 778 h 498785"/>
              <a:gd name="connsiteX1" fmla="*/ 25910 w 83096"/>
              <a:gd name="connsiteY1" fmla="*/ 242078 h 498785"/>
              <a:gd name="connsiteX2" fmla="*/ 38610 w 83096"/>
              <a:gd name="connsiteY2" fmla="*/ 480203 h 498785"/>
              <a:gd name="connsiteX3" fmla="*/ 35435 w 83096"/>
              <a:gd name="connsiteY3" fmla="*/ 454803 h 498785"/>
              <a:gd name="connsiteX4" fmla="*/ 6860 w 83096"/>
              <a:gd name="connsiteY4" fmla="*/ 229378 h 498785"/>
              <a:gd name="connsiteX5" fmla="*/ 510 w 83096"/>
              <a:gd name="connsiteY5" fmla="*/ 296053 h 498785"/>
              <a:gd name="connsiteX6" fmla="*/ 16385 w 83096"/>
              <a:gd name="connsiteY6" fmla="*/ 169053 h 498785"/>
              <a:gd name="connsiteX7" fmla="*/ 83060 w 83096"/>
              <a:gd name="connsiteY7" fmla="*/ 778 h 4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96" h="498785">
                <a:moveTo>
                  <a:pt x="83060" y="778"/>
                </a:moveTo>
                <a:cubicBezTo>
                  <a:pt x="84647" y="12949"/>
                  <a:pt x="33318" y="162174"/>
                  <a:pt x="25910" y="242078"/>
                </a:cubicBezTo>
                <a:cubicBezTo>
                  <a:pt x="18502" y="321982"/>
                  <a:pt x="38610" y="480203"/>
                  <a:pt x="38610" y="480203"/>
                </a:cubicBezTo>
                <a:cubicBezTo>
                  <a:pt x="40197" y="515657"/>
                  <a:pt x="40727" y="496607"/>
                  <a:pt x="35435" y="454803"/>
                </a:cubicBezTo>
                <a:cubicBezTo>
                  <a:pt x="30143" y="412999"/>
                  <a:pt x="12681" y="255836"/>
                  <a:pt x="6860" y="229378"/>
                </a:cubicBezTo>
                <a:cubicBezTo>
                  <a:pt x="1039" y="202920"/>
                  <a:pt x="-1077" y="306107"/>
                  <a:pt x="510" y="296053"/>
                </a:cubicBezTo>
                <a:cubicBezTo>
                  <a:pt x="2097" y="285999"/>
                  <a:pt x="4214" y="215620"/>
                  <a:pt x="16385" y="169053"/>
                </a:cubicBezTo>
                <a:cubicBezTo>
                  <a:pt x="28556" y="122486"/>
                  <a:pt x="81473" y="-11393"/>
                  <a:pt x="83060" y="7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45AE3C5-7D0E-5917-D565-20550CE3A74C}"/>
              </a:ext>
            </a:extLst>
          </p:cNvPr>
          <p:cNvSpPr/>
          <p:nvPr/>
        </p:nvSpPr>
        <p:spPr>
          <a:xfrm>
            <a:off x="2409738" y="10807339"/>
            <a:ext cx="73154" cy="459624"/>
          </a:xfrm>
          <a:custGeom>
            <a:avLst/>
            <a:gdLst>
              <a:gd name="connsiteX0" fmla="*/ 73112 w 73154"/>
              <a:gd name="connsiteY0" fmla="*/ 361 h 459624"/>
              <a:gd name="connsiteX1" fmla="*/ 22312 w 73154"/>
              <a:gd name="connsiteY1" fmla="*/ 321036 h 459624"/>
              <a:gd name="connsiteX2" fmla="*/ 15962 w 73154"/>
              <a:gd name="connsiteY2" fmla="*/ 362311 h 459624"/>
              <a:gd name="connsiteX3" fmla="*/ 15962 w 73154"/>
              <a:gd name="connsiteY3" fmla="*/ 457561 h 459624"/>
              <a:gd name="connsiteX4" fmla="*/ 15962 w 73154"/>
              <a:gd name="connsiteY4" fmla="*/ 403586 h 459624"/>
              <a:gd name="connsiteX5" fmla="*/ 87 w 73154"/>
              <a:gd name="connsiteY5" fmla="*/ 143236 h 459624"/>
              <a:gd name="connsiteX6" fmla="*/ 12787 w 73154"/>
              <a:gd name="connsiteY6" fmla="*/ 254361 h 459624"/>
              <a:gd name="connsiteX7" fmla="*/ 73112 w 73154"/>
              <a:gd name="connsiteY7" fmla="*/ 361 h 4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4" h="459624">
                <a:moveTo>
                  <a:pt x="73112" y="361"/>
                </a:moveTo>
                <a:cubicBezTo>
                  <a:pt x="74699" y="11473"/>
                  <a:pt x="31837" y="260711"/>
                  <a:pt x="22312" y="321036"/>
                </a:cubicBezTo>
                <a:cubicBezTo>
                  <a:pt x="12787" y="381361"/>
                  <a:pt x="17020" y="339557"/>
                  <a:pt x="15962" y="362311"/>
                </a:cubicBezTo>
                <a:cubicBezTo>
                  <a:pt x="14904" y="385065"/>
                  <a:pt x="15962" y="457561"/>
                  <a:pt x="15962" y="457561"/>
                </a:cubicBezTo>
                <a:cubicBezTo>
                  <a:pt x="15962" y="464440"/>
                  <a:pt x="18608" y="455974"/>
                  <a:pt x="15962" y="403586"/>
                </a:cubicBezTo>
                <a:cubicBezTo>
                  <a:pt x="13316" y="351199"/>
                  <a:pt x="616" y="168107"/>
                  <a:pt x="87" y="143236"/>
                </a:cubicBezTo>
                <a:cubicBezTo>
                  <a:pt x="-442" y="118365"/>
                  <a:pt x="1145" y="270765"/>
                  <a:pt x="12787" y="254361"/>
                </a:cubicBezTo>
                <a:cubicBezTo>
                  <a:pt x="24429" y="237957"/>
                  <a:pt x="71525" y="-10751"/>
                  <a:pt x="73112" y="3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2A2CF82-F16D-19DE-9DB3-D6A2C334DA6F}"/>
              </a:ext>
            </a:extLst>
          </p:cNvPr>
          <p:cNvSpPr/>
          <p:nvPr/>
        </p:nvSpPr>
        <p:spPr>
          <a:xfrm>
            <a:off x="1939040" y="11067837"/>
            <a:ext cx="70885" cy="257021"/>
          </a:xfrm>
          <a:custGeom>
            <a:avLst/>
            <a:gdLst>
              <a:gd name="connsiteX0" fmla="*/ 70735 w 70885"/>
              <a:gd name="connsiteY0" fmla="*/ 213 h 257021"/>
              <a:gd name="connsiteX1" fmla="*/ 885 w 70885"/>
              <a:gd name="connsiteY1" fmla="*/ 251038 h 257021"/>
              <a:gd name="connsiteX2" fmla="*/ 29460 w 70885"/>
              <a:gd name="connsiteY2" fmla="*/ 184363 h 257021"/>
              <a:gd name="connsiteX3" fmla="*/ 19935 w 70885"/>
              <a:gd name="connsiteY3" fmla="*/ 206588 h 257021"/>
              <a:gd name="connsiteX4" fmla="*/ 70735 w 70885"/>
              <a:gd name="connsiteY4" fmla="*/ 213 h 2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5" h="257021">
                <a:moveTo>
                  <a:pt x="70735" y="213"/>
                </a:moveTo>
                <a:cubicBezTo>
                  <a:pt x="67560" y="7621"/>
                  <a:pt x="7764" y="220346"/>
                  <a:pt x="885" y="251038"/>
                </a:cubicBezTo>
                <a:cubicBezTo>
                  <a:pt x="-5994" y="281730"/>
                  <a:pt x="29460" y="184363"/>
                  <a:pt x="29460" y="184363"/>
                </a:cubicBezTo>
                <a:cubicBezTo>
                  <a:pt x="32635" y="176955"/>
                  <a:pt x="14114" y="233046"/>
                  <a:pt x="19935" y="206588"/>
                </a:cubicBezTo>
                <a:cubicBezTo>
                  <a:pt x="25756" y="180130"/>
                  <a:pt x="73910" y="-7195"/>
                  <a:pt x="70735" y="2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5DAC9EA-242F-5B7C-320E-2BB5B967B08A}"/>
              </a:ext>
            </a:extLst>
          </p:cNvPr>
          <p:cNvSpPr/>
          <p:nvPr/>
        </p:nvSpPr>
        <p:spPr>
          <a:xfrm>
            <a:off x="1923912" y="11356894"/>
            <a:ext cx="39166" cy="703344"/>
          </a:xfrm>
          <a:custGeom>
            <a:avLst/>
            <a:gdLst>
              <a:gd name="connsiteX0" fmla="*/ 138 w 39166"/>
              <a:gd name="connsiteY0" fmla="*/ 81 h 703344"/>
              <a:gd name="connsiteX1" fmla="*/ 25538 w 39166"/>
              <a:gd name="connsiteY1" fmla="*/ 330281 h 703344"/>
              <a:gd name="connsiteX2" fmla="*/ 28713 w 39166"/>
              <a:gd name="connsiteY2" fmla="*/ 676356 h 703344"/>
              <a:gd name="connsiteX3" fmla="*/ 31888 w 39166"/>
              <a:gd name="connsiteY3" fmla="*/ 638256 h 703344"/>
              <a:gd name="connsiteX4" fmla="*/ 38238 w 39166"/>
              <a:gd name="connsiteY4" fmla="*/ 301706 h 703344"/>
              <a:gd name="connsiteX5" fmla="*/ 138 w 39166"/>
              <a:gd name="connsiteY5" fmla="*/ 81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66" h="703344">
                <a:moveTo>
                  <a:pt x="138" y="81"/>
                </a:moveTo>
                <a:cubicBezTo>
                  <a:pt x="-1979" y="4843"/>
                  <a:pt x="20776" y="217569"/>
                  <a:pt x="25538" y="330281"/>
                </a:cubicBezTo>
                <a:cubicBezTo>
                  <a:pt x="30301" y="442994"/>
                  <a:pt x="27655" y="625027"/>
                  <a:pt x="28713" y="676356"/>
                </a:cubicBezTo>
                <a:cubicBezTo>
                  <a:pt x="29771" y="727685"/>
                  <a:pt x="30301" y="700698"/>
                  <a:pt x="31888" y="638256"/>
                </a:cubicBezTo>
                <a:cubicBezTo>
                  <a:pt x="33475" y="575814"/>
                  <a:pt x="41942" y="402777"/>
                  <a:pt x="38238" y="301706"/>
                </a:cubicBezTo>
                <a:cubicBezTo>
                  <a:pt x="34534" y="200635"/>
                  <a:pt x="2255" y="-4681"/>
                  <a:pt x="138" y="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99AC0F7-D242-2D00-97BC-89B331921DFC}"/>
              </a:ext>
            </a:extLst>
          </p:cNvPr>
          <p:cNvSpPr/>
          <p:nvPr/>
        </p:nvSpPr>
        <p:spPr>
          <a:xfrm>
            <a:off x="2463748" y="11325040"/>
            <a:ext cx="241561" cy="412939"/>
          </a:xfrm>
          <a:custGeom>
            <a:avLst/>
            <a:gdLst>
              <a:gd name="connsiteX0" fmla="*/ 52 w 241561"/>
              <a:gd name="connsiteY0" fmla="*/ 185 h 412939"/>
              <a:gd name="connsiteX1" fmla="*/ 123877 w 241561"/>
              <a:gd name="connsiteY1" fmla="*/ 203385 h 412939"/>
              <a:gd name="connsiteX2" fmla="*/ 130227 w 241561"/>
              <a:gd name="connsiteY2" fmla="*/ 171635 h 412939"/>
              <a:gd name="connsiteX3" fmla="*/ 238177 w 241561"/>
              <a:gd name="connsiteY3" fmla="*/ 409760 h 412939"/>
              <a:gd name="connsiteX4" fmla="*/ 203252 w 241561"/>
              <a:gd name="connsiteY4" fmla="*/ 295460 h 412939"/>
              <a:gd name="connsiteX5" fmla="*/ 92127 w 241561"/>
              <a:gd name="connsiteY5" fmla="*/ 108135 h 412939"/>
              <a:gd name="connsiteX6" fmla="*/ 108002 w 241561"/>
              <a:gd name="connsiteY6" fmla="*/ 165285 h 412939"/>
              <a:gd name="connsiteX7" fmla="*/ 52 w 241561"/>
              <a:gd name="connsiteY7" fmla="*/ 185 h 41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1" h="412939">
                <a:moveTo>
                  <a:pt x="52" y="185"/>
                </a:moveTo>
                <a:cubicBezTo>
                  <a:pt x="2698" y="6535"/>
                  <a:pt x="102181" y="174810"/>
                  <a:pt x="123877" y="203385"/>
                </a:cubicBezTo>
                <a:cubicBezTo>
                  <a:pt x="145573" y="231960"/>
                  <a:pt x="111177" y="137239"/>
                  <a:pt x="130227" y="171635"/>
                </a:cubicBezTo>
                <a:cubicBezTo>
                  <a:pt x="149277" y="206031"/>
                  <a:pt x="226006" y="389123"/>
                  <a:pt x="238177" y="409760"/>
                </a:cubicBezTo>
                <a:cubicBezTo>
                  <a:pt x="250348" y="430397"/>
                  <a:pt x="227594" y="345731"/>
                  <a:pt x="203252" y="295460"/>
                </a:cubicBezTo>
                <a:cubicBezTo>
                  <a:pt x="178910" y="245189"/>
                  <a:pt x="108002" y="129831"/>
                  <a:pt x="92127" y="108135"/>
                </a:cubicBezTo>
                <a:cubicBezTo>
                  <a:pt x="76252" y="86439"/>
                  <a:pt x="119644" y="177985"/>
                  <a:pt x="108002" y="165285"/>
                </a:cubicBezTo>
                <a:cubicBezTo>
                  <a:pt x="96360" y="152585"/>
                  <a:pt x="-2594" y="-6165"/>
                  <a:pt x="52" y="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1F54AE4-3AD4-EC4F-4F82-C6B8B4B0CD4B}"/>
              </a:ext>
            </a:extLst>
          </p:cNvPr>
          <p:cNvSpPr/>
          <p:nvPr/>
        </p:nvSpPr>
        <p:spPr>
          <a:xfrm>
            <a:off x="2676497" y="11715490"/>
            <a:ext cx="110647" cy="390454"/>
          </a:xfrm>
          <a:custGeom>
            <a:avLst/>
            <a:gdLst>
              <a:gd name="connsiteX0" fmla="*/ 28 w 110647"/>
              <a:gd name="connsiteY0" fmla="*/ 260 h 390454"/>
              <a:gd name="connsiteX1" fmla="*/ 79403 w 110647"/>
              <a:gd name="connsiteY1" fmla="*/ 197110 h 390454"/>
              <a:gd name="connsiteX2" fmla="*/ 107978 w 110647"/>
              <a:gd name="connsiteY2" fmla="*/ 387610 h 390454"/>
              <a:gd name="connsiteX3" fmla="*/ 107978 w 110647"/>
              <a:gd name="connsiteY3" fmla="*/ 301885 h 390454"/>
              <a:gd name="connsiteX4" fmla="*/ 95278 w 110647"/>
              <a:gd name="connsiteY4" fmla="*/ 171710 h 390454"/>
              <a:gd name="connsiteX5" fmla="*/ 95278 w 110647"/>
              <a:gd name="connsiteY5" fmla="*/ 308235 h 390454"/>
              <a:gd name="connsiteX6" fmla="*/ 50828 w 110647"/>
              <a:gd name="connsiteY6" fmla="*/ 70110 h 390454"/>
              <a:gd name="connsiteX7" fmla="*/ 69878 w 110647"/>
              <a:gd name="connsiteY7" fmla="*/ 152660 h 390454"/>
              <a:gd name="connsiteX8" fmla="*/ 28 w 110647"/>
              <a:gd name="connsiteY8" fmla="*/ 260 h 3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47" h="390454">
                <a:moveTo>
                  <a:pt x="28" y="260"/>
                </a:moveTo>
                <a:cubicBezTo>
                  <a:pt x="1615" y="7668"/>
                  <a:pt x="61411" y="132552"/>
                  <a:pt x="79403" y="197110"/>
                </a:cubicBezTo>
                <a:cubicBezTo>
                  <a:pt x="97395" y="261668"/>
                  <a:pt x="103215" y="370147"/>
                  <a:pt x="107978" y="387610"/>
                </a:cubicBezTo>
                <a:cubicBezTo>
                  <a:pt x="112741" y="405073"/>
                  <a:pt x="110095" y="337868"/>
                  <a:pt x="107978" y="301885"/>
                </a:cubicBezTo>
                <a:cubicBezTo>
                  <a:pt x="105861" y="265902"/>
                  <a:pt x="97395" y="170652"/>
                  <a:pt x="95278" y="171710"/>
                </a:cubicBezTo>
                <a:cubicBezTo>
                  <a:pt x="93161" y="172768"/>
                  <a:pt x="102686" y="325168"/>
                  <a:pt x="95278" y="308235"/>
                </a:cubicBezTo>
                <a:cubicBezTo>
                  <a:pt x="87870" y="291302"/>
                  <a:pt x="55061" y="96039"/>
                  <a:pt x="50828" y="70110"/>
                </a:cubicBezTo>
                <a:cubicBezTo>
                  <a:pt x="46595" y="44181"/>
                  <a:pt x="75170" y="159539"/>
                  <a:pt x="69878" y="152660"/>
                </a:cubicBezTo>
                <a:cubicBezTo>
                  <a:pt x="64586" y="145781"/>
                  <a:pt x="-1559" y="-7148"/>
                  <a:pt x="28" y="2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F94CE6CB-EC62-4A28-B33F-67B666445566}"/>
              </a:ext>
            </a:extLst>
          </p:cNvPr>
          <p:cNvSpPr/>
          <p:nvPr/>
        </p:nvSpPr>
        <p:spPr>
          <a:xfrm>
            <a:off x="2660600" y="11772355"/>
            <a:ext cx="88814" cy="276129"/>
          </a:xfrm>
          <a:custGeom>
            <a:avLst/>
            <a:gdLst>
              <a:gd name="connsiteX0" fmla="*/ 50 w 88814"/>
              <a:gd name="connsiteY0" fmla="*/ 545 h 276129"/>
              <a:gd name="connsiteX1" fmla="*/ 85775 w 88814"/>
              <a:gd name="connsiteY1" fmla="*/ 273595 h 276129"/>
              <a:gd name="connsiteX2" fmla="*/ 69900 w 88814"/>
              <a:gd name="connsiteY2" fmla="*/ 140245 h 276129"/>
              <a:gd name="connsiteX3" fmla="*/ 73075 w 88814"/>
              <a:gd name="connsiteY3" fmla="*/ 200570 h 276129"/>
              <a:gd name="connsiteX4" fmla="*/ 50 w 88814"/>
              <a:gd name="connsiteY4" fmla="*/ 545 h 2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" h="276129">
                <a:moveTo>
                  <a:pt x="50" y="545"/>
                </a:moveTo>
                <a:cubicBezTo>
                  <a:pt x="2167" y="12716"/>
                  <a:pt x="74133" y="250312"/>
                  <a:pt x="85775" y="273595"/>
                </a:cubicBezTo>
                <a:cubicBezTo>
                  <a:pt x="97417" y="296878"/>
                  <a:pt x="72017" y="152416"/>
                  <a:pt x="69900" y="140245"/>
                </a:cubicBezTo>
                <a:cubicBezTo>
                  <a:pt x="67783" y="128074"/>
                  <a:pt x="83658" y="217503"/>
                  <a:pt x="73075" y="200570"/>
                </a:cubicBezTo>
                <a:cubicBezTo>
                  <a:pt x="62492" y="183637"/>
                  <a:pt x="-2067" y="-11626"/>
                  <a:pt x="50" y="5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5C58522-2E55-F240-2CA8-15145AF733A0}"/>
              </a:ext>
            </a:extLst>
          </p:cNvPr>
          <p:cNvSpPr/>
          <p:nvPr/>
        </p:nvSpPr>
        <p:spPr>
          <a:xfrm>
            <a:off x="2549513" y="11579203"/>
            <a:ext cx="60481" cy="359128"/>
          </a:xfrm>
          <a:custGeom>
            <a:avLst/>
            <a:gdLst>
              <a:gd name="connsiteX0" fmla="*/ 60337 w 60481"/>
              <a:gd name="connsiteY0" fmla="*/ 98447 h 359128"/>
              <a:gd name="connsiteX1" fmla="*/ 22237 w 60481"/>
              <a:gd name="connsiteY1" fmla="*/ 225447 h 359128"/>
              <a:gd name="connsiteX2" fmla="*/ 22237 w 60481"/>
              <a:gd name="connsiteY2" fmla="*/ 355622 h 359128"/>
              <a:gd name="connsiteX3" fmla="*/ 19062 w 60481"/>
              <a:gd name="connsiteY3" fmla="*/ 311172 h 359128"/>
              <a:gd name="connsiteX4" fmla="*/ 12 w 60481"/>
              <a:gd name="connsiteY4" fmla="*/ 196872 h 359128"/>
              <a:gd name="connsiteX5" fmla="*/ 22237 w 60481"/>
              <a:gd name="connsiteY5" fmla="*/ 22 h 359128"/>
              <a:gd name="connsiteX6" fmla="*/ 6362 w 60481"/>
              <a:gd name="connsiteY6" fmla="*/ 209572 h 359128"/>
              <a:gd name="connsiteX7" fmla="*/ 60337 w 60481"/>
              <a:gd name="connsiteY7" fmla="*/ 98447 h 35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1" h="359128">
                <a:moveTo>
                  <a:pt x="60337" y="98447"/>
                </a:moveTo>
                <a:cubicBezTo>
                  <a:pt x="62983" y="101093"/>
                  <a:pt x="28587" y="182585"/>
                  <a:pt x="22237" y="225447"/>
                </a:cubicBezTo>
                <a:cubicBezTo>
                  <a:pt x="15887" y="268309"/>
                  <a:pt x="22766" y="341335"/>
                  <a:pt x="22237" y="355622"/>
                </a:cubicBezTo>
                <a:cubicBezTo>
                  <a:pt x="21708" y="369910"/>
                  <a:pt x="22766" y="337630"/>
                  <a:pt x="19062" y="311172"/>
                </a:cubicBezTo>
                <a:cubicBezTo>
                  <a:pt x="15358" y="284714"/>
                  <a:pt x="-517" y="248730"/>
                  <a:pt x="12" y="196872"/>
                </a:cubicBezTo>
                <a:cubicBezTo>
                  <a:pt x="541" y="145014"/>
                  <a:pt x="21179" y="-2095"/>
                  <a:pt x="22237" y="22"/>
                </a:cubicBezTo>
                <a:cubicBezTo>
                  <a:pt x="23295" y="2139"/>
                  <a:pt x="4245" y="187347"/>
                  <a:pt x="6362" y="209572"/>
                </a:cubicBezTo>
                <a:cubicBezTo>
                  <a:pt x="8479" y="231797"/>
                  <a:pt x="57691" y="95801"/>
                  <a:pt x="60337" y="984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AB1DEEE-9EDD-A432-8670-6076F6CD32BF}"/>
              </a:ext>
            </a:extLst>
          </p:cNvPr>
          <p:cNvSpPr/>
          <p:nvPr/>
        </p:nvSpPr>
        <p:spPr>
          <a:xfrm>
            <a:off x="2736746" y="12042641"/>
            <a:ext cx="25513" cy="206907"/>
          </a:xfrm>
          <a:custGeom>
            <a:avLst/>
            <a:gdLst>
              <a:gd name="connsiteX0" fmla="*/ 104 w 25513"/>
              <a:gd name="connsiteY0" fmla="*/ 134 h 206907"/>
              <a:gd name="connsiteX1" fmla="*/ 15979 w 25513"/>
              <a:gd name="connsiteY1" fmla="*/ 146184 h 206907"/>
              <a:gd name="connsiteX2" fmla="*/ 3279 w 25513"/>
              <a:gd name="connsiteY2" fmla="*/ 206509 h 206907"/>
              <a:gd name="connsiteX3" fmla="*/ 25504 w 25513"/>
              <a:gd name="connsiteY3" fmla="*/ 120784 h 206907"/>
              <a:gd name="connsiteX4" fmla="*/ 104 w 25513"/>
              <a:gd name="connsiteY4" fmla="*/ 134 h 2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206907">
                <a:moveTo>
                  <a:pt x="104" y="134"/>
                </a:moveTo>
                <a:cubicBezTo>
                  <a:pt x="-1483" y="4367"/>
                  <a:pt x="15450" y="111788"/>
                  <a:pt x="15979" y="146184"/>
                </a:cubicBezTo>
                <a:cubicBezTo>
                  <a:pt x="16508" y="180580"/>
                  <a:pt x="1692" y="210742"/>
                  <a:pt x="3279" y="206509"/>
                </a:cubicBezTo>
                <a:cubicBezTo>
                  <a:pt x="4866" y="202276"/>
                  <a:pt x="26033" y="148830"/>
                  <a:pt x="25504" y="120784"/>
                </a:cubicBezTo>
                <a:cubicBezTo>
                  <a:pt x="24975" y="92738"/>
                  <a:pt x="1691" y="-4099"/>
                  <a:pt x="104" y="1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383E434E-C1B6-9C9B-F099-E1699731D7FF}"/>
              </a:ext>
            </a:extLst>
          </p:cNvPr>
          <p:cNvSpPr/>
          <p:nvPr/>
        </p:nvSpPr>
        <p:spPr>
          <a:xfrm>
            <a:off x="2652893" y="11869070"/>
            <a:ext cx="68184" cy="272719"/>
          </a:xfrm>
          <a:custGeom>
            <a:avLst/>
            <a:gdLst>
              <a:gd name="connsiteX0" fmla="*/ 1407 w 68184"/>
              <a:gd name="connsiteY0" fmla="*/ 2255 h 272719"/>
              <a:gd name="connsiteX1" fmla="*/ 64907 w 68184"/>
              <a:gd name="connsiteY1" fmla="*/ 262605 h 272719"/>
              <a:gd name="connsiteX2" fmla="*/ 55382 w 68184"/>
              <a:gd name="connsiteY2" fmla="*/ 211805 h 272719"/>
              <a:gd name="connsiteX3" fmla="*/ 23632 w 68184"/>
              <a:gd name="connsiteY3" fmla="*/ 138780 h 272719"/>
              <a:gd name="connsiteX4" fmla="*/ 1407 w 68184"/>
              <a:gd name="connsiteY4" fmla="*/ 2255 h 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4" h="272719">
                <a:moveTo>
                  <a:pt x="1407" y="2255"/>
                </a:moveTo>
                <a:cubicBezTo>
                  <a:pt x="8286" y="22892"/>
                  <a:pt x="55911" y="227680"/>
                  <a:pt x="64907" y="262605"/>
                </a:cubicBezTo>
                <a:cubicBezTo>
                  <a:pt x="73903" y="297530"/>
                  <a:pt x="62261" y="232442"/>
                  <a:pt x="55382" y="211805"/>
                </a:cubicBezTo>
                <a:cubicBezTo>
                  <a:pt x="48503" y="191168"/>
                  <a:pt x="32628" y="168943"/>
                  <a:pt x="23632" y="138780"/>
                </a:cubicBezTo>
                <a:cubicBezTo>
                  <a:pt x="14636" y="108618"/>
                  <a:pt x="-5472" y="-18382"/>
                  <a:pt x="1407" y="22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6343AB8-8EB0-7063-E2BF-3F573F6EB8E9}"/>
              </a:ext>
            </a:extLst>
          </p:cNvPr>
          <p:cNvSpPr/>
          <p:nvPr/>
        </p:nvSpPr>
        <p:spPr>
          <a:xfrm>
            <a:off x="2628900" y="11928018"/>
            <a:ext cx="58826" cy="188139"/>
          </a:xfrm>
          <a:custGeom>
            <a:avLst/>
            <a:gdLst>
              <a:gd name="connsiteX0" fmla="*/ 0 w 58826"/>
              <a:gd name="connsiteY0" fmla="*/ 457 h 188139"/>
              <a:gd name="connsiteX1" fmla="*/ 9525 w 58826"/>
              <a:gd name="connsiteY1" fmla="*/ 86182 h 188139"/>
              <a:gd name="connsiteX2" fmla="*/ 57150 w 58826"/>
              <a:gd name="connsiteY2" fmla="*/ 184607 h 188139"/>
              <a:gd name="connsiteX3" fmla="*/ 44450 w 58826"/>
              <a:gd name="connsiteY3" fmla="*/ 162382 h 188139"/>
              <a:gd name="connsiteX4" fmla="*/ 9525 w 58826"/>
              <a:gd name="connsiteY4" fmla="*/ 124282 h 188139"/>
              <a:gd name="connsiteX5" fmla="*/ 0 w 58826"/>
              <a:gd name="connsiteY5" fmla="*/ 457 h 18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6" h="188139">
                <a:moveTo>
                  <a:pt x="0" y="457"/>
                </a:moveTo>
                <a:cubicBezTo>
                  <a:pt x="0" y="-5893"/>
                  <a:pt x="0" y="55490"/>
                  <a:pt x="9525" y="86182"/>
                </a:cubicBezTo>
                <a:cubicBezTo>
                  <a:pt x="19050" y="116874"/>
                  <a:pt x="51329" y="171907"/>
                  <a:pt x="57150" y="184607"/>
                </a:cubicBezTo>
                <a:cubicBezTo>
                  <a:pt x="62971" y="197307"/>
                  <a:pt x="52387" y="172436"/>
                  <a:pt x="44450" y="162382"/>
                </a:cubicBezTo>
                <a:cubicBezTo>
                  <a:pt x="36513" y="152328"/>
                  <a:pt x="16404" y="149153"/>
                  <a:pt x="9525" y="124282"/>
                </a:cubicBezTo>
                <a:cubicBezTo>
                  <a:pt x="2646" y="99411"/>
                  <a:pt x="0" y="6807"/>
                  <a:pt x="0" y="4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E67479C-C171-31BF-1723-B04063C08793}"/>
              </a:ext>
            </a:extLst>
          </p:cNvPr>
          <p:cNvSpPr/>
          <p:nvPr/>
        </p:nvSpPr>
        <p:spPr>
          <a:xfrm>
            <a:off x="2549448" y="11887186"/>
            <a:ext cx="102670" cy="329350"/>
          </a:xfrm>
          <a:custGeom>
            <a:avLst/>
            <a:gdLst>
              <a:gd name="connsiteX0" fmla="*/ 57227 w 102670"/>
              <a:gd name="connsiteY0" fmla="*/ 14 h 329350"/>
              <a:gd name="connsiteX1" fmla="*/ 41352 w 102670"/>
              <a:gd name="connsiteY1" fmla="*/ 146064 h 329350"/>
              <a:gd name="connsiteX2" fmla="*/ 95327 w 102670"/>
              <a:gd name="connsiteY2" fmla="*/ 314339 h 329350"/>
              <a:gd name="connsiteX3" fmla="*/ 92152 w 102670"/>
              <a:gd name="connsiteY3" fmla="*/ 295289 h 329350"/>
              <a:gd name="connsiteX4" fmla="*/ 3252 w 102670"/>
              <a:gd name="connsiteY4" fmla="*/ 85739 h 329350"/>
              <a:gd name="connsiteX5" fmla="*/ 22302 w 102670"/>
              <a:gd name="connsiteY5" fmla="*/ 136539 h 329350"/>
              <a:gd name="connsiteX6" fmla="*/ 57227 w 102670"/>
              <a:gd name="connsiteY6" fmla="*/ 14 h 3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0" h="329350">
                <a:moveTo>
                  <a:pt x="57227" y="14"/>
                </a:moveTo>
                <a:cubicBezTo>
                  <a:pt x="60402" y="1601"/>
                  <a:pt x="35002" y="93677"/>
                  <a:pt x="41352" y="146064"/>
                </a:cubicBezTo>
                <a:cubicBezTo>
                  <a:pt x="47702" y="198451"/>
                  <a:pt x="95327" y="314339"/>
                  <a:pt x="95327" y="314339"/>
                </a:cubicBezTo>
                <a:cubicBezTo>
                  <a:pt x="103794" y="339210"/>
                  <a:pt x="107498" y="333389"/>
                  <a:pt x="92152" y="295289"/>
                </a:cubicBezTo>
                <a:cubicBezTo>
                  <a:pt x="76806" y="257189"/>
                  <a:pt x="14894" y="112197"/>
                  <a:pt x="3252" y="85739"/>
                </a:cubicBezTo>
                <a:cubicBezTo>
                  <a:pt x="-8390" y="59281"/>
                  <a:pt x="14364" y="148181"/>
                  <a:pt x="22302" y="136539"/>
                </a:cubicBezTo>
                <a:cubicBezTo>
                  <a:pt x="30239" y="124897"/>
                  <a:pt x="54052" y="-1573"/>
                  <a:pt x="57227" y="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37924D2-4E89-F88C-C70C-8BE84920149B}"/>
              </a:ext>
            </a:extLst>
          </p:cNvPr>
          <p:cNvSpPr/>
          <p:nvPr/>
        </p:nvSpPr>
        <p:spPr>
          <a:xfrm>
            <a:off x="2509719" y="11972899"/>
            <a:ext cx="103367" cy="215891"/>
          </a:xfrm>
          <a:custGeom>
            <a:avLst/>
            <a:gdLst>
              <a:gd name="connsiteX0" fmla="*/ 42981 w 103367"/>
              <a:gd name="connsiteY0" fmla="*/ 26 h 215891"/>
              <a:gd name="connsiteX1" fmla="*/ 8056 w 103367"/>
              <a:gd name="connsiteY1" fmla="*/ 92101 h 215891"/>
              <a:gd name="connsiteX2" fmla="*/ 14406 w 103367"/>
              <a:gd name="connsiteY2" fmla="*/ 123851 h 215891"/>
              <a:gd name="connsiteX3" fmla="*/ 1706 w 103367"/>
              <a:gd name="connsiteY3" fmla="*/ 85751 h 215891"/>
              <a:gd name="connsiteX4" fmla="*/ 58856 w 103367"/>
              <a:gd name="connsiteY4" fmla="*/ 165126 h 215891"/>
              <a:gd name="connsiteX5" fmla="*/ 58856 w 103367"/>
              <a:gd name="connsiteY5" fmla="*/ 212751 h 215891"/>
              <a:gd name="connsiteX6" fmla="*/ 103306 w 103367"/>
              <a:gd name="connsiteY6" fmla="*/ 76226 h 215891"/>
              <a:gd name="connsiteX7" fmla="*/ 68381 w 103367"/>
              <a:gd name="connsiteY7" fmla="*/ 155601 h 215891"/>
              <a:gd name="connsiteX8" fmla="*/ 62031 w 103367"/>
              <a:gd name="connsiteY8" fmla="*/ 98451 h 215891"/>
              <a:gd name="connsiteX9" fmla="*/ 58856 w 103367"/>
              <a:gd name="connsiteY9" fmla="*/ 111151 h 215891"/>
              <a:gd name="connsiteX10" fmla="*/ 4881 w 103367"/>
              <a:gd name="connsiteY10" fmla="*/ 82576 h 215891"/>
              <a:gd name="connsiteX11" fmla="*/ 42981 w 103367"/>
              <a:gd name="connsiteY11" fmla="*/ 26 h 2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67" h="215891">
                <a:moveTo>
                  <a:pt x="42981" y="26"/>
                </a:moveTo>
                <a:cubicBezTo>
                  <a:pt x="43510" y="1613"/>
                  <a:pt x="12818" y="71464"/>
                  <a:pt x="8056" y="92101"/>
                </a:cubicBezTo>
                <a:cubicBezTo>
                  <a:pt x="3294" y="112738"/>
                  <a:pt x="15464" y="124909"/>
                  <a:pt x="14406" y="123851"/>
                </a:cubicBezTo>
                <a:cubicBezTo>
                  <a:pt x="13348" y="122793"/>
                  <a:pt x="-5702" y="78872"/>
                  <a:pt x="1706" y="85751"/>
                </a:cubicBezTo>
                <a:cubicBezTo>
                  <a:pt x="9114" y="92630"/>
                  <a:pt x="49331" y="143959"/>
                  <a:pt x="58856" y="165126"/>
                </a:cubicBezTo>
                <a:cubicBezTo>
                  <a:pt x="68381" y="186293"/>
                  <a:pt x="51448" y="227568"/>
                  <a:pt x="58856" y="212751"/>
                </a:cubicBezTo>
                <a:cubicBezTo>
                  <a:pt x="66264" y="197934"/>
                  <a:pt x="101719" y="85751"/>
                  <a:pt x="103306" y="76226"/>
                </a:cubicBezTo>
                <a:cubicBezTo>
                  <a:pt x="104894" y="66701"/>
                  <a:pt x="75260" y="151897"/>
                  <a:pt x="68381" y="155601"/>
                </a:cubicBezTo>
                <a:cubicBezTo>
                  <a:pt x="61502" y="159305"/>
                  <a:pt x="62031" y="98451"/>
                  <a:pt x="62031" y="98451"/>
                </a:cubicBezTo>
                <a:cubicBezTo>
                  <a:pt x="60444" y="91043"/>
                  <a:pt x="68381" y="113797"/>
                  <a:pt x="58856" y="111151"/>
                </a:cubicBezTo>
                <a:cubicBezTo>
                  <a:pt x="49331" y="108505"/>
                  <a:pt x="9644" y="97393"/>
                  <a:pt x="4881" y="82576"/>
                </a:cubicBezTo>
                <a:cubicBezTo>
                  <a:pt x="118" y="67759"/>
                  <a:pt x="42452" y="-1561"/>
                  <a:pt x="42981" y="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EE0D1EC-8D14-2650-6B84-1CE554C9DB71}"/>
              </a:ext>
            </a:extLst>
          </p:cNvPr>
          <p:cNvSpPr/>
          <p:nvPr/>
        </p:nvSpPr>
        <p:spPr>
          <a:xfrm>
            <a:off x="2748332" y="12116016"/>
            <a:ext cx="45901" cy="355813"/>
          </a:xfrm>
          <a:custGeom>
            <a:avLst/>
            <a:gdLst>
              <a:gd name="connsiteX0" fmla="*/ 45668 w 45901"/>
              <a:gd name="connsiteY0" fmla="*/ 2959 h 355813"/>
              <a:gd name="connsiteX1" fmla="*/ 23443 w 45901"/>
              <a:gd name="connsiteY1" fmla="*/ 104559 h 355813"/>
              <a:gd name="connsiteX2" fmla="*/ 20268 w 45901"/>
              <a:gd name="connsiteY2" fmla="*/ 234734 h 355813"/>
              <a:gd name="connsiteX3" fmla="*/ 17093 w 45901"/>
              <a:gd name="connsiteY3" fmla="*/ 199809 h 355813"/>
              <a:gd name="connsiteX4" fmla="*/ 26618 w 45901"/>
              <a:gd name="connsiteY4" fmla="*/ 355384 h 355813"/>
              <a:gd name="connsiteX5" fmla="*/ 1218 w 45901"/>
              <a:gd name="connsiteY5" fmla="*/ 244259 h 355813"/>
              <a:gd name="connsiteX6" fmla="*/ 4393 w 45901"/>
              <a:gd name="connsiteY6" fmla="*/ 187109 h 355813"/>
              <a:gd name="connsiteX7" fmla="*/ 7568 w 45901"/>
              <a:gd name="connsiteY7" fmla="*/ 222034 h 355813"/>
              <a:gd name="connsiteX8" fmla="*/ 45668 w 45901"/>
              <a:gd name="connsiteY8" fmla="*/ 2959 h 3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1" h="355813">
                <a:moveTo>
                  <a:pt x="45668" y="2959"/>
                </a:moveTo>
                <a:cubicBezTo>
                  <a:pt x="48314" y="-16620"/>
                  <a:pt x="27676" y="65930"/>
                  <a:pt x="23443" y="104559"/>
                </a:cubicBezTo>
                <a:cubicBezTo>
                  <a:pt x="19210" y="143188"/>
                  <a:pt x="21326" y="218859"/>
                  <a:pt x="20268" y="234734"/>
                </a:cubicBezTo>
                <a:cubicBezTo>
                  <a:pt x="19210" y="250609"/>
                  <a:pt x="16035" y="179701"/>
                  <a:pt x="17093" y="199809"/>
                </a:cubicBezTo>
                <a:cubicBezTo>
                  <a:pt x="18151" y="219917"/>
                  <a:pt x="29264" y="347976"/>
                  <a:pt x="26618" y="355384"/>
                </a:cubicBezTo>
                <a:cubicBezTo>
                  <a:pt x="23972" y="362792"/>
                  <a:pt x="4922" y="272305"/>
                  <a:pt x="1218" y="244259"/>
                </a:cubicBezTo>
                <a:cubicBezTo>
                  <a:pt x="-2486" y="216213"/>
                  <a:pt x="3335" y="190813"/>
                  <a:pt x="4393" y="187109"/>
                </a:cubicBezTo>
                <a:cubicBezTo>
                  <a:pt x="5451" y="183405"/>
                  <a:pt x="2806" y="246376"/>
                  <a:pt x="7568" y="222034"/>
                </a:cubicBezTo>
                <a:cubicBezTo>
                  <a:pt x="12330" y="197692"/>
                  <a:pt x="43022" y="22538"/>
                  <a:pt x="45668" y="29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6AFE2EC-8C33-48D9-16E7-5F830177B0D3}"/>
              </a:ext>
            </a:extLst>
          </p:cNvPr>
          <p:cNvSpPr/>
          <p:nvPr/>
        </p:nvSpPr>
        <p:spPr>
          <a:xfrm>
            <a:off x="2548291" y="12243756"/>
            <a:ext cx="63828" cy="463808"/>
          </a:xfrm>
          <a:custGeom>
            <a:avLst/>
            <a:gdLst>
              <a:gd name="connsiteX0" fmla="*/ 29809 w 63828"/>
              <a:gd name="connsiteY0" fmla="*/ 2219 h 463808"/>
              <a:gd name="connsiteX1" fmla="*/ 26634 w 63828"/>
              <a:gd name="connsiteY1" fmla="*/ 221294 h 463808"/>
              <a:gd name="connsiteX2" fmla="*/ 39334 w 63828"/>
              <a:gd name="connsiteY2" fmla="*/ 322894 h 463808"/>
              <a:gd name="connsiteX3" fmla="*/ 32984 w 63828"/>
              <a:gd name="connsiteY3" fmla="*/ 297494 h 463808"/>
              <a:gd name="connsiteX4" fmla="*/ 61559 w 63828"/>
              <a:gd name="connsiteY4" fmla="*/ 456244 h 463808"/>
              <a:gd name="connsiteX5" fmla="*/ 55209 w 63828"/>
              <a:gd name="connsiteY5" fmla="*/ 408619 h 463808"/>
              <a:gd name="connsiteX6" fmla="*/ 1234 w 63828"/>
              <a:gd name="connsiteY6" fmla="*/ 151444 h 463808"/>
              <a:gd name="connsiteX7" fmla="*/ 17109 w 63828"/>
              <a:gd name="connsiteY7" fmla="*/ 227644 h 463808"/>
              <a:gd name="connsiteX8" fmla="*/ 13934 w 63828"/>
              <a:gd name="connsiteY8" fmla="*/ 113344 h 463808"/>
              <a:gd name="connsiteX9" fmla="*/ 29809 w 63828"/>
              <a:gd name="connsiteY9" fmla="*/ 2219 h 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8" h="463808">
                <a:moveTo>
                  <a:pt x="29809" y="2219"/>
                </a:moveTo>
                <a:cubicBezTo>
                  <a:pt x="31926" y="20211"/>
                  <a:pt x="25047" y="167848"/>
                  <a:pt x="26634" y="221294"/>
                </a:cubicBezTo>
                <a:cubicBezTo>
                  <a:pt x="28221" y="274740"/>
                  <a:pt x="38276" y="310194"/>
                  <a:pt x="39334" y="322894"/>
                </a:cubicBezTo>
                <a:cubicBezTo>
                  <a:pt x="40392" y="335594"/>
                  <a:pt x="29280" y="275269"/>
                  <a:pt x="32984" y="297494"/>
                </a:cubicBezTo>
                <a:cubicBezTo>
                  <a:pt x="36688" y="319719"/>
                  <a:pt x="57855" y="437723"/>
                  <a:pt x="61559" y="456244"/>
                </a:cubicBezTo>
                <a:cubicBezTo>
                  <a:pt x="65263" y="474765"/>
                  <a:pt x="65263" y="459419"/>
                  <a:pt x="55209" y="408619"/>
                </a:cubicBezTo>
                <a:cubicBezTo>
                  <a:pt x="45155" y="357819"/>
                  <a:pt x="7584" y="181606"/>
                  <a:pt x="1234" y="151444"/>
                </a:cubicBezTo>
                <a:cubicBezTo>
                  <a:pt x="-5116" y="121282"/>
                  <a:pt x="14992" y="233994"/>
                  <a:pt x="17109" y="227644"/>
                </a:cubicBezTo>
                <a:cubicBezTo>
                  <a:pt x="19226" y="221294"/>
                  <a:pt x="9701" y="146152"/>
                  <a:pt x="13934" y="113344"/>
                </a:cubicBezTo>
                <a:cubicBezTo>
                  <a:pt x="18167" y="80536"/>
                  <a:pt x="27692" y="-15773"/>
                  <a:pt x="29809" y="22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61F210EA-CE6A-70CA-9495-CC95246B9CD0}"/>
              </a:ext>
            </a:extLst>
          </p:cNvPr>
          <p:cNvSpPr/>
          <p:nvPr/>
        </p:nvSpPr>
        <p:spPr>
          <a:xfrm>
            <a:off x="2771753" y="12470661"/>
            <a:ext cx="9759" cy="172505"/>
          </a:xfrm>
          <a:custGeom>
            <a:avLst/>
            <a:gdLst>
              <a:gd name="connsiteX0" fmla="*/ 9547 w 9759"/>
              <a:gd name="connsiteY0" fmla="*/ 739 h 172505"/>
              <a:gd name="connsiteX1" fmla="*/ 3197 w 9759"/>
              <a:gd name="connsiteY1" fmla="*/ 105514 h 172505"/>
              <a:gd name="connsiteX2" fmla="*/ 6372 w 9759"/>
              <a:gd name="connsiteY2" fmla="*/ 172189 h 172505"/>
              <a:gd name="connsiteX3" fmla="*/ 9547 w 9759"/>
              <a:gd name="connsiteY3" fmla="*/ 127739 h 172505"/>
              <a:gd name="connsiteX4" fmla="*/ 22 w 9759"/>
              <a:gd name="connsiteY4" fmla="*/ 61064 h 172505"/>
              <a:gd name="connsiteX5" fmla="*/ 9547 w 9759"/>
              <a:gd name="connsiteY5" fmla="*/ 739 h 17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" h="172505">
                <a:moveTo>
                  <a:pt x="9547" y="739"/>
                </a:moveTo>
                <a:cubicBezTo>
                  <a:pt x="10076" y="8147"/>
                  <a:pt x="3726" y="76939"/>
                  <a:pt x="3197" y="105514"/>
                </a:cubicBezTo>
                <a:cubicBezTo>
                  <a:pt x="2668" y="134089"/>
                  <a:pt x="5314" y="168485"/>
                  <a:pt x="6372" y="172189"/>
                </a:cubicBezTo>
                <a:cubicBezTo>
                  <a:pt x="7430" y="175893"/>
                  <a:pt x="10605" y="146260"/>
                  <a:pt x="9547" y="127739"/>
                </a:cubicBezTo>
                <a:cubicBezTo>
                  <a:pt x="8489" y="109218"/>
                  <a:pt x="-507" y="78526"/>
                  <a:pt x="22" y="61064"/>
                </a:cubicBezTo>
                <a:cubicBezTo>
                  <a:pt x="551" y="43602"/>
                  <a:pt x="9018" y="-6669"/>
                  <a:pt x="9547" y="7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8F34634A-6116-CAE2-67BB-47C21EF88461}"/>
              </a:ext>
            </a:extLst>
          </p:cNvPr>
          <p:cNvSpPr/>
          <p:nvPr/>
        </p:nvSpPr>
        <p:spPr>
          <a:xfrm>
            <a:off x="2684777" y="12293596"/>
            <a:ext cx="26720" cy="111135"/>
          </a:xfrm>
          <a:custGeom>
            <a:avLst/>
            <a:gdLst>
              <a:gd name="connsiteX0" fmla="*/ 26673 w 26720"/>
              <a:gd name="connsiteY0" fmla="*/ 4 h 111135"/>
              <a:gd name="connsiteX1" fmla="*/ 7623 w 26720"/>
              <a:gd name="connsiteY1" fmla="*/ 63504 h 111135"/>
              <a:gd name="connsiteX2" fmla="*/ 7623 w 26720"/>
              <a:gd name="connsiteY2" fmla="*/ 111129 h 111135"/>
              <a:gd name="connsiteX3" fmla="*/ 1273 w 26720"/>
              <a:gd name="connsiteY3" fmla="*/ 60329 h 111135"/>
              <a:gd name="connsiteX4" fmla="*/ 26673 w 26720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0" h="111135">
                <a:moveTo>
                  <a:pt x="26673" y="4"/>
                </a:moveTo>
                <a:cubicBezTo>
                  <a:pt x="27731" y="533"/>
                  <a:pt x="10798" y="44983"/>
                  <a:pt x="7623" y="63504"/>
                </a:cubicBezTo>
                <a:cubicBezTo>
                  <a:pt x="4448" y="82025"/>
                  <a:pt x="8681" y="111658"/>
                  <a:pt x="7623" y="111129"/>
                </a:cubicBezTo>
                <a:cubicBezTo>
                  <a:pt x="6565" y="110600"/>
                  <a:pt x="-3490" y="78321"/>
                  <a:pt x="1273" y="60329"/>
                </a:cubicBezTo>
                <a:cubicBezTo>
                  <a:pt x="6035" y="42337"/>
                  <a:pt x="25615" y="-525"/>
                  <a:pt x="26673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7FB973-89D0-78B0-87ED-1D5A2E881F6D}"/>
              </a:ext>
            </a:extLst>
          </p:cNvPr>
          <p:cNvSpPr/>
          <p:nvPr/>
        </p:nvSpPr>
        <p:spPr>
          <a:xfrm>
            <a:off x="2618832" y="12538055"/>
            <a:ext cx="107614" cy="238715"/>
          </a:xfrm>
          <a:custGeom>
            <a:avLst/>
            <a:gdLst>
              <a:gd name="connsiteX0" fmla="*/ 48168 w 107614"/>
              <a:gd name="connsiteY0" fmla="*/ 20 h 238715"/>
              <a:gd name="connsiteX1" fmla="*/ 16418 w 107614"/>
              <a:gd name="connsiteY1" fmla="*/ 114320 h 238715"/>
              <a:gd name="connsiteX2" fmla="*/ 16418 w 107614"/>
              <a:gd name="connsiteY2" fmla="*/ 152420 h 238715"/>
              <a:gd name="connsiteX3" fmla="*/ 51343 w 107614"/>
              <a:gd name="connsiteY3" fmla="*/ 215920 h 238715"/>
              <a:gd name="connsiteX4" fmla="*/ 29118 w 107614"/>
              <a:gd name="connsiteY4" fmla="*/ 177820 h 238715"/>
              <a:gd name="connsiteX5" fmla="*/ 105318 w 107614"/>
              <a:gd name="connsiteY5" fmla="*/ 238145 h 238715"/>
              <a:gd name="connsiteX6" fmla="*/ 79918 w 107614"/>
              <a:gd name="connsiteY6" fmla="*/ 203220 h 238715"/>
              <a:gd name="connsiteX7" fmla="*/ 543 w 107614"/>
              <a:gd name="connsiteY7" fmla="*/ 123845 h 238715"/>
              <a:gd name="connsiteX8" fmla="*/ 48168 w 107614"/>
              <a:gd name="connsiteY8" fmla="*/ 20 h 23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14" h="238715">
                <a:moveTo>
                  <a:pt x="48168" y="20"/>
                </a:moveTo>
                <a:cubicBezTo>
                  <a:pt x="50814" y="-1568"/>
                  <a:pt x="21710" y="88920"/>
                  <a:pt x="16418" y="114320"/>
                </a:cubicBezTo>
                <a:cubicBezTo>
                  <a:pt x="11126" y="139720"/>
                  <a:pt x="10597" y="135487"/>
                  <a:pt x="16418" y="152420"/>
                </a:cubicBezTo>
                <a:cubicBezTo>
                  <a:pt x="22239" y="169353"/>
                  <a:pt x="49226" y="211687"/>
                  <a:pt x="51343" y="215920"/>
                </a:cubicBezTo>
                <a:cubicBezTo>
                  <a:pt x="53460" y="220153"/>
                  <a:pt x="20122" y="174116"/>
                  <a:pt x="29118" y="177820"/>
                </a:cubicBezTo>
                <a:cubicBezTo>
                  <a:pt x="38114" y="181524"/>
                  <a:pt x="96851" y="233912"/>
                  <a:pt x="105318" y="238145"/>
                </a:cubicBezTo>
                <a:cubicBezTo>
                  <a:pt x="113785" y="242378"/>
                  <a:pt x="97380" y="222270"/>
                  <a:pt x="79918" y="203220"/>
                </a:cubicBezTo>
                <a:cubicBezTo>
                  <a:pt x="62456" y="184170"/>
                  <a:pt x="6893" y="155595"/>
                  <a:pt x="543" y="123845"/>
                </a:cubicBezTo>
                <a:cubicBezTo>
                  <a:pt x="-5807" y="92095"/>
                  <a:pt x="45522" y="1608"/>
                  <a:pt x="48168" y="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2E30AA0-D52C-A760-810D-AA94CB96AEBB}"/>
              </a:ext>
            </a:extLst>
          </p:cNvPr>
          <p:cNvSpPr/>
          <p:nvPr/>
        </p:nvSpPr>
        <p:spPr>
          <a:xfrm>
            <a:off x="2663517" y="12556289"/>
            <a:ext cx="92389" cy="64355"/>
          </a:xfrm>
          <a:custGeom>
            <a:avLst/>
            <a:gdLst>
              <a:gd name="connsiteX0" fmla="*/ 308 w 92389"/>
              <a:gd name="connsiteY0" fmla="*/ 64336 h 64355"/>
              <a:gd name="connsiteX1" fmla="*/ 44758 w 92389"/>
              <a:gd name="connsiteY1" fmla="*/ 7186 h 64355"/>
              <a:gd name="connsiteX2" fmla="*/ 92383 w 92389"/>
              <a:gd name="connsiteY2" fmla="*/ 836 h 64355"/>
              <a:gd name="connsiteX3" fmla="*/ 41583 w 92389"/>
              <a:gd name="connsiteY3" fmla="*/ 7186 h 64355"/>
              <a:gd name="connsiteX4" fmla="*/ 25708 w 92389"/>
              <a:gd name="connsiteY4" fmla="*/ 13536 h 64355"/>
              <a:gd name="connsiteX5" fmla="*/ 308 w 92389"/>
              <a:gd name="connsiteY5" fmla="*/ 64336 h 6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89" h="64355">
                <a:moveTo>
                  <a:pt x="308" y="64336"/>
                </a:moveTo>
                <a:cubicBezTo>
                  <a:pt x="3483" y="63278"/>
                  <a:pt x="29412" y="17769"/>
                  <a:pt x="44758" y="7186"/>
                </a:cubicBezTo>
                <a:cubicBezTo>
                  <a:pt x="60104" y="-3397"/>
                  <a:pt x="92912" y="836"/>
                  <a:pt x="92383" y="836"/>
                </a:cubicBezTo>
                <a:cubicBezTo>
                  <a:pt x="91854" y="836"/>
                  <a:pt x="41583" y="7186"/>
                  <a:pt x="41583" y="7186"/>
                </a:cubicBezTo>
                <a:cubicBezTo>
                  <a:pt x="30471" y="9303"/>
                  <a:pt x="32058" y="2953"/>
                  <a:pt x="25708" y="13536"/>
                </a:cubicBezTo>
                <a:cubicBezTo>
                  <a:pt x="19358" y="24119"/>
                  <a:pt x="-2867" y="65394"/>
                  <a:pt x="308" y="643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14FE903C-1CD1-BBC0-2F4E-17E6CE29F228}"/>
              </a:ext>
            </a:extLst>
          </p:cNvPr>
          <p:cNvSpPr/>
          <p:nvPr/>
        </p:nvSpPr>
        <p:spPr>
          <a:xfrm>
            <a:off x="2749491" y="12579288"/>
            <a:ext cx="41625" cy="194049"/>
          </a:xfrm>
          <a:custGeom>
            <a:avLst/>
            <a:gdLst>
              <a:gd name="connsiteX0" fmla="*/ 31809 w 41625"/>
              <a:gd name="connsiteY0" fmla="*/ 62 h 194049"/>
              <a:gd name="connsiteX1" fmla="*/ 41334 w 41625"/>
              <a:gd name="connsiteY1" fmla="*/ 139762 h 194049"/>
              <a:gd name="connsiteX2" fmla="*/ 19109 w 41625"/>
              <a:gd name="connsiteY2" fmla="*/ 177862 h 194049"/>
              <a:gd name="connsiteX3" fmla="*/ 59 w 41625"/>
              <a:gd name="connsiteY3" fmla="*/ 193737 h 194049"/>
              <a:gd name="connsiteX4" fmla="*/ 25459 w 41625"/>
              <a:gd name="connsiteY4" fmla="*/ 165162 h 194049"/>
              <a:gd name="connsiteX5" fmla="*/ 6409 w 41625"/>
              <a:gd name="connsiteY5" fmla="*/ 60387 h 194049"/>
              <a:gd name="connsiteX6" fmla="*/ 31809 w 41625"/>
              <a:gd name="connsiteY6" fmla="*/ 120712 h 194049"/>
              <a:gd name="connsiteX7" fmla="*/ 31809 w 41625"/>
              <a:gd name="connsiteY7" fmla="*/ 62 h 19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5" h="194049">
                <a:moveTo>
                  <a:pt x="31809" y="62"/>
                </a:moveTo>
                <a:cubicBezTo>
                  <a:pt x="33396" y="3237"/>
                  <a:pt x="43451" y="110129"/>
                  <a:pt x="41334" y="139762"/>
                </a:cubicBezTo>
                <a:cubicBezTo>
                  <a:pt x="39217" y="169395"/>
                  <a:pt x="19109" y="177862"/>
                  <a:pt x="19109" y="177862"/>
                </a:cubicBezTo>
                <a:cubicBezTo>
                  <a:pt x="12230" y="186858"/>
                  <a:pt x="-999" y="195854"/>
                  <a:pt x="59" y="193737"/>
                </a:cubicBezTo>
                <a:cubicBezTo>
                  <a:pt x="1117" y="191620"/>
                  <a:pt x="24401" y="187387"/>
                  <a:pt x="25459" y="165162"/>
                </a:cubicBezTo>
                <a:cubicBezTo>
                  <a:pt x="26517" y="142937"/>
                  <a:pt x="5351" y="67795"/>
                  <a:pt x="6409" y="60387"/>
                </a:cubicBezTo>
                <a:cubicBezTo>
                  <a:pt x="7467" y="52979"/>
                  <a:pt x="28105" y="124945"/>
                  <a:pt x="31809" y="120712"/>
                </a:cubicBezTo>
                <a:cubicBezTo>
                  <a:pt x="35513" y="116479"/>
                  <a:pt x="30222" y="-3113"/>
                  <a:pt x="31809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D3FAEA2-9BBE-A8FB-DD77-D8247F2C9F9B}"/>
              </a:ext>
            </a:extLst>
          </p:cNvPr>
          <p:cNvSpPr/>
          <p:nvPr/>
        </p:nvSpPr>
        <p:spPr>
          <a:xfrm>
            <a:off x="1939328" y="12020541"/>
            <a:ext cx="51471" cy="243643"/>
          </a:xfrm>
          <a:custGeom>
            <a:avLst/>
            <a:gdLst>
              <a:gd name="connsiteX0" fmla="*/ 22822 w 51471"/>
              <a:gd name="connsiteY0" fmla="*/ 9 h 243643"/>
              <a:gd name="connsiteX1" fmla="*/ 597 w 51471"/>
              <a:gd name="connsiteY1" fmla="*/ 117484 h 243643"/>
              <a:gd name="connsiteX2" fmla="*/ 6947 w 51471"/>
              <a:gd name="connsiteY2" fmla="*/ 193684 h 243643"/>
              <a:gd name="connsiteX3" fmla="*/ 13297 w 51471"/>
              <a:gd name="connsiteY3" fmla="*/ 174634 h 243643"/>
              <a:gd name="connsiteX4" fmla="*/ 13297 w 51471"/>
              <a:gd name="connsiteY4" fmla="*/ 241309 h 243643"/>
              <a:gd name="connsiteX5" fmla="*/ 51397 w 51471"/>
              <a:gd name="connsiteY5" fmla="*/ 76209 h 243643"/>
              <a:gd name="connsiteX6" fmla="*/ 22822 w 51471"/>
              <a:gd name="connsiteY6" fmla="*/ 225434 h 243643"/>
              <a:gd name="connsiteX7" fmla="*/ 16472 w 51471"/>
              <a:gd name="connsiteY7" fmla="*/ 180984 h 243643"/>
              <a:gd name="connsiteX8" fmla="*/ 3772 w 51471"/>
              <a:gd name="connsiteY8" fmla="*/ 123834 h 243643"/>
              <a:gd name="connsiteX9" fmla="*/ 22822 w 51471"/>
              <a:gd name="connsiteY9" fmla="*/ 9 h 2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71" h="243643">
                <a:moveTo>
                  <a:pt x="22822" y="9"/>
                </a:moveTo>
                <a:cubicBezTo>
                  <a:pt x="22293" y="-1049"/>
                  <a:pt x="3243" y="85205"/>
                  <a:pt x="597" y="117484"/>
                </a:cubicBezTo>
                <a:cubicBezTo>
                  <a:pt x="-2049" y="149763"/>
                  <a:pt x="4830" y="184159"/>
                  <a:pt x="6947" y="193684"/>
                </a:cubicBezTo>
                <a:cubicBezTo>
                  <a:pt x="9064" y="203209"/>
                  <a:pt x="12239" y="166697"/>
                  <a:pt x="13297" y="174634"/>
                </a:cubicBezTo>
                <a:cubicBezTo>
                  <a:pt x="14355" y="182571"/>
                  <a:pt x="6947" y="257713"/>
                  <a:pt x="13297" y="241309"/>
                </a:cubicBezTo>
                <a:cubicBezTo>
                  <a:pt x="19647" y="224905"/>
                  <a:pt x="49810" y="78855"/>
                  <a:pt x="51397" y="76209"/>
                </a:cubicBezTo>
                <a:cubicBezTo>
                  <a:pt x="52985" y="73563"/>
                  <a:pt x="28643" y="207972"/>
                  <a:pt x="22822" y="225434"/>
                </a:cubicBezTo>
                <a:cubicBezTo>
                  <a:pt x="17001" y="242896"/>
                  <a:pt x="19647" y="197917"/>
                  <a:pt x="16472" y="180984"/>
                </a:cubicBezTo>
                <a:cubicBezTo>
                  <a:pt x="13297" y="164051"/>
                  <a:pt x="2714" y="147646"/>
                  <a:pt x="3772" y="123834"/>
                </a:cubicBezTo>
                <a:cubicBezTo>
                  <a:pt x="4830" y="100022"/>
                  <a:pt x="23351" y="1067"/>
                  <a:pt x="22822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5DF262E-528B-DD5B-ABE6-659938123946}"/>
              </a:ext>
            </a:extLst>
          </p:cNvPr>
          <p:cNvSpPr/>
          <p:nvPr/>
        </p:nvSpPr>
        <p:spPr>
          <a:xfrm>
            <a:off x="1990768" y="12099906"/>
            <a:ext cx="207751" cy="700798"/>
          </a:xfrm>
          <a:custGeom>
            <a:avLst/>
            <a:gdLst>
              <a:gd name="connsiteX0" fmla="*/ 12657 w 207751"/>
              <a:gd name="connsiteY0" fmla="*/ 19 h 700798"/>
              <a:gd name="connsiteX1" fmla="*/ 3132 w 207751"/>
              <a:gd name="connsiteY1" fmla="*/ 212744 h 700798"/>
              <a:gd name="connsiteX2" fmla="*/ 76157 w 207751"/>
              <a:gd name="connsiteY2" fmla="*/ 314344 h 700798"/>
              <a:gd name="connsiteX3" fmla="*/ 69807 w 207751"/>
              <a:gd name="connsiteY3" fmla="*/ 288944 h 700798"/>
              <a:gd name="connsiteX4" fmla="*/ 168232 w 207751"/>
              <a:gd name="connsiteY4" fmla="*/ 561994 h 700798"/>
              <a:gd name="connsiteX5" fmla="*/ 203157 w 207751"/>
              <a:gd name="connsiteY5" fmla="*/ 676294 h 700798"/>
              <a:gd name="connsiteX6" fmla="*/ 206332 w 207751"/>
              <a:gd name="connsiteY6" fmla="*/ 695344 h 700798"/>
              <a:gd name="connsiteX7" fmla="*/ 193632 w 207751"/>
              <a:gd name="connsiteY7" fmla="*/ 603269 h 700798"/>
              <a:gd name="connsiteX8" fmla="*/ 133307 w 207751"/>
              <a:gd name="connsiteY8" fmla="*/ 409594 h 700798"/>
              <a:gd name="connsiteX9" fmla="*/ 41232 w 207751"/>
              <a:gd name="connsiteY9" fmla="*/ 301644 h 700798"/>
              <a:gd name="connsiteX10" fmla="*/ 38057 w 207751"/>
              <a:gd name="connsiteY10" fmla="*/ 260369 h 700798"/>
              <a:gd name="connsiteX11" fmla="*/ 34882 w 207751"/>
              <a:gd name="connsiteY11" fmla="*/ 101619 h 700798"/>
              <a:gd name="connsiteX12" fmla="*/ 25357 w 207751"/>
              <a:gd name="connsiteY12" fmla="*/ 228619 h 700798"/>
              <a:gd name="connsiteX13" fmla="*/ 6307 w 207751"/>
              <a:gd name="connsiteY13" fmla="*/ 200044 h 700798"/>
              <a:gd name="connsiteX14" fmla="*/ 12657 w 207751"/>
              <a:gd name="connsiteY14" fmla="*/ 19 h 7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51" h="700798">
                <a:moveTo>
                  <a:pt x="12657" y="19"/>
                </a:moveTo>
                <a:cubicBezTo>
                  <a:pt x="12128" y="2136"/>
                  <a:pt x="-7451" y="160356"/>
                  <a:pt x="3132" y="212744"/>
                </a:cubicBezTo>
                <a:cubicBezTo>
                  <a:pt x="13715" y="265132"/>
                  <a:pt x="65045" y="301644"/>
                  <a:pt x="76157" y="314344"/>
                </a:cubicBezTo>
                <a:cubicBezTo>
                  <a:pt x="87269" y="327044"/>
                  <a:pt x="54461" y="247669"/>
                  <a:pt x="69807" y="288944"/>
                </a:cubicBezTo>
                <a:cubicBezTo>
                  <a:pt x="85153" y="330219"/>
                  <a:pt x="146007" y="497436"/>
                  <a:pt x="168232" y="561994"/>
                </a:cubicBezTo>
                <a:cubicBezTo>
                  <a:pt x="190457" y="626552"/>
                  <a:pt x="196807" y="654069"/>
                  <a:pt x="203157" y="676294"/>
                </a:cubicBezTo>
                <a:cubicBezTo>
                  <a:pt x="209507" y="698519"/>
                  <a:pt x="207919" y="707515"/>
                  <a:pt x="206332" y="695344"/>
                </a:cubicBezTo>
                <a:cubicBezTo>
                  <a:pt x="204745" y="683173"/>
                  <a:pt x="205803" y="650894"/>
                  <a:pt x="193632" y="603269"/>
                </a:cubicBezTo>
                <a:cubicBezTo>
                  <a:pt x="181461" y="555644"/>
                  <a:pt x="158707" y="459865"/>
                  <a:pt x="133307" y="409594"/>
                </a:cubicBezTo>
                <a:cubicBezTo>
                  <a:pt x="107907" y="359323"/>
                  <a:pt x="57107" y="326515"/>
                  <a:pt x="41232" y="301644"/>
                </a:cubicBezTo>
                <a:cubicBezTo>
                  <a:pt x="25357" y="276773"/>
                  <a:pt x="39115" y="293706"/>
                  <a:pt x="38057" y="260369"/>
                </a:cubicBezTo>
                <a:cubicBezTo>
                  <a:pt x="36999" y="227032"/>
                  <a:pt x="36999" y="106911"/>
                  <a:pt x="34882" y="101619"/>
                </a:cubicBezTo>
                <a:cubicBezTo>
                  <a:pt x="32765" y="96327"/>
                  <a:pt x="30120" y="212215"/>
                  <a:pt x="25357" y="228619"/>
                </a:cubicBezTo>
                <a:cubicBezTo>
                  <a:pt x="20594" y="245023"/>
                  <a:pt x="7894" y="230736"/>
                  <a:pt x="6307" y="200044"/>
                </a:cubicBezTo>
                <a:cubicBezTo>
                  <a:pt x="4719" y="169352"/>
                  <a:pt x="13186" y="-2098"/>
                  <a:pt x="12657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CF48B39D-07D3-636A-8F66-7CC836F1725F}"/>
              </a:ext>
            </a:extLst>
          </p:cNvPr>
          <p:cNvSpPr/>
          <p:nvPr/>
        </p:nvSpPr>
        <p:spPr>
          <a:xfrm>
            <a:off x="2095491" y="12220449"/>
            <a:ext cx="86393" cy="271156"/>
          </a:xfrm>
          <a:custGeom>
            <a:avLst/>
            <a:gdLst>
              <a:gd name="connsiteX0" fmla="*/ 9 w 86393"/>
              <a:gd name="connsiteY0" fmla="*/ 126 h 271156"/>
              <a:gd name="connsiteX1" fmla="*/ 25409 w 86393"/>
              <a:gd name="connsiteY1" fmla="*/ 108076 h 271156"/>
              <a:gd name="connsiteX2" fmla="*/ 25409 w 86393"/>
              <a:gd name="connsiteY2" fmla="*/ 196976 h 271156"/>
              <a:gd name="connsiteX3" fmla="*/ 28584 w 86393"/>
              <a:gd name="connsiteY3" fmla="*/ 177926 h 271156"/>
              <a:gd name="connsiteX4" fmla="*/ 85734 w 86393"/>
              <a:gd name="connsiteY4" fmla="*/ 270001 h 271156"/>
              <a:gd name="connsiteX5" fmla="*/ 57159 w 86393"/>
              <a:gd name="connsiteY5" fmla="*/ 225551 h 271156"/>
              <a:gd name="connsiteX6" fmla="*/ 19059 w 86393"/>
              <a:gd name="connsiteY6" fmla="*/ 165226 h 271156"/>
              <a:gd name="connsiteX7" fmla="*/ 22234 w 86393"/>
              <a:gd name="connsiteY7" fmla="*/ 130301 h 271156"/>
              <a:gd name="connsiteX8" fmla="*/ 9 w 86393"/>
              <a:gd name="connsiteY8" fmla="*/ 126 h 27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3" h="271156">
                <a:moveTo>
                  <a:pt x="9" y="126"/>
                </a:moveTo>
                <a:cubicBezTo>
                  <a:pt x="538" y="-3578"/>
                  <a:pt x="21176" y="75268"/>
                  <a:pt x="25409" y="108076"/>
                </a:cubicBezTo>
                <a:cubicBezTo>
                  <a:pt x="29642" y="140884"/>
                  <a:pt x="25409" y="196976"/>
                  <a:pt x="25409" y="196976"/>
                </a:cubicBezTo>
                <a:cubicBezTo>
                  <a:pt x="25938" y="208618"/>
                  <a:pt x="18530" y="165755"/>
                  <a:pt x="28584" y="177926"/>
                </a:cubicBezTo>
                <a:cubicBezTo>
                  <a:pt x="38638" y="190097"/>
                  <a:pt x="80972" y="262064"/>
                  <a:pt x="85734" y="270001"/>
                </a:cubicBezTo>
                <a:cubicBezTo>
                  <a:pt x="90497" y="277939"/>
                  <a:pt x="68271" y="243013"/>
                  <a:pt x="57159" y="225551"/>
                </a:cubicBezTo>
                <a:cubicBezTo>
                  <a:pt x="46047" y="208089"/>
                  <a:pt x="24880" y="181101"/>
                  <a:pt x="19059" y="165226"/>
                </a:cubicBezTo>
                <a:cubicBezTo>
                  <a:pt x="13238" y="149351"/>
                  <a:pt x="22234" y="153584"/>
                  <a:pt x="22234" y="130301"/>
                </a:cubicBezTo>
                <a:cubicBezTo>
                  <a:pt x="22234" y="107018"/>
                  <a:pt x="-520" y="3830"/>
                  <a:pt x="9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D2B8F3F-9BED-D614-17EC-143C2CCD6625}"/>
              </a:ext>
            </a:extLst>
          </p:cNvPr>
          <p:cNvSpPr/>
          <p:nvPr/>
        </p:nvSpPr>
        <p:spPr>
          <a:xfrm>
            <a:off x="2035115" y="12182205"/>
            <a:ext cx="124913" cy="343576"/>
          </a:xfrm>
          <a:custGeom>
            <a:avLst/>
            <a:gdLst>
              <a:gd name="connsiteX0" fmla="*/ 60 w 124913"/>
              <a:gd name="connsiteY0" fmla="*/ 270 h 343576"/>
              <a:gd name="connsiteX1" fmla="*/ 34985 w 124913"/>
              <a:gd name="connsiteY1" fmla="*/ 133620 h 343576"/>
              <a:gd name="connsiteX2" fmla="*/ 38160 w 124913"/>
              <a:gd name="connsiteY2" fmla="*/ 190770 h 343576"/>
              <a:gd name="connsiteX3" fmla="*/ 41335 w 124913"/>
              <a:gd name="connsiteY3" fmla="*/ 181245 h 343576"/>
              <a:gd name="connsiteX4" fmla="*/ 82610 w 124913"/>
              <a:gd name="connsiteY4" fmla="*/ 266970 h 343576"/>
              <a:gd name="connsiteX5" fmla="*/ 123885 w 124913"/>
              <a:gd name="connsiteY5" fmla="*/ 343170 h 343576"/>
              <a:gd name="connsiteX6" fmla="*/ 108010 w 124913"/>
              <a:gd name="connsiteY6" fmla="*/ 292370 h 343576"/>
              <a:gd name="connsiteX7" fmla="*/ 60385 w 124913"/>
              <a:gd name="connsiteY7" fmla="*/ 190770 h 343576"/>
              <a:gd name="connsiteX8" fmla="*/ 47685 w 124913"/>
              <a:gd name="connsiteY8" fmla="*/ 114570 h 343576"/>
              <a:gd name="connsiteX9" fmla="*/ 82610 w 124913"/>
              <a:gd name="connsiteY9" fmla="*/ 114570 h 343576"/>
              <a:gd name="connsiteX10" fmla="*/ 44510 w 124913"/>
              <a:gd name="connsiteY10" fmla="*/ 98695 h 343576"/>
              <a:gd name="connsiteX11" fmla="*/ 60 w 124913"/>
              <a:gd name="connsiteY11" fmla="*/ 270 h 3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13" h="343576">
                <a:moveTo>
                  <a:pt x="60" y="270"/>
                </a:moveTo>
                <a:cubicBezTo>
                  <a:pt x="-1528" y="6091"/>
                  <a:pt x="28635" y="101870"/>
                  <a:pt x="34985" y="133620"/>
                </a:cubicBezTo>
                <a:cubicBezTo>
                  <a:pt x="41335" y="165370"/>
                  <a:pt x="37102" y="182833"/>
                  <a:pt x="38160" y="190770"/>
                </a:cubicBezTo>
                <a:cubicBezTo>
                  <a:pt x="39218" y="198707"/>
                  <a:pt x="33927" y="168545"/>
                  <a:pt x="41335" y="181245"/>
                </a:cubicBezTo>
                <a:cubicBezTo>
                  <a:pt x="48743" y="193945"/>
                  <a:pt x="68852" y="239983"/>
                  <a:pt x="82610" y="266970"/>
                </a:cubicBezTo>
                <a:cubicBezTo>
                  <a:pt x="96368" y="293958"/>
                  <a:pt x="119652" y="338937"/>
                  <a:pt x="123885" y="343170"/>
                </a:cubicBezTo>
                <a:cubicBezTo>
                  <a:pt x="128118" y="347403"/>
                  <a:pt x="118593" y="317770"/>
                  <a:pt x="108010" y="292370"/>
                </a:cubicBezTo>
                <a:cubicBezTo>
                  <a:pt x="97427" y="266970"/>
                  <a:pt x="70439" y="220403"/>
                  <a:pt x="60385" y="190770"/>
                </a:cubicBezTo>
                <a:cubicBezTo>
                  <a:pt x="50331" y="161137"/>
                  <a:pt x="43981" y="127270"/>
                  <a:pt x="47685" y="114570"/>
                </a:cubicBezTo>
                <a:cubicBezTo>
                  <a:pt x="51389" y="101870"/>
                  <a:pt x="83139" y="117216"/>
                  <a:pt x="82610" y="114570"/>
                </a:cubicBezTo>
                <a:cubicBezTo>
                  <a:pt x="82081" y="111924"/>
                  <a:pt x="56681" y="112982"/>
                  <a:pt x="44510" y="98695"/>
                </a:cubicBezTo>
                <a:cubicBezTo>
                  <a:pt x="32339" y="84408"/>
                  <a:pt x="1648" y="-5551"/>
                  <a:pt x="60" y="2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79D9E4D-477B-D990-268D-0F71EAEB2E5B}"/>
              </a:ext>
            </a:extLst>
          </p:cNvPr>
          <p:cNvSpPr/>
          <p:nvPr/>
        </p:nvSpPr>
        <p:spPr>
          <a:xfrm>
            <a:off x="2162103" y="12292236"/>
            <a:ext cx="54047" cy="163550"/>
          </a:xfrm>
          <a:custGeom>
            <a:avLst/>
            <a:gdLst>
              <a:gd name="connsiteX0" fmla="*/ 54047 w 54047"/>
              <a:gd name="connsiteY0" fmla="*/ 1364 h 163550"/>
              <a:gd name="connsiteX1" fmla="*/ 31822 w 54047"/>
              <a:gd name="connsiteY1" fmla="*/ 118839 h 163550"/>
              <a:gd name="connsiteX2" fmla="*/ 38172 w 54047"/>
              <a:gd name="connsiteY2" fmla="*/ 163289 h 163550"/>
              <a:gd name="connsiteX3" fmla="*/ 38172 w 54047"/>
              <a:gd name="connsiteY3" fmla="*/ 134714 h 163550"/>
              <a:gd name="connsiteX4" fmla="*/ 72 w 54047"/>
              <a:gd name="connsiteY4" fmla="*/ 83914 h 163550"/>
              <a:gd name="connsiteX5" fmla="*/ 28647 w 54047"/>
              <a:gd name="connsiteY5" fmla="*/ 118839 h 163550"/>
              <a:gd name="connsiteX6" fmla="*/ 31822 w 54047"/>
              <a:gd name="connsiteY6" fmla="*/ 58514 h 163550"/>
              <a:gd name="connsiteX7" fmla="*/ 54047 w 54047"/>
              <a:gd name="connsiteY7" fmla="*/ 1364 h 1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7" h="163550">
                <a:moveTo>
                  <a:pt x="54047" y="1364"/>
                </a:moveTo>
                <a:cubicBezTo>
                  <a:pt x="54047" y="11418"/>
                  <a:pt x="34468" y="91852"/>
                  <a:pt x="31822" y="118839"/>
                </a:cubicBezTo>
                <a:cubicBezTo>
                  <a:pt x="29176" y="145827"/>
                  <a:pt x="37114" y="160643"/>
                  <a:pt x="38172" y="163289"/>
                </a:cubicBezTo>
                <a:cubicBezTo>
                  <a:pt x="39230" y="165935"/>
                  <a:pt x="44522" y="147943"/>
                  <a:pt x="38172" y="134714"/>
                </a:cubicBezTo>
                <a:cubicBezTo>
                  <a:pt x="31822" y="121485"/>
                  <a:pt x="1659" y="86560"/>
                  <a:pt x="72" y="83914"/>
                </a:cubicBezTo>
                <a:cubicBezTo>
                  <a:pt x="-1516" y="81268"/>
                  <a:pt x="23355" y="123072"/>
                  <a:pt x="28647" y="118839"/>
                </a:cubicBezTo>
                <a:cubicBezTo>
                  <a:pt x="33939" y="114606"/>
                  <a:pt x="27589" y="77564"/>
                  <a:pt x="31822" y="58514"/>
                </a:cubicBezTo>
                <a:cubicBezTo>
                  <a:pt x="36055" y="39464"/>
                  <a:pt x="54047" y="-8690"/>
                  <a:pt x="54047" y="13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D994370-6846-698E-6A08-C3C539E2E952}"/>
              </a:ext>
            </a:extLst>
          </p:cNvPr>
          <p:cNvSpPr/>
          <p:nvPr/>
        </p:nvSpPr>
        <p:spPr>
          <a:xfrm>
            <a:off x="2276048" y="12245052"/>
            <a:ext cx="96084" cy="204271"/>
          </a:xfrm>
          <a:custGeom>
            <a:avLst/>
            <a:gdLst>
              <a:gd name="connsiteX0" fmla="*/ 427 w 96084"/>
              <a:gd name="connsiteY0" fmla="*/ 45373 h 204271"/>
              <a:gd name="connsiteX1" fmla="*/ 38527 w 96084"/>
              <a:gd name="connsiteY1" fmla="*/ 137448 h 204271"/>
              <a:gd name="connsiteX2" fmla="*/ 38527 w 96084"/>
              <a:gd name="connsiteY2" fmla="*/ 204123 h 204271"/>
              <a:gd name="connsiteX3" fmla="*/ 60752 w 96084"/>
              <a:gd name="connsiteY3" fmla="*/ 153323 h 204271"/>
              <a:gd name="connsiteX4" fmla="*/ 92502 w 96084"/>
              <a:gd name="connsiteY4" fmla="*/ 83473 h 204271"/>
              <a:gd name="connsiteX5" fmla="*/ 92502 w 96084"/>
              <a:gd name="connsiteY5" fmla="*/ 923 h 204271"/>
              <a:gd name="connsiteX6" fmla="*/ 67102 w 96084"/>
              <a:gd name="connsiteY6" fmla="*/ 140623 h 204271"/>
              <a:gd name="connsiteX7" fmla="*/ 427 w 96084"/>
              <a:gd name="connsiteY7" fmla="*/ 45373 h 20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84" h="204271">
                <a:moveTo>
                  <a:pt x="427" y="45373"/>
                </a:moveTo>
                <a:cubicBezTo>
                  <a:pt x="-4336" y="44844"/>
                  <a:pt x="32177" y="110990"/>
                  <a:pt x="38527" y="137448"/>
                </a:cubicBezTo>
                <a:cubicBezTo>
                  <a:pt x="44877" y="163906"/>
                  <a:pt x="34823" y="201477"/>
                  <a:pt x="38527" y="204123"/>
                </a:cubicBezTo>
                <a:cubicBezTo>
                  <a:pt x="42231" y="206769"/>
                  <a:pt x="51756" y="173431"/>
                  <a:pt x="60752" y="153323"/>
                </a:cubicBezTo>
                <a:cubicBezTo>
                  <a:pt x="69748" y="133215"/>
                  <a:pt x="87210" y="108873"/>
                  <a:pt x="92502" y="83473"/>
                </a:cubicBezTo>
                <a:cubicBezTo>
                  <a:pt x="97794" y="58073"/>
                  <a:pt x="96735" y="-8602"/>
                  <a:pt x="92502" y="923"/>
                </a:cubicBezTo>
                <a:cubicBezTo>
                  <a:pt x="88269" y="10448"/>
                  <a:pt x="79802" y="126865"/>
                  <a:pt x="67102" y="140623"/>
                </a:cubicBezTo>
                <a:cubicBezTo>
                  <a:pt x="54402" y="154381"/>
                  <a:pt x="5190" y="45902"/>
                  <a:pt x="427" y="453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47AC38B-0EB9-90D9-7762-F24E6A80C5C4}"/>
              </a:ext>
            </a:extLst>
          </p:cNvPr>
          <p:cNvSpPr/>
          <p:nvPr/>
        </p:nvSpPr>
        <p:spPr>
          <a:xfrm>
            <a:off x="2409825" y="12039272"/>
            <a:ext cx="82550" cy="295649"/>
          </a:xfrm>
          <a:custGeom>
            <a:avLst/>
            <a:gdLst>
              <a:gd name="connsiteX0" fmla="*/ 0 w 82550"/>
              <a:gd name="connsiteY0" fmla="*/ 328 h 295649"/>
              <a:gd name="connsiteX1" fmla="*/ 57150 w 82550"/>
              <a:gd name="connsiteY1" fmla="*/ 124153 h 295649"/>
              <a:gd name="connsiteX2" fmla="*/ 57150 w 82550"/>
              <a:gd name="connsiteY2" fmla="*/ 257503 h 295649"/>
              <a:gd name="connsiteX3" fmla="*/ 66675 w 82550"/>
              <a:gd name="connsiteY3" fmla="*/ 222578 h 295649"/>
              <a:gd name="connsiteX4" fmla="*/ 44450 w 82550"/>
              <a:gd name="connsiteY4" fmla="*/ 295603 h 295649"/>
              <a:gd name="connsiteX5" fmla="*/ 66675 w 82550"/>
              <a:gd name="connsiteY5" fmla="*/ 232103 h 295649"/>
              <a:gd name="connsiteX6" fmla="*/ 82550 w 82550"/>
              <a:gd name="connsiteY6" fmla="*/ 143203 h 295649"/>
              <a:gd name="connsiteX7" fmla="*/ 66675 w 82550"/>
              <a:gd name="connsiteY7" fmla="*/ 228928 h 295649"/>
              <a:gd name="connsiteX8" fmla="*/ 25400 w 82550"/>
              <a:gd name="connsiteY8" fmla="*/ 194003 h 295649"/>
              <a:gd name="connsiteX9" fmla="*/ 47625 w 82550"/>
              <a:gd name="connsiteY9" fmla="*/ 209878 h 295649"/>
              <a:gd name="connsiteX10" fmla="*/ 57150 w 82550"/>
              <a:gd name="connsiteY10" fmla="*/ 162253 h 295649"/>
              <a:gd name="connsiteX11" fmla="*/ 0 w 82550"/>
              <a:gd name="connsiteY11" fmla="*/ 328 h 29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50" h="295649">
                <a:moveTo>
                  <a:pt x="0" y="328"/>
                </a:moveTo>
                <a:cubicBezTo>
                  <a:pt x="0" y="-6022"/>
                  <a:pt x="47625" y="81291"/>
                  <a:pt x="57150" y="124153"/>
                </a:cubicBezTo>
                <a:cubicBezTo>
                  <a:pt x="66675" y="167015"/>
                  <a:pt x="55563" y="241099"/>
                  <a:pt x="57150" y="257503"/>
                </a:cubicBezTo>
                <a:cubicBezTo>
                  <a:pt x="58737" y="273907"/>
                  <a:pt x="68792" y="216228"/>
                  <a:pt x="66675" y="222578"/>
                </a:cubicBezTo>
                <a:cubicBezTo>
                  <a:pt x="64558" y="228928"/>
                  <a:pt x="44450" y="294016"/>
                  <a:pt x="44450" y="295603"/>
                </a:cubicBezTo>
                <a:cubicBezTo>
                  <a:pt x="44450" y="297190"/>
                  <a:pt x="60325" y="257503"/>
                  <a:pt x="66675" y="232103"/>
                </a:cubicBezTo>
                <a:cubicBezTo>
                  <a:pt x="73025" y="206703"/>
                  <a:pt x="82550" y="143732"/>
                  <a:pt x="82550" y="143203"/>
                </a:cubicBezTo>
                <a:cubicBezTo>
                  <a:pt x="82550" y="142674"/>
                  <a:pt x="76200" y="220461"/>
                  <a:pt x="66675" y="228928"/>
                </a:cubicBezTo>
                <a:cubicBezTo>
                  <a:pt x="57150" y="237395"/>
                  <a:pt x="28575" y="197178"/>
                  <a:pt x="25400" y="194003"/>
                </a:cubicBezTo>
                <a:cubicBezTo>
                  <a:pt x="22225" y="190828"/>
                  <a:pt x="42333" y="215170"/>
                  <a:pt x="47625" y="209878"/>
                </a:cubicBezTo>
                <a:cubicBezTo>
                  <a:pt x="52917" y="204586"/>
                  <a:pt x="60325" y="192945"/>
                  <a:pt x="57150" y="162253"/>
                </a:cubicBezTo>
                <a:cubicBezTo>
                  <a:pt x="53975" y="131561"/>
                  <a:pt x="0" y="6678"/>
                  <a:pt x="0" y="3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247CBE2-DEC9-D5B5-7975-46CF73C2FD8A}"/>
              </a:ext>
            </a:extLst>
          </p:cNvPr>
          <p:cNvSpPr/>
          <p:nvPr/>
        </p:nvSpPr>
        <p:spPr>
          <a:xfrm>
            <a:off x="2438332" y="12243867"/>
            <a:ext cx="39547" cy="369411"/>
          </a:xfrm>
          <a:custGeom>
            <a:avLst/>
            <a:gdLst>
              <a:gd name="connsiteX0" fmla="*/ 68 w 39547"/>
              <a:gd name="connsiteY0" fmla="*/ 2108 h 369411"/>
              <a:gd name="connsiteX1" fmla="*/ 38168 w 39547"/>
              <a:gd name="connsiteY1" fmla="*/ 151333 h 369411"/>
              <a:gd name="connsiteX2" fmla="*/ 31818 w 39547"/>
              <a:gd name="connsiteY2" fmla="*/ 360883 h 369411"/>
              <a:gd name="connsiteX3" fmla="*/ 38168 w 39547"/>
              <a:gd name="connsiteY3" fmla="*/ 310083 h 369411"/>
              <a:gd name="connsiteX4" fmla="*/ 31818 w 39547"/>
              <a:gd name="connsiteY4" fmla="*/ 138633 h 369411"/>
              <a:gd name="connsiteX5" fmla="*/ 28643 w 39547"/>
              <a:gd name="connsiteY5" fmla="*/ 262458 h 369411"/>
              <a:gd name="connsiteX6" fmla="*/ 68 w 39547"/>
              <a:gd name="connsiteY6" fmla="*/ 2108 h 3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7" h="369411">
                <a:moveTo>
                  <a:pt x="68" y="2108"/>
                </a:moveTo>
                <a:cubicBezTo>
                  <a:pt x="1655" y="-16413"/>
                  <a:pt x="32876" y="91537"/>
                  <a:pt x="38168" y="151333"/>
                </a:cubicBezTo>
                <a:cubicBezTo>
                  <a:pt x="43460" y="211129"/>
                  <a:pt x="31818" y="334425"/>
                  <a:pt x="31818" y="360883"/>
                </a:cubicBezTo>
                <a:cubicBezTo>
                  <a:pt x="31818" y="387341"/>
                  <a:pt x="38168" y="347125"/>
                  <a:pt x="38168" y="310083"/>
                </a:cubicBezTo>
                <a:cubicBezTo>
                  <a:pt x="38168" y="273041"/>
                  <a:pt x="33406" y="146571"/>
                  <a:pt x="31818" y="138633"/>
                </a:cubicBezTo>
                <a:cubicBezTo>
                  <a:pt x="30230" y="130695"/>
                  <a:pt x="32347" y="278862"/>
                  <a:pt x="28643" y="262458"/>
                </a:cubicBezTo>
                <a:cubicBezTo>
                  <a:pt x="24939" y="246054"/>
                  <a:pt x="-1519" y="20629"/>
                  <a:pt x="68" y="21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BCF522F-26C3-2C30-70C6-E979C1852808}"/>
              </a:ext>
            </a:extLst>
          </p:cNvPr>
          <p:cNvSpPr/>
          <p:nvPr/>
        </p:nvSpPr>
        <p:spPr>
          <a:xfrm>
            <a:off x="2257049" y="12458408"/>
            <a:ext cx="45265" cy="172529"/>
          </a:xfrm>
          <a:custGeom>
            <a:avLst/>
            <a:gdLst>
              <a:gd name="connsiteX0" fmla="*/ 376 w 45265"/>
              <a:gd name="connsiteY0" fmla="*/ 292 h 172529"/>
              <a:gd name="connsiteX1" fmla="*/ 9901 w 45265"/>
              <a:gd name="connsiteY1" fmla="*/ 98717 h 172529"/>
              <a:gd name="connsiteX2" fmla="*/ 376 w 45265"/>
              <a:gd name="connsiteY2" fmla="*/ 171742 h 172529"/>
              <a:gd name="connsiteX3" fmla="*/ 6726 w 45265"/>
              <a:gd name="connsiteY3" fmla="*/ 130467 h 172529"/>
              <a:gd name="connsiteX4" fmla="*/ 44826 w 45265"/>
              <a:gd name="connsiteY4" fmla="*/ 25692 h 172529"/>
              <a:gd name="connsiteX5" fmla="*/ 25776 w 45265"/>
              <a:gd name="connsiteY5" fmla="*/ 66967 h 172529"/>
              <a:gd name="connsiteX6" fmla="*/ 376 w 45265"/>
              <a:gd name="connsiteY6" fmla="*/ 292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65" h="172529">
                <a:moveTo>
                  <a:pt x="376" y="292"/>
                </a:moveTo>
                <a:cubicBezTo>
                  <a:pt x="-2270" y="5584"/>
                  <a:pt x="9901" y="70142"/>
                  <a:pt x="9901" y="98717"/>
                </a:cubicBezTo>
                <a:cubicBezTo>
                  <a:pt x="9901" y="127292"/>
                  <a:pt x="905" y="166450"/>
                  <a:pt x="376" y="171742"/>
                </a:cubicBezTo>
                <a:cubicBezTo>
                  <a:pt x="-153" y="177034"/>
                  <a:pt x="-682" y="154809"/>
                  <a:pt x="6726" y="130467"/>
                </a:cubicBezTo>
                <a:cubicBezTo>
                  <a:pt x="14134" y="106125"/>
                  <a:pt x="41651" y="36275"/>
                  <a:pt x="44826" y="25692"/>
                </a:cubicBezTo>
                <a:cubicBezTo>
                  <a:pt x="48001" y="15109"/>
                  <a:pt x="33184" y="70671"/>
                  <a:pt x="25776" y="66967"/>
                </a:cubicBezTo>
                <a:cubicBezTo>
                  <a:pt x="18368" y="63263"/>
                  <a:pt x="3022" y="-5000"/>
                  <a:pt x="376" y="2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8AEF914-480A-FE15-28EE-87A11020A592}"/>
              </a:ext>
            </a:extLst>
          </p:cNvPr>
          <p:cNvSpPr/>
          <p:nvPr/>
        </p:nvSpPr>
        <p:spPr>
          <a:xfrm>
            <a:off x="2457306" y="12540761"/>
            <a:ext cx="60351" cy="252413"/>
          </a:xfrm>
          <a:custGeom>
            <a:avLst/>
            <a:gdLst>
              <a:gd name="connsiteX0" fmla="*/ 144 w 60351"/>
              <a:gd name="connsiteY0" fmla="*/ 489 h 252413"/>
              <a:gd name="connsiteX1" fmla="*/ 41419 w 60351"/>
              <a:gd name="connsiteY1" fmla="*/ 102089 h 252413"/>
              <a:gd name="connsiteX2" fmla="*/ 57294 w 60351"/>
              <a:gd name="connsiteY2" fmla="*/ 248139 h 252413"/>
              <a:gd name="connsiteX3" fmla="*/ 57294 w 60351"/>
              <a:gd name="connsiteY3" fmla="*/ 216389 h 252413"/>
              <a:gd name="connsiteX4" fmla="*/ 57294 w 60351"/>
              <a:gd name="connsiteY4" fmla="*/ 143364 h 252413"/>
              <a:gd name="connsiteX5" fmla="*/ 144 w 60351"/>
              <a:gd name="connsiteY5" fmla="*/ 489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1" h="252413">
                <a:moveTo>
                  <a:pt x="144" y="489"/>
                </a:moveTo>
                <a:cubicBezTo>
                  <a:pt x="-2502" y="-6390"/>
                  <a:pt x="31894" y="60814"/>
                  <a:pt x="41419" y="102089"/>
                </a:cubicBezTo>
                <a:cubicBezTo>
                  <a:pt x="50944" y="143364"/>
                  <a:pt x="54648" y="229089"/>
                  <a:pt x="57294" y="248139"/>
                </a:cubicBezTo>
                <a:cubicBezTo>
                  <a:pt x="59940" y="267189"/>
                  <a:pt x="57294" y="216389"/>
                  <a:pt x="57294" y="216389"/>
                </a:cubicBezTo>
                <a:cubicBezTo>
                  <a:pt x="57294" y="198927"/>
                  <a:pt x="64173" y="175114"/>
                  <a:pt x="57294" y="143364"/>
                </a:cubicBezTo>
                <a:cubicBezTo>
                  <a:pt x="50415" y="111614"/>
                  <a:pt x="2790" y="7368"/>
                  <a:pt x="144" y="4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5AB75DF-3102-CAD2-BE67-49CF99AF41ED}"/>
              </a:ext>
            </a:extLst>
          </p:cNvPr>
          <p:cNvSpPr/>
          <p:nvPr/>
        </p:nvSpPr>
        <p:spPr>
          <a:xfrm>
            <a:off x="2244639" y="12509302"/>
            <a:ext cx="60421" cy="171670"/>
          </a:xfrm>
          <a:custGeom>
            <a:avLst/>
            <a:gdLst>
              <a:gd name="connsiteX0" fmla="*/ 86 w 60421"/>
              <a:gd name="connsiteY0" fmla="*/ 198 h 171670"/>
              <a:gd name="connsiteX1" fmla="*/ 22311 w 60421"/>
              <a:gd name="connsiteY1" fmla="*/ 108148 h 171670"/>
              <a:gd name="connsiteX2" fmla="*/ 19136 w 60421"/>
              <a:gd name="connsiteY2" fmla="*/ 171648 h 171670"/>
              <a:gd name="connsiteX3" fmla="*/ 35011 w 60421"/>
              <a:gd name="connsiteY3" fmla="*/ 114498 h 171670"/>
              <a:gd name="connsiteX4" fmla="*/ 60411 w 60421"/>
              <a:gd name="connsiteY4" fmla="*/ 41473 h 171670"/>
              <a:gd name="connsiteX5" fmla="*/ 31836 w 60421"/>
              <a:gd name="connsiteY5" fmla="*/ 79573 h 171670"/>
              <a:gd name="connsiteX6" fmla="*/ 86 w 60421"/>
              <a:gd name="connsiteY6" fmla="*/ 198 h 17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1" h="171670">
                <a:moveTo>
                  <a:pt x="86" y="198"/>
                </a:moveTo>
                <a:cubicBezTo>
                  <a:pt x="-1501" y="4960"/>
                  <a:pt x="19136" y="79573"/>
                  <a:pt x="22311" y="108148"/>
                </a:cubicBezTo>
                <a:cubicBezTo>
                  <a:pt x="25486" y="136723"/>
                  <a:pt x="17019" y="170590"/>
                  <a:pt x="19136" y="171648"/>
                </a:cubicBezTo>
                <a:cubicBezTo>
                  <a:pt x="21253" y="172706"/>
                  <a:pt x="28132" y="136194"/>
                  <a:pt x="35011" y="114498"/>
                </a:cubicBezTo>
                <a:cubicBezTo>
                  <a:pt x="41890" y="92802"/>
                  <a:pt x="60940" y="47294"/>
                  <a:pt x="60411" y="41473"/>
                </a:cubicBezTo>
                <a:cubicBezTo>
                  <a:pt x="59882" y="35652"/>
                  <a:pt x="38715" y="81160"/>
                  <a:pt x="31836" y="79573"/>
                </a:cubicBezTo>
                <a:cubicBezTo>
                  <a:pt x="24957" y="77986"/>
                  <a:pt x="1673" y="-4564"/>
                  <a:pt x="86" y="1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B6F2C22-3781-1982-0520-5950283681D5}"/>
              </a:ext>
            </a:extLst>
          </p:cNvPr>
          <p:cNvSpPr/>
          <p:nvPr/>
        </p:nvSpPr>
        <p:spPr>
          <a:xfrm>
            <a:off x="2187564" y="12531389"/>
            <a:ext cx="95886" cy="164599"/>
          </a:xfrm>
          <a:custGeom>
            <a:avLst/>
            <a:gdLst>
              <a:gd name="connsiteX0" fmla="*/ 11 w 95886"/>
              <a:gd name="connsiteY0" fmla="*/ 336 h 164599"/>
              <a:gd name="connsiteX1" fmla="*/ 88911 w 95886"/>
              <a:gd name="connsiteY1" fmla="*/ 159086 h 164599"/>
              <a:gd name="connsiteX2" fmla="*/ 82561 w 95886"/>
              <a:gd name="connsiteY2" fmla="*/ 117811 h 164599"/>
              <a:gd name="connsiteX3" fmla="*/ 11 w 95886"/>
              <a:gd name="connsiteY3" fmla="*/ 336 h 1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86" h="164599">
                <a:moveTo>
                  <a:pt x="11" y="336"/>
                </a:moveTo>
                <a:cubicBezTo>
                  <a:pt x="1069" y="7215"/>
                  <a:pt x="75153" y="139507"/>
                  <a:pt x="88911" y="159086"/>
                </a:cubicBezTo>
                <a:cubicBezTo>
                  <a:pt x="102669" y="178665"/>
                  <a:pt x="93674" y="141624"/>
                  <a:pt x="82561" y="117811"/>
                </a:cubicBezTo>
                <a:cubicBezTo>
                  <a:pt x="71449" y="93999"/>
                  <a:pt x="-1047" y="-6543"/>
                  <a:pt x="11" y="3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839E5B0-6D99-EF15-CCF8-25C81218F110}"/>
              </a:ext>
            </a:extLst>
          </p:cNvPr>
          <p:cNvSpPr/>
          <p:nvPr/>
        </p:nvSpPr>
        <p:spPr>
          <a:xfrm>
            <a:off x="2333458" y="12610795"/>
            <a:ext cx="171621" cy="79680"/>
          </a:xfrm>
          <a:custGeom>
            <a:avLst/>
            <a:gdLst>
              <a:gd name="connsiteX0" fmla="*/ 167 w 171621"/>
              <a:gd name="connsiteY0" fmla="*/ 44755 h 79680"/>
              <a:gd name="connsiteX1" fmla="*/ 60492 w 171621"/>
              <a:gd name="connsiteY1" fmla="*/ 51105 h 79680"/>
              <a:gd name="connsiteX2" fmla="*/ 123992 w 171621"/>
              <a:gd name="connsiteY2" fmla="*/ 305 h 79680"/>
              <a:gd name="connsiteX3" fmla="*/ 111292 w 171621"/>
              <a:gd name="connsiteY3" fmla="*/ 28880 h 79680"/>
              <a:gd name="connsiteX4" fmla="*/ 171617 w 171621"/>
              <a:gd name="connsiteY4" fmla="*/ 6655 h 79680"/>
              <a:gd name="connsiteX5" fmla="*/ 114467 w 171621"/>
              <a:gd name="connsiteY5" fmla="*/ 44755 h 79680"/>
              <a:gd name="connsiteX6" fmla="*/ 98592 w 171621"/>
              <a:gd name="connsiteY6" fmla="*/ 79680 h 79680"/>
              <a:gd name="connsiteX7" fmla="*/ 130342 w 171621"/>
              <a:gd name="connsiteY7" fmla="*/ 9830 h 79680"/>
              <a:gd name="connsiteX8" fmla="*/ 79542 w 171621"/>
              <a:gd name="connsiteY8" fmla="*/ 54280 h 79680"/>
              <a:gd name="connsiteX9" fmla="*/ 167 w 171621"/>
              <a:gd name="connsiteY9" fmla="*/ 44755 h 7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21" h="79680">
                <a:moveTo>
                  <a:pt x="167" y="44755"/>
                </a:moveTo>
                <a:cubicBezTo>
                  <a:pt x="-3008" y="44226"/>
                  <a:pt x="39855" y="58513"/>
                  <a:pt x="60492" y="51105"/>
                </a:cubicBezTo>
                <a:cubicBezTo>
                  <a:pt x="81129" y="43697"/>
                  <a:pt x="115525" y="4009"/>
                  <a:pt x="123992" y="305"/>
                </a:cubicBezTo>
                <a:cubicBezTo>
                  <a:pt x="132459" y="-3399"/>
                  <a:pt x="103355" y="27822"/>
                  <a:pt x="111292" y="28880"/>
                </a:cubicBezTo>
                <a:cubicBezTo>
                  <a:pt x="119229" y="29938"/>
                  <a:pt x="171088" y="4009"/>
                  <a:pt x="171617" y="6655"/>
                </a:cubicBezTo>
                <a:cubicBezTo>
                  <a:pt x="172146" y="9301"/>
                  <a:pt x="126638" y="32584"/>
                  <a:pt x="114467" y="44755"/>
                </a:cubicBezTo>
                <a:cubicBezTo>
                  <a:pt x="102296" y="56926"/>
                  <a:pt x="98592" y="79680"/>
                  <a:pt x="98592" y="79680"/>
                </a:cubicBezTo>
                <a:cubicBezTo>
                  <a:pt x="101238" y="73859"/>
                  <a:pt x="133517" y="14063"/>
                  <a:pt x="130342" y="9830"/>
                </a:cubicBezTo>
                <a:cubicBezTo>
                  <a:pt x="127167" y="5597"/>
                  <a:pt x="94888" y="47930"/>
                  <a:pt x="79542" y="54280"/>
                </a:cubicBezTo>
                <a:cubicBezTo>
                  <a:pt x="64196" y="60630"/>
                  <a:pt x="3342" y="45284"/>
                  <a:pt x="167" y="447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494DCFA-7ED2-A1D2-F685-F240D046939D}"/>
              </a:ext>
            </a:extLst>
          </p:cNvPr>
          <p:cNvSpPr/>
          <p:nvPr/>
        </p:nvSpPr>
        <p:spPr>
          <a:xfrm>
            <a:off x="2285238" y="12649200"/>
            <a:ext cx="127820" cy="166947"/>
          </a:xfrm>
          <a:custGeom>
            <a:avLst/>
            <a:gdLst>
              <a:gd name="connsiteX0" fmla="*/ 762 w 127820"/>
              <a:gd name="connsiteY0" fmla="*/ 6350 h 166947"/>
              <a:gd name="connsiteX1" fmla="*/ 45212 w 127820"/>
              <a:gd name="connsiteY1" fmla="*/ 88900 h 166947"/>
              <a:gd name="connsiteX2" fmla="*/ 96012 w 127820"/>
              <a:gd name="connsiteY2" fmla="*/ 165100 h 166947"/>
              <a:gd name="connsiteX3" fmla="*/ 96012 w 127820"/>
              <a:gd name="connsiteY3" fmla="*/ 139700 h 166947"/>
              <a:gd name="connsiteX4" fmla="*/ 92837 w 127820"/>
              <a:gd name="connsiteY4" fmla="*/ 98425 h 166947"/>
              <a:gd name="connsiteX5" fmla="*/ 127762 w 127820"/>
              <a:gd name="connsiteY5" fmla="*/ 0 h 166947"/>
              <a:gd name="connsiteX6" fmla="*/ 83312 w 127820"/>
              <a:gd name="connsiteY6" fmla="*/ 98425 h 166947"/>
              <a:gd name="connsiteX7" fmla="*/ 762 w 127820"/>
              <a:gd name="connsiteY7" fmla="*/ 6350 h 1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20" h="166947">
                <a:moveTo>
                  <a:pt x="762" y="6350"/>
                </a:moveTo>
                <a:cubicBezTo>
                  <a:pt x="-5588" y="4762"/>
                  <a:pt x="29337" y="62442"/>
                  <a:pt x="45212" y="88900"/>
                </a:cubicBezTo>
                <a:cubicBezTo>
                  <a:pt x="61087" y="115358"/>
                  <a:pt x="87545" y="156633"/>
                  <a:pt x="96012" y="165100"/>
                </a:cubicBezTo>
                <a:cubicBezTo>
                  <a:pt x="104479" y="173567"/>
                  <a:pt x="96541" y="150812"/>
                  <a:pt x="96012" y="139700"/>
                </a:cubicBezTo>
                <a:cubicBezTo>
                  <a:pt x="95483" y="128588"/>
                  <a:pt x="87545" y="121708"/>
                  <a:pt x="92837" y="98425"/>
                </a:cubicBezTo>
                <a:cubicBezTo>
                  <a:pt x="98129" y="75142"/>
                  <a:pt x="129349" y="0"/>
                  <a:pt x="127762" y="0"/>
                </a:cubicBezTo>
                <a:cubicBezTo>
                  <a:pt x="126175" y="0"/>
                  <a:pt x="100245" y="94721"/>
                  <a:pt x="83312" y="98425"/>
                </a:cubicBezTo>
                <a:cubicBezTo>
                  <a:pt x="66379" y="102129"/>
                  <a:pt x="7112" y="7938"/>
                  <a:pt x="762" y="63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409CDFA-EEE3-E5F6-7E42-A0A50673FE62}"/>
              </a:ext>
            </a:extLst>
          </p:cNvPr>
          <p:cNvSpPr/>
          <p:nvPr/>
        </p:nvSpPr>
        <p:spPr>
          <a:xfrm>
            <a:off x="2111000" y="11959364"/>
            <a:ext cx="105252" cy="382907"/>
          </a:xfrm>
          <a:custGeom>
            <a:avLst/>
            <a:gdLst>
              <a:gd name="connsiteX0" fmla="*/ 375 w 105252"/>
              <a:gd name="connsiteY0" fmla="*/ 861 h 382907"/>
              <a:gd name="connsiteX1" fmla="*/ 35300 w 105252"/>
              <a:gd name="connsiteY1" fmla="*/ 216761 h 382907"/>
              <a:gd name="connsiteX2" fmla="*/ 38475 w 105252"/>
              <a:gd name="connsiteY2" fmla="*/ 378686 h 382907"/>
              <a:gd name="connsiteX3" fmla="*/ 48000 w 105252"/>
              <a:gd name="connsiteY3" fmla="*/ 327886 h 382907"/>
              <a:gd name="connsiteX4" fmla="*/ 105150 w 105252"/>
              <a:gd name="connsiteY4" fmla="*/ 245336 h 382907"/>
              <a:gd name="connsiteX5" fmla="*/ 60700 w 105252"/>
              <a:gd name="connsiteY5" fmla="*/ 302486 h 382907"/>
              <a:gd name="connsiteX6" fmla="*/ 375 w 105252"/>
              <a:gd name="connsiteY6" fmla="*/ 861 h 38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52" h="382907">
                <a:moveTo>
                  <a:pt x="375" y="861"/>
                </a:moveTo>
                <a:cubicBezTo>
                  <a:pt x="-3858" y="-13426"/>
                  <a:pt x="28950" y="153790"/>
                  <a:pt x="35300" y="216761"/>
                </a:cubicBezTo>
                <a:cubicBezTo>
                  <a:pt x="41650" y="279732"/>
                  <a:pt x="36358" y="360165"/>
                  <a:pt x="38475" y="378686"/>
                </a:cubicBezTo>
                <a:cubicBezTo>
                  <a:pt x="40592" y="397207"/>
                  <a:pt x="36888" y="350111"/>
                  <a:pt x="48000" y="327886"/>
                </a:cubicBezTo>
                <a:cubicBezTo>
                  <a:pt x="59112" y="305661"/>
                  <a:pt x="103033" y="249569"/>
                  <a:pt x="105150" y="245336"/>
                </a:cubicBezTo>
                <a:cubicBezTo>
                  <a:pt x="107267" y="241103"/>
                  <a:pt x="76046" y="339528"/>
                  <a:pt x="60700" y="302486"/>
                </a:cubicBezTo>
                <a:cubicBezTo>
                  <a:pt x="45354" y="265444"/>
                  <a:pt x="4608" y="15148"/>
                  <a:pt x="375" y="8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7A9037F-1F53-3C20-3CC4-B59602B246F7}"/>
              </a:ext>
            </a:extLst>
          </p:cNvPr>
          <p:cNvSpPr/>
          <p:nvPr/>
        </p:nvSpPr>
        <p:spPr>
          <a:xfrm>
            <a:off x="2256879" y="11817323"/>
            <a:ext cx="92657" cy="378517"/>
          </a:xfrm>
          <a:custGeom>
            <a:avLst/>
            <a:gdLst>
              <a:gd name="connsiteX0" fmla="*/ 546 w 92657"/>
              <a:gd name="connsiteY0" fmla="*/ 27 h 378517"/>
              <a:gd name="connsiteX1" fmla="*/ 10071 w 92657"/>
              <a:gd name="connsiteY1" fmla="*/ 247677 h 378517"/>
              <a:gd name="connsiteX2" fmla="*/ 6896 w 92657"/>
              <a:gd name="connsiteY2" fmla="*/ 377852 h 378517"/>
              <a:gd name="connsiteX3" fmla="*/ 19596 w 92657"/>
              <a:gd name="connsiteY3" fmla="*/ 292127 h 378517"/>
              <a:gd name="connsiteX4" fmla="*/ 92621 w 92657"/>
              <a:gd name="connsiteY4" fmla="*/ 155602 h 378517"/>
              <a:gd name="connsiteX5" fmla="*/ 29121 w 92657"/>
              <a:gd name="connsiteY5" fmla="*/ 263552 h 378517"/>
              <a:gd name="connsiteX6" fmla="*/ 546 w 92657"/>
              <a:gd name="connsiteY6" fmla="*/ 27 h 37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57" h="378517">
                <a:moveTo>
                  <a:pt x="546" y="27"/>
                </a:moveTo>
                <a:cubicBezTo>
                  <a:pt x="-2629" y="-2619"/>
                  <a:pt x="9013" y="184706"/>
                  <a:pt x="10071" y="247677"/>
                </a:cubicBezTo>
                <a:cubicBezTo>
                  <a:pt x="11129" y="310648"/>
                  <a:pt x="5309" y="370444"/>
                  <a:pt x="6896" y="377852"/>
                </a:cubicBezTo>
                <a:cubicBezTo>
                  <a:pt x="8483" y="385260"/>
                  <a:pt x="5309" y="329169"/>
                  <a:pt x="19596" y="292127"/>
                </a:cubicBezTo>
                <a:cubicBezTo>
                  <a:pt x="33884" y="255085"/>
                  <a:pt x="91034" y="160364"/>
                  <a:pt x="92621" y="155602"/>
                </a:cubicBezTo>
                <a:cubicBezTo>
                  <a:pt x="94208" y="150840"/>
                  <a:pt x="42879" y="286835"/>
                  <a:pt x="29121" y="263552"/>
                </a:cubicBezTo>
                <a:cubicBezTo>
                  <a:pt x="15363" y="240269"/>
                  <a:pt x="3721" y="2673"/>
                  <a:pt x="546" y="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CBEBF02-2397-0BD9-F6A0-8E1E3EA99796}"/>
              </a:ext>
            </a:extLst>
          </p:cNvPr>
          <p:cNvSpPr/>
          <p:nvPr/>
        </p:nvSpPr>
        <p:spPr>
          <a:xfrm>
            <a:off x="2324030" y="11753063"/>
            <a:ext cx="67570" cy="490315"/>
          </a:xfrm>
          <a:custGeom>
            <a:avLst/>
            <a:gdLst>
              <a:gd name="connsiteX0" fmla="*/ 9595 w 67570"/>
              <a:gd name="connsiteY0" fmla="*/ 787 h 490315"/>
              <a:gd name="connsiteX1" fmla="*/ 50870 w 67570"/>
              <a:gd name="connsiteY1" fmla="*/ 197637 h 490315"/>
              <a:gd name="connsiteX2" fmla="*/ 38170 w 67570"/>
              <a:gd name="connsiteY2" fmla="*/ 318287 h 490315"/>
              <a:gd name="connsiteX3" fmla="*/ 66745 w 67570"/>
              <a:gd name="connsiteY3" fmla="*/ 280187 h 490315"/>
              <a:gd name="connsiteX4" fmla="*/ 70 w 67570"/>
              <a:gd name="connsiteY4" fmla="*/ 489737 h 490315"/>
              <a:gd name="connsiteX5" fmla="*/ 54045 w 67570"/>
              <a:gd name="connsiteY5" fmla="*/ 340512 h 490315"/>
              <a:gd name="connsiteX6" fmla="*/ 60395 w 67570"/>
              <a:gd name="connsiteY6" fmla="*/ 277012 h 490315"/>
              <a:gd name="connsiteX7" fmla="*/ 9595 w 67570"/>
              <a:gd name="connsiteY7" fmla="*/ 787 h 49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0" h="490315">
                <a:moveTo>
                  <a:pt x="9595" y="787"/>
                </a:moveTo>
                <a:cubicBezTo>
                  <a:pt x="8008" y="-12442"/>
                  <a:pt x="46108" y="144720"/>
                  <a:pt x="50870" y="197637"/>
                </a:cubicBezTo>
                <a:cubicBezTo>
                  <a:pt x="55632" y="250554"/>
                  <a:pt x="35524" y="304529"/>
                  <a:pt x="38170" y="318287"/>
                </a:cubicBezTo>
                <a:cubicBezTo>
                  <a:pt x="40816" y="332045"/>
                  <a:pt x="73095" y="251612"/>
                  <a:pt x="66745" y="280187"/>
                </a:cubicBezTo>
                <a:cubicBezTo>
                  <a:pt x="60395" y="308762"/>
                  <a:pt x="2187" y="479683"/>
                  <a:pt x="70" y="489737"/>
                </a:cubicBezTo>
                <a:cubicBezTo>
                  <a:pt x="-2047" y="499791"/>
                  <a:pt x="43991" y="375966"/>
                  <a:pt x="54045" y="340512"/>
                </a:cubicBezTo>
                <a:cubicBezTo>
                  <a:pt x="64099" y="305058"/>
                  <a:pt x="64099" y="330987"/>
                  <a:pt x="60395" y="277012"/>
                </a:cubicBezTo>
                <a:cubicBezTo>
                  <a:pt x="56691" y="223037"/>
                  <a:pt x="11182" y="14016"/>
                  <a:pt x="9595" y="7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9C40BDF-9487-8075-7260-B59CF053FB9D}"/>
              </a:ext>
            </a:extLst>
          </p:cNvPr>
          <p:cNvSpPr/>
          <p:nvPr/>
        </p:nvSpPr>
        <p:spPr>
          <a:xfrm>
            <a:off x="2377610" y="11628830"/>
            <a:ext cx="132534" cy="319923"/>
          </a:xfrm>
          <a:custGeom>
            <a:avLst/>
            <a:gdLst>
              <a:gd name="connsiteX0" fmla="*/ 92540 w 132534"/>
              <a:gd name="connsiteY0" fmla="*/ 1195 h 319923"/>
              <a:gd name="connsiteX1" fmla="*/ 92540 w 132534"/>
              <a:gd name="connsiteY1" fmla="*/ 131370 h 319923"/>
              <a:gd name="connsiteX2" fmla="*/ 124290 w 132534"/>
              <a:gd name="connsiteY2" fmla="*/ 309170 h 319923"/>
              <a:gd name="connsiteX3" fmla="*/ 121115 w 132534"/>
              <a:gd name="connsiteY3" fmla="*/ 271070 h 319923"/>
              <a:gd name="connsiteX4" fmla="*/ 465 w 132534"/>
              <a:gd name="connsiteY4" fmla="*/ 32945 h 319923"/>
              <a:gd name="connsiteX5" fmla="*/ 79840 w 132534"/>
              <a:gd name="connsiteY5" fmla="*/ 207570 h 319923"/>
              <a:gd name="connsiteX6" fmla="*/ 92540 w 132534"/>
              <a:gd name="connsiteY6" fmla="*/ 1195 h 3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34" h="319923">
                <a:moveTo>
                  <a:pt x="92540" y="1195"/>
                </a:moveTo>
                <a:cubicBezTo>
                  <a:pt x="94657" y="-11505"/>
                  <a:pt x="87248" y="80041"/>
                  <a:pt x="92540" y="131370"/>
                </a:cubicBezTo>
                <a:cubicBezTo>
                  <a:pt x="97832" y="182699"/>
                  <a:pt x="119528" y="285887"/>
                  <a:pt x="124290" y="309170"/>
                </a:cubicBezTo>
                <a:cubicBezTo>
                  <a:pt x="129053" y="332453"/>
                  <a:pt x="141753" y="317108"/>
                  <a:pt x="121115" y="271070"/>
                </a:cubicBezTo>
                <a:cubicBezTo>
                  <a:pt x="100478" y="225033"/>
                  <a:pt x="7344" y="43528"/>
                  <a:pt x="465" y="32945"/>
                </a:cubicBezTo>
                <a:cubicBezTo>
                  <a:pt x="-6414" y="22362"/>
                  <a:pt x="65023" y="208099"/>
                  <a:pt x="79840" y="207570"/>
                </a:cubicBezTo>
                <a:cubicBezTo>
                  <a:pt x="94657" y="207041"/>
                  <a:pt x="90423" y="13895"/>
                  <a:pt x="92540" y="11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1292A4C-FDCB-F8BB-353E-4C602B586C8C}"/>
              </a:ext>
            </a:extLst>
          </p:cNvPr>
          <p:cNvSpPr/>
          <p:nvPr/>
        </p:nvSpPr>
        <p:spPr>
          <a:xfrm>
            <a:off x="3265538" y="4181016"/>
            <a:ext cx="544575" cy="51259"/>
          </a:xfrm>
          <a:custGeom>
            <a:avLst/>
            <a:gdLst>
              <a:gd name="connsiteX0" fmla="*/ 1537 w 544575"/>
              <a:gd name="connsiteY0" fmla="*/ 51259 h 51259"/>
              <a:gd name="connsiteX1" fmla="*/ 452387 w 544575"/>
              <a:gd name="connsiteY1" fmla="*/ 25859 h 51259"/>
              <a:gd name="connsiteX2" fmla="*/ 407937 w 544575"/>
              <a:gd name="connsiteY2" fmla="*/ 16334 h 51259"/>
              <a:gd name="connsiteX3" fmla="*/ 544462 w 544575"/>
              <a:gd name="connsiteY3" fmla="*/ 16334 h 51259"/>
              <a:gd name="connsiteX4" fmla="*/ 433337 w 544575"/>
              <a:gd name="connsiteY4" fmla="*/ 9984 h 51259"/>
              <a:gd name="connsiteX5" fmla="*/ 220612 w 544575"/>
              <a:gd name="connsiteY5" fmla="*/ 459 h 51259"/>
              <a:gd name="connsiteX6" fmla="*/ 379362 w 544575"/>
              <a:gd name="connsiteY6" fmla="*/ 25859 h 51259"/>
              <a:gd name="connsiteX7" fmla="*/ 306337 w 544575"/>
              <a:gd name="connsiteY7" fmla="*/ 25859 h 51259"/>
              <a:gd name="connsiteX8" fmla="*/ 1537 w 544575"/>
              <a:gd name="connsiteY8" fmla="*/ 51259 h 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575" h="51259">
                <a:moveTo>
                  <a:pt x="1537" y="51259"/>
                </a:moveTo>
                <a:cubicBezTo>
                  <a:pt x="25879" y="51259"/>
                  <a:pt x="384654" y="31680"/>
                  <a:pt x="452387" y="25859"/>
                </a:cubicBezTo>
                <a:cubicBezTo>
                  <a:pt x="520120" y="20038"/>
                  <a:pt x="392591" y="17921"/>
                  <a:pt x="407937" y="16334"/>
                </a:cubicBezTo>
                <a:cubicBezTo>
                  <a:pt x="423283" y="14746"/>
                  <a:pt x="540229" y="17392"/>
                  <a:pt x="544462" y="16334"/>
                </a:cubicBezTo>
                <a:cubicBezTo>
                  <a:pt x="548695" y="15276"/>
                  <a:pt x="433337" y="9984"/>
                  <a:pt x="433337" y="9984"/>
                </a:cubicBezTo>
                <a:cubicBezTo>
                  <a:pt x="379362" y="7338"/>
                  <a:pt x="229608" y="-2187"/>
                  <a:pt x="220612" y="459"/>
                </a:cubicBezTo>
                <a:cubicBezTo>
                  <a:pt x="211616" y="3105"/>
                  <a:pt x="365075" y="21626"/>
                  <a:pt x="379362" y="25859"/>
                </a:cubicBezTo>
                <a:cubicBezTo>
                  <a:pt x="393649" y="30092"/>
                  <a:pt x="363487" y="23742"/>
                  <a:pt x="306337" y="25859"/>
                </a:cubicBezTo>
                <a:cubicBezTo>
                  <a:pt x="249187" y="27976"/>
                  <a:pt x="-22805" y="51259"/>
                  <a:pt x="1537" y="512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491D98B-DB20-6507-2E5E-148A64E13EF7}"/>
              </a:ext>
            </a:extLst>
          </p:cNvPr>
          <p:cNvSpPr/>
          <p:nvPr/>
        </p:nvSpPr>
        <p:spPr>
          <a:xfrm>
            <a:off x="3197224" y="4235450"/>
            <a:ext cx="805770" cy="114303"/>
          </a:xfrm>
          <a:custGeom>
            <a:avLst/>
            <a:gdLst>
              <a:gd name="connsiteX0" fmla="*/ 1 w 805770"/>
              <a:gd name="connsiteY0" fmla="*/ 114300 h 114303"/>
              <a:gd name="connsiteX1" fmla="*/ 247651 w 805770"/>
              <a:gd name="connsiteY1" fmla="*/ 47625 h 114303"/>
              <a:gd name="connsiteX2" fmla="*/ 438151 w 805770"/>
              <a:gd name="connsiteY2" fmla="*/ 53975 h 114303"/>
              <a:gd name="connsiteX3" fmla="*/ 358776 w 805770"/>
              <a:gd name="connsiteY3" fmla="*/ 57150 h 114303"/>
              <a:gd name="connsiteX4" fmla="*/ 714376 w 805770"/>
              <a:gd name="connsiteY4" fmla="*/ 12700 h 114303"/>
              <a:gd name="connsiteX5" fmla="*/ 800101 w 805770"/>
              <a:gd name="connsiteY5" fmla="*/ 38100 h 114303"/>
              <a:gd name="connsiteX6" fmla="*/ 596901 w 805770"/>
              <a:gd name="connsiteY6" fmla="*/ 31750 h 114303"/>
              <a:gd name="connsiteX7" fmla="*/ 406401 w 805770"/>
              <a:gd name="connsiteY7" fmla="*/ 0 h 114303"/>
              <a:gd name="connsiteX8" fmla="*/ 663576 w 805770"/>
              <a:gd name="connsiteY8" fmla="*/ 31750 h 114303"/>
              <a:gd name="connsiteX9" fmla="*/ 438151 w 805770"/>
              <a:gd name="connsiteY9" fmla="*/ 44450 h 114303"/>
              <a:gd name="connsiteX10" fmla="*/ 238126 w 805770"/>
              <a:gd name="connsiteY10" fmla="*/ 12700 h 114303"/>
              <a:gd name="connsiteX11" fmla="*/ 301626 w 805770"/>
              <a:gd name="connsiteY11" fmla="*/ 50800 h 114303"/>
              <a:gd name="connsiteX12" fmla="*/ 190501 w 805770"/>
              <a:gd name="connsiteY12" fmla="*/ 38100 h 114303"/>
              <a:gd name="connsiteX13" fmla="*/ 180976 w 805770"/>
              <a:gd name="connsiteY13" fmla="*/ 44450 h 114303"/>
              <a:gd name="connsiteX14" fmla="*/ 250826 w 805770"/>
              <a:gd name="connsiteY14" fmla="*/ 50800 h 114303"/>
              <a:gd name="connsiteX15" fmla="*/ 1 w 805770"/>
              <a:gd name="connsiteY15" fmla="*/ 11430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5770" h="114303">
                <a:moveTo>
                  <a:pt x="1" y="114300"/>
                </a:moveTo>
                <a:cubicBezTo>
                  <a:pt x="-528" y="113771"/>
                  <a:pt x="174626" y="57679"/>
                  <a:pt x="247651" y="47625"/>
                </a:cubicBezTo>
                <a:cubicBezTo>
                  <a:pt x="320676" y="37571"/>
                  <a:pt x="419630" y="52388"/>
                  <a:pt x="438151" y="53975"/>
                </a:cubicBezTo>
                <a:cubicBezTo>
                  <a:pt x="456672" y="55562"/>
                  <a:pt x="312739" y="64029"/>
                  <a:pt x="358776" y="57150"/>
                </a:cubicBezTo>
                <a:cubicBezTo>
                  <a:pt x="404814" y="50271"/>
                  <a:pt x="640822" y="15875"/>
                  <a:pt x="714376" y="12700"/>
                </a:cubicBezTo>
                <a:cubicBezTo>
                  <a:pt x="787930" y="9525"/>
                  <a:pt x="819680" y="34925"/>
                  <a:pt x="800101" y="38100"/>
                </a:cubicBezTo>
                <a:cubicBezTo>
                  <a:pt x="780522" y="41275"/>
                  <a:pt x="662518" y="38100"/>
                  <a:pt x="596901" y="31750"/>
                </a:cubicBezTo>
                <a:cubicBezTo>
                  <a:pt x="531284" y="25400"/>
                  <a:pt x="395289" y="0"/>
                  <a:pt x="406401" y="0"/>
                </a:cubicBezTo>
                <a:cubicBezTo>
                  <a:pt x="417513" y="0"/>
                  <a:pt x="658284" y="24342"/>
                  <a:pt x="663576" y="31750"/>
                </a:cubicBezTo>
                <a:cubicBezTo>
                  <a:pt x="668868" y="39158"/>
                  <a:pt x="509059" y="47625"/>
                  <a:pt x="438151" y="44450"/>
                </a:cubicBezTo>
                <a:cubicBezTo>
                  <a:pt x="367243" y="41275"/>
                  <a:pt x="260880" y="11642"/>
                  <a:pt x="238126" y="12700"/>
                </a:cubicBezTo>
                <a:cubicBezTo>
                  <a:pt x="215372" y="13758"/>
                  <a:pt x="309563" y="46567"/>
                  <a:pt x="301626" y="50800"/>
                </a:cubicBezTo>
                <a:cubicBezTo>
                  <a:pt x="293689" y="55033"/>
                  <a:pt x="190501" y="38100"/>
                  <a:pt x="190501" y="38100"/>
                </a:cubicBezTo>
                <a:cubicBezTo>
                  <a:pt x="170393" y="37042"/>
                  <a:pt x="170922" y="42333"/>
                  <a:pt x="180976" y="44450"/>
                </a:cubicBezTo>
                <a:cubicBezTo>
                  <a:pt x="191030" y="46567"/>
                  <a:pt x="275168" y="40746"/>
                  <a:pt x="250826" y="50800"/>
                </a:cubicBezTo>
                <a:cubicBezTo>
                  <a:pt x="226484" y="60854"/>
                  <a:pt x="530" y="114829"/>
                  <a:pt x="1" y="1143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5B09554-BDC6-8146-E5AC-368856E773C1}"/>
              </a:ext>
            </a:extLst>
          </p:cNvPr>
          <p:cNvSpPr/>
          <p:nvPr/>
        </p:nvSpPr>
        <p:spPr>
          <a:xfrm>
            <a:off x="3158939" y="4302453"/>
            <a:ext cx="715010" cy="117157"/>
          </a:xfrm>
          <a:custGeom>
            <a:avLst/>
            <a:gdLst>
              <a:gd name="connsiteX0" fmla="*/ 186 w 715010"/>
              <a:gd name="connsiteY0" fmla="*/ 117147 h 117157"/>
              <a:gd name="connsiteX1" fmla="*/ 270061 w 715010"/>
              <a:gd name="connsiteY1" fmla="*/ 25072 h 117157"/>
              <a:gd name="connsiteX2" fmla="*/ 441511 w 715010"/>
              <a:gd name="connsiteY2" fmla="*/ 18722 h 117157"/>
              <a:gd name="connsiteX3" fmla="*/ 352611 w 715010"/>
              <a:gd name="connsiteY3" fmla="*/ 25072 h 117157"/>
              <a:gd name="connsiteX4" fmla="*/ 549461 w 715010"/>
              <a:gd name="connsiteY4" fmla="*/ 18722 h 117157"/>
              <a:gd name="connsiteX5" fmla="*/ 714561 w 715010"/>
              <a:gd name="connsiteY5" fmla="*/ 47297 h 117157"/>
              <a:gd name="connsiteX6" fmla="*/ 498661 w 715010"/>
              <a:gd name="connsiteY6" fmla="*/ 2847 h 117157"/>
              <a:gd name="connsiteX7" fmla="*/ 333561 w 715010"/>
              <a:gd name="connsiteY7" fmla="*/ 6022 h 117157"/>
              <a:gd name="connsiteX8" fmla="*/ 228786 w 715010"/>
              <a:gd name="connsiteY8" fmla="*/ 18722 h 117157"/>
              <a:gd name="connsiteX9" fmla="*/ 186 w 715010"/>
              <a:gd name="connsiteY9" fmla="*/ 117147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010" h="117157">
                <a:moveTo>
                  <a:pt x="186" y="117147"/>
                </a:moveTo>
                <a:cubicBezTo>
                  <a:pt x="7065" y="118205"/>
                  <a:pt x="196507" y="41476"/>
                  <a:pt x="270061" y="25072"/>
                </a:cubicBezTo>
                <a:cubicBezTo>
                  <a:pt x="343615" y="8668"/>
                  <a:pt x="427753" y="18722"/>
                  <a:pt x="441511" y="18722"/>
                </a:cubicBezTo>
                <a:cubicBezTo>
                  <a:pt x="455269" y="18722"/>
                  <a:pt x="334619" y="25072"/>
                  <a:pt x="352611" y="25072"/>
                </a:cubicBezTo>
                <a:cubicBezTo>
                  <a:pt x="370603" y="25072"/>
                  <a:pt x="489136" y="15018"/>
                  <a:pt x="549461" y="18722"/>
                </a:cubicBezTo>
                <a:cubicBezTo>
                  <a:pt x="609786" y="22426"/>
                  <a:pt x="723028" y="49943"/>
                  <a:pt x="714561" y="47297"/>
                </a:cubicBezTo>
                <a:cubicBezTo>
                  <a:pt x="706094" y="44651"/>
                  <a:pt x="562161" y="9726"/>
                  <a:pt x="498661" y="2847"/>
                </a:cubicBezTo>
                <a:cubicBezTo>
                  <a:pt x="435161" y="-4032"/>
                  <a:pt x="378540" y="3376"/>
                  <a:pt x="333561" y="6022"/>
                </a:cubicBezTo>
                <a:cubicBezTo>
                  <a:pt x="288582" y="8668"/>
                  <a:pt x="278528" y="1259"/>
                  <a:pt x="228786" y="18722"/>
                </a:cubicBezTo>
                <a:cubicBezTo>
                  <a:pt x="179044" y="36184"/>
                  <a:pt x="-6693" y="116089"/>
                  <a:pt x="186" y="1171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9594100-7FF8-41EF-2772-596D5E38E4E5}"/>
              </a:ext>
            </a:extLst>
          </p:cNvPr>
          <p:cNvSpPr/>
          <p:nvPr/>
        </p:nvSpPr>
        <p:spPr>
          <a:xfrm>
            <a:off x="3678501" y="4359071"/>
            <a:ext cx="299683" cy="105886"/>
          </a:xfrm>
          <a:custGeom>
            <a:avLst/>
            <a:gdLst>
              <a:gd name="connsiteX0" fmla="*/ 1324 w 299683"/>
              <a:gd name="connsiteY0" fmla="*/ 204 h 105886"/>
              <a:gd name="connsiteX1" fmla="*/ 179124 w 299683"/>
              <a:gd name="connsiteY1" fmla="*/ 44654 h 105886"/>
              <a:gd name="connsiteX2" fmla="*/ 296599 w 299683"/>
              <a:gd name="connsiteY2" fmla="*/ 104979 h 105886"/>
              <a:gd name="connsiteX3" fmla="*/ 261674 w 299683"/>
              <a:gd name="connsiteY3" fmla="*/ 79579 h 105886"/>
              <a:gd name="connsiteX4" fmla="*/ 220399 w 299683"/>
              <a:gd name="connsiteY4" fmla="*/ 60529 h 105886"/>
              <a:gd name="connsiteX5" fmla="*/ 102924 w 299683"/>
              <a:gd name="connsiteY5" fmla="*/ 28779 h 105886"/>
              <a:gd name="connsiteX6" fmla="*/ 1324 w 299683"/>
              <a:gd name="connsiteY6" fmla="*/ 204 h 10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83" h="105886">
                <a:moveTo>
                  <a:pt x="1324" y="204"/>
                </a:moveTo>
                <a:cubicBezTo>
                  <a:pt x="14024" y="2850"/>
                  <a:pt x="129912" y="27192"/>
                  <a:pt x="179124" y="44654"/>
                </a:cubicBezTo>
                <a:cubicBezTo>
                  <a:pt x="228336" y="62116"/>
                  <a:pt x="282841" y="99158"/>
                  <a:pt x="296599" y="104979"/>
                </a:cubicBezTo>
                <a:cubicBezTo>
                  <a:pt x="310357" y="110800"/>
                  <a:pt x="274374" y="86987"/>
                  <a:pt x="261674" y="79579"/>
                </a:cubicBezTo>
                <a:cubicBezTo>
                  <a:pt x="248974" y="72171"/>
                  <a:pt x="246857" y="68996"/>
                  <a:pt x="220399" y="60529"/>
                </a:cubicBezTo>
                <a:cubicBezTo>
                  <a:pt x="193941" y="52062"/>
                  <a:pt x="135203" y="36187"/>
                  <a:pt x="102924" y="28779"/>
                </a:cubicBezTo>
                <a:cubicBezTo>
                  <a:pt x="70645" y="21371"/>
                  <a:pt x="-11376" y="-2442"/>
                  <a:pt x="1324" y="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EEF27BD-9CF6-2B6B-6FA1-06ED1FC40ED6}"/>
              </a:ext>
            </a:extLst>
          </p:cNvPr>
          <p:cNvSpPr/>
          <p:nvPr/>
        </p:nvSpPr>
        <p:spPr>
          <a:xfrm>
            <a:off x="3006245" y="4289201"/>
            <a:ext cx="172242" cy="182671"/>
          </a:xfrm>
          <a:custGeom>
            <a:avLst/>
            <a:gdLst>
              <a:gd name="connsiteX0" fmla="*/ 171930 w 172242"/>
              <a:gd name="connsiteY0" fmla="*/ 224 h 182671"/>
              <a:gd name="connsiteX1" fmla="*/ 108430 w 172242"/>
              <a:gd name="connsiteY1" fmla="*/ 82774 h 182671"/>
              <a:gd name="connsiteX2" fmla="*/ 140180 w 172242"/>
              <a:gd name="connsiteY2" fmla="*/ 181199 h 182671"/>
              <a:gd name="connsiteX3" fmla="*/ 114780 w 172242"/>
              <a:gd name="connsiteY3" fmla="*/ 136749 h 182671"/>
              <a:gd name="connsiteX4" fmla="*/ 480 w 172242"/>
              <a:gd name="connsiteY4" fmla="*/ 66899 h 182671"/>
              <a:gd name="connsiteX5" fmla="*/ 76680 w 172242"/>
              <a:gd name="connsiteY5" fmla="*/ 108174 h 182671"/>
              <a:gd name="connsiteX6" fmla="*/ 171930 w 172242"/>
              <a:gd name="connsiteY6" fmla="*/ 224 h 18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42" h="182671">
                <a:moveTo>
                  <a:pt x="171930" y="224"/>
                </a:moveTo>
                <a:cubicBezTo>
                  <a:pt x="177222" y="-4009"/>
                  <a:pt x="113722" y="52612"/>
                  <a:pt x="108430" y="82774"/>
                </a:cubicBezTo>
                <a:cubicBezTo>
                  <a:pt x="103138" y="112936"/>
                  <a:pt x="139122" y="172203"/>
                  <a:pt x="140180" y="181199"/>
                </a:cubicBezTo>
                <a:cubicBezTo>
                  <a:pt x="141238" y="190195"/>
                  <a:pt x="138063" y="155799"/>
                  <a:pt x="114780" y="136749"/>
                </a:cubicBezTo>
                <a:cubicBezTo>
                  <a:pt x="91497" y="117699"/>
                  <a:pt x="6830" y="71661"/>
                  <a:pt x="480" y="66899"/>
                </a:cubicBezTo>
                <a:cubicBezTo>
                  <a:pt x="-5870" y="62137"/>
                  <a:pt x="52338" y="115582"/>
                  <a:pt x="76680" y="108174"/>
                </a:cubicBezTo>
                <a:cubicBezTo>
                  <a:pt x="101022" y="100766"/>
                  <a:pt x="166638" y="4457"/>
                  <a:pt x="171930" y="2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48891D7-908D-8FD1-3FE4-BA547E36BFC3}"/>
              </a:ext>
            </a:extLst>
          </p:cNvPr>
          <p:cNvSpPr/>
          <p:nvPr/>
        </p:nvSpPr>
        <p:spPr>
          <a:xfrm>
            <a:off x="3384550" y="5652980"/>
            <a:ext cx="127059" cy="701063"/>
          </a:xfrm>
          <a:custGeom>
            <a:avLst/>
            <a:gdLst>
              <a:gd name="connsiteX0" fmla="*/ 6350 w 127059"/>
              <a:gd name="connsiteY0" fmla="*/ 1695 h 701063"/>
              <a:gd name="connsiteX1" fmla="*/ 38100 w 127059"/>
              <a:gd name="connsiteY1" fmla="*/ 201720 h 701063"/>
              <a:gd name="connsiteX2" fmla="*/ 41275 w 127059"/>
              <a:gd name="connsiteY2" fmla="*/ 487470 h 701063"/>
              <a:gd name="connsiteX3" fmla="*/ 95250 w 127059"/>
              <a:gd name="connsiteY3" fmla="*/ 316020 h 701063"/>
              <a:gd name="connsiteX4" fmla="*/ 73025 w 127059"/>
              <a:gd name="connsiteY4" fmla="*/ 681145 h 701063"/>
              <a:gd name="connsiteX5" fmla="*/ 88900 w 127059"/>
              <a:gd name="connsiteY5" fmla="*/ 592245 h 701063"/>
              <a:gd name="connsiteX6" fmla="*/ 127000 w 127059"/>
              <a:gd name="connsiteY6" fmla="*/ 84245 h 701063"/>
              <a:gd name="connsiteX7" fmla="*/ 79375 w 127059"/>
              <a:gd name="connsiteY7" fmla="*/ 411270 h 701063"/>
              <a:gd name="connsiteX8" fmla="*/ 57150 w 127059"/>
              <a:gd name="connsiteY8" fmla="*/ 481120 h 701063"/>
              <a:gd name="connsiteX9" fmla="*/ 50800 w 127059"/>
              <a:gd name="connsiteY9" fmla="*/ 430320 h 701063"/>
              <a:gd name="connsiteX10" fmla="*/ 0 w 127059"/>
              <a:gd name="connsiteY10" fmla="*/ 176320 h 701063"/>
              <a:gd name="connsiteX11" fmla="*/ 50800 w 127059"/>
              <a:gd name="connsiteY11" fmla="*/ 312845 h 701063"/>
              <a:gd name="connsiteX12" fmla="*/ 6350 w 127059"/>
              <a:gd name="connsiteY12" fmla="*/ 1695 h 70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059" h="701063">
                <a:moveTo>
                  <a:pt x="6350" y="1695"/>
                </a:moveTo>
                <a:cubicBezTo>
                  <a:pt x="4233" y="-16826"/>
                  <a:pt x="32279" y="120758"/>
                  <a:pt x="38100" y="201720"/>
                </a:cubicBezTo>
                <a:cubicBezTo>
                  <a:pt x="43921" y="282683"/>
                  <a:pt x="31750" y="468420"/>
                  <a:pt x="41275" y="487470"/>
                </a:cubicBezTo>
                <a:cubicBezTo>
                  <a:pt x="50800" y="506520"/>
                  <a:pt x="89958" y="283741"/>
                  <a:pt x="95250" y="316020"/>
                </a:cubicBezTo>
                <a:cubicBezTo>
                  <a:pt x="100542" y="348299"/>
                  <a:pt x="74083" y="635108"/>
                  <a:pt x="73025" y="681145"/>
                </a:cubicBezTo>
                <a:cubicBezTo>
                  <a:pt x="71967" y="727182"/>
                  <a:pt x="79904" y="691728"/>
                  <a:pt x="88900" y="592245"/>
                </a:cubicBezTo>
                <a:cubicBezTo>
                  <a:pt x="97896" y="492762"/>
                  <a:pt x="128587" y="114407"/>
                  <a:pt x="127000" y="84245"/>
                </a:cubicBezTo>
                <a:cubicBezTo>
                  <a:pt x="125413" y="54083"/>
                  <a:pt x="91017" y="345124"/>
                  <a:pt x="79375" y="411270"/>
                </a:cubicBezTo>
                <a:cubicBezTo>
                  <a:pt x="67733" y="477416"/>
                  <a:pt x="61912" y="477945"/>
                  <a:pt x="57150" y="481120"/>
                </a:cubicBezTo>
                <a:cubicBezTo>
                  <a:pt x="52388" y="484295"/>
                  <a:pt x="60325" y="481120"/>
                  <a:pt x="50800" y="430320"/>
                </a:cubicBezTo>
                <a:cubicBezTo>
                  <a:pt x="41275" y="379520"/>
                  <a:pt x="0" y="195899"/>
                  <a:pt x="0" y="176320"/>
                </a:cubicBezTo>
                <a:cubicBezTo>
                  <a:pt x="0" y="156741"/>
                  <a:pt x="47096" y="335599"/>
                  <a:pt x="50800" y="312845"/>
                </a:cubicBezTo>
                <a:cubicBezTo>
                  <a:pt x="54504" y="290091"/>
                  <a:pt x="8467" y="20216"/>
                  <a:pt x="6350" y="16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A6BFB97B-4F93-750C-1BE2-2950D9BF7751}"/>
              </a:ext>
            </a:extLst>
          </p:cNvPr>
          <p:cNvSpPr/>
          <p:nvPr/>
        </p:nvSpPr>
        <p:spPr>
          <a:xfrm>
            <a:off x="3152770" y="5831121"/>
            <a:ext cx="82588" cy="682690"/>
          </a:xfrm>
          <a:custGeom>
            <a:avLst/>
            <a:gdLst>
              <a:gd name="connsiteX0" fmla="*/ 82555 w 82588"/>
              <a:gd name="connsiteY0" fmla="*/ 99779 h 682690"/>
              <a:gd name="connsiteX1" fmla="*/ 53980 w 82588"/>
              <a:gd name="connsiteY1" fmla="*/ 645879 h 682690"/>
              <a:gd name="connsiteX2" fmla="*/ 50805 w 82588"/>
              <a:gd name="connsiteY2" fmla="*/ 563329 h 682690"/>
              <a:gd name="connsiteX3" fmla="*/ 5 w 82588"/>
              <a:gd name="connsiteY3" fmla="*/ 1354 h 682690"/>
              <a:gd name="connsiteX4" fmla="*/ 47630 w 82588"/>
              <a:gd name="connsiteY4" fmla="*/ 398229 h 682690"/>
              <a:gd name="connsiteX5" fmla="*/ 82555 w 82588"/>
              <a:gd name="connsiteY5" fmla="*/ 99779 h 6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8" h="682690">
                <a:moveTo>
                  <a:pt x="82555" y="99779"/>
                </a:moveTo>
                <a:cubicBezTo>
                  <a:pt x="83613" y="141054"/>
                  <a:pt x="59272" y="568621"/>
                  <a:pt x="53980" y="645879"/>
                </a:cubicBezTo>
                <a:cubicBezTo>
                  <a:pt x="48688" y="723137"/>
                  <a:pt x="59801" y="670750"/>
                  <a:pt x="50805" y="563329"/>
                </a:cubicBezTo>
                <a:cubicBezTo>
                  <a:pt x="41809" y="455908"/>
                  <a:pt x="534" y="28871"/>
                  <a:pt x="5" y="1354"/>
                </a:cubicBezTo>
                <a:cubicBezTo>
                  <a:pt x="-524" y="-26163"/>
                  <a:pt x="37047" y="374417"/>
                  <a:pt x="47630" y="398229"/>
                </a:cubicBezTo>
                <a:cubicBezTo>
                  <a:pt x="58213" y="422041"/>
                  <a:pt x="81497" y="58504"/>
                  <a:pt x="82555" y="997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DF3C8904-5401-944D-3149-0442F4DB0010}"/>
              </a:ext>
            </a:extLst>
          </p:cNvPr>
          <p:cNvSpPr/>
          <p:nvPr/>
        </p:nvSpPr>
        <p:spPr>
          <a:xfrm>
            <a:off x="3178138" y="5542570"/>
            <a:ext cx="275605" cy="820082"/>
          </a:xfrm>
          <a:custGeom>
            <a:avLst/>
            <a:gdLst>
              <a:gd name="connsiteX0" fmla="*/ 37 w 275605"/>
              <a:gd name="connsiteY0" fmla="*/ 980 h 820082"/>
              <a:gd name="connsiteX1" fmla="*/ 107987 w 275605"/>
              <a:gd name="connsiteY1" fmla="*/ 61305 h 820082"/>
              <a:gd name="connsiteX2" fmla="*/ 107987 w 275605"/>
              <a:gd name="connsiteY2" fmla="*/ 277205 h 820082"/>
              <a:gd name="connsiteX3" fmla="*/ 117512 w 275605"/>
              <a:gd name="connsiteY3" fmla="*/ 258155 h 820082"/>
              <a:gd name="connsiteX4" fmla="*/ 120687 w 275605"/>
              <a:gd name="connsiteY4" fmla="*/ 353405 h 820082"/>
              <a:gd name="connsiteX5" fmla="*/ 215937 w 275605"/>
              <a:gd name="connsiteY5" fmla="*/ 604230 h 820082"/>
              <a:gd name="connsiteX6" fmla="*/ 206412 w 275605"/>
              <a:gd name="connsiteY6" fmla="*/ 524855 h 820082"/>
              <a:gd name="connsiteX7" fmla="*/ 263562 w 275605"/>
              <a:gd name="connsiteY7" fmla="*/ 810605 h 820082"/>
              <a:gd name="connsiteX8" fmla="*/ 266737 w 275605"/>
              <a:gd name="connsiteY8" fmla="*/ 696305 h 820082"/>
              <a:gd name="connsiteX9" fmla="*/ 165137 w 275605"/>
              <a:gd name="connsiteY9" fmla="*/ 166080 h 820082"/>
              <a:gd name="connsiteX10" fmla="*/ 215937 w 275605"/>
              <a:gd name="connsiteY10" fmla="*/ 518505 h 820082"/>
              <a:gd name="connsiteX11" fmla="*/ 133387 w 275605"/>
              <a:gd name="connsiteY11" fmla="*/ 378805 h 820082"/>
              <a:gd name="connsiteX12" fmla="*/ 41312 w 275605"/>
              <a:gd name="connsiteY12" fmla="*/ 175605 h 820082"/>
              <a:gd name="connsiteX13" fmla="*/ 85762 w 275605"/>
              <a:gd name="connsiteY13" fmla="*/ 261330 h 820082"/>
              <a:gd name="connsiteX14" fmla="*/ 92112 w 275605"/>
              <a:gd name="connsiteY14" fmla="*/ 166080 h 820082"/>
              <a:gd name="connsiteX15" fmla="*/ 95287 w 275605"/>
              <a:gd name="connsiteY15" fmla="*/ 96230 h 820082"/>
              <a:gd name="connsiteX16" fmla="*/ 37 w 275605"/>
              <a:gd name="connsiteY16" fmla="*/ 980 h 8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605" h="820082">
                <a:moveTo>
                  <a:pt x="37" y="980"/>
                </a:moveTo>
                <a:cubicBezTo>
                  <a:pt x="2154" y="-4841"/>
                  <a:pt x="89995" y="15268"/>
                  <a:pt x="107987" y="61305"/>
                </a:cubicBezTo>
                <a:cubicBezTo>
                  <a:pt x="125979" y="107342"/>
                  <a:pt x="106400" y="244397"/>
                  <a:pt x="107987" y="277205"/>
                </a:cubicBezTo>
                <a:cubicBezTo>
                  <a:pt x="109575" y="310013"/>
                  <a:pt x="115395" y="245455"/>
                  <a:pt x="117512" y="258155"/>
                </a:cubicBezTo>
                <a:cubicBezTo>
                  <a:pt x="119629" y="270855"/>
                  <a:pt x="104283" y="295726"/>
                  <a:pt x="120687" y="353405"/>
                </a:cubicBezTo>
                <a:cubicBezTo>
                  <a:pt x="137091" y="411084"/>
                  <a:pt x="201650" y="575655"/>
                  <a:pt x="215937" y="604230"/>
                </a:cubicBezTo>
                <a:cubicBezTo>
                  <a:pt x="230224" y="632805"/>
                  <a:pt x="198475" y="490459"/>
                  <a:pt x="206412" y="524855"/>
                </a:cubicBezTo>
                <a:cubicBezTo>
                  <a:pt x="214349" y="559251"/>
                  <a:pt x="253508" y="782030"/>
                  <a:pt x="263562" y="810605"/>
                </a:cubicBezTo>
                <a:cubicBezTo>
                  <a:pt x="273616" y="839180"/>
                  <a:pt x="283141" y="803726"/>
                  <a:pt x="266737" y="696305"/>
                </a:cubicBezTo>
                <a:cubicBezTo>
                  <a:pt x="250333" y="588884"/>
                  <a:pt x="173604" y="195713"/>
                  <a:pt x="165137" y="166080"/>
                </a:cubicBezTo>
                <a:cubicBezTo>
                  <a:pt x="156670" y="136447"/>
                  <a:pt x="221229" y="483051"/>
                  <a:pt x="215937" y="518505"/>
                </a:cubicBezTo>
                <a:cubicBezTo>
                  <a:pt x="210645" y="553959"/>
                  <a:pt x="162491" y="435955"/>
                  <a:pt x="133387" y="378805"/>
                </a:cubicBezTo>
                <a:cubicBezTo>
                  <a:pt x="104283" y="321655"/>
                  <a:pt x="49250" y="195184"/>
                  <a:pt x="41312" y="175605"/>
                </a:cubicBezTo>
                <a:cubicBezTo>
                  <a:pt x="33374" y="156026"/>
                  <a:pt x="77295" y="262917"/>
                  <a:pt x="85762" y="261330"/>
                </a:cubicBezTo>
                <a:cubicBezTo>
                  <a:pt x="94229" y="259743"/>
                  <a:pt x="90525" y="193597"/>
                  <a:pt x="92112" y="166080"/>
                </a:cubicBezTo>
                <a:cubicBezTo>
                  <a:pt x="93699" y="138563"/>
                  <a:pt x="104283" y="123217"/>
                  <a:pt x="95287" y="96230"/>
                </a:cubicBezTo>
                <a:cubicBezTo>
                  <a:pt x="86291" y="69243"/>
                  <a:pt x="-2080" y="6801"/>
                  <a:pt x="37" y="98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EAF6584-BB6F-C938-3115-4FB307DA4045}"/>
              </a:ext>
            </a:extLst>
          </p:cNvPr>
          <p:cNvSpPr/>
          <p:nvPr/>
        </p:nvSpPr>
        <p:spPr>
          <a:xfrm>
            <a:off x="2911463" y="4577707"/>
            <a:ext cx="165112" cy="1063757"/>
          </a:xfrm>
          <a:custGeom>
            <a:avLst/>
            <a:gdLst>
              <a:gd name="connsiteX0" fmla="*/ 12 w 165112"/>
              <a:gd name="connsiteY0" fmla="*/ 643 h 1063757"/>
              <a:gd name="connsiteX1" fmla="*/ 76212 w 165112"/>
              <a:gd name="connsiteY1" fmla="*/ 327668 h 1063757"/>
              <a:gd name="connsiteX2" fmla="*/ 79387 w 165112"/>
              <a:gd name="connsiteY2" fmla="*/ 622943 h 1063757"/>
              <a:gd name="connsiteX3" fmla="*/ 101612 w 165112"/>
              <a:gd name="connsiteY3" fmla="*/ 559443 h 1063757"/>
              <a:gd name="connsiteX4" fmla="*/ 88912 w 165112"/>
              <a:gd name="connsiteY4" fmla="*/ 746768 h 1063757"/>
              <a:gd name="connsiteX5" fmla="*/ 139712 w 165112"/>
              <a:gd name="connsiteY5" fmla="*/ 1045218 h 1063757"/>
              <a:gd name="connsiteX6" fmla="*/ 136537 w 165112"/>
              <a:gd name="connsiteY6" fmla="*/ 991243 h 1063757"/>
              <a:gd name="connsiteX7" fmla="*/ 165112 w 165112"/>
              <a:gd name="connsiteY7" fmla="*/ 657868 h 1063757"/>
              <a:gd name="connsiteX8" fmla="*/ 136537 w 165112"/>
              <a:gd name="connsiteY8" fmla="*/ 902343 h 1063757"/>
              <a:gd name="connsiteX9" fmla="*/ 130187 w 165112"/>
              <a:gd name="connsiteY9" fmla="*/ 937268 h 1063757"/>
              <a:gd name="connsiteX10" fmla="*/ 92087 w 165112"/>
              <a:gd name="connsiteY10" fmla="*/ 734068 h 1063757"/>
              <a:gd name="connsiteX11" fmla="*/ 44462 w 165112"/>
              <a:gd name="connsiteY11" fmla="*/ 562618 h 1063757"/>
              <a:gd name="connsiteX12" fmla="*/ 50812 w 165112"/>
              <a:gd name="connsiteY12" fmla="*/ 610243 h 1063757"/>
              <a:gd name="connsiteX13" fmla="*/ 53987 w 165112"/>
              <a:gd name="connsiteY13" fmla="*/ 521343 h 1063757"/>
              <a:gd name="connsiteX14" fmla="*/ 53987 w 165112"/>
              <a:gd name="connsiteY14" fmla="*/ 337193 h 1063757"/>
              <a:gd name="connsiteX15" fmla="*/ 63512 w 165112"/>
              <a:gd name="connsiteY15" fmla="*/ 568968 h 1063757"/>
              <a:gd name="connsiteX16" fmla="*/ 73037 w 165112"/>
              <a:gd name="connsiteY16" fmla="*/ 356243 h 1063757"/>
              <a:gd name="connsiteX17" fmla="*/ 117487 w 165112"/>
              <a:gd name="connsiteY17" fmla="*/ 76843 h 1063757"/>
              <a:gd name="connsiteX18" fmla="*/ 82562 w 165112"/>
              <a:gd name="connsiteY18" fmla="*/ 238768 h 1063757"/>
              <a:gd name="connsiteX19" fmla="*/ 12 w 165112"/>
              <a:gd name="connsiteY19" fmla="*/ 643 h 10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112" h="1063757">
                <a:moveTo>
                  <a:pt x="12" y="643"/>
                </a:moveTo>
                <a:cubicBezTo>
                  <a:pt x="-1046" y="15460"/>
                  <a:pt x="62983" y="223951"/>
                  <a:pt x="76212" y="327668"/>
                </a:cubicBezTo>
                <a:cubicBezTo>
                  <a:pt x="89441" y="431385"/>
                  <a:pt x="75154" y="584314"/>
                  <a:pt x="79387" y="622943"/>
                </a:cubicBezTo>
                <a:cubicBezTo>
                  <a:pt x="83620" y="661572"/>
                  <a:pt x="100025" y="538806"/>
                  <a:pt x="101612" y="559443"/>
                </a:cubicBezTo>
                <a:cubicBezTo>
                  <a:pt x="103199" y="580080"/>
                  <a:pt x="82562" y="665806"/>
                  <a:pt x="88912" y="746768"/>
                </a:cubicBezTo>
                <a:cubicBezTo>
                  <a:pt x="95262" y="827730"/>
                  <a:pt x="131775" y="1004472"/>
                  <a:pt x="139712" y="1045218"/>
                </a:cubicBezTo>
                <a:cubicBezTo>
                  <a:pt x="147649" y="1085964"/>
                  <a:pt x="132304" y="1055801"/>
                  <a:pt x="136537" y="991243"/>
                </a:cubicBezTo>
                <a:cubicBezTo>
                  <a:pt x="140770" y="926685"/>
                  <a:pt x="165112" y="672685"/>
                  <a:pt x="165112" y="657868"/>
                </a:cubicBezTo>
                <a:cubicBezTo>
                  <a:pt x="165112" y="643051"/>
                  <a:pt x="142358" y="855776"/>
                  <a:pt x="136537" y="902343"/>
                </a:cubicBezTo>
                <a:cubicBezTo>
                  <a:pt x="130716" y="948910"/>
                  <a:pt x="137595" y="965314"/>
                  <a:pt x="130187" y="937268"/>
                </a:cubicBezTo>
                <a:cubicBezTo>
                  <a:pt x="122779" y="909222"/>
                  <a:pt x="106374" y="796510"/>
                  <a:pt x="92087" y="734068"/>
                </a:cubicBezTo>
                <a:cubicBezTo>
                  <a:pt x="77800" y="671626"/>
                  <a:pt x="51341" y="583255"/>
                  <a:pt x="44462" y="562618"/>
                </a:cubicBezTo>
                <a:cubicBezTo>
                  <a:pt x="37583" y="541981"/>
                  <a:pt x="49225" y="617122"/>
                  <a:pt x="50812" y="610243"/>
                </a:cubicBezTo>
                <a:cubicBezTo>
                  <a:pt x="52399" y="603364"/>
                  <a:pt x="53458" y="566851"/>
                  <a:pt x="53987" y="521343"/>
                </a:cubicBezTo>
                <a:cubicBezTo>
                  <a:pt x="54516" y="475835"/>
                  <a:pt x="52399" y="329255"/>
                  <a:pt x="53987" y="337193"/>
                </a:cubicBezTo>
                <a:cubicBezTo>
                  <a:pt x="55575" y="345131"/>
                  <a:pt x="60337" y="565793"/>
                  <a:pt x="63512" y="568968"/>
                </a:cubicBezTo>
                <a:cubicBezTo>
                  <a:pt x="66687" y="572143"/>
                  <a:pt x="64041" y="438264"/>
                  <a:pt x="73037" y="356243"/>
                </a:cubicBezTo>
                <a:cubicBezTo>
                  <a:pt x="82033" y="274222"/>
                  <a:pt x="115900" y="96422"/>
                  <a:pt x="117487" y="76843"/>
                </a:cubicBezTo>
                <a:cubicBezTo>
                  <a:pt x="119074" y="57264"/>
                  <a:pt x="97908" y="245647"/>
                  <a:pt x="82562" y="238768"/>
                </a:cubicBezTo>
                <a:cubicBezTo>
                  <a:pt x="67216" y="231889"/>
                  <a:pt x="1070" y="-14174"/>
                  <a:pt x="12" y="6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274DB6A-58B4-E264-4D28-07DAAC0A351C}"/>
              </a:ext>
            </a:extLst>
          </p:cNvPr>
          <p:cNvSpPr/>
          <p:nvPr/>
        </p:nvSpPr>
        <p:spPr>
          <a:xfrm>
            <a:off x="3194035" y="4387850"/>
            <a:ext cx="420132" cy="57274"/>
          </a:xfrm>
          <a:custGeom>
            <a:avLst/>
            <a:gdLst>
              <a:gd name="connsiteX0" fmla="*/ 15 w 420132"/>
              <a:gd name="connsiteY0" fmla="*/ 57150 h 57274"/>
              <a:gd name="connsiteX1" fmla="*/ 158765 w 420132"/>
              <a:gd name="connsiteY1" fmla="*/ 0 h 57274"/>
              <a:gd name="connsiteX2" fmla="*/ 254015 w 420132"/>
              <a:gd name="connsiteY2" fmla="*/ 57150 h 57274"/>
              <a:gd name="connsiteX3" fmla="*/ 419115 w 420132"/>
              <a:gd name="connsiteY3" fmla="*/ 6350 h 57274"/>
              <a:gd name="connsiteX4" fmla="*/ 317515 w 420132"/>
              <a:gd name="connsiteY4" fmla="*/ 41275 h 57274"/>
              <a:gd name="connsiteX5" fmla="*/ 193690 w 420132"/>
              <a:gd name="connsiteY5" fmla="*/ 28575 h 57274"/>
              <a:gd name="connsiteX6" fmla="*/ 168290 w 420132"/>
              <a:gd name="connsiteY6" fmla="*/ 15875 h 57274"/>
              <a:gd name="connsiteX7" fmla="*/ 15 w 420132"/>
              <a:gd name="connsiteY7" fmla="*/ 57150 h 5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132" h="57274">
                <a:moveTo>
                  <a:pt x="15" y="57150"/>
                </a:moveTo>
                <a:cubicBezTo>
                  <a:pt x="-1573" y="54504"/>
                  <a:pt x="116432" y="0"/>
                  <a:pt x="158765" y="0"/>
                </a:cubicBezTo>
                <a:cubicBezTo>
                  <a:pt x="201098" y="0"/>
                  <a:pt x="210623" y="56092"/>
                  <a:pt x="254015" y="57150"/>
                </a:cubicBezTo>
                <a:cubicBezTo>
                  <a:pt x="297407" y="58208"/>
                  <a:pt x="408532" y="8996"/>
                  <a:pt x="419115" y="6350"/>
                </a:cubicBezTo>
                <a:cubicBezTo>
                  <a:pt x="429698" y="3704"/>
                  <a:pt x="355086" y="37571"/>
                  <a:pt x="317515" y="41275"/>
                </a:cubicBezTo>
                <a:cubicBezTo>
                  <a:pt x="279944" y="44979"/>
                  <a:pt x="218561" y="32808"/>
                  <a:pt x="193690" y="28575"/>
                </a:cubicBezTo>
                <a:cubicBezTo>
                  <a:pt x="168819" y="24342"/>
                  <a:pt x="197394" y="12171"/>
                  <a:pt x="168290" y="15875"/>
                </a:cubicBezTo>
                <a:cubicBezTo>
                  <a:pt x="139186" y="19579"/>
                  <a:pt x="1603" y="59796"/>
                  <a:pt x="15" y="571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509B0981-AA36-589F-9816-14EF9E88EC27}"/>
              </a:ext>
            </a:extLst>
          </p:cNvPr>
          <p:cNvSpPr/>
          <p:nvPr/>
        </p:nvSpPr>
        <p:spPr>
          <a:xfrm>
            <a:off x="5460669" y="3050455"/>
            <a:ext cx="85345" cy="441536"/>
          </a:xfrm>
          <a:custGeom>
            <a:avLst/>
            <a:gdLst>
              <a:gd name="connsiteX0" fmla="*/ 63831 w 85345"/>
              <a:gd name="connsiteY0" fmla="*/ 720 h 441536"/>
              <a:gd name="connsiteX1" fmla="*/ 57481 w 85345"/>
              <a:gd name="connsiteY1" fmla="*/ 159470 h 441536"/>
              <a:gd name="connsiteX2" fmla="*/ 79706 w 85345"/>
              <a:gd name="connsiteY2" fmla="*/ 429345 h 441536"/>
              <a:gd name="connsiteX3" fmla="*/ 79706 w 85345"/>
              <a:gd name="connsiteY3" fmla="*/ 378545 h 441536"/>
              <a:gd name="connsiteX4" fmla="*/ 16206 w 85345"/>
              <a:gd name="connsiteY4" fmla="*/ 229320 h 441536"/>
              <a:gd name="connsiteX5" fmla="*/ 25731 w 85345"/>
              <a:gd name="connsiteY5" fmla="*/ 321395 h 441536"/>
              <a:gd name="connsiteX6" fmla="*/ 331 w 85345"/>
              <a:gd name="connsiteY6" fmla="*/ 80095 h 441536"/>
              <a:gd name="connsiteX7" fmla="*/ 13031 w 85345"/>
              <a:gd name="connsiteY7" fmla="*/ 219795 h 441536"/>
              <a:gd name="connsiteX8" fmla="*/ 38431 w 85345"/>
              <a:gd name="connsiteY8" fmla="*/ 99145 h 441536"/>
              <a:gd name="connsiteX9" fmla="*/ 35256 w 85345"/>
              <a:gd name="connsiteY9" fmla="*/ 219795 h 441536"/>
              <a:gd name="connsiteX10" fmla="*/ 63831 w 85345"/>
              <a:gd name="connsiteY10" fmla="*/ 720 h 44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45" h="441536">
                <a:moveTo>
                  <a:pt x="63831" y="720"/>
                </a:moveTo>
                <a:cubicBezTo>
                  <a:pt x="67535" y="-9334"/>
                  <a:pt x="54835" y="88033"/>
                  <a:pt x="57481" y="159470"/>
                </a:cubicBezTo>
                <a:cubicBezTo>
                  <a:pt x="60127" y="230907"/>
                  <a:pt x="76002" y="392833"/>
                  <a:pt x="79706" y="429345"/>
                </a:cubicBezTo>
                <a:cubicBezTo>
                  <a:pt x="83410" y="465857"/>
                  <a:pt x="90289" y="411883"/>
                  <a:pt x="79706" y="378545"/>
                </a:cubicBezTo>
                <a:cubicBezTo>
                  <a:pt x="69123" y="345208"/>
                  <a:pt x="25202" y="238845"/>
                  <a:pt x="16206" y="229320"/>
                </a:cubicBezTo>
                <a:cubicBezTo>
                  <a:pt x="7210" y="219795"/>
                  <a:pt x="28377" y="346266"/>
                  <a:pt x="25731" y="321395"/>
                </a:cubicBezTo>
                <a:cubicBezTo>
                  <a:pt x="23085" y="296524"/>
                  <a:pt x="2448" y="97028"/>
                  <a:pt x="331" y="80095"/>
                </a:cubicBezTo>
                <a:cubicBezTo>
                  <a:pt x="-1786" y="63162"/>
                  <a:pt x="6681" y="216620"/>
                  <a:pt x="13031" y="219795"/>
                </a:cubicBezTo>
                <a:cubicBezTo>
                  <a:pt x="19381" y="222970"/>
                  <a:pt x="34727" y="99145"/>
                  <a:pt x="38431" y="99145"/>
                </a:cubicBezTo>
                <a:cubicBezTo>
                  <a:pt x="42135" y="99145"/>
                  <a:pt x="31552" y="229849"/>
                  <a:pt x="35256" y="219795"/>
                </a:cubicBezTo>
                <a:cubicBezTo>
                  <a:pt x="38960" y="209741"/>
                  <a:pt x="60127" y="10774"/>
                  <a:pt x="63831" y="7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EC1A0F9-EAFF-FC81-C7F6-7AC41344455D}"/>
              </a:ext>
            </a:extLst>
          </p:cNvPr>
          <p:cNvSpPr/>
          <p:nvPr/>
        </p:nvSpPr>
        <p:spPr>
          <a:xfrm>
            <a:off x="5175179" y="3190870"/>
            <a:ext cx="114693" cy="328638"/>
          </a:xfrm>
          <a:custGeom>
            <a:avLst/>
            <a:gdLst>
              <a:gd name="connsiteX0" fmla="*/ 71 w 114693"/>
              <a:gd name="connsiteY0" fmla="*/ 5 h 328638"/>
              <a:gd name="connsiteX1" fmla="*/ 85796 w 114693"/>
              <a:gd name="connsiteY1" fmla="*/ 196855 h 328638"/>
              <a:gd name="connsiteX2" fmla="*/ 98496 w 114693"/>
              <a:gd name="connsiteY2" fmla="*/ 327030 h 328638"/>
              <a:gd name="connsiteX3" fmla="*/ 98496 w 114693"/>
              <a:gd name="connsiteY3" fmla="*/ 263530 h 328638"/>
              <a:gd name="connsiteX4" fmla="*/ 114371 w 114693"/>
              <a:gd name="connsiteY4" fmla="*/ 174630 h 328638"/>
              <a:gd name="connsiteX5" fmla="*/ 101671 w 114693"/>
              <a:gd name="connsiteY5" fmla="*/ 203205 h 328638"/>
              <a:gd name="connsiteX6" fmla="*/ 71 w 114693"/>
              <a:gd name="connsiteY6" fmla="*/ 5 h 3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93" h="328638">
                <a:moveTo>
                  <a:pt x="71" y="5"/>
                </a:moveTo>
                <a:cubicBezTo>
                  <a:pt x="-2575" y="-1053"/>
                  <a:pt x="69392" y="142351"/>
                  <a:pt x="85796" y="196855"/>
                </a:cubicBezTo>
                <a:cubicBezTo>
                  <a:pt x="102200" y="251359"/>
                  <a:pt x="96379" y="315918"/>
                  <a:pt x="98496" y="327030"/>
                </a:cubicBezTo>
                <a:cubicBezTo>
                  <a:pt x="100613" y="338142"/>
                  <a:pt x="95850" y="288930"/>
                  <a:pt x="98496" y="263530"/>
                </a:cubicBezTo>
                <a:cubicBezTo>
                  <a:pt x="101142" y="238130"/>
                  <a:pt x="113842" y="184684"/>
                  <a:pt x="114371" y="174630"/>
                </a:cubicBezTo>
                <a:cubicBezTo>
                  <a:pt x="114900" y="164576"/>
                  <a:pt x="116488" y="229134"/>
                  <a:pt x="101671" y="203205"/>
                </a:cubicBezTo>
                <a:cubicBezTo>
                  <a:pt x="86854" y="177276"/>
                  <a:pt x="2717" y="1063"/>
                  <a:pt x="71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E35AA11-FBFE-4736-F618-BB1651BBF7B5}"/>
              </a:ext>
            </a:extLst>
          </p:cNvPr>
          <p:cNvSpPr/>
          <p:nvPr/>
        </p:nvSpPr>
        <p:spPr>
          <a:xfrm>
            <a:off x="5705006" y="3460750"/>
            <a:ext cx="501116" cy="73041"/>
          </a:xfrm>
          <a:custGeom>
            <a:avLst/>
            <a:gdLst>
              <a:gd name="connsiteX0" fmla="*/ 469 w 501116"/>
              <a:gd name="connsiteY0" fmla="*/ 50800 h 73041"/>
              <a:gd name="connsiteX1" fmla="*/ 225894 w 501116"/>
              <a:gd name="connsiteY1" fmla="*/ 57150 h 73041"/>
              <a:gd name="connsiteX2" fmla="*/ 489419 w 501116"/>
              <a:gd name="connsiteY2" fmla="*/ 73025 h 73041"/>
              <a:gd name="connsiteX3" fmla="*/ 435444 w 501116"/>
              <a:gd name="connsiteY3" fmla="*/ 53975 h 73041"/>
              <a:gd name="connsiteX4" fmla="*/ 260819 w 501116"/>
              <a:gd name="connsiteY4" fmla="*/ 0 h 73041"/>
              <a:gd name="connsiteX5" fmla="*/ 394169 w 501116"/>
              <a:gd name="connsiteY5" fmla="*/ 53975 h 73041"/>
              <a:gd name="connsiteX6" fmla="*/ 95719 w 501116"/>
              <a:gd name="connsiteY6" fmla="*/ 15875 h 73041"/>
              <a:gd name="connsiteX7" fmla="*/ 286219 w 501116"/>
              <a:gd name="connsiteY7" fmla="*/ 53975 h 73041"/>
              <a:gd name="connsiteX8" fmla="*/ 469 w 501116"/>
              <a:gd name="connsiteY8" fmla="*/ 5080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16" h="73041">
                <a:moveTo>
                  <a:pt x="469" y="50800"/>
                </a:moveTo>
                <a:cubicBezTo>
                  <a:pt x="-9585" y="51329"/>
                  <a:pt x="144402" y="53446"/>
                  <a:pt x="225894" y="57150"/>
                </a:cubicBezTo>
                <a:cubicBezTo>
                  <a:pt x="307386" y="60854"/>
                  <a:pt x="454494" y="73554"/>
                  <a:pt x="489419" y="73025"/>
                </a:cubicBezTo>
                <a:cubicBezTo>
                  <a:pt x="524344" y="72496"/>
                  <a:pt x="473544" y="66146"/>
                  <a:pt x="435444" y="53975"/>
                </a:cubicBezTo>
                <a:cubicBezTo>
                  <a:pt x="397344" y="41804"/>
                  <a:pt x="267698" y="0"/>
                  <a:pt x="260819" y="0"/>
                </a:cubicBezTo>
                <a:cubicBezTo>
                  <a:pt x="253940" y="0"/>
                  <a:pt x="421686" y="51329"/>
                  <a:pt x="394169" y="53975"/>
                </a:cubicBezTo>
                <a:cubicBezTo>
                  <a:pt x="366652" y="56621"/>
                  <a:pt x="113711" y="15875"/>
                  <a:pt x="95719" y="15875"/>
                </a:cubicBezTo>
                <a:cubicBezTo>
                  <a:pt x="77727" y="15875"/>
                  <a:pt x="295744" y="50800"/>
                  <a:pt x="286219" y="53975"/>
                </a:cubicBezTo>
                <a:cubicBezTo>
                  <a:pt x="276694" y="57150"/>
                  <a:pt x="10523" y="50271"/>
                  <a:pt x="469" y="508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A694A4D-F25E-201C-E33F-C563220B1071}"/>
              </a:ext>
            </a:extLst>
          </p:cNvPr>
          <p:cNvSpPr/>
          <p:nvPr/>
        </p:nvSpPr>
        <p:spPr>
          <a:xfrm>
            <a:off x="5384790" y="3501964"/>
            <a:ext cx="109422" cy="247734"/>
          </a:xfrm>
          <a:custGeom>
            <a:avLst/>
            <a:gdLst>
              <a:gd name="connsiteX0" fmla="*/ 10 w 109422"/>
              <a:gd name="connsiteY0" fmla="*/ 61 h 247734"/>
              <a:gd name="connsiteX1" fmla="*/ 88910 w 109422"/>
              <a:gd name="connsiteY1" fmla="*/ 158811 h 247734"/>
              <a:gd name="connsiteX2" fmla="*/ 76210 w 109422"/>
              <a:gd name="connsiteY2" fmla="*/ 247711 h 247734"/>
              <a:gd name="connsiteX3" fmla="*/ 107960 w 109422"/>
              <a:gd name="connsiteY3" fmla="*/ 168336 h 247734"/>
              <a:gd name="connsiteX4" fmla="*/ 95260 w 109422"/>
              <a:gd name="connsiteY4" fmla="*/ 177861 h 247734"/>
              <a:gd name="connsiteX5" fmla="*/ 10 w 109422"/>
              <a:gd name="connsiteY5" fmla="*/ 61 h 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22" h="247734">
                <a:moveTo>
                  <a:pt x="10" y="61"/>
                </a:moveTo>
                <a:cubicBezTo>
                  <a:pt x="-1048" y="-3114"/>
                  <a:pt x="76210" y="117536"/>
                  <a:pt x="88910" y="158811"/>
                </a:cubicBezTo>
                <a:cubicBezTo>
                  <a:pt x="101610" y="200086"/>
                  <a:pt x="73035" y="246124"/>
                  <a:pt x="76210" y="247711"/>
                </a:cubicBezTo>
                <a:cubicBezTo>
                  <a:pt x="79385" y="249298"/>
                  <a:pt x="107960" y="168336"/>
                  <a:pt x="107960" y="168336"/>
                </a:cubicBezTo>
                <a:cubicBezTo>
                  <a:pt x="111135" y="156694"/>
                  <a:pt x="110077" y="202732"/>
                  <a:pt x="95260" y="177861"/>
                </a:cubicBezTo>
                <a:cubicBezTo>
                  <a:pt x="80443" y="152990"/>
                  <a:pt x="1068" y="3236"/>
                  <a:pt x="10" y="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6140AB3E-1EF3-7F9B-4390-CD3BF867D428}"/>
              </a:ext>
            </a:extLst>
          </p:cNvPr>
          <p:cNvSpPr/>
          <p:nvPr/>
        </p:nvSpPr>
        <p:spPr>
          <a:xfrm>
            <a:off x="5639952" y="3266945"/>
            <a:ext cx="106821" cy="143226"/>
          </a:xfrm>
          <a:custGeom>
            <a:avLst/>
            <a:gdLst>
              <a:gd name="connsiteX0" fmla="*/ 17898 w 106821"/>
              <a:gd name="connsiteY0" fmla="*/ 130 h 143226"/>
              <a:gd name="connsiteX1" fmla="*/ 14723 w 106821"/>
              <a:gd name="connsiteY1" fmla="*/ 76330 h 143226"/>
              <a:gd name="connsiteX2" fmla="*/ 106798 w 106821"/>
              <a:gd name="connsiteY2" fmla="*/ 143005 h 143226"/>
              <a:gd name="connsiteX3" fmla="*/ 5198 w 106821"/>
              <a:gd name="connsiteY3" fmla="*/ 95380 h 143226"/>
              <a:gd name="connsiteX4" fmla="*/ 17898 w 106821"/>
              <a:gd name="connsiteY4" fmla="*/ 130 h 1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21" h="143226">
                <a:moveTo>
                  <a:pt x="17898" y="130"/>
                </a:moveTo>
                <a:cubicBezTo>
                  <a:pt x="19485" y="-3045"/>
                  <a:pt x="-94" y="52518"/>
                  <a:pt x="14723" y="76330"/>
                </a:cubicBezTo>
                <a:cubicBezTo>
                  <a:pt x="29540" y="100142"/>
                  <a:pt x="108385" y="139830"/>
                  <a:pt x="106798" y="143005"/>
                </a:cubicBezTo>
                <a:cubicBezTo>
                  <a:pt x="105211" y="146180"/>
                  <a:pt x="21602" y="114430"/>
                  <a:pt x="5198" y="95380"/>
                </a:cubicBezTo>
                <a:cubicBezTo>
                  <a:pt x="-11206" y="76330"/>
                  <a:pt x="16311" y="3305"/>
                  <a:pt x="17898" y="1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B6EA3E7-BE15-D48B-7C3D-C00E6B9A0543}"/>
              </a:ext>
            </a:extLst>
          </p:cNvPr>
          <p:cNvSpPr/>
          <p:nvPr/>
        </p:nvSpPr>
        <p:spPr>
          <a:xfrm>
            <a:off x="5187826" y="2984491"/>
            <a:ext cx="165631" cy="346088"/>
          </a:xfrm>
          <a:custGeom>
            <a:avLst/>
            <a:gdLst>
              <a:gd name="connsiteX0" fmla="*/ 123949 w 165631"/>
              <a:gd name="connsiteY0" fmla="*/ 9 h 346088"/>
              <a:gd name="connsiteX1" fmla="*/ 127124 w 165631"/>
              <a:gd name="connsiteY1" fmla="*/ 133359 h 346088"/>
              <a:gd name="connsiteX2" fmla="*/ 162049 w 165631"/>
              <a:gd name="connsiteY2" fmla="*/ 292109 h 346088"/>
              <a:gd name="connsiteX3" fmla="*/ 146174 w 165631"/>
              <a:gd name="connsiteY3" fmla="*/ 260359 h 346088"/>
              <a:gd name="connsiteX4" fmla="*/ 124 w 165631"/>
              <a:gd name="connsiteY4" fmla="*/ 127009 h 346088"/>
              <a:gd name="connsiteX5" fmla="*/ 120774 w 165631"/>
              <a:gd name="connsiteY5" fmla="*/ 250834 h 346088"/>
              <a:gd name="connsiteX6" fmla="*/ 120774 w 165631"/>
              <a:gd name="connsiteY6" fmla="*/ 346084 h 346088"/>
              <a:gd name="connsiteX7" fmla="*/ 130299 w 165631"/>
              <a:gd name="connsiteY7" fmla="*/ 254009 h 346088"/>
              <a:gd name="connsiteX8" fmla="*/ 98549 w 165631"/>
              <a:gd name="connsiteY8" fmla="*/ 85734 h 346088"/>
              <a:gd name="connsiteX9" fmla="*/ 114424 w 165631"/>
              <a:gd name="connsiteY9" fmla="*/ 139709 h 346088"/>
              <a:gd name="connsiteX10" fmla="*/ 123949 w 165631"/>
              <a:gd name="connsiteY10" fmla="*/ 9 h 3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31" h="346088">
                <a:moveTo>
                  <a:pt x="123949" y="9"/>
                </a:moveTo>
                <a:cubicBezTo>
                  <a:pt x="126066" y="-1049"/>
                  <a:pt x="120774" y="84676"/>
                  <a:pt x="127124" y="133359"/>
                </a:cubicBezTo>
                <a:cubicBezTo>
                  <a:pt x="133474" y="182042"/>
                  <a:pt x="158874" y="270942"/>
                  <a:pt x="162049" y="292109"/>
                </a:cubicBezTo>
                <a:cubicBezTo>
                  <a:pt x="165224" y="313276"/>
                  <a:pt x="173162" y="287876"/>
                  <a:pt x="146174" y="260359"/>
                </a:cubicBezTo>
                <a:cubicBezTo>
                  <a:pt x="119186" y="232842"/>
                  <a:pt x="4357" y="128596"/>
                  <a:pt x="124" y="127009"/>
                </a:cubicBezTo>
                <a:cubicBezTo>
                  <a:pt x="-4109" y="125422"/>
                  <a:pt x="100666" y="214321"/>
                  <a:pt x="120774" y="250834"/>
                </a:cubicBezTo>
                <a:cubicBezTo>
                  <a:pt x="140882" y="287347"/>
                  <a:pt x="119187" y="345555"/>
                  <a:pt x="120774" y="346084"/>
                </a:cubicBezTo>
                <a:cubicBezTo>
                  <a:pt x="122361" y="346613"/>
                  <a:pt x="134003" y="297401"/>
                  <a:pt x="130299" y="254009"/>
                </a:cubicBezTo>
                <a:cubicBezTo>
                  <a:pt x="126595" y="210617"/>
                  <a:pt x="101195" y="104784"/>
                  <a:pt x="98549" y="85734"/>
                </a:cubicBezTo>
                <a:cubicBezTo>
                  <a:pt x="95903" y="66684"/>
                  <a:pt x="110720" y="148705"/>
                  <a:pt x="114424" y="139709"/>
                </a:cubicBezTo>
                <a:cubicBezTo>
                  <a:pt x="118128" y="130713"/>
                  <a:pt x="121832" y="1067"/>
                  <a:pt x="123949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7D3C767-9EB5-B88D-E27A-8EEA95C5D3F3}"/>
              </a:ext>
            </a:extLst>
          </p:cNvPr>
          <p:cNvSpPr/>
          <p:nvPr/>
        </p:nvSpPr>
        <p:spPr>
          <a:xfrm>
            <a:off x="5309570" y="2698408"/>
            <a:ext cx="247141" cy="256020"/>
          </a:xfrm>
          <a:custGeom>
            <a:avLst/>
            <a:gdLst>
              <a:gd name="connsiteX0" fmla="*/ 246680 w 247141"/>
              <a:gd name="connsiteY0" fmla="*/ 342 h 256020"/>
              <a:gd name="connsiteX1" fmla="*/ 2205 w 247141"/>
              <a:gd name="connsiteY1" fmla="*/ 254342 h 256020"/>
              <a:gd name="connsiteX2" fmla="*/ 122855 w 247141"/>
              <a:gd name="connsiteY2" fmla="*/ 114642 h 256020"/>
              <a:gd name="connsiteX3" fmla="*/ 65705 w 247141"/>
              <a:gd name="connsiteY3" fmla="*/ 197192 h 256020"/>
              <a:gd name="connsiteX4" fmla="*/ 246680 w 247141"/>
              <a:gd name="connsiteY4" fmla="*/ 342 h 2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41" h="256020">
                <a:moveTo>
                  <a:pt x="246680" y="342"/>
                </a:moveTo>
                <a:cubicBezTo>
                  <a:pt x="236097" y="9867"/>
                  <a:pt x="22842" y="235292"/>
                  <a:pt x="2205" y="254342"/>
                </a:cubicBezTo>
                <a:cubicBezTo>
                  <a:pt x="-18432" y="273392"/>
                  <a:pt x="112272" y="124167"/>
                  <a:pt x="122855" y="114642"/>
                </a:cubicBezTo>
                <a:cubicBezTo>
                  <a:pt x="133438" y="105117"/>
                  <a:pt x="48772" y="211479"/>
                  <a:pt x="65705" y="197192"/>
                </a:cubicBezTo>
                <a:cubicBezTo>
                  <a:pt x="82638" y="182905"/>
                  <a:pt x="257263" y="-9183"/>
                  <a:pt x="246680" y="3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8FC9182-95D5-13FF-5746-3F63B8A1F551}"/>
              </a:ext>
            </a:extLst>
          </p:cNvPr>
          <p:cNvSpPr/>
          <p:nvPr/>
        </p:nvSpPr>
        <p:spPr>
          <a:xfrm>
            <a:off x="5583415" y="2609610"/>
            <a:ext cx="73068" cy="675626"/>
          </a:xfrm>
          <a:custGeom>
            <a:avLst/>
            <a:gdLst>
              <a:gd name="connsiteX0" fmla="*/ 20460 w 73068"/>
              <a:gd name="connsiteY0" fmla="*/ 240 h 675626"/>
              <a:gd name="connsiteX1" fmla="*/ 49035 w 73068"/>
              <a:gd name="connsiteY1" fmla="*/ 581265 h 675626"/>
              <a:gd name="connsiteX2" fmla="*/ 52210 w 73068"/>
              <a:gd name="connsiteY2" fmla="*/ 565390 h 675626"/>
              <a:gd name="connsiteX3" fmla="*/ 71260 w 73068"/>
              <a:gd name="connsiteY3" fmla="*/ 673340 h 675626"/>
              <a:gd name="connsiteX4" fmla="*/ 1410 w 73068"/>
              <a:gd name="connsiteY4" fmla="*/ 447915 h 675626"/>
              <a:gd name="connsiteX5" fmla="*/ 23635 w 73068"/>
              <a:gd name="connsiteY5" fmla="*/ 508240 h 675626"/>
              <a:gd name="connsiteX6" fmla="*/ 20460 w 73068"/>
              <a:gd name="connsiteY6" fmla="*/ 240 h 6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8" h="675626">
                <a:moveTo>
                  <a:pt x="20460" y="240"/>
                </a:moveTo>
                <a:cubicBezTo>
                  <a:pt x="24693" y="12411"/>
                  <a:pt x="49035" y="581265"/>
                  <a:pt x="49035" y="581265"/>
                </a:cubicBezTo>
                <a:cubicBezTo>
                  <a:pt x="54327" y="675457"/>
                  <a:pt x="48506" y="550044"/>
                  <a:pt x="52210" y="565390"/>
                </a:cubicBezTo>
                <a:cubicBezTo>
                  <a:pt x="55914" y="580736"/>
                  <a:pt x="79727" y="692919"/>
                  <a:pt x="71260" y="673340"/>
                </a:cubicBezTo>
                <a:cubicBezTo>
                  <a:pt x="62793" y="653761"/>
                  <a:pt x="9347" y="475431"/>
                  <a:pt x="1410" y="447915"/>
                </a:cubicBezTo>
                <a:cubicBezTo>
                  <a:pt x="-6527" y="420399"/>
                  <a:pt x="21518" y="574915"/>
                  <a:pt x="23635" y="508240"/>
                </a:cubicBezTo>
                <a:cubicBezTo>
                  <a:pt x="25752" y="441565"/>
                  <a:pt x="16227" y="-11931"/>
                  <a:pt x="20460" y="2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A095C1E-30F8-E5C3-4C43-4F7843AC0EEA}"/>
              </a:ext>
            </a:extLst>
          </p:cNvPr>
          <p:cNvSpPr/>
          <p:nvPr/>
        </p:nvSpPr>
        <p:spPr>
          <a:xfrm>
            <a:off x="5648325" y="3194025"/>
            <a:ext cx="365280" cy="206400"/>
          </a:xfrm>
          <a:custGeom>
            <a:avLst/>
            <a:gdLst>
              <a:gd name="connsiteX0" fmla="*/ 0 w 365280"/>
              <a:gd name="connsiteY0" fmla="*/ 15900 h 206400"/>
              <a:gd name="connsiteX1" fmla="*/ 123825 w 365280"/>
              <a:gd name="connsiteY1" fmla="*/ 104800 h 206400"/>
              <a:gd name="connsiteX2" fmla="*/ 365125 w 365280"/>
              <a:gd name="connsiteY2" fmla="*/ 206400 h 206400"/>
              <a:gd name="connsiteX3" fmla="*/ 158750 w 365280"/>
              <a:gd name="connsiteY3" fmla="*/ 104800 h 206400"/>
              <a:gd name="connsiteX4" fmla="*/ 47625 w 365280"/>
              <a:gd name="connsiteY4" fmla="*/ 25 h 206400"/>
              <a:gd name="connsiteX5" fmla="*/ 123825 w 365280"/>
              <a:gd name="connsiteY5" fmla="*/ 114325 h 206400"/>
              <a:gd name="connsiteX6" fmla="*/ 0 w 365280"/>
              <a:gd name="connsiteY6" fmla="*/ 15900 h 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80" h="206400">
                <a:moveTo>
                  <a:pt x="0" y="15900"/>
                </a:moveTo>
                <a:cubicBezTo>
                  <a:pt x="0" y="14313"/>
                  <a:pt x="62971" y="73050"/>
                  <a:pt x="123825" y="104800"/>
                </a:cubicBezTo>
                <a:cubicBezTo>
                  <a:pt x="184679" y="136550"/>
                  <a:pt x="359304" y="206400"/>
                  <a:pt x="365125" y="206400"/>
                </a:cubicBezTo>
                <a:cubicBezTo>
                  <a:pt x="370946" y="206400"/>
                  <a:pt x="211667" y="139196"/>
                  <a:pt x="158750" y="104800"/>
                </a:cubicBezTo>
                <a:cubicBezTo>
                  <a:pt x="105833" y="70404"/>
                  <a:pt x="53446" y="-1563"/>
                  <a:pt x="47625" y="25"/>
                </a:cubicBezTo>
                <a:cubicBezTo>
                  <a:pt x="41804" y="1612"/>
                  <a:pt x="126471" y="109563"/>
                  <a:pt x="123825" y="114325"/>
                </a:cubicBezTo>
                <a:cubicBezTo>
                  <a:pt x="121179" y="119087"/>
                  <a:pt x="0" y="17487"/>
                  <a:pt x="0" y="159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4DB0CA8-F1BD-6A29-AC9C-CC1C5ADA8579}"/>
              </a:ext>
            </a:extLst>
          </p:cNvPr>
          <p:cNvSpPr/>
          <p:nvPr/>
        </p:nvSpPr>
        <p:spPr>
          <a:xfrm>
            <a:off x="5471636" y="3547636"/>
            <a:ext cx="198956" cy="326029"/>
          </a:xfrm>
          <a:custGeom>
            <a:avLst/>
            <a:gdLst>
              <a:gd name="connsiteX0" fmla="*/ 2064 w 198956"/>
              <a:gd name="connsiteY0" fmla="*/ 5189 h 326029"/>
              <a:gd name="connsiteX1" fmla="*/ 122714 w 198956"/>
              <a:gd name="connsiteY1" fmla="*/ 262364 h 326029"/>
              <a:gd name="connsiteX2" fmla="*/ 122714 w 198956"/>
              <a:gd name="connsiteY2" fmla="*/ 319514 h 326029"/>
              <a:gd name="connsiteX3" fmla="*/ 132239 w 198956"/>
              <a:gd name="connsiteY3" fmla="*/ 300464 h 326029"/>
              <a:gd name="connsiteX4" fmla="*/ 198914 w 198956"/>
              <a:gd name="connsiteY4" fmla="*/ 103614 h 326029"/>
              <a:gd name="connsiteX5" fmla="*/ 141764 w 198956"/>
              <a:gd name="connsiteY5" fmla="*/ 249664 h 326029"/>
              <a:gd name="connsiteX6" fmla="*/ 106839 w 198956"/>
              <a:gd name="connsiteY6" fmla="*/ 198864 h 326029"/>
              <a:gd name="connsiteX7" fmla="*/ 49689 w 198956"/>
              <a:gd name="connsiteY7" fmla="*/ 97264 h 326029"/>
              <a:gd name="connsiteX8" fmla="*/ 2064 w 198956"/>
              <a:gd name="connsiteY8" fmla="*/ 5189 h 3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56" h="326029">
                <a:moveTo>
                  <a:pt x="2064" y="5189"/>
                </a:moveTo>
                <a:cubicBezTo>
                  <a:pt x="14235" y="32706"/>
                  <a:pt x="102606" y="209977"/>
                  <a:pt x="122714" y="262364"/>
                </a:cubicBezTo>
                <a:cubicBezTo>
                  <a:pt x="142822" y="314752"/>
                  <a:pt x="122714" y="319514"/>
                  <a:pt x="122714" y="319514"/>
                </a:cubicBezTo>
                <a:cubicBezTo>
                  <a:pt x="124302" y="325864"/>
                  <a:pt x="119539" y="336447"/>
                  <a:pt x="132239" y="300464"/>
                </a:cubicBezTo>
                <a:cubicBezTo>
                  <a:pt x="144939" y="264481"/>
                  <a:pt x="197327" y="112081"/>
                  <a:pt x="198914" y="103614"/>
                </a:cubicBezTo>
                <a:cubicBezTo>
                  <a:pt x="200501" y="95147"/>
                  <a:pt x="157110" y="233789"/>
                  <a:pt x="141764" y="249664"/>
                </a:cubicBezTo>
                <a:cubicBezTo>
                  <a:pt x="126418" y="265539"/>
                  <a:pt x="122185" y="224264"/>
                  <a:pt x="106839" y="198864"/>
                </a:cubicBezTo>
                <a:cubicBezTo>
                  <a:pt x="91493" y="173464"/>
                  <a:pt x="64506" y="127426"/>
                  <a:pt x="49689" y="97264"/>
                </a:cubicBezTo>
                <a:cubicBezTo>
                  <a:pt x="34872" y="67102"/>
                  <a:pt x="-10107" y="-22328"/>
                  <a:pt x="2064" y="51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4BDBF77-C5A6-E433-BBD1-46A79E97FF5A}"/>
              </a:ext>
            </a:extLst>
          </p:cNvPr>
          <p:cNvSpPr/>
          <p:nvPr/>
        </p:nvSpPr>
        <p:spPr>
          <a:xfrm>
            <a:off x="5537002" y="3470017"/>
            <a:ext cx="260758" cy="248169"/>
          </a:xfrm>
          <a:custGeom>
            <a:avLst/>
            <a:gdLst>
              <a:gd name="connsiteX0" fmla="*/ 198 w 260758"/>
              <a:gd name="connsiteY0" fmla="*/ 19308 h 248169"/>
              <a:gd name="connsiteX1" fmla="*/ 89098 w 260758"/>
              <a:gd name="connsiteY1" fmla="*/ 133608 h 248169"/>
              <a:gd name="connsiteX2" fmla="*/ 66873 w 260758"/>
              <a:gd name="connsiteY2" fmla="*/ 247908 h 248169"/>
              <a:gd name="connsiteX3" fmla="*/ 108148 w 260758"/>
              <a:gd name="connsiteY3" fmla="*/ 162183 h 248169"/>
              <a:gd name="connsiteX4" fmla="*/ 260548 w 260758"/>
              <a:gd name="connsiteY4" fmla="*/ 73283 h 248169"/>
              <a:gd name="connsiteX5" fmla="*/ 139898 w 260758"/>
              <a:gd name="connsiteY5" fmla="*/ 149483 h 248169"/>
              <a:gd name="connsiteX6" fmla="*/ 79573 w 260758"/>
              <a:gd name="connsiteY6" fmla="*/ 235208 h 248169"/>
              <a:gd name="connsiteX7" fmla="*/ 120848 w 260758"/>
              <a:gd name="connsiteY7" fmla="*/ 111383 h 248169"/>
              <a:gd name="connsiteX8" fmla="*/ 82748 w 260758"/>
              <a:gd name="connsiteY8" fmla="*/ 258 h 248169"/>
              <a:gd name="connsiteX9" fmla="*/ 114498 w 260758"/>
              <a:gd name="connsiteY9" fmla="*/ 143133 h 248169"/>
              <a:gd name="connsiteX10" fmla="*/ 117673 w 260758"/>
              <a:gd name="connsiteY10" fmla="*/ 120908 h 248169"/>
              <a:gd name="connsiteX11" fmla="*/ 198 w 260758"/>
              <a:gd name="connsiteY11" fmla="*/ 19308 h 24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58" h="248169">
                <a:moveTo>
                  <a:pt x="198" y="19308"/>
                </a:moveTo>
                <a:cubicBezTo>
                  <a:pt x="-4564" y="21425"/>
                  <a:pt x="77986" y="95508"/>
                  <a:pt x="89098" y="133608"/>
                </a:cubicBezTo>
                <a:cubicBezTo>
                  <a:pt x="100210" y="171708"/>
                  <a:pt x="63698" y="243146"/>
                  <a:pt x="66873" y="247908"/>
                </a:cubicBezTo>
                <a:cubicBezTo>
                  <a:pt x="70048" y="252670"/>
                  <a:pt x="75869" y="191287"/>
                  <a:pt x="108148" y="162183"/>
                </a:cubicBezTo>
                <a:cubicBezTo>
                  <a:pt x="140427" y="133079"/>
                  <a:pt x="255256" y="75400"/>
                  <a:pt x="260548" y="73283"/>
                </a:cubicBezTo>
                <a:cubicBezTo>
                  <a:pt x="265840" y="71166"/>
                  <a:pt x="170061" y="122496"/>
                  <a:pt x="139898" y="149483"/>
                </a:cubicBezTo>
                <a:cubicBezTo>
                  <a:pt x="109736" y="176471"/>
                  <a:pt x="82748" y="241558"/>
                  <a:pt x="79573" y="235208"/>
                </a:cubicBezTo>
                <a:cubicBezTo>
                  <a:pt x="76398" y="228858"/>
                  <a:pt x="120319" y="150541"/>
                  <a:pt x="120848" y="111383"/>
                </a:cubicBezTo>
                <a:cubicBezTo>
                  <a:pt x="121377" y="72225"/>
                  <a:pt x="83806" y="-5033"/>
                  <a:pt x="82748" y="258"/>
                </a:cubicBezTo>
                <a:cubicBezTo>
                  <a:pt x="81690" y="5549"/>
                  <a:pt x="108677" y="123025"/>
                  <a:pt x="114498" y="143133"/>
                </a:cubicBezTo>
                <a:cubicBezTo>
                  <a:pt x="120319" y="163241"/>
                  <a:pt x="131961" y="136254"/>
                  <a:pt x="117673" y="120908"/>
                </a:cubicBezTo>
                <a:cubicBezTo>
                  <a:pt x="103386" y="105562"/>
                  <a:pt x="4960" y="17191"/>
                  <a:pt x="198" y="193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F93940C-7CF4-3C11-65F4-7C13D5C94691}"/>
              </a:ext>
            </a:extLst>
          </p:cNvPr>
          <p:cNvSpPr/>
          <p:nvPr/>
        </p:nvSpPr>
        <p:spPr>
          <a:xfrm>
            <a:off x="5146670" y="3352675"/>
            <a:ext cx="114356" cy="628411"/>
          </a:xfrm>
          <a:custGeom>
            <a:avLst/>
            <a:gdLst>
              <a:gd name="connsiteX0" fmla="*/ 5 w 114356"/>
              <a:gd name="connsiteY0" fmla="*/ 125 h 628411"/>
              <a:gd name="connsiteX1" fmla="*/ 41280 w 114356"/>
              <a:gd name="connsiteY1" fmla="*/ 276350 h 628411"/>
              <a:gd name="connsiteX2" fmla="*/ 19055 w 114356"/>
              <a:gd name="connsiteY2" fmla="*/ 504950 h 628411"/>
              <a:gd name="connsiteX3" fmla="*/ 38105 w 114356"/>
              <a:gd name="connsiteY3" fmla="*/ 454150 h 628411"/>
              <a:gd name="connsiteX4" fmla="*/ 34930 w 114356"/>
              <a:gd name="connsiteY4" fmla="*/ 552575 h 628411"/>
              <a:gd name="connsiteX5" fmla="*/ 60330 w 114356"/>
              <a:gd name="connsiteY5" fmla="*/ 625600 h 628411"/>
              <a:gd name="connsiteX6" fmla="*/ 60330 w 114356"/>
              <a:gd name="connsiteY6" fmla="*/ 600200 h 628411"/>
              <a:gd name="connsiteX7" fmla="*/ 114305 w 114356"/>
              <a:gd name="connsiteY7" fmla="*/ 479550 h 628411"/>
              <a:gd name="connsiteX8" fmla="*/ 69855 w 114356"/>
              <a:gd name="connsiteY8" fmla="*/ 568450 h 628411"/>
              <a:gd name="connsiteX9" fmla="*/ 50805 w 114356"/>
              <a:gd name="connsiteY9" fmla="*/ 514475 h 628411"/>
              <a:gd name="connsiteX10" fmla="*/ 41280 w 114356"/>
              <a:gd name="connsiteY10" fmla="*/ 228725 h 628411"/>
              <a:gd name="connsiteX11" fmla="*/ 38105 w 114356"/>
              <a:gd name="connsiteY11" fmla="*/ 311275 h 628411"/>
              <a:gd name="connsiteX12" fmla="*/ 5 w 114356"/>
              <a:gd name="connsiteY12" fmla="*/ 125 h 6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56" h="628411">
                <a:moveTo>
                  <a:pt x="5" y="125"/>
                </a:moveTo>
                <a:cubicBezTo>
                  <a:pt x="534" y="-5696"/>
                  <a:pt x="38105" y="192213"/>
                  <a:pt x="41280" y="276350"/>
                </a:cubicBezTo>
                <a:cubicBezTo>
                  <a:pt x="44455" y="360487"/>
                  <a:pt x="19584" y="475317"/>
                  <a:pt x="19055" y="504950"/>
                </a:cubicBezTo>
                <a:cubicBezTo>
                  <a:pt x="18526" y="534583"/>
                  <a:pt x="35459" y="446213"/>
                  <a:pt x="38105" y="454150"/>
                </a:cubicBezTo>
                <a:cubicBezTo>
                  <a:pt x="40751" y="462087"/>
                  <a:pt x="31226" y="524000"/>
                  <a:pt x="34930" y="552575"/>
                </a:cubicBezTo>
                <a:cubicBezTo>
                  <a:pt x="38634" y="581150"/>
                  <a:pt x="56097" y="617663"/>
                  <a:pt x="60330" y="625600"/>
                </a:cubicBezTo>
                <a:cubicBezTo>
                  <a:pt x="64563" y="633537"/>
                  <a:pt x="51334" y="624542"/>
                  <a:pt x="60330" y="600200"/>
                </a:cubicBezTo>
                <a:cubicBezTo>
                  <a:pt x="69326" y="575858"/>
                  <a:pt x="112718" y="484842"/>
                  <a:pt x="114305" y="479550"/>
                </a:cubicBezTo>
                <a:cubicBezTo>
                  <a:pt x="115892" y="474258"/>
                  <a:pt x="80438" y="562629"/>
                  <a:pt x="69855" y="568450"/>
                </a:cubicBezTo>
                <a:cubicBezTo>
                  <a:pt x="59272" y="574271"/>
                  <a:pt x="55568" y="571096"/>
                  <a:pt x="50805" y="514475"/>
                </a:cubicBezTo>
                <a:cubicBezTo>
                  <a:pt x="46043" y="457854"/>
                  <a:pt x="43397" y="262592"/>
                  <a:pt x="41280" y="228725"/>
                </a:cubicBezTo>
                <a:cubicBezTo>
                  <a:pt x="39163" y="194858"/>
                  <a:pt x="40751" y="347787"/>
                  <a:pt x="38105" y="311275"/>
                </a:cubicBezTo>
                <a:cubicBezTo>
                  <a:pt x="35459" y="274763"/>
                  <a:pt x="-524" y="5946"/>
                  <a:pt x="5" y="1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6EFF3E3-A35C-E72F-725F-890970B956CD}"/>
              </a:ext>
            </a:extLst>
          </p:cNvPr>
          <p:cNvSpPr/>
          <p:nvPr/>
        </p:nvSpPr>
        <p:spPr>
          <a:xfrm>
            <a:off x="5074006" y="3717913"/>
            <a:ext cx="79126" cy="389968"/>
          </a:xfrm>
          <a:custGeom>
            <a:avLst/>
            <a:gdLst>
              <a:gd name="connsiteX0" fmla="*/ 79019 w 79126"/>
              <a:gd name="connsiteY0" fmla="*/ 12 h 389968"/>
              <a:gd name="connsiteX1" fmla="*/ 21869 w 79126"/>
              <a:gd name="connsiteY1" fmla="*/ 200037 h 389968"/>
              <a:gd name="connsiteX2" fmla="*/ 2819 w 79126"/>
              <a:gd name="connsiteY2" fmla="*/ 387362 h 389968"/>
              <a:gd name="connsiteX3" fmla="*/ 2819 w 79126"/>
              <a:gd name="connsiteY3" fmla="*/ 301637 h 389968"/>
              <a:gd name="connsiteX4" fmla="*/ 5994 w 79126"/>
              <a:gd name="connsiteY4" fmla="*/ 190512 h 389968"/>
              <a:gd name="connsiteX5" fmla="*/ 79019 w 79126"/>
              <a:gd name="connsiteY5" fmla="*/ 12 h 38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6" h="389968">
                <a:moveTo>
                  <a:pt x="79019" y="12"/>
                </a:moveTo>
                <a:cubicBezTo>
                  <a:pt x="81665" y="1600"/>
                  <a:pt x="34569" y="135479"/>
                  <a:pt x="21869" y="200037"/>
                </a:cubicBezTo>
                <a:cubicBezTo>
                  <a:pt x="9169" y="264595"/>
                  <a:pt x="5994" y="370429"/>
                  <a:pt x="2819" y="387362"/>
                </a:cubicBezTo>
                <a:cubicBezTo>
                  <a:pt x="-356" y="404295"/>
                  <a:pt x="2290" y="334445"/>
                  <a:pt x="2819" y="301637"/>
                </a:cubicBezTo>
                <a:cubicBezTo>
                  <a:pt x="3348" y="268829"/>
                  <a:pt x="-5648" y="237079"/>
                  <a:pt x="5994" y="190512"/>
                </a:cubicBezTo>
                <a:cubicBezTo>
                  <a:pt x="17636" y="143945"/>
                  <a:pt x="76373" y="-1576"/>
                  <a:pt x="79019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D113485-B190-9528-3D38-F8B40DE50F4F}"/>
              </a:ext>
            </a:extLst>
          </p:cNvPr>
          <p:cNvSpPr/>
          <p:nvPr/>
        </p:nvSpPr>
        <p:spPr>
          <a:xfrm>
            <a:off x="5883127" y="3485803"/>
            <a:ext cx="456576" cy="203554"/>
          </a:xfrm>
          <a:custGeom>
            <a:avLst/>
            <a:gdLst>
              <a:gd name="connsiteX0" fmla="*/ 148 w 456576"/>
              <a:gd name="connsiteY0" fmla="*/ 70197 h 203554"/>
              <a:gd name="connsiteX1" fmla="*/ 285898 w 456576"/>
              <a:gd name="connsiteY1" fmla="*/ 73372 h 203554"/>
              <a:gd name="connsiteX2" fmla="*/ 231923 w 456576"/>
              <a:gd name="connsiteY2" fmla="*/ 98772 h 203554"/>
              <a:gd name="connsiteX3" fmla="*/ 454173 w 456576"/>
              <a:gd name="connsiteY3" fmla="*/ 347 h 203554"/>
              <a:gd name="connsiteX4" fmla="*/ 355748 w 456576"/>
              <a:gd name="connsiteY4" fmla="*/ 63847 h 203554"/>
              <a:gd name="connsiteX5" fmla="*/ 133498 w 456576"/>
              <a:gd name="connsiteY5" fmla="*/ 203547 h 203554"/>
              <a:gd name="connsiteX6" fmla="*/ 308123 w 456576"/>
              <a:gd name="connsiteY6" fmla="*/ 70197 h 203554"/>
              <a:gd name="connsiteX7" fmla="*/ 104923 w 456576"/>
              <a:gd name="connsiteY7" fmla="*/ 25747 h 203554"/>
              <a:gd name="connsiteX8" fmla="*/ 244623 w 456576"/>
              <a:gd name="connsiteY8" fmla="*/ 73372 h 203554"/>
              <a:gd name="connsiteX9" fmla="*/ 148 w 456576"/>
              <a:gd name="connsiteY9" fmla="*/ 70197 h 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76" h="203554">
                <a:moveTo>
                  <a:pt x="148" y="70197"/>
                </a:moveTo>
                <a:cubicBezTo>
                  <a:pt x="7027" y="70197"/>
                  <a:pt x="247269" y="68610"/>
                  <a:pt x="285898" y="73372"/>
                </a:cubicBezTo>
                <a:cubicBezTo>
                  <a:pt x="324527" y="78134"/>
                  <a:pt x="231923" y="98772"/>
                  <a:pt x="231923" y="98772"/>
                </a:cubicBezTo>
                <a:cubicBezTo>
                  <a:pt x="259969" y="86601"/>
                  <a:pt x="433536" y="6168"/>
                  <a:pt x="454173" y="347"/>
                </a:cubicBezTo>
                <a:cubicBezTo>
                  <a:pt x="474810" y="-5474"/>
                  <a:pt x="355748" y="63847"/>
                  <a:pt x="355748" y="63847"/>
                </a:cubicBezTo>
                <a:cubicBezTo>
                  <a:pt x="302302" y="97714"/>
                  <a:pt x="141435" y="202489"/>
                  <a:pt x="133498" y="203547"/>
                </a:cubicBezTo>
                <a:cubicBezTo>
                  <a:pt x="125561" y="204605"/>
                  <a:pt x="312885" y="99830"/>
                  <a:pt x="308123" y="70197"/>
                </a:cubicBezTo>
                <a:cubicBezTo>
                  <a:pt x="303361" y="40564"/>
                  <a:pt x="115506" y="25218"/>
                  <a:pt x="104923" y="25747"/>
                </a:cubicBezTo>
                <a:cubicBezTo>
                  <a:pt x="94340" y="26276"/>
                  <a:pt x="261556" y="64905"/>
                  <a:pt x="244623" y="73372"/>
                </a:cubicBezTo>
                <a:cubicBezTo>
                  <a:pt x="227690" y="81839"/>
                  <a:pt x="-6731" y="70197"/>
                  <a:pt x="148" y="701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0F01A66-6DAF-337A-C03F-8A54B82FE7EA}"/>
              </a:ext>
            </a:extLst>
          </p:cNvPr>
          <p:cNvSpPr/>
          <p:nvPr/>
        </p:nvSpPr>
        <p:spPr>
          <a:xfrm>
            <a:off x="5673722" y="3457515"/>
            <a:ext cx="186490" cy="413174"/>
          </a:xfrm>
          <a:custGeom>
            <a:avLst/>
            <a:gdLst>
              <a:gd name="connsiteX0" fmla="*/ 3 w 186490"/>
              <a:gd name="connsiteY0" fmla="*/ 60 h 413174"/>
              <a:gd name="connsiteX1" fmla="*/ 79378 w 186490"/>
              <a:gd name="connsiteY1" fmla="*/ 158810 h 413174"/>
              <a:gd name="connsiteX2" fmla="*/ 69853 w 186490"/>
              <a:gd name="connsiteY2" fmla="*/ 241360 h 413174"/>
              <a:gd name="connsiteX3" fmla="*/ 114303 w 186490"/>
              <a:gd name="connsiteY3" fmla="*/ 203260 h 413174"/>
              <a:gd name="connsiteX4" fmla="*/ 63503 w 186490"/>
              <a:gd name="connsiteY4" fmla="*/ 409635 h 413174"/>
              <a:gd name="connsiteX5" fmla="*/ 104778 w 186490"/>
              <a:gd name="connsiteY5" fmla="*/ 327085 h 413174"/>
              <a:gd name="connsiteX6" fmla="*/ 165103 w 186490"/>
              <a:gd name="connsiteY6" fmla="*/ 241360 h 413174"/>
              <a:gd name="connsiteX7" fmla="*/ 184153 w 186490"/>
              <a:gd name="connsiteY7" fmla="*/ 171510 h 413174"/>
              <a:gd name="connsiteX8" fmla="*/ 117478 w 186490"/>
              <a:gd name="connsiteY8" fmla="*/ 336610 h 413174"/>
              <a:gd name="connsiteX9" fmla="*/ 95253 w 186490"/>
              <a:gd name="connsiteY9" fmla="*/ 231835 h 413174"/>
              <a:gd name="connsiteX10" fmla="*/ 76203 w 186490"/>
              <a:gd name="connsiteY10" fmla="*/ 177860 h 413174"/>
              <a:gd name="connsiteX11" fmla="*/ 3 w 186490"/>
              <a:gd name="connsiteY11" fmla="*/ 60 h 4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90" h="413174">
                <a:moveTo>
                  <a:pt x="3" y="60"/>
                </a:moveTo>
                <a:cubicBezTo>
                  <a:pt x="532" y="-3115"/>
                  <a:pt x="67736" y="118593"/>
                  <a:pt x="79378" y="158810"/>
                </a:cubicBezTo>
                <a:cubicBezTo>
                  <a:pt x="91020" y="199027"/>
                  <a:pt x="64032" y="233952"/>
                  <a:pt x="69853" y="241360"/>
                </a:cubicBezTo>
                <a:cubicBezTo>
                  <a:pt x="75674" y="248768"/>
                  <a:pt x="115361" y="175214"/>
                  <a:pt x="114303" y="203260"/>
                </a:cubicBezTo>
                <a:cubicBezTo>
                  <a:pt x="113245" y="231306"/>
                  <a:pt x="65090" y="388998"/>
                  <a:pt x="63503" y="409635"/>
                </a:cubicBezTo>
                <a:cubicBezTo>
                  <a:pt x="61916" y="430272"/>
                  <a:pt x="87845" y="355131"/>
                  <a:pt x="104778" y="327085"/>
                </a:cubicBezTo>
                <a:cubicBezTo>
                  <a:pt x="121711" y="299039"/>
                  <a:pt x="151874" y="267289"/>
                  <a:pt x="165103" y="241360"/>
                </a:cubicBezTo>
                <a:cubicBezTo>
                  <a:pt x="178332" y="215431"/>
                  <a:pt x="192090" y="155635"/>
                  <a:pt x="184153" y="171510"/>
                </a:cubicBezTo>
                <a:cubicBezTo>
                  <a:pt x="176216" y="187385"/>
                  <a:pt x="132295" y="326556"/>
                  <a:pt x="117478" y="336610"/>
                </a:cubicBezTo>
                <a:cubicBezTo>
                  <a:pt x="102661" y="346664"/>
                  <a:pt x="102132" y="258293"/>
                  <a:pt x="95253" y="231835"/>
                </a:cubicBezTo>
                <a:cubicBezTo>
                  <a:pt x="88374" y="205377"/>
                  <a:pt x="88374" y="210139"/>
                  <a:pt x="76203" y="177860"/>
                </a:cubicBezTo>
                <a:cubicBezTo>
                  <a:pt x="64032" y="145581"/>
                  <a:pt x="-526" y="3235"/>
                  <a:pt x="3" y="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C8B2B78C-2E01-6451-F8D1-8593C616B96C}"/>
              </a:ext>
            </a:extLst>
          </p:cNvPr>
          <p:cNvSpPr/>
          <p:nvPr/>
        </p:nvSpPr>
        <p:spPr>
          <a:xfrm>
            <a:off x="5767555" y="3517846"/>
            <a:ext cx="585727" cy="402670"/>
          </a:xfrm>
          <a:custGeom>
            <a:avLst/>
            <a:gdLst>
              <a:gd name="connsiteX0" fmla="*/ 4595 w 585727"/>
              <a:gd name="connsiteY0" fmla="*/ 396929 h 402670"/>
              <a:gd name="connsiteX1" fmla="*/ 306220 w 585727"/>
              <a:gd name="connsiteY1" fmla="*/ 146104 h 402670"/>
              <a:gd name="connsiteX2" fmla="*/ 176045 w 585727"/>
              <a:gd name="connsiteY2" fmla="*/ 247704 h 402670"/>
              <a:gd name="connsiteX3" fmla="*/ 490370 w 585727"/>
              <a:gd name="connsiteY3" fmla="*/ 73079 h 402670"/>
              <a:gd name="connsiteX4" fmla="*/ 585620 w 585727"/>
              <a:gd name="connsiteY4" fmla="*/ 54 h 402670"/>
              <a:gd name="connsiteX5" fmla="*/ 477670 w 585727"/>
              <a:gd name="connsiteY5" fmla="*/ 82604 h 402670"/>
              <a:gd name="connsiteX6" fmla="*/ 210970 w 585727"/>
              <a:gd name="connsiteY6" fmla="*/ 288979 h 402670"/>
              <a:gd name="connsiteX7" fmla="*/ 433220 w 585727"/>
              <a:gd name="connsiteY7" fmla="*/ 95304 h 402670"/>
              <a:gd name="connsiteX8" fmla="*/ 147470 w 585727"/>
              <a:gd name="connsiteY8" fmla="*/ 301679 h 402670"/>
              <a:gd name="connsiteX9" fmla="*/ 4595 w 585727"/>
              <a:gd name="connsiteY9" fmla="*/ 396929 h 40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727" h="402670">
                <a:moveTo>
                  <a:pt x="4595" y="396929"/>
                </a:moveTo>
                <a:cubicBezTo>
                  <a:pt x="31053" y="371000"/>
                  <a:pt x="277645" y="170975"/>
                  <a:pt x="306220" y="146104"/>
                </a:cubicBezTo>
                <a:cubicBezTo>
                  <a:pt x="334795" y="121233"/>
                  <a:pt x="145353" y="259875"/>
                  <a:pt x="176045" y="247704"/>
                </a:cubicBezTo>
                <a:cubicBezTo>
                  <a:pt x="206737" y="235533"/>
                  <a:pt x="422108" y="114354"/>
                  <a:pt x="490370" y="73079"/>
                </a:cubicBezTo>
                <a:cubicBezTo>
                  <a:pt x="558633" y="31804"/>
                  <a:pt x="587737" y="-1534"/>
                  <a:pt x="585620" y="54"/>
                </a:cubicBezTo>
                <a:cubicBezTo>
                  <a:pt x="583503" y="1642"/>
                  <a:pt x="477670" y="82604"/>
                  <a:pt x="477670" y="82604"/>
                </a:cubicBezTo>
                <a:cubicBezTo>
                  <a:pt x="415228" y="130758"/>
                  <a:pt x="218378" y="286862"/>
                  <a:pt x="210970" y="288979"/>
                </a:cubicBezTo>
                <a:cubicBezTo>
                  <a:pt x="203562" y="291096"/>
                  <a:pt x="443803" y="93187"/>
                  <a:pt x="433220" y="95304"/>
                </a:cubicBezTo>
                <a:cubicBezTo>
                  <a:pt x="422637" y="97421"/>
                  <a:pt x="223670" y="247704"/>
                  <a:pt x="147470" y="301679"/>
                </a:cubicBezTo>
                <a:cubicBezTo>
                  <a:pt x="71270" y="355654"/>
                  <a:pt x="-21863" y="422858"/>
                  <a:pt x="4595" y="3969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13F47EE2-6731-240A-567F-6BECD8ABE2B0}"/>
              </a:ext>
            </a:extLst>
          </p:cNvPr>
          <p:cNvSpPr/>
          <p:nvPr/>
        </p:nvSpPr>
        <p:spPr>
          <a:xfrm>
            <a:off x="5788008" y="3505188"/>
            <a:ext cx="111344" cy="103753"/>
          </a:xfrm>
          <a:custGeom>
            <a:avLst/>
            <a:gdLst>
              <a:gd name="connsiteX0" fmla="*/ 17 w 111344"/>
              <a:gd name="connsiteY0" fmla="*/ 12 h 103753"/>
              <a:gd name="connsiteX1" fmla="*/ 53992 w 111344"/>
              <a:gd name="connsiteY1" fmla="*/ 69862 h 103753"/>
              <a:gd name="connsiteX2" fmla="*/ 41292 w 111344"/>
              <a:gd name="connsiteY2" fmla="*/ 101612 h 103753"/>
              <a:gd name="connsiteX3" fmla="*/ 111142 w 111344"/>
              <a:gd name="connsiteY3" fmla="*/ 12712 h 103753"/>
              <a:gd name="connsiteX4" fmla="*/ 60342 w 111344"/>
              <a:gd name="connsiteY4" fmla="*/ 63512 h 103753"/>
              <a:gd name="connsiteX5" fmla="*/ 17 w 111344"/>
              <a:gd name="connsiteY5" fmla="*/ 12 h 10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44" h="103753">
                <a:moveTo>
                  <a:pt x="17" y="12"/>
                </a:moveTo>
                <a:cubicBezTo>
                  <a:pt x="-1041" y="1070"/>
                  <a:pt x="47113" y="52929"/>
                  <a:pt x="53992" y="69862"/>
                </a:cubicBezTo>
                <a:cubicBezTo>
                  <a:pt x="60871" y="86795"/>
                  <a:pt x="31767" y="111137"/>
                  <a:pt x="41292" y="101612"/>
                </a:cubicBezTo>
                <a:cubicBezTo>
                  <a:pt x="50817" y="92087"/>
                  <a:pt x="107967" y="19062"/>
                  <a:pt x="111142" y="12712"/>
                </a:cubicBezTo>
                <a:cubicBezTo>
                  <a:pt x="114317" y="6362"/>
                  <a:pt x="79392" y="62454"/>
                  <a:pt x="60342" y="63512"/>
                </a:cubicBezTo>
                <a:cubicBezTo>
                  <a:pt x="41292" y="64570"/>
                  <a:pt x="1075" y="-1046"/>
                  <a:pt x="17" y="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6607554-68E4-972A-344E-04D979747B29}"/>
              </a:ext>
            </a:extLst>
          </p:cNvPr>
          <p:cNvSpPr/>
          <p:nvPr/>
        </p:nvSpPr>
        <p:spPr>
          <a:xfrm>
            <a:off x="4463141" y="2972572"/>
            <a:ext cx="145664" cy="354156"/>
          </a:xfrm>
          <a:custGeom>
            <a:avLst/>
            <a:gdLst>
              <a:gd name="connsiteX0" fmla="*/ 909 w 145664"/>
              <a:gd name="connsiteY0" fmla="*/ 2403 h 354156"/>
              <a:gd name="connsiteX1" fmla="*/ 143784 w 145664"/>
              <a:gd name="connsiteY1" fmla="*/ 351653 h 354156"/>
              <a:gd name="connsiteX2" fmla="*/ 80284 w 145664"/>
              <a:gd name="connsiteY2" fmla="*/ 154803 h 354156"/>
              <a:gd name="connsiteX3" fmla="*/ 45359 w 145664"/>
              <a:gd name="connsiteY3" fmla="*/ 69078 h 354156"/>
              <a:gd name="connsiteX4" fmla="*/ 80284 w 145664"/>
              <a:gd name="connsiteY4" fmla="*/ 189728 h 354156"/>
              <a:gd name="connsiteX5" fmla="*/ 909 w 145664"/>
              <a:gd name="connsiteY5" fmla="*/ 2403 h 3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64" h="354156">
                <a:moveTo>
                  <a:pt x="909" y="2403"/>
                </a:moveTo>
                <a:cubicBezTo>
                  <a:pt x="11492" y="29390"/>
                  <a:pt x="130555" y="326253"/>
                  <a:pt x="143784" y="351653"/>
                </a:cubicBezTo>
                <a:cubicBezTo>
                  <a:pt x="157013" y="377053"/>
                  <a:pt x="96688" y="201899"/>
                  <a:pt x="80284" y="154803"/>
                </a:cubicBezTo>
                <a:cubicBezTo>
                  <a:pt x="63880" y="107707"/>
                  <a:pt x="45359" y="63257"/>
                  <a:pt x="45359" y="69078"/>
                </a:cubicBezTo>
                <a:cubicBezTo>
                  <a:pt x="45359" y="74899"/>
                  <a:pt x="85047" y="195020"/>
                  <a:pt x="80284" y="189728"/>
                </a:cubicBezTo>
                <a:cubicBezTo>
                  <a:pt x="75522" y="184436"/>
                  <a:pt x="-9674" y="-24584"/>
                  <a:pt x="909" y="24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AF4F0A4-9700-324E-0E79-06FBAFB8E719}"/>
              </a:ext>
            </a:extLst>
          </p:cNvPr>
          <p:cNvSpPr/>
          <p:nvPr/>
        </p:nvSpPr>
        <p:spPr>
          <a:xfrm>
            <a:off x="4344819" y="2859612"/>
            <a:ext cx="453123" cy="229537"/>
          </a:xfrm>
          <a:custGeom>
            <a:avLst/>
            <a:gdLst>
              <a:gd name="connsiteX0" fmla="*/ 1756 w 453123"/>
              <a:gd name="connsiteY0" fmla="*/ 1063 h 229537"/>
              <a:gd name="connsiteX1" fmla="*/ 281156 w 453123"/>
              <a:gd name="connsiteY1" fmla="*/ 166163 h 229537"/>
              <a:gd name="connsiteX2" fmla="*/ 281156 w 453123"/>
              <a:gd name="connsiteY2" fmla="*/ 150288 h 229537"/>
              <a:gd name="connsiteX3" fmla="*/ 443081 w 453123"/>
              <a:gd name="connsiteY3" fmla="*/ 226488 h 229537"/>
              <a:gd name="connsiteX4" fmla="*/ 414506 w 453123"/>
              <a:gd name="connsiteY4" fmla="*/ 213788 h 229537"/>
              <a:gd name="connsiteX5" fmla="*/ 239881 w 453123"/>
              <a:gd name="connsiteY5" fmla="*/ 207438 h 229537"/>
              <a:gd name="connsiteX6" fmla="*/ 395456 w 453123"/>
              <a:gd name="connsiteY6" fmla="*/ 204263 h 229537"/>
              <a:gd name="connsiteX7" fmla="*/ 271631 w 453123"/>
              <a:gd name="connsiteY7" fmla="*/ 153463 h 229537"/>
              <a:gd name="connsiteX8" fmla="*/ 166856 w 453123"/>
              <a:gd name="connsiteY8" fmla="*/ 96313 h 229537"/>
              <a:gd name="connsiteX9" fmla="*/ 1756 w 453123"/>
              <a:gd name="connsiteY9" fmla="*/ 1063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123" h="229537">
                <a:moveTo>
                  <a:pt x="1756" y="1063"/>
                </a:moveTo>
                <a:cubicBezTo>
                  <a:pt x="20806" y="12705"/>
                  <a:pt x="281156" y="166163"/>
                  <a:pt x="281156" y="166163"/>
                </a:cubicBezTo>
                <a:cubicBezTo>
                  <a:pt x="327723" y="191034"/>
                  <a:pt x="254169" y="140234"/>
                  <a:pt x="281156" y="150288"/>
                </a:cubicBezTo>
                <a:cubicBezTo>
                  <a:pt x="308144" y="160342"/>
                  <a:pt x="420856" y="215905"/>
                  <a:pt x="443081" y="226488"/>
                </a:cubicBezTo>
                <a:cubicBezTo>
                  <a:pt x="465306" y="237071"/>
                  <a:pt x="448373" y="216963"/>
                  <a:pt x="414506" y="213788"/>
                </a:cubicBezTo>
                <a:cubicBezTo>
                  <a:pt x="380639" y="210613"/>
                  <a:pt x="243056" y="209025"/>
                  <a:pt x="239881" y="207438"/>
                </a:cubicBezTo>
                <a:cubicBezTo>
                  <a:pt x="236706" y="205851"/>
                  <a:pt x="390164" y="213259"/>
                  <a:pt x="395456" y="204263"/>
                </a:cubicBezTo>
                <a:cubicBezTo>
                  <a:pt x="400748" y="195267"/>
                  <a:pt x="309731" y="171455"/>
                  <a:pt x="271631" y="153463"/>
                </a:cubicBezTo>
                <a:cubicBezTo>
                  <a:pt x="233531" y="135471"/>
                  <a:pt x="209719" y="115892"/>
                  <a:pt x="166856" y="96313"/>
                </a:cubicBezTo>
                <a:cubicBezTo>
                  <a:pt x="123994" y="76734"/>
                  <a:pt x="-17294" y="-10579"/>
                  <a:pt x="1756" y="10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674375C1-D1BB-A67E-B5A4-1E071EB7CE4D}"/>
              </a:ext>
            </a:extLst>
          </p:cNvPr>
          <p:cNvSpPr/>
          <p:nvPr/>
        </p:nvSpPr>
        <p:spPr>
          <a:xfrm>
            <a:off x="3558307" y="930121"/>
            <a:ext cx="330696" cy="740868"/>
          </a:xfrm>
          <a:custGeom>
            <a:avLst/>
            <a:gdLst>
              <a:gd name="connsiteX0" fmla="*/ 324718 w 330696"/>
              <a:gd name="connsiteY0" fmla="*/ 31904 h 740868"/>
              <a:gd name="connsiteX1" fmla="*/ 23093 w 330696"/>
              <a:gd name="connsiteY1" fmla="*/ 682779 h 740868"/>
              <a:gd name="connsiteX2" fmla="*/ 35793 w 330696"/>
              <a:gd name="connsiteY2" fmla="*/ 631979 h 740868"/>
              <a:gd name="connsiteX3" fmla="*/ 156443 w 330696"/>
              <a:gd name="connsiteY3" fmla="*/ 154 h 740868"/>
              <a:gd name="connsiteX4" fmla="*/ 64368 w 330696"/>
              <a:gd name="connsiteY4" fmla="*/ 568479 h 740868"/>
              <a:gd name="connsiteX5" fmla="*/ 210418 w 330696"/>
              <a:gd name="connsiteY5" fmla="*/ 257329 h 740868"/>
              <a:gd name="connsiteX6" fmla="*/ 324718 w 330696"/>
              <a:gd name="connsiteY6" fmla="*/ 31904 h 74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6" h="740868">
                <a:moveTo>
                  <a:pt x="324718" y="31904"/>
                </a:moveTo>
                <a:cubicBezTo>
                  <a:pt x="293497" y="102812"/>
                  <a:pt x="71247" y="582767"/>
                  <a:pt x="23093" y="682779"/>
                </a:cubicBezTo>
                <a:cubicBezTo>
                  <a:pt x="-25061" y="782791"/>
                  <a:pt x="13568" y="745750"/>
                  <a:pt x="35793" y="631979"/>
                </a:cubicBezTo>
                <a:cubicBezTo>
                  <a:pt x="58018" y="518208"/>
                  <a:pt x="151680" y="10737"/>
                  <a:pt x="156443" y="154"/>
                </a:cubicBezTo>
                <a:cubicBezTo>
                  <a:pt x="161205" y="-10429"/>
                  <a:pt x="55372" y="525617"/>
                  <a:pt x="64368" y="568479"/>
                </a:cubicBezTo>
                <a:cubicBezTo>
                  <a:pt x="73364" y="611342"/>
                  <a:pt x="163851" y="340937"/>
                  <a:pt x="210418" y="257329"/>
                </a:cubicBezTo>
                <a:cubicBezTo>
                  <a:pt x="256985" y="173721"/>
                  <a:pt x="355939" y="-39004"/>
                  <a:pt x="324718" y="319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BDEB2D4-DD6A-1E38-9B7B-4DB6C1515346}"/>
              </a:ext>
            </a:extLst>
          </p:cNvPr>
          <p:cNvSpPr/>
          <p:nvPr/>
        </p:nvSpPr>
        <p:spPr>
          <a:xfrm>
            <a:off x="3287325" y="1797306"/>
            <a:ext cx="294121" cy="1062433"/>
          </a:xfrm>
          <a:custGeom>
            <a:avLst/>
            <a:gdLst>
              <a:gd name="connsiteX0" fmla="*/ 294075 w 294121"/>
              <a:gd name="connsiteY0" fmla="*/ 171194 h 1062433"/>
              <a:gd name="connsiteX1" fmla="*/ 167075 w 294121"/>
              <a:gd name="connsiteY1" fmla="*/ 155319 h 1062433"/>
              <a:gd name="connsiteX2" fmla="*/ 27375 w 294121"/>
              <a:gd name="connsiteY2" fmla="*/ 412494 h 1062433"/>
              <a:gd name="connsiteX3" fmla="*/ 46425 w 294121"/>
              <a:gd name="connsiteY3" fmla="*/ 352169 h 1062433"/>
              <a:gd name="connsiteX4" fmla="*/ 135325 w 294121"/>
              <a:gd name="connsiteY4" fmla="*/ 212469 h 1062433"/>
              <a:gd name="connsiteX5" fmla="*/ 78175 w 294121"/>
              <a:gd name="connsiteY5" fmla="*/ 383919 h 1062433"/>
              <a:gd name="connsiteX6" fmla="*/ 49600 w 294121"/>
              <a:gd name="connsiteY6" fmla="*/ 691894 h 1062433"/>
              <a:gd name="connsiteX7" fmla="*/ 113100 w 294121"/>
              <a:gd name="connsiteY7" fmla="*/ 1031619 h 1062433"/>
              <a:gd name="connsiteX8" fmla="*/ 106750 w 294121"/>
              <a:gd name="connsiteY8" fmla="*/ 999869 h 1062433"/>
              <a:gd name="connsiteX9" fmla="*/ 8325 w 294121"/>
              <a:gd name="connsiteY9" fmla="*/ 618869 h 1062433"/>
              <a:gd name="connsiteX10" fmla="*/ 8325 w 294121"/>
              <a:gd name="connsiteY10" fmla="*/ 707769 h 1062433"/>
              <a:gd name="connsiteX11" fmla="*/ 33725 w 294121"/>
              <a:gd name="connsiteY11" fmla="*/ 545844 h 1062433"/>
              <a:gd name="connsiteX12" fmla="*/ 141675 w 294121"/>
              <a:gd name="connsiteY12" fmla="*/ 174369 h 1062433"/>
              <a:gd name="connsiteX13" fmla="*/ 106750 w 294121"/>
              <a:gd name="connsiteY13" fmla="*/ 269619 h 1062433"/>
              <a:gd name="connsiteX14" fmla="*/ 230575 w 294121"/>
              <a:gd name="connsiteY14" fmla="*/ 2919 h 1062433"/>
              <a:gd name="connsiteX15" fmla="*/ 182950 w 294121"/>
              <a:gd name="connsiteY15" fmla="*/ 129919 h 1062433"/>
              <a:gd name="connsiteX16" fmla="*/ 294075 w 294121"/>
              <a:gd name="connsiteY16" fmla="*/ 171194 h 10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21" h="1062433">
                <a:moveTo>
                  <a:pt x="294075" y="171194"/>
                </a:moveTo>
                <a:cubicBezTo>
                  <a:pt x="291429" y="175427"/>
                  <a:pt x="211525" y="115102"/>
                  <a:pt x="167075" y="155319"/>
                </a:cubicBezTo>
                <a:cubicBezTo>
                  <a:pt x="122625" y="195536"/>
                  <a:pt x="47483" y="379686"/>
                  <a:pt x="27375" y="412494"/>
                </a:cubicBezTo>
                <a:cubicBezTo>
                  <a:pt x="7267" y="445302"/>
                  <a:pt x="28433" y="385506"/>
                  <a:pt x="46425" y="352169"/>
                </a:cubicBezTo>
                <a:cubicBezTo>
                  <a:pt x="64417" y="318832"/>
                  <a:pt x="130033" y="207177"/>
                  <a:pt x="135325" y="212469"/>
                </a:cubicBezTo>
                <a:cubicBezTo>
                  <a:pt x="140617" y="217761"/>
                  <a:pt x="92462" y="304015"/>
                  <a:pt x="78175" y="383919"/>
                </a:cubicBezTo>
                <a:cubicBezTo>
                  <a:pt x="63888" y="463823"/>
                  <a:pt x="43779" y="583944"/>
                  <a:pt x="49600" y="691894"/>
                </a:cubicBezTo>
                <a:cubicBezTo>
                  <a:pt x="55421" y="799844"/>
                  <a:pt x="103575" y="980290"/>
                  <a:pt x="113100" y="1031619"/>
                </a:cubicBezTo>
                <a:cubicBezTo>
                  <a:pt x="122625" y="1082948"/>
                  <a:pt x="124212" y="1068661"/>
                  <a:pt x="106750" y="999869"/>
                </a:cubicBezTo>
                <a:cubicBezTo>
                  <a:pt x="89288" y="931077"/>
                  <a:pt x="24729" y="667552"/>
                  <a:pt x="8325" y="618869"/>
                </a:cubicBezTo>
                <a:cubicBezTo>
                  <a:pt x="-8079" y="570186"/>
                  <a:pt x="4092" y="719940"/>
                  <a:pt x="8325" y="707769"/>
                </a:cubicBezTo>
                <a:cubicBezTo>
                  <a:pt x="12558" y="695598"/>
                  <a:pt x="11500" y="634744"/>
                  <a:pt x="33725" y="545844"/>
                </a:cubicBezTo>
                <a:cubicBezTo>
                  <a:pt x="55950" y="456944"/>
                  <a:pt x="129504" y="220407"/>
                  <a:pt x="141675" y="174369"/>
                </a:cubicBezTo>
                <a:cubicBezTo>
                  <a:pt x="153846" y="128331"/>
                  <a:pt x="91933" y="298194"/>
                  <a:pt x="106750" y="269619"/>
                </a:cubicBezTo>
                <a:cubicBezTo>
                  <a:pt x="121567" y="241044"/>
                  <a:pt x="217875" y="26202"/>
                  <a:pt x="230575" y="2919"/>
                </a:cubicBezTo>
                <a:cubicBezTo>
                  <a:pt x="243275" y="-20364"/>
                  <a:pt x="179246" y="102402"/>
                  <a:pt x="182950" y="129919"/>
                </a:cubicBezTo>
                <a:cubicBezTo>
                  <a:pt x="186654" y="157436"/>
                  <a:pt x="296721" y="166961"/>
                  <a:pt x="294075" y="171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0F1BAEFB-71EC-5ED4-B679-8B7028B875CC}"/>
              </a:ext>
            </a:extLst>
          </p:cNvPr>
          <p:cNvSpPr/>
          <p:nvPr/>
        </p:nvSpPr>
        <p:spPr>
          <a:xfrm>
            <a:off x="3368584" y="2257386"/>
            <a:ext cx="271072" cy="1427552"/>
          </a:xfrm>
          <a:custGeom>
            <a:avLst/>
            <a:gdLst>
              <a:gd name="connsiteX0" fmla="*/ 91 w 271072"/>
              <a:gd name="connsiteY0" fmla="*/ 57189 h 1427552"/>
              <a:gd name="connsiteX1" fmla="*/ 193766 w 271072"/>
              <a:gd name="connsiteY1" fmla="*/ 628689 h 1427552"/>
              <a:gd name="connsiteX2" fmla="*/ 35016 w 271072"/>
              <a:gd name="connsiteY2" fmla="*/ 1371639 h 1427552"/>
              <a:gd name="connsiteX3" fmla="*/ 50891 w 271072"/>
              <a:gd name="connsiteY3" fmla="*/ 1289089 h 1427552"/>
              <a:gd name="connsiteX4" fmla="*/ 244566 w 271072"/>
              <a:gd name="connsiteY4" fmla="*/ 609639 h 1427552"/>
              <a:gd name="connsiteX5" fmla="*/ 200116 w 271072"/>
              <a:gd name="connsiteY5" fmla="*/ 755689 h 1427552"/>
              <a:gd name="connsiteX6" fmla="*/ 266791 w 271072"/>
              <a:gd name="connsiteY6" fmla="*/ 549314 h 1427552"/>
              <a:gd name="connsiteX7" fmla="*/ 263616 w 271072"/>
              <a:gd name="connsiteY7" fmla="*/ 39 h 1427552"/>
              <a:gd name="connsiteX8" fmla="*/ 257266 w 271072"/>
              <a:gd name="connsiteY8" fmla="*/ 577889 h 1427552"/>
              <a:gd name="connsiteX9" fmla="*/ 241391 w 271072"/>
              <a:gd name="connsiteY9" fmla="*/ 530264 h 1427552"/>
              <a:gd name="connsiteX10" fmla="*/ 181066 w 271072"/>
              <a:gd name="connsiteY10" fmla="*/ 787439 h 1427552"/>
              <a:gd name="connsiteX11" fmla="*/ 168366 w 271072"/>
              <a:gd name="connsiteY11" fmla="*/ 469939 h 1427552"/>
              <a:gd name="connsiteX12" fmla="*/ 91 w 271072"/>
              <a:gd name="connsiteY12" fmla="*/ 57189 h 14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072" h="1427552">
                <a:moveTo>
                  <a:pt x="91" y="57189"/>
                </a:moveTo>
                <a:cubicBezTo>
                  <a:pt x="4324" y="83647"/>
                  <a:pt x="187945" y="409614"/>
                  <a:pt x="193766" y="628689"/>
                </a:cubicBezTo>
                <a:cubicBezTo>
                  <a:pt x="199587" y="847764"/>
                  <a:pt x="58829" y="1261572"/>
                  <a:pt x="35016" y="1371639"/>
                </a:cubicBezTo>
                <a:cubicBezTo>
                  <a:pt x="11204" y="1481706"/>
                  <a:pt x="15966" y="1416089"/>
                  <a:pt x="50891" y="1289089"/>
                </a:cubicBezTo>
                <a:cubicBezTo>
                  <a:pt x="85816" y="1162089"/>
                  <a:pt x="219695" y="698539"/>
                  <a:pt x="244566" y="609639"/>
                </a:cubicBezTo>
                <a:cubicBezTo>
                  <a:pt x="269437" y="520739"/>
                  <a:pt x="196412" y="765743"/>
                  <a:pt x="200116" y="755689"/>
                </a:cubicBezTo>
                <a:cubicBezTo>
                  <a:pt x="203820" y="745635"/>
                  <a:pt x="256208" y="675256"/>
                  <a:pt x="266791" y="549314"/>
                </a:cubicBezTo>
                <a:cubicBezTo>
                  <a:pt x="277374" y="423372"/>
                  <a:pt x="265203" y="-4723"/>
                  <a:pt x="263616" y="39"/>
                </a:cubicBezTo>
                <a:cubicBezTo>
                  <a:pt x="262029" y="4801"/>
                  <a:pt x="260970" y="489518"/>
                  <a:pt x="257266" y="577889"/>
                </a:cubicBezTo>
                <a:cubicBezTo>
                  <a:pt x="253562" y="666260"/>
                  <a:pt x="254091" y="495339"/>
                  <a:pt x="241391" y="530264"/>
                </a:cubicBezTo>
                <a:cubicBezTo>
                  <a:pt x="228691" y="565189"/>
                  <a:pt x="193237" y="797493"/>
                  <a:pt x="181066" y="787439"/>
                </a:cubicBezTo>
                <a:cubicBezTo>
                  <a:pt x="168895" y="777385"/>
                  <a:pt x="196941" y="589530"/>
                  <a:pt x="168366" y="469939"/>
                </a:cubicBezTo>
                <a:cubicBezTo>
                  <a:pt x="139791" y="350348"/>
                  <a:pt x="-4142" y="30731"/>
                  <a:pt x="91" y="571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2FF25C3-572E-77A5-2822-A2E5BFF89221}"/>
              </a:ext>
            </a:extLst>
          </p:cNvPr>
          <p:cNvSpPr/>
          <p:nvPr/>
        </p:nvSpPr>
        <p:spPr>
          <a:xfrm>
            <a:off x="2705093" y="2822013"/>
            <a:ext cx="625671" cy="1110248"/>
          </a:xfrm>
          <a:custGeom>
            <a:avLst/>
            <a:gdLst>
              <a:gd name="connsiteX0" fmla="*/ 625482 w 625671"/>
              <a:gd name="connsiteY0" fmla="*/ 562 h 1110248"/>
              <a:gd name="connsiteX1" fmla="*/ 238132 w 625671"/>
              <a:gd name="connsiteY1" fmla="*/ 638737 h 1110248"/>
              <a:gd name="connsiteX2" fmla="*/ 28582 w 625671"/>
              <a:gd name="connsiteY2" fmla="*/ 1073712 h 1110248"/>
              <a:gd name="connsiteX3" fmla="*/ 57157 w 625671"/>
              <a:gd name="connsiteY3" fmla="*/ 997512 h 1110248"/>
              <a:gd name="connsiteX4" fmla="*/ 533407 w 625671"/>
              <a:gd name="connsiteY4" fmla="*/ 292662 h 1110248"/>
              <a:gd name="connsiteX5" fmla="*/ 155582 w 625671"/>
              <a:gd name="connsiteY5" fmla="*/ 829237 h 1110248"/>
              <a:gd name="connsiteX6" fmla="*/ 431807 w 625671"/>
              <a:gd name="connsiteY6" fmla="*/ 286312 h 1110248"/>
              <a:gd name="connsiteX7" fmla="*/ 292107 w 625671"/>
              <a:gd name="connsiteY7" fmla="*/ 521262 h 1110248"/>
              <a:gd name="connsiteX8" fmla="*/ 625482 w 625671"/>
              <a:gd name="connsiteY8" fmla="*/ 562 h 11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71" h="1110248">
                <a:moveTo>
                  <a:pt x="625482" y="562"/>
                </a:moveTo>
                <a:cubicBezTo>
                  <a:pt x="616486" y="20141"/>
                  <a:pt x="337615" y="459879"/>
                  <a:pt x="238132" y="638737"/>
                </a:cubicBezTo>
                <a:cubicBezTo>
                  <a:pt x="138649" y="817595"/>
                  <a:pt x="58744" y="1013916"/>
                  <a:pt x="28582" y="1073712"/>
                </a:cubicBezTo>
                <a:cubicBezTo>
                  <a:pt x="-1580" y="1133508"/>
                  <a:pt x="-26980" y="1127687"/>
                  <a:pt x="57157" y="997512"/>
                </a:cubicBezTo>
                <a:cubicBezTo>
                  <a:pt x="141294" y="867337"/>
                  <a:pt x="517003" y="320708"/>
                  <a:pt x="533407" y="292662"/>
                </a:cubicBezTo>
                <a:cubicBezTo>
                  <a:pt x="549811" y="264616"/>
                  <a:pt x="172515" y="830295"/>
                  <a:pt x="155582" y="829237"/>
                </a:cubicBezTo>
                <a:cubicBezTo>
                  <a:pt x="138649" y="828179"/>
                  <a:pt x="409053" y="337641"/>
                  <a:pt x="431807" y="286312"/>
                </a:cubicBezTo>
                <a:cubicBezTo>
                  <a:pt x="454561" y="234983"/>
                  <a:pt x="264590" y="563595"/>
                  <a:pt x="292107" y="521262"/>
                </a:cubicBezTo>
                <a:cubicBezTo>
                  <a:pt x="319624" y="478929"/>
                  <a:pt x="634478" y="-19017"/>
                  <a:pt x="625482" y="5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4FFEE84-E00E-10E5-AAE7-BD409D4BCC05}"/>
              </a:ext>
            </a:extLst>
          </p:cNvPr>
          <p:cNvSpPr/>
          <p:nvPr/>
        </p:nvSpPr>
        <p:spPr>
          <a:xfrm>
            <a:off x="2663762" y="3145798"/>
            <a:ext cx="686465" cy="1239121"/>
          </a:xfrm>
          <a:custGeom>
            <a:avLst/>
            <a:gdLst>
              <a:gd name="connsiteX0" fmla="*/ 685863 w 686465"/>
              <a:gd name="connsiteY0" fmla="*/ 627 h 1239121"/>
              <a:gd name="connsiteX1" fmla="*/ 339788 w 686465"/>
              <a:gd name="connsiteY1" fmla="*/ 521327 h 1239121"/>
              <a:gd name="connsiteX2" fmla="*/ 95313 w 686465"/>
              <a:gd name="connsiteY2" fmla="*/ 991227 h 1239121"/>
              <a:gd name="connsiteX3" fmla="*/ 25463 w 686465"/>
              <a:gd name="connsiteY3" fmla="*/ 1216652 h 1239121"/>
              <a:gd name="connsiteX4" fmla="*/ 31813 w 686465"/>
              <a:gd name="connsiteY4" fmla="*/ 1137277 h 1239121"/>
              <a:gd name="connsiteX5" fmla="*/ 393763 w 686465"/>
              <a:gd name="connsiteY5" fmla="*/ 387977 h 1239121"/>
              <a:gd name="connsiteX6" fmla="*/ 250888 w 686465"/>
              <a:gd name="connsiteY6" fmla="*/ 629277 h 1239121"/>
              <a:gd name="connsiteX7" fmla="*/ 685863 w 686465"/>
              <a:gd name="connsiteY7" fmla="*/ 627 h 123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5" h="1239121">
                <a:moveTo>
                  <a:pt x="685863" y="627"/>
                </a:moveTo>
                <a:cubicBezTo>
                  <a:pt x="700680" y="-17365"/>
                  <a:pt x="438213" y="356227"/>
                  <a:pt x="339788" y="521327"/>
                </a:cubicBezTo>
                <a:cubicBezTo>
                  <a:pt x="241363" y="686427"/>
                  <a:pt x="147701" y="875339"/>
                  <a:pt x="95313" y="991227"/>
                </a:cubicBezTo>
                <a:cubicBezTo>
                  <a:pt x="42925" y="1107115"/>
                  <a:pt x="36046" y="1192310"/>
                  <a:pt x="25463" y="1216652"/>
                </a:cubicBezTo>
                <a:cubicBezTo>
                  <a:pt x="14880" y="1240994"/>
                  <a:pt x="-29570" y="1275390"/>
                  <a:pt x="31813" y="1137277"/>
                </a:cubicBezTo>
                <a:cubicBezTo>
                  <a:pt x="93196" y="999164"/>
                  <a:pt x="357251" y="472644"/>
                  <a:pt x="393763" y="387977"/>
                </a:cubicBezTo>
                <a:cubicBezTo>
                  <a:pt x="430275" y="303310"/>
                  <a:pt x="203792" y="687485"/>
                  <a:pt x="250888" y="629277"/>
                </a:cubicBezTo>
                <a:cubicBezTo>
                  <a:pt x="297984" y="571069"/>
                  <a:pt x="671046" y="18619"/>
                  <a:pt x="685863" y="6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FF776315-3EA4-C5DE-5A9B-0214539F66AB}"/>
              </a:ext>
            </a:extLst>
          </p:cNvPr>
          <p:cNvSpPr/>
          <p:nvPr/>
        </p:nvSpPr>
        <p:spPr>
          <a:xfrm>
            <a:off x="3968065" y="2523750"/>
            <a:ext cx="311791" cy="1101360"/>
          </a:xfrm>
          <a:custGeom>
            <a:avLst/>
            <a:gdLst>
              <a:gd name="connsiteX0" fmla="*/ 685 w 311791"/>
              <a:gd name="connsiteY0" fmla="*/ 375 h 1101360"/>
              <a:gd name="connsiteX1" fmla="*/ 159435 w 311791"/>
              <a:gd name="connsiteY1" fmla="*/ 511550 h 1101360"/>
              <a:gd name="connsiteX2" fmla="*/ 153085 w 311791"/>
              <a:gd name="connsiteY2" fmla="*/ 825875 h 1101360"/>
              <a:gd name="connsiteX3" fmla="*/ 162610 w 311791"/>
              <a:gd name="connsiteY3" fmla="*/ 736975 h 1101360"/>
              <a:gd name="connsiteX4" fmla="*/ 229285 w 311791"/>
              <a:gd name="connsiteY4" fmla="*/ 502025 h 1101360"/>
              <a:gd name="connsiteX5" fmla="*/ 299135 w 311791"/>
              <a:gd name="connsiteY5" fmla="*/ 1076700 h 1101360"/>
              <a:gd name="connsiteX6" fmla="*/ 302310 w 311791"/>
              <a:gd name="connsiteY6" fmla="*/ 924300 h 1101360"/>
              <a:gd name="connsiteX7" fmla="*/ 200710 w 311791"/>
              <a:gd name="connsiteY7" fmla="*/ 276600 h 1101360"/>
              <a:gd name="connsiteX8" fmla="*/ 213410 w 311791"/>
              <a:gd name="connsiteY8" fmla="*/ 587750 h 1101360"/>
              <a:gd name="connsiteX9" fmla="*/ 175310 w 311791"/>
              <a:gd name="connsiteY9" fmla="*/ 425825 h 1101360"/>
              <a:gd name="connsiteX10" fmla="*/ 32435 w 311791"/>
              <a:gd name="connsiteY10" fmla="*/ 70225 h 1101360"/>
              <a:gd name="connsiteX11" fmla="*/ 99110 w 311791"/>
              <a:gd name="connsiteY11" fmla="*/ 422650 h 1101360"/>
              <a:gd name="connsiteX12" fmla="*/ 685 w 311791"/>
              <a:gd name="connsiteY12" fmla="*/ 375 h 11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791" h="1101360">
                <a:moveTo>
                  <a:pt x="685" y="375"/>
                </a:moveTo>
                <a:cubicBezTo>
                  <a:pt x="10739" y="15192"/>
                  <a:pt x="134035" y="373967"/>
                  <a:pt x="159435" y="511550"/>
                </a:cubicBezTo>
                <a:cubicBezTo>
                  <a:pt x="184835" y="649133"/>
                  <a:pt x="152556" y="788304"/>
                  <a:pt x="153085" y="825875"/>
                </a:cubicBezTo>
                <a:cubicBezTo>
                  <a:pt x="153614" y="863446"/>
                  <a:pt x="149910" y="790950"/>
                  <a:pt x="162610" y="736975"/>
                </a:cubicBezTo>
                <a:cubicBezTo>
                  <a:pt x="175310" y="683000"/>
                  <a:pt x="206531" y="445404"/>
                  <a:pt x="229285" y="502025"/>
                </a:cubicBezTo>
                <a:cubicBezTo>
                  <a:pt x="252039" y="558646"/>
                  <a:pt x="286964" y="1006321"/>
                  <a:pt x="299135" y="1076700"/>
                </a:cubicBezTo>
                <a:cubicBezTo>
                  <a:pt x="311306" y="1147079"/>
                  <a:pt x="318714" y="1057650"/>
                  <a:pt x="302310" y="924300"/>
                </a:cubicBezTo>
                <a:cubicBezTo>
                  <a:pt x="285906" y="790950"/>
                  <a:pt x="215527" y="332692"/>
                  <a:pt x="200710" y="276600"/>
                </a:cubicBezTo>
                <a:cubicBezTo>
                  <a:pt x="185893" y="220508"/>
                  <a:pt x="217643" y="562879"/>
                  <a:pt x="213410" y="587750"/>
                </a:cubicBezTo>
                <a:cubicBezTo>
                  <a:pt x="209177" y="612621"/>
                  <a:pt x="205472" y="512079"/>
                  <a:pt x="175310" y="425825"/>
                </a:cubicBezTo>
                <a:cubicBezTo>
                  <a:pt x="145148" y="339571"/>
                  <a:pt x="45135" y="70754"/>
                  <a:pt x="32435" y="70225"/>
                </a:cubicBezTo>
                <a:cubicBezTo>
                  <a:pt x="19735" y="69696"/>
                  <a:pt x="103872" y="431646"/>
                  <a:pt x="99110" y="422650"/>
                </a:cubicBezTo>
                <a:cubicBezTo>
                  <a:pt x="94348" y="413654"/>
                  <a:pt x="-9369" y="-14442"/>
                  <a:pt x="685" y="3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8781635-3B72-B983-25E0-BF02F0B5CAB2}"/>
              </a:ext>
            </a:extLst>
          </p:cNvPr>
          <p:cNvSpPr/>
          <p:nvPr/>
        </p:nvSpPr>
        <p:spPr>
          <a:xfrm>
            <a:off x="3471273" y="2687696"/>
            <a:ext cx="571916" cy="1375675"/>
          </a:xfrm>
          <a:custGeom>
            <a:avLst/>
            <a:gdLst>
              <a:gd name="connsiteX0" fmla="*/ 437152 w 571916"/>
              <a:gd name="connsiteY0" fmla="*/ 1529 h 1375675"/>
              <a:gd name="connsiteX1" fmla="*/ 481602 w 571916"/>
              <a:gd name="connsiteY1" fmla="*/ 439679 h 1375675"/>
              <a:gd name="connsiteX2" fmla="*/ 148227 w 571916"/>
              <a:gd name="connsiteY2" fmla="*/ 1011179 h 1375675"/>
              <a:gd name="connsiteX3" fmla="*/ 208552 w 571916"/>
              <a:gd name="connsiteY3" fmla="*/ 893704 h 1375675"/>
              <a:gd name="connsiteX4" fmla="*/ 567327 w 571916"/>
              <a:gd name="connsiteY4" fmla="*/ 461904 h 1375675"/>
              <a:gd name="connsiteX5" fmla="*/ 386352 w 571916"/>
              <a:gd name="connsiteY5" fmla="*/ 734954 h 1375675"/>
              <a:gd name="connsiteX6" fmla="*/ 24402 w 571916"/>
              <a:gd name="connsiteY6" fmla="*/ 1335029 h 1375675"/>
              <a:gd name="connsiteX7" fmla="*/ 49802 w 571916"/>
              <a:gd name="connsiteY7" fmla="*/ 1290579 h 1375675"/>
              <a:gd name="connsiteX8" fmla="*/ 186327 w 571916"/>
              <a:gd name="connsiteY8" fmla="*/ 1039754 h 1375675"/>
              <a:gd name="connsiteX9" fmla="*/ 532402 w 571916"/>
              <a:gd name="connsiteY9" fmla="*/ 446029 h 1375675"/>
              <a:gd name="connsiteX10" fmla="*/ 405402 w 571916"/>
              <a:gd name="connsiteY10" fmla="*/ 607954 h 1375675"/>
              <a:gd name="connsiteX11" fmla="*/ 449852 w 571916"/>
              <a:gd name="connsiteY11" fmla="*/ 509529 h 1375675"/>
              <a:gd name="connsiteX12" fmla="*/ 491127 w 571916"/>
              <a:gd name="connsiteY12" fmla="*/ 201554 h 1375675"/>
              <a:gd name="connsiteX13" fmla="*/ 487952 w 571916"/>
              <a:gd name="connsiteY13" fmla="*/ 290454 h 1375675"/>
              <a:gd name="connsiteX14" fmla="*/ 437152 w 571916"/>
              <a:gd name="connsiteY14" fmla="*/ 1529 h 13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916" h="1375675">
                <a:moveTo>
                  <a:pt x="437152" y="1529"/>
                </a:moveTo>
                <a:cubicBezTo>
                  <a:pt x="436094" y="26400"/>
                  <a:pt x="529756" y="271404"/>
                  <a:pt x="481602" y="439679"/>
                </a:cubicBezTo>
                <a:cubicBezTo>
                  <a:pt x="433448" y="607954"/>
                  <a:pt x="193735" y="935508"/>
                  <a:pt x="148227" y="1011179"/>
                </a:cubicBezTo>
                <a:cubicBezTo>
                  <a:pt x="102719" y="1086850"/>
                  <a:pt x="138702" y="985250"/>
                  <a:pt x="208552" y="893704"/>
                </a:cubicBezTo>
                <a:cubicBezTo>
                  <a:pt x="278402" y="802158"/>
                  <a:pt x="537694" y="488362"/>
                  <a:pt x="567327" y="461904"/>
                </a:cubicBezTo>
                <a:cubicBezTo>
                  <a:pt x="596960" y="435446"/>
                  <a:pt x="476839" y="589433"/>
                  <a:pt x="386352" y="734954"/>
                </a:cubicBezTo>
                <a:cubicBezTo>
                  <a:pt x="295865" y="880475"/>
                  <a:pt x="80494" y="1242425"/>
                  <a:pt x="24402" y="1335029"/>
                </a:cubicBezTo>
                <a:cubicBezTo>
                  <a:pt x="-31690" y="1427633"/>
                  <a:pt x="22815" y="1339791"/>
                  <a:pt x="49802" y="1290579"/>
                </a:cubicBezTo>
                <a:cubicBezTo>
                  <a:pt x="76789" y="1241367"/>
                  <a:pt x="105894" y="1180512"/>
                  <a:pt x="186327" y="1039754"/>
                </a:cubicBezTo>
                <a:cubicBezTo>
                  <a:pt x="266760" y="898996"/>
                  <a:pt x="495890" y="517996"/>
                  <a:pt x="532402" y="446029"/>
                </a:cubicBezTo>
                <a:cubicBezTo>
                  <a:pt x="568914" y="374062"/>
                  <a:pt x="419160" y="597371"/>
                  <a:pt x="405402" y="607954"/>
                </a:cubicBezTo>
                <a:cubicBezTo>
                  <a:pt x="391644" y="618537"/>
                  <a:pt x="435565" y="577262"/>
                  <a:pt x="449852" y="509529"/>
                </a:cubicBezTo>
                <a:cubicBezTo>
                  <a:pt x="464139" y="441796"/>
                  <a:pt x="484777" y="238066"/>
                  <a:pt x="491127" y="201554"/>
                </a:cubicBezTo>
                <a:cubicBezTo>
                  <a:pt x="497477" y="165042"/>
                  <a:pt x="494302" y="317971"/>
                  <a:pt x="487952" y="290454"/>
                </a:cubicBezTo>
                <a:cubicBezTo>
                  <a:pt x="481602" y="262937"/>
                  <a:pt x="438210" y="-23342"/>
                  <a:pt x="437152" y="15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321E1F3-5B59-7760-F4C5-2CF3DB6E1AA2}"/>
              </a:ext>
            </a:extLst>
          </p:cNvPr>
          <p:cNvSpPr/>
          <p:nvPr/>
        </p:nvSpPr>
        <p:spPr>
          <a:xfrm>
            <a:off x="3386573" y="2904563"/>
            <a:ext cx="160056" cy="1096445"/>
          </a:xfrm>
          <a:custGeom>
            <a:avLst/>
            <a:gdLst>
              <a:gd name="connsiteX0" fmla="*/ 159902 w 160056"/>
              <a:gd name="connsiteY0" fmla="*/ 562 h 1096445"/>
              <a:gd name="connsiteX1" fmla="*/ 39252 w 160056"/>
              <a:gd name="connsiteY1" fmla="*/ 505387 h 1096445"/>
              <a:gd name="connsiteX2" fmla="*/ 48777 w 160056"/>
              <a:gd name="connsiteY2" fmla="*/ 1048312 h 1096445"/>
              <a:gd name="connsiteX3" fmla="*/ 51952 w 160056"/>
              <a:gd name="connsiteY3" fmla="*/ 1003862 h 1096445"/>
              <a:gd name="connsiteX4" fmla="*/ 20202 w 160056"/>
              <a:gd name="connsiteY4" fmla="*/ 467287 h 1096445"/>
              <a:gd name="connsiteX5" fmla="*/ 10677 w 160056"/>
              <a:gd name="connsiteY5" fmla="*/ 603812 h 1096445"/>
              <a:gd name="connsiteX6" fmla="*/ 159902 w 160056"/>
              <a:gd name="connsiteY6" fmla="*/ 562 h 109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6" h="1096445">
                <a:moveTo>
                  <a:pt x="159902" y="562"/>
                </a:moveTo>
                <a:cubicBezTo>
                  <a:pt x="164665" y="-15842"/>
                  <a:pt x="57773" y="330762"/>
                  <a:pt x="39252" y="505387"/>
                </a:cubicBezTo>
                <a:cubicBezTo>
                  <a:pt x="20731" y="680012"/>
                  <a:pt x="46660" y="965233"/>
                  <a:pt x="48777" y="1048312"/>
                </a:cubicBezTo>
                <a:cubicBezTo>
                  <a:pt x="50894" y="1131391"/>
                  <a:pt x="56715" y="1100700"/>
                  <a:pt x="51952" y="1003862"/>
                </a:cubicBezTo>
                <a:cubicBezTo>
                  <a:pt x="47189" y="907024"/>
                  <a:pt x="27081" y="533962"/>
                  <a:pt x="20202" y="467287"/>
                </a:cubicBezTo>
                <a:cubicBezTo>
                  <a:pt x="13323" y="400612"/>
                  <a:pt x="-15252" y="680541"/>
                  <a:pt x="10677" y="603812"/>
                </a:cubicBezTo>
                <a:cubicBezTo>
                  <a:pt x="36606" y="527083"/>
                  <a:pt x="155139" y="16966"/>
                  <a:pt x="159902" y="5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07BB722-2AE3-DF0A-D3D5-273BFE44E795}"/>
              </a:ext>
            </a:extLst>
          </p:cNvPr>
          <p:cNvSpPr/>
          <p:nvPr/>
        </p:nvSpPr>
        <p:spPr>
          <a:xfrm>
            <a:off x="3266667" y="2949686"/>
            <a:ext cx="191064" cy="1331738"/>
          </a:xfrm>
          <a:custGeom>
            <a:avLst/>
            <a:gdLst>
              <a:gd name="connsiteX0" fmla="*/ 190908 w 191064"/>
              <a:gd name="connsiteY0" fmla="*/ 6239 h 1331738"/>
              <a:gd name="connsiteX1" fmla="*/ 32158 w 191064"/>
              <a:gd name="connsiteY1" fmla="*/ 619014 h 1331738"/>
              <a:gd name="connsiteX2" fmla="*/ 19458 w 191064"/>
              <a:gd name="connsiteY2" fmla="*/ 1254014 h 1331738"/>
              <a:gd name="connsiteX3" fmla="*/ 13108 w 191064"/>
              <a:gd name="connsiteY3" fmla="*/ 1209564 h 1331738"/>
              <a:gd name="connsiteX4" fmla="*/ 6758 w 191064"/>
              <a:gd name="connsiteY4" fmla="*/ 247539 h 1331738"/>
              <a:gd name="connsiteX5" fmla="*/ 3583 w 191064"/>
              <a:gd name="connsiteY5" fmla="*/ 653939 h 1331738"/>
              <a:gd name="connsiteX6" fmla="*/ 60733 w 191064"/>
              <a:gd name="connsiteY6" fmla="*/ 320564 h 1331738"/>
              <a:gd name="connsiteX7" fmla="*/ 190908 w 191064"/>
              <a:gd name="connsiteY7" fmla="*/ 6239 h 13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331738">
                <a:moveTo>
                  <a:pt x="190908" y="6239"/>
                </a:moveTo>
                <a:cubicBezTo>
                  <a:pt x="186146" y="55981"/>
                  <a:pt x="60733" y="411052"/>
                  <a:pt x="32158" y="619014"/>
                </a:cubicBezTo>
                <a:cubicBezTo>
                  <a:pt x="3583" y="826976"/>
                  <a:pt x="22633" y="1155589"/>
                  <a:pt x="19458" y="1254014"/>
                </a:cubicBezTo>
                <a:cubicBezTo>
                  <a:pt x="16283" y="1352439"/>
                  <a:pt x="15225" y="1377310"/>
                  <a:pt x="13108" y="1209564"/>
                </a:cubicBezTo>
                <a:cubicBezTo>
                  <a:pt x="10991" y="1041818"/>
                  <a:pt x="8345" y="340143"/>
                  <a:pt x="6758" y="247539"/>
                </a:cubicBezTo>
                <a:cubicBezTo>
                  <a:pt x="5171" y="154935"/>
                  <a:pt x="-5413" y="641768"/>
                  <a:pt x="3583" y="653939"/>
                </a:cubicBezTo>
                <a:cubicBezTo>
                  <a:pt x="12579" y="666110"/>
                  <a:pt x="31100" y="423751"/>
                  <a:pt x="60733" y="320564"/>
                </a:cubicBezTo>
                <a:cubicBezTo>
                  <a:pt x="90366" y="217377"/>
                  <a:pt x="195670" y="-43503"/>
                  <a:pt x="190908" y="62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C7B4D8E-0041-2F12-3C28-2B0813036E47}"/>
              </a:ext>
            </a:extLst>
          </p:cNvPr>
          <p:cNvSpPr/>
          <p:nvPr/>
        </p:nvSpPr>
        <p:spPr>
          <a:xfrm>
            <a:off x="3377503" y="2269793"/>
            <a:ext cx="165894" cy="876341"/>
          </a:xfrm>
          <a:custGeom>
            <a:avLst/>
            <a:gdLst>
              <a:gd name="connsiteX0" fmla="*/ 140397 w 165894"/>
              <a:gd name="connsiteY0" fmla="*/ 332 h 876341"/>
              <a:gd name="connsiteX1" fmla="*/ 73722 w 165894"/>
              <a:gd name="connsiteY1" fmla="*/ 305132 h 876341"/>
              <a:gd name="connsiteX2" fmla="*/ 153097 w 165894"/>
              <a:gd name="connsiteY2" fmla="*/ 832182 h 876341"/>
              <a:gd name="connsiteX3" fmla="*/ 149922 w 165894"/>
              <a:gd name="connsiteY3" fmla="*/ 790907 h 876341"/>
              <a:gd name="connsiteX4" fmla="*/ 697 w 165894"/>
              <a:gd name="connsiteY4" fmla="*/ 340057 h 876341"/>
              <a:gd name="connsiteX5" fmla="*/ 92772 w 165894"/>
              <a:gd name="connsiteY5" fmla="*/ 552782 h 876341"/>
              <a:gd name="connsiteX6" fmla="*/ 64197 w 165894"/>
              <a:gd name="connsiteY6" fmla="*/ 359107 h 876341"/>
              <a:gd name="connsiteX7" fmla="*/ 140397 w 165894"/>
              <a:gd name="connsiteY7" fmla="*/ 332 h 8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94" h="876341">
                <a:moveTo>
                  <a:pt x="140397" y="332"/>
                </a:moveTo>
                <a:cubicBezTo>
                  <a:pt x="141984" y="-8664"/>
                  <a:pt x="71605" y="166490"/>
                  <a:pt x="73722" y="305132"/>
                </a:cubicBezTo>
                <a:cubicBezTo>
                  <a:pt x="75839" y="443774"/>
                  <a:pt x="140397" y="751219"/>
                  <a:pt x="153097" y="832182"/>
                </a:cubicBezTo>
                <a:cubicBezTo>
                  <a:pt x="165797" y="913145"/>
                  <a:pt x="175322" y="872928"/>
                  <a:pt x="149922" y="790907"/>
                </a:cubicBezTo>
                <a:cubicBezTo>
                  <a:pt x="124522" y="708886"/>
                  <a:pt x="10222" y="379745"/>
                  <a:pt x="697" y="340057"/>
                </a:cubicBezTo>
                <a:cubicBezTo>
                  <a:pt x="-8828" y="300370"/>
                  <a:pt x="82189" y="549607"/>
                  <a:pt x="92772" y="552782"/>
                </a:cubicBezTo>
                <a:cubicBezTo>
                  <a:pt x="103355" y="555957"/>
                  <a:pt x="57318" y="444303"/>
                  <a:pt x="64197" y="359107"/>
                </a:cubicBezTo>
                <a:cubicBezTo>
                  <a:pt x="71076" y="273911"/>
                  <a:pt x="138810" y="9328"/>
                  <a:pt x="140397" y="3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061D430-42C1-B831-AFDC-A8E46F6F175E}"/>
              </a:ext>
            </a:extLst>
          </p:cNvPr>
          <p:cNvSpPr/>
          <p:nvPr/>
        </p:nvSpPr>
        <p:spPr>
          <a:xfrm>
            <a:off x="2961817" y="3031956"/>
            <a:ext cx="444963" cy="1276724"/>
          </a:xfrm>
          <a:custGeom>
            <a:avLst/>
            <a:gdLst>
              <a:gd name="connsiteX0" fmla="*/ 444958 w 444963"/>
              <a:gd name="connsiteY0" fmla="*/ 169 h 1276724"/>
              <a:gd name="connsiteX1" fmla="*/ 38558 w 444963"/>
              <a:gd name="connsiteY1" fmla="*/ 962194 h 1276724"/>
              <a:gd name="connsiteX2" fmla="*/ 13158 w 444963"/>
              <a:gd name="connsiteY2" fmla="*/ 1251119 h 1276724"/>
              <a:gd name="connsiteX3" fmla="*/ 6808 w 444963"/>
              <a:gd name="connsiteY3" fmla="*/ 1165394 h 1276724"/>
              <a:gd name="connsiteX4" fmla="*/ 102058 w 444963"/>
              <a:gd name="connsiteY4" fmla="*/ 393869 h 1276724"/>
              <a:gd name="connsiteX5" fmla="*/ 48083 w 444963"/>
              <a:gd name="connsiteY5" fmla="*/ 879644 h 1276724"/>
              <a:gd name="connsiteX6" fmla="*/ 444958 w 444963"/>
              <a:gd name="connsiteY6" fmla="*/ 169 h 127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63" h="1276724">
                <a:moveTo>
                  <a:pt x="444958" y="169"/>
                </a:moveTo>
                <a:cubicBezTo>
                  <a:pt x="443371" y="13927"/>
                  <a:pt x="110525" y="753702"/>
                  <a:pt x="38558" y="962194"/>
                </a:cubicBezTo>
                <a:cubicBezTo>
                  <a:pt x="-33409" y="1170686"/>
                  <a:pt x="18450" y="1217252"/>
                  <a:pt x="13158" y="1251119"/>
                </a:cubicBezTo>
                <a:cubicBezTo>
                  <a:pt x="7866" y="1284986"/>
                  <a:pt x="-8009" y="1308269"/>
                  <a:pt x="6808" y="1165394"/>
                </a:cubicBezTo>
                <a:cubicBezTo>
                  <a:pt x="21625" y="1022519"/>
                  <a:pt x="95179" y="441494"/>
                  <a:pt x="102058" y="393869"/>
                </a:cubicBezTo>
                <a:cubicBezTo>
                  <a:pt x="108937" y="346244"/>
                  <a:pt x="-9067" y="942615"/>
                  <a:pt x="48083" y="879644"/>
                </a:cubicBezTo>
                <a:cubicBezTo>
                  <a:pt x="105233" y="816673"/>
                  <a:pt x="446545" y="-13589"/>
                  <a:pt x="444958" y="1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5757DAC9-CA2E-B339-B56A-8A2191FB0CE5}"/>
              </a:ext>
            </a:extLst>
          </p:cNvPr>
          <p:cNvSpPr/>
          <p:nvPr/>
        </p:nvSpPr>
        <p:spPr>
          <a:xfrm>
            <a:off x="3759797" y="3181334"/>
            <a:ext cx="376057" cy="876801"/>
          </a:xfrm>
          <a:custGeom>
            <a:avLst/>
            <a:gdLst>
              <a:gd name="connsiteX0" fmla="*/ 358178 w 376057"/>
              <a:gd name="connsiteY0" fmla="*/ 16 h 876801"/>
              <a:gd name="connsiteX1" fmla="*/ 240703 w 376057"/>
              <a:gd name="connsiteY1" fmla="*/ 234966 h 876801"/>
              <a:gd name="connsiteX2" fmla="*/ 301028 w 376057"/>
              <a:gd name="connsiteY2" fmla="*/ 187341 h 876801"/>
              <a:gd name="connsiteX3" fmla="*/ 12103 w 376057"/>
              <a:gd name="connsiteY3" fmla="*/ 847741 h 876801"/>
              <a:gd name="connsiteX4" fmla="*/ 50203 w 376057"/>
              <a:gd name="connsiteY4" fmla="*/ 768366 h 876801"/>
              <a:gd name="connsiteX5" fmla="*/ 370878 w 376057"/>
              <a:gd name="connsiteY5" fmla="*/ 111141 h 876801"/>
              <a:gd name="connsiteX6" fmla="*/ 256578 w 376057"/>
              <a:gd name="connsiteY6" fmla="*/ 247666 h 876801"/>
              <a:gd name="connsiteX7" fmla="*/ 358178 w 376057"/>
              <a:gd name="connsiteY7" fmla="*/ 16 h 87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57" h="876801">
                <a:moveTo>
                  <a:pt x="358178" y="16"/>
                </a:moveTo>
                <a:cubicBezTo>
                  <a:pt x="355532" y="-2101"/>
                  <a:pt x="250228" y="203745"/>
                  <a:pt x="240703" y="234966"/>
                </a:cubicBezTo>
                <a:cubicBezTo>
                  <a:pt x="231178" y="266187"/>
                  <a:pt x="339128" y="85212"/>
                  <a:pt x="301028" y="187341"/>
                </a:cubicBezTo>
                <a:cubicBezTo>
                  <a:pt x="262928" y="289470"/>
                  <a:pt x="53907" y="750904"/>
                  <a:pt x="12103" y="847741"/>
                </a:cubicBezTo>
                <a:cubicBezTo>
                  <a:pt x="-29701" y="944579"/>
                  <a:pt x="50203" y="768366"/>
                  <a:pt x="50203" y="768366"/>
                </a:cubicBezTo>
                <a:cubicBezTo>
                  <a:pt x="109999" y="645599"/>
                  <a:pt x="336482" y="197924"/>
                  <a:pt x="370878" y="111141"/>
                </a:cubicBezTo>
                <a:cubicBezTo>
                  <a:pt x="405274" y="24358"/>
                  <a:pt x="257107" y="261954"/>
                  <a:pt x="256578" y="247666"/>
                </a:cubicBezTo>
                <a:cubicBezTo>
                  <a:pt x="256049" y="233379"/>
                  <a:pt x="360824" y="2133"/>
                  <a:pt x="358178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0BC37AF0-5B82-EBE7-E56E-15948DB4721A}"/>
              </a:ext>
            </a:extLst>
          </p:cNvPr>
          <p:cNvSpPr/>
          <p:nvPr/>
        </p:nvSpPr>
        <p:spPr>
          <a:xfrm>
            <a:off x="2539946" y="3324206"/>
            <a:ext cx="425540" cy="1226630"/>
          </a:xfrm>
          <a:custGeom>
            <a:avLst/>
            <a:gdLst>
              <a:gd name="connsiteX0" fmla="*/ 425504 w 425540"/>
              <a:gd name="connsiteY0" fmla="*/ 19 h 1226630"/>
              <a:gd name="connsiteX1" fmla="*/ 152454 w 425540"/>
              <a:gd name="connsiteY1" fmla="*/ 596919 h 1226630"/>
              <a:gd name="connsiteX2" fmla="*/ 12754 w 425540"/>
              <a:gd name="connsiteY2" fmla="*/ 1171594 h 1226630"/>
              <a:gd name="connsiteX3" fmla="*/ 25454 w 425540"/>
              <a:gd name="connsiteY3" fmla="*/ 1117619 h 1226630"/>
              <a:gd name="connsiteX4" fmla="*/ 181029 w 425540"/>
              <a:gd name="connsiteY4" fmla="*/ 412769 h 1226630"/>
              <a:gd name="connsiteX5" fmla="*/ 133404 w 425540"/>
              <a:gd name="connsiteY5" fmla="*/ 574694 h 1226630"/>
              <a:gd name="connsiteX6" fmla="*/ 425504 w 425540"/>
              <a:gd name="connsiteY6" fmla="*/ 19 h 12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540" h="1226630">
                <a:moveTo>
                  <a:pt x="425504" y="19"/>
                </a:moveTo>
                <a:cubicBezTo>
                  <a:pt x="428679" y="3723"/>
                  <a:pt x="221246" y="401657"/>
                  <a:pt x="152454" y="596919"/>
                </a:cubicBezTo>
                <a:cubicBezTo>
                  <a:pt x="83662" y="792182"/>
                  <a:pt x="33921" y="1084811"/>
                  <a:pt x="12754" y="1171594"/>
                </a:cubicBezTo>
                <a:cubicBezTo>
                  <a:pt x="-8413" y="1258377"/>
                  <a:pt x="-2592" y="1244090"/>
                  <a:pt x="25454" y="1117619"/>
                </a:cubicBezTo>
                <a:cubicBezTo>
                  <a:pt x="53500" y="991148"/>
                  <a:pt x="163037" y="503257"/>
                  <a:pt x="181029" y="412769"/>
                </a:cubicBezTo>
                <a:cubicBezTo>
                  <a:pt x="199021" y="322281"/>
                  <a:pt x="96362" y="637665"/>
                  <a:pt x="133404" y="574694"/>
                </a:cubicBezTo>
                <a:cubicBezTo>
                  <a:pt x="170446" y="511723"/>
                  <a:pt x="422329" y="-3685"/>
                  <a:pt x="425504" y="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2684B20-17CA-3BDA-6123-6A0C0BDAB200}"/>
              </a:ext>
            </a:extLst>
          </p:cNvPr>
          <p:cNvSpPr/>
          <p:nvPr/>
        </p:nvSpPr>
        <p:spPr>
          <a:xfrm>
            <a:off x="3579896" y="2138287"/>
            <a:ext cx="222074" cy="1383726"/>
          </a:xfrm>
          <a:custGeom>
            <a:avLst/>
            <a:gdLst>
              <a:gd name="connsiteX0" fmla="*/ 77704 w 222074"/>
              <a:gd name="connsiteY0" fmla="*/ 11188 h 1383726"/>
              <a:gd name="connsiteX1" fmla="*/ 128504 w 222074"/>
              <a:gd name="connsiteY1" fmla="*/ 636663 h 1383726"/>
              <a:gd name="connsiteX2" fmla="*/ 17379 w 222074"/>
              <a:gd name="connsiteY2" fmla="*/ 1325638 h 1383726"/>
              <a:gd name="connsiteX3" fmla="*/ 20554 w 222074"/>
              <a:gd name="connsiteY3" fmla="*/ 1246263 h 1383726"/>
              <a:gd name="connsiteX4" fmla="*/ 211054 w 222074"/>
              <a:gd name="connsiteY4" fmla="*/ 449338 h 1383726"/>
              <a:gd name="connsiteX5" fmla="*/ 198354 w 222074"/>
              <a:gd name="connsiteY5" fmla="*/ 465213 h 1383726"/>
              <a:gd name="connsiteX6" fmla="*/ 192004 w 222074"/>
              <a:gd name="connsiteY6" fmla="*/ 512838 h 1383726"/>
              <a:gd name="connsiteX7" fmla="*/ 157079 w 222074"/>
              <a:gd name="connsiteY7" fmla="*/ 731913 h 1383726"/>
              <a:gd name="connsiteX8" fmla="*/ 163429 w 222074"/>
              <a:gd name="connsiteY8" fmla="*/ 636663 h 1383726"/>
              <a:gd name="connsiteX9" fmla="*/ 103104 w 222074"/>
              <a:gd name="connsiteY9" fmla="*/ 262013 h 1383726"/>
              <a:gd name="connsiteX10" fmla="*/ 77704 w 222074"/>
              <a:gd name="connsiteY10" fmla="*/ 11188 h 13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074" h="1383726">
                <a:moveTo>
                  <a:pt x="77704" y="11188"/>
                </a:moveTo>
                <a:cubicBezTo>
                  <a:pt x="81937" y="73630"/>
                  <a:pt x="138558" y="417588"/>
                  <a:pt x="128504" y="636663"/>
                </a:cubicBezTo>
                <a:cubicBezTo>
                  <a:pt x="118450" y="855738"/>
                  <a:pt x="35371" y="1224038"/>
                  <a:pt x="17379" y="1325638"/>
                </a:cubicBezTo>
                <a:cubicBezTo>
                  <a:pt x="-613" y="1427238"/>
                  <a:pt x="-11725" y="1392313"/>
                  <a:pt x="20554" y="1246263"/>
                </a:cubicBezTo>
                <a:cubicBezTo>
                  <a:pt x="52833" y="1100213"/>
                  <a:pt x="181421" y="579513"/>
                  <a:pt x="211054" y="449338"/>
                </a:cubicBezTo>
                <a:cubicBezTo>
                  <a:pt x="240687" y="319163"/>
                  <a:pt x="201529" y="454630"/>
                  <a:pt x="198354" y="465213"/>
                </a:cubicBezTo>
                <a:cubicBezTo>
                  <a:pt x="195179" y="475796"/>
                  <a:pt x="198883" y="468388"/>
                  <a:pt x="192004" y="512838"/>
                </a:cubicBezTo>
                <a:cubicBezTo>
                  <a:pt x="185125" y="557288"/>
                  <a:pt x="161841" y="711276"/>
                  <a:pt x="157079" y="731913"/>
                </a:cubicBezTo>
                <a:cubicBezTo>
                  <a:pt x="152317" y="752550"/>
                  <a:pt x="172425" y="714980"/>
                  <a:pt x="163429" y="636663"/>
                </a:cubicBezTo>
                <a:cubicBezTo>
                  <a:pt x="154433" y="558346"/>
                  <a:pt x="117391" y="360438"/>
                  <a:pt x="103104" y="262013"/>
                </a:cubicBezTo>
                <a:cubicBezTo>
                  <a:pt x="88817" y="163588"/>
                  <a:pt x="73471" y="-51254"/>
                  <a:pt x="77704" y="111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687EC5B-58E5-041F-A58B-179823B7AB2C}"/>
              </a:ext>
            </a:extLst>
          </p:cNvPr>
          <p:cNvSpPr/>
          <p:nvPr/>
        </p:nvSpPr>
        <p:spPr>
          <a:xfrm>
            <a:off x="3199715" y="1802389"/>
            <a:ext cx="213410" cy="1182984"/>
          </a:xfrm>
          <a:custGeom>
            <a:avLst/>
            <a:gdLst>
              <a:gd name="connsiteX0" fmla="*/ 213410 w 213410"/>
              <a:gd name="connsiteY0" fmla="*/ 1011 h 1182984"/>
              <a:gd name="connsiteX1" fmla="*/ 38785 w 213410"/>
              <a:gd name="connsiteY1" fmla="*/ 496311 h 1182984"/>
              <a:gd name="connsiteX2" fmla="*/ 108635 w 213410"/>
              <a:gd name="connsiteY2" fmla="*/ 1118611 h 1182984"/>
              <a:gd name="connsiteX3" fmla="*/ 105460 w 213410"/>
              <a:gd name="connsiteY3" fmla="*/ 1086861 h 1182984"/>
              <a:gd name="connsiteX4" fmla="*/ 3860 w 213410"/>
              <a:gd name="connsiteY4" fmla="*/ 442336 h 1182984"/>
              <a:gd name="connsiteX5" fmla="*/ 22910 w 213410"/>
              <a:gd name="connsiteY5" fmla="*/ 550286 h 1182984"/>
              <a:gd name="connsiteX6" fmla="*/ 38785 w 213410"/>
              <a:gd name="connsiteY6" fmla="*/ 372486 h 1182984"/>
              <a:gd name="connsiteX7" fmla="*/ 213410 w 213410"/>
              <a:gd name="connsiteY7" fmla="*/ 1011 h 118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10" h="1182984">
                <a:moveTo>
                  <a:pt x="213410" y="1011"/>
                </a:moveTo>
                <a:cubicBezTo>
                  <a:pt x="213410" y="21648"/>
                  <a:pt x="56247" y="310044"/>
                  <a:pt x="38785" y="496311"/>
                </a:cubicBezTo>
                <a:cubicBezTo>
                  <a:pt x="21322" y="682578"/>
                  <a:pt x="108635" y="1118611"/>
                  <a:pt x="108635" y="1118611"/>
                </a:cubicBezTo>
                <a:cubicBezTo>
                  <a:pt x="119747" y="1217036"/>
                  <a:pt x="122922" y="1199574"/>
                  <a:pt x="105460" y="1086861"/>
                </a:cubicBezTo>
                <a:cubicBezTo>
                  <a:pt x="87997" y="974149"/>
                  <a:pt x="17618" y="531765"/>
                  <a:pt x="3860" y="442336"/>
                </a:cubicBezTo>
                <a:cubicBezTo>
                  <a:pt x="-9898" y="352907"/>
                  <a:pt x="17089" y="561928"/>
                  <a:pt x="22910" y="550286"/>
                </a:cubicBezTo>
                <a:cubicBezTo>
                  <a:pt x="28731" y="538644"/>
                  <a:pt x="5448" y="463503"/>
                  <a:pt x="38785" y="372486"/>
                </a:cubicBezTo>
                <a:cubicBezTo>
                  <a:pt x="72122" y="281469"/>
                  <a:pt x="213410" y="-19626"/>
                  <a:pt x="213410" y="10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2A336A8-AED9-9411-5EFF-B71750B20BFF}"/>
              </a:ext>
            </a:extLst>
          </p:cNvPr>
          <p:cNvSpPr/>
          <p:nvPr/>
        </p:nvSpPr>
        <p:spPr>
          <a:xfrm>
            <a:off x="3470509" y="990537"/>
            <a:ext cx="285583" cy="750303"/>
          </a:xfrm>
          <a:custGeom>
            <a:avLst/>
            <a:gdLst>
              <a:gd name="connsiteX0" fmla="*/ 285516 w 285583"/>
              <a:gd name="connsiteY0" fmla="*/ 63 h 750303"/>
              <a:gd name="connsiteX1" fmla="*/ 47391 w 285583"/>
              <a:gd name="connsiteY1" fmla="*/ 444563 h 750303"/>
              <a:gd name="connsiteX2" fmla="*/ 9291 w 285583"/>
              <a:gd name="connsiteY2" fmla="*/ 730313 h 750303"/>
              <a:gd name="connsiteX3" fmla="*/ 12466 w 285583"/>
              <a:gd name="connsiteY3" fmla="*/ 698563 h 750303"/>
              <a:gd name="connsiteX4" fmla="*/ 21991 w 285583"/>
              <a:gd name="connsiteY4" fmla="*/ 476313 h 750303"/>
              <a:gd name="connsiteX5" fmla="*/ 285516 w 285583"/>
              <a:gd name="connsiteY5" fmla="*/ 63 h 75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3" h="750303">
                <a:moveTo>
                  <a:pt x="285516" y="63"/>
                </a:moveTo>
                <a:cubicBezTo>
                  <a:pt x="289749" y="-5229"/>
                  <a:pt x="93428" y="322855"/>
                  <a:pt x="47391" y="444563"/>
                </a:cubicBezTo>
                <a:cubicBezTo>
                  <a:pt x="1353" y="566271"/>
                  <a:pt x="15112" y="687980"/>
                  <a:pt x="9291" y="730313"/>
                </a:cubicBezTo>
                <a:cubicBezTo>
                  <a:pt x="3470" y="772646"/>
                  <a:pt x="10349" y="740896"/>
                  <a:pt x="12466" y="698563"/>
                </a:cubicBezTo>
                <a:cubicBezTo>
                  <a:pt x="14583" y="656230"/>
                  <a:pt x="-22459" y="585850"/>
                  <a:pt x="21991" y="476313"/>
                </a:cubicBezTo>
                <a:cubicBezTo>
                  <a:pt x="66441" y="366776"/>
                  <a:pt x="281283" y="5355"/>
                  <a:pt x="285516" y="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6B9EE17F-4376-F1F6-A721-4D4E59E06EFE}"/>
              </a:ext>
            </a:extLst>
          </p:cNvPr>
          <p:cNvSpPr/>
          <p:nvPr/>
        </p:nvSpPr>
        <p:spPr>
          <a:xfrm>
            <a:off x="3650020" y="1145858"/>
            <a:ext cx="245706" cy="733448"/>
          </a:xfrm>
          <a:custGeom>
            <a:avLst/>
            <a:gdLst>
              <a:gd name="connsiteX0" fmla="*/ 245705 w 245706"/>
              <a:gd name="connsiteY0" fmla="*/ 317 h 733448"/>
              <a:gd name="connsiteX1" fmla="*/ 99655 w 245706"/>
              <a:gd name="connsiteY1" fmla="*/ 476567 h 733448"/>
              <a:gd name="connsiteX2" fmla="*/ 80605 w 245706"/>
              <a:gd name="connsiteY2" fmla="*/ 724217 h 733448"/>
              <a:gd name="connsiteX3" fmla="*/ 80605 w 245706"/>
              <a:gd name="connsiteY3" fmla="*/ 651192 h 733448"/>
              <a:gd name="connsiteX4" fmla="*/ 1230 w 245706"/>
              <a:gd name="connsiteY4" fmla="*/ 374967 h 733448"/>
              <a:gd name="connsiteX5" fmla="*/ 32980 w 245706"/>
              <a:gd name="connsiteY5" fmla="*/ 517842 h 733448"/>
              <a:gd name="connsiteX6" fmla="*/ 42505 w 245706"/>
              <a:gd name="connsiteY6" fmla="*/ 616267 h 733448"/>
              <a:gd name="connsiteX7" fmla="*/ 74255 w 245706"/>
              <a:gd name="connsiteY7" fmla="*/ 508317 h 733448"/>
              <a:gd name="connsiteX8" fmla="*/ 7580 w 245706"/>
              <a:gd name="connsiteY8" fmla="*/ 689292 h 733448"/>
              <a:gd name="connsiteX9" fmla="*/ 93305 w 245706"/>
              <a:gd name="connsiteY9" fmla="*/ 479742 h 733448"/>
              <a:gd name="connsiteX10" fmla="*/ 96480 w 245706"/>
              <a:gd name="connsiteY10" fmla="*/ 403542 h 733448"/>
              <a:gd name="connsiteX11" fmla="*/ 245705 w 245706"/>
              <a:gd name="connsiteY11" fmla="*/ 317 h 73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706" h="733448">
                <a:moveTo>
                  <a:pt x="245705" y="317"/>
                </a:moveTo>
                <a:cubicBezTo>
                  <a:pt x="246234" y="12488"/>
                  <a:pt x="127172" y="355917"/>
                  <a:pt x="99655" y="476567"/>
                </a:cubicBezTo>
                <a:cubicBezTo>
                  <a:pt x="72138" y="597217"/>
                  <a:pt x="83780" y="695113"/>
                  <a:pt x="80605" y="724217"/>
                </a:cubicBezTo>
                <a:cubicBezTo>
                  <a:pt x="77430" y="753321"/>
                  <a:pt x="93834" y="709400"/>
                  <a:pt x="80605" y="651192"/>
                </a:cubicBezTo>
                <a:cubicBezTo>
                  <a:pt x="67376" y="592984"/>
                  <a:pt x="9167" y="397192"/>
                  <a:pt x="1230" y="374967"/>
                </a:cubicBezTo>
                <a:cubicBezTo>
                  <a:pt x="-6708" y="352742"/>
                  <a:pt x="26101" y="477625"/>
                  <a:pt x="32980" y="517842"/>
                </a:cubicBezTo>
                <a:cubicBezTo>
                  <a:pt x="39859" y="558059"/>
                  <a:pt x="35626" y="617854"/>
                  <a:pt x="42505" y="616267"/>
                </a:cubicBezTo>
                <a:cubicBezTo>
                  <a:pt x="49384" y="614680"/>
                  <a:pt x="80076" y="496146"/>
                  <a:pt x="74255" y="508317"/>
                </a:cubicBezTo>
                <a:cubicBezTo>
                  <a:pt x="68434" y="520488"/>
                  <a:pt x="4405" y="694054"/>
                  <a:pt x="7580" y="689292"/>
                </a:cubicBezTo>
                <a:cubicBezTo>
                  <a:pt x="10755" y="684530"/>
                  <a:pt x="78488" y="527367"/>
                  <a:pt x="93305" y="479742"/>
                </a:cubicBezTo>
                <a:cubicBezTo>
                  <a:pt x="108122" y="432117"/>
                  <a:pt x="73197" y="477625"/>
                  <a:pt x="96480" y="403542"/>
                </a:cubicBezTo>
                <a:cubicBezTo>
                  <a:pt x="119763" y="329459"/>
                  <a:pt x="245176" y="-11854"/>
                  <a:pt x="245705" y="3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4968AEA-2268-6BBD-4B6F-83C6618CDCB2}"/>
              </a:ext>
            </a:extLst>
          </p:cNvPr>
          <p:cNvSpPr/>
          <p:nvPr/>
        </p:nvSpPr>
        <p:spPr>
          <a:xfrm>
            <a:off x="3517450" y="1365198"/>
            <a:ext cx="245181" cy="958230"/>
          </a:xfrm>
          <a:custGeom>
            <a:avLst/>
            <a:gdLst>
              <a:gd name="connsiteX0" fmla="*/ 244925 w 245181"/>
              <a:gd name="connsiteY0" fmla="*/ 52 h 958230"/>
              <a:gd name="connsiteX1" fmla="*/ 70300 w 245181"/>
              <a:gd name="connsiteY1" fmla="*/ 562027 h 958230"/>
              <a:gd name="connsiteX2" fmla="*/ 83000 w 245181"/>
              <a:gd name="connsiteY2" fmla="*/ 542977 h 958230"/>
              <a:gd name="connsiteX3" fmla="*/ 3625 w 245181"/>
              <a:gd name="connsiteY3" fmla="*/ 911277 h 958230"/>
              <a:gd name="connsiteX4" fmla="*/ 19500 w 245181"/>
              <a:gd name="connsiteY4" fmla="*/ 857302 h 958230"/>
              <a:gd name="connsiteX5" fmla="*/ 73475 w 245181"/>
              <a:gd name="connsiteY5" fmla="*/ 44502 h 958230"/>
              <a:gd name="connsiteX6" fmla="*/ 25850 w 245181"/>
              <a:gd name="connsiteY6" fmla="*/ 596952 h 958230"/>
              <a:gd name="connsiteX7" fmla="*/ 244925 w 245181"/>
              <a:gd name="connsiteY7" fmla="*/ 52 h 95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81" h="958230">
                <a:moveTo>
                  <a:pt x="244925" y="52"/>
                </a:moveTo>
                <a:cubicBezTo>
                  <a:pt x="252333" y="-5769"/>
                  <a:pt x="97287" y="471540"/>
                  <a:pt x="70300" y="562027"/>
                </a:cubicBezTo>
                <a:cubicBezTo>
                  <a:pt x="43312" y="652515"/>
                  <a:pt x="94112" y="484769"/>
                  <a:pt x="83000" y="542977"/>
                </a:cubicBezTo>
                <a:cubicBezTo>
                  <a:pt x="71887" y="601185"/>
                  <a:pt x="14208" y="858889"/>
                  <a:pt x="3625" y="911277"/>
                </a:cubicBezTo>
                <a:cubicBezTo>
                  <a:pt x="-6958" y="963665"/>
                  <a:pt x="7858" y="1001765"/>
                  <a:pt x="19500" y="857302"/>
                </a:cubicBezTo>
                <a:cubicBezTo>
                  <a:pt x="31142" y="712840"/>
                  <a:pt x="72417" y="87894"/>
                  <a:pt x="73475" y="44502"/>
                </a:cubicBezTo>
                <a:cubicBezTo>
                  <a:pt x="74533" y="1110"/>
                  <a:pt x="-3254" y="599069"/>
                  <a:pt x="25850" y="596952"/>
                </a:cubicBezTo>
                <a:cubicBezTo>
                  <a:pt x="54954" y="594835"/>
                  <a:pt x="237517" y="5873"/>
                  <a:pt x="244925" y="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45E155F-C94A-6D26-61EF-9EE0F6BA1A3D}"/>
              </a:ext>
            </a:extLst>
          </p:cNvPr>
          <p:cNvSpPr/>
          <p:nvPr/>
        </p:nvSpPr>
        <p:spPr>
          <a:xfrm>
            <a:off x="2525267" y="1792971"/>
            <a:ext cx="1051384" cy="842834"/>
          </a:xfrm>
          <a:custGeom>
            <a:avLst/>
            <a:gdLst>
              <a:gd name="connsiteX0" fmla="*/ 1049783 w 1051384"/>
              <a:gd name="connsiteY0" fmla="*/ 80279 h 842834"/>
              <a:gd name="connsiteX1" fmla="*/ 957708 w 1051384"/>
              <a:gd name="connsiteY1" fmla="*/ 26304 h 842834"/>
              <a:gd name="connsiteX2" fmla="*/ 751333 w 1051384"/>
              <a:gd name="connsiteY2" fmla="*/ 39004 h 842834"/>
              <a:gd name="connsiteX3" fmla="*/ 871983 w 1051384"/>
              <a:gd name="connsiteY3" fmla="*/ 23129 h 842834"/>
              <a:gd name="connsiteX4" fmla="*/ 776733 w 1051384"/>
              <a:gd name="connsiteY4" fmla="*/ 96154 h 842834"/>
              <a:gd name="connsiteX5" fmla="*/ 157608 w 1051384"/>
              <a:gd name="connsiteY5" fmla="*/ 305704 h 842834"/>
              <a:gd name="connsiteX6" fmla="*/ 249683 w 1051384"/>
              <a:gd name="connsiteY6" fmla="*/ 270779 h 842834"/>
              <a:gd name="connsiteX7" fmla="*/ 233808 w 1051384"/>
              <a:gd name="connsiteY7" fmla="*/ 302529 h 842834"/>
              <a:gd name="connsiteX8" fmla="*/ 148083 w 1051384"/>
              <a:gd name="connsiteY8" fmla="*/ 473979 h 842834"/>
              <a:gd name="connsiteX9" fmla="*/ 5208 w 1051384"/>
              <a:gd name="connsiteY9" fmla="*/ 832754 h 842834"/>
              <a:gd name="connsiteX10" fmla="*/ 52833 w 1051384"/>
              <a:gd name="connsiteY10" fmla="*/ 702579 h 842834"/>
              <a:gd name="connsiteX11" fmla="*/ 256033 w 1051384"/>
              <a:gd name="connsiteY11" fmla="*/ 277129 h 842834"/>
              <a:gd name="connsiteX12" fmla="*/ 621158 w 1051384"/>
              <a:gd name="connsiteY12" fmla="*/ 29479 h 842834"/>
              <a:gd name="connsiteX13" fmla="*/ 395733 w 1051384"/>
              <a:gd name="connsiteY13" fmla="*/ 185054 h 842834"/>
              <a:gd name="connsiteX14" fmla="*/ 256033 w 1051384"/>
              <a:gd name="connsiteY14" fmla="*/ 267604 h 842834"/>
              <a:gd name="connsiteX15" fmla="*/ 795783 w 1051384"/>
              <a:gd name="connsiteY15" fmla="*/ 99329 h 842834"/>
              <a:gd name="connsiteX16" fmla="*/ 725933 w 1051384"/>
              <a:gd name="connsiteY16" fmla="*/ 112029 h 842834"/>
              <a:gd name="connsiteX17" fmla="*/ 887858 w 1051384"/>
              <a:gd name="connsiteY17" fmla="*/ 904 h 842834"/>
              <a:gd name="connsiteX18" fmla="*/ 1049783 w 1051384"/>
              <a:gd name="connsiteY18" fmla="*/ 80279 h 84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1384" h="842834">
                <a:moveTo>
                  <a:pt x="1049783" y="80279"/>
                </a:moveTo>
                <a:cubicBezTo>
                  <a:pt x="1061425" y="84512"/>
                  <a:pt x="1007450" y="33183"/>
                  <a:pt x="957708" y="26304"/>
                </a:cubicBezTo>
                <a:cubicBezTo>
                  <a:pt x="907966" y="19425"/>
                  <a:pt x="765620" y="39533"/>
                  <a:pt x="751333" y="39004"/>
                </a:cubicBezTo>
                <a:cubicBezTo>
                  <a:pt x="737045" y="38475"/>
                  <a:pt x="867750" y="13604"/>
                  <a:pt x="871983" y="23129"/>
                </a:cubicBezTo>
                <a:cubicBezTo>
                  <a:pt x="876216" y="32654"/>
                  <a:pt x="895795" y="49058"/>
                  <a:pt x="776733" y="96154"/>
                </a:cubicBezTo>
                <a:cubicBezTo>
                  <a:pt x="657671" y="143250"/>
                  <a:pt x="245450" y="276600"/>
                  <a:pt x="157608" y="305704"/>
                </a:cubicBezTo>
                <a:cubicBezTo>
                  <a:pt x="69766" y="334808"/>
                  <a:pt x="236983" y="271308"/>
                  <a:pt x="249683" y="270779"/>
                </a:cubicBezTo>
                <a:cubicBezTo>
                  <a:pt x="262383" y="270250"/>
                  <a:pt x="233808" y="302529"/>
                  <a:pt x="233808" y="302529"/>
                </a:cubicBezTo>
                <a:cubicBezTo>
                  <a:pt x="216875" y="336396"/>
                  <a:pt x="186183" y="385608"/>
                  <a:pt x="148083" y="473979"/>
                </a:cubicBezTo>
                <a:cubicBezTo>
                  <a:pt x="109983" y="562350"/>
                  <a:pt x="21083" y="794654"/>
                  <a:pt x="5208" y="832754"/>
                </a:cubicBezTo>
                <a:cubicBezTo>
                  <a:pt x="-10667" y="870854"/>
                  <a:pt x="11029" y="795183"/>
                  <a:pt x="52833" y="702579"/>
                </a:cubicBezTo>
                <a:cubicBezTo>
                  <a:pt x="94637" y="609975"/>
                  <a:pt x="161312" y="389312"/>
                  <a:pt x="256033" y="277129"/>
                </a:cubicBezTo>
                <a:cubicBezTo>
                  <a:pt x="350754" y="164946"/>
                  <a:pt x="597875" y="44825"/>
                  <a:pt x="621158" y="29479"/>
                </a:cubicBezTo>
                <a:cubicBezTo>
                  <a:pt x="644441" y="14133"/>
                  <a:pt x="456587" y="145367"/>
                  <a:pt x="395733" y="185054"/>
                </a:cubicBezTo>
                <a:cubicBezTo>
                  <a:pt x="334879" y="224741"/>
                  <a:pt x="189358" y="281891"/>
                  <a:pt x="256033" y="267604"/>
                </a:cubicBezTo>
                <a:cubicBezTo>
                  <a:pt x="322708" y="253317"/>
                  <a:pt x="717466" y="125258"/>
                  <a:pt x="795783" y="99329"/>
                </a:cubicBezTo>
                <a:cubicBezTo>
                  <a:pt x="874100" y="73400"/>
                  <a:pt x="710587" y="128433"/>
                  <a:pt x="725933" y="112029"/>
                </a:cubicBezTo>
                <a:cubicBezTo>
                  <a:pt x="741279" y="95625"/>
                  <a:pt x="838646" y="11487"/>
                  <a:pt x="887858" y="904"/>
                </a:cubicBezTo>
                <a:cubicBezTo>
                  <a:pt x="937070" y="-9679"/>
                  <a:pt x="1038141" y="76046"/>
                  <a:pt x="1049783" y="802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A21439CE-677B-F7C9-4B4D-5614A6D92CE9}"/>
              </a:ext>
            </a:extLst>
          </p:cNvPr>
          <p:cNvSpPr/>
          <p:nvPr/>
        </p:nvSpPr>
        <p:spPr>
          <a:xfrm>
            <a:off x="2539493" y="1815530"/>
            <a:ext cx="636319" cy="776288"/>
          </a:xfrm>
          <a:custGeom>
            <a:avLst/>
            <a:gdLst>
              <a:gd name="connsiteX0" fmla="*/ 635507 w 636319"/>
              <a:gd name="connsiteY0" fmla="*/ 570 h 776288"/>
              <a:gd name="connsiteX1" fmla="*/ 378332 w 636319"/>
              <a:gd name="connsiteY1" fmla="*/ 343470 h 776288"/>
              <a:gd name="connsiteX2" fmla="*/ 238632 w 636319"/>
              <a:gd name="connsiteY2" fmla="*/ 708595 h 776288"/>
              <a:gd name="connsiteX3" fmla="*/ 244982 w 636319"/>
              <a:gd name="connsiteY3" fmla="*/ 673670 h 776288"/>
              <a:gd name="connsiteX4" fmla="*/ 324357 w 636319"/>
              <a:gd name="connsiteY4" fmla="*/ 299020 h 776288"/>
              <a:gd name="connsiteX5" fmla="*/ 295782 w 636319"/>
              <a:gd name="connsiteY5" fmla="*/ 451420 h 776288"/>
              <a:gd name="connsiteX6" fmla="*/ 229107 w 636319"/>
              <a:gd name="connsiteY6" fmla="*/ 553020 h 776288"/>
              <a:gd name="connsiteX7" fmla="*/ 6857 w 636319"/>
              <a:gd name="connsiteY7" fmla="*/ 765745 h 776288"/>
              <a:gd name="connsiteX8" fmla="*/ 89407 w 636319"/>
              <a:gd name="connsiteY8" fmla="*/ 695895 h 776288"/>
              <a:gd name="connsiteX9" fmla="*/ 413257 w 636319"/>
              <a:gd name="connsiteY9" fmla="*/ 286320 h 776288"/>
              <a:gd name="connsiteX10" fmla="*/ 286257 w 636319"/>
              <a:gd name="connsiteY10" fmla="*/ 426020 h 776288"/>
              <a:gd name="connsiteX11" fmla="*/ 635507 w 636319"/>
              <a:gd name="connsiteY11" fmla="*/ 57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6319" h="776288">
                <a:moveTo>
                  <a:pt x="635507" y="570"/>
                </a:moveTo>
                <a:cubicBezTo>
                  <a:pt x="650853" y="-13188"/>
                  <a:pt x="444478" y="225466"/>
                  <a:pt x="378332" y="343470"/>
                </a:cubicBezTo>
                <a:cubicBezTo>
                  <a:pt x="312186" y="461474"/>
                  <a:pt x="260857" y="653562"/>
                  <a:pt x="238632" y="708595"/>
                </a:cubicBezTo>
                <a:cubicBezTo>
                  <a:pt x="216407" y="763628"/>
                  <a:pt x="230695" y="741932"/>
                  <a:pt x="244982" y="673670"/>
                </a:cubicBezTo>
                <a:cubicBezTo>
                  <a:pt x="259269" y="605408"/>
                  <a:pt x="315890" y="336062"/>
                  <a:pt x="324357" y="299020"/>
                </a:cubicBezTo>
                <a:cubicBezTo>
                  <a:pt x="332824" y="261978"/>
                  <a:pt x="311657" y="409087"/>
                  <a:pt x="295782" y="451420"/>
                </a:cubicBezTo>
                <a:cubicBezTo>
                  <a:pt x="279907" y="493753"/>
                  <a:pt x="277261" y="500632"/>
                  <a:pt x="229107" y="553020"/>
                </a:cubicBezTo>
                <a:cubicBezTo>
                  <a:pt x="180953" y="605408"/>
                  <a:pt x="30140" y="741933"/>
                  <a:pt x="6857" y="765745"/>
                </a:cubicBezTo>
                <a:cubicBezTo>
                  <a:pt x="-16426" y="789558"/>
                  <a:pt x="21674" y="775799"/>
                  <a:pt x="89407" y="695895"/>
                </a:cubicBezTo>
                <a:cubicBezTo>
                  <a:pt x="157140" y="615991"/>
                  <a:pt x="380449" y="331299"/>
                  <a:pt x="413257" y="286320"/>
                </a:cubicBezTo>
                <a:cubicBezTo>
                  <a:pt x="446065" y="241341"/>
                  <a:pt x="252390" y="473116"/>
                  <a:pt x="286257" y="426020"/>
                </a:cubicBezTo>
                <a:cubicBezTo>
                  <a:pt x="320124" y="378924"/>
                  <a:pt x="620161" y="14328"/>
                  <a:pt x="635507" y="5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7B1B095-BE92-1787-EBBE-0F5EA2367AE2}"/>
              </a:ext>
            </a:extLst>
          </p:cNvPr>
          <p:cNvSpPr/>
          <p:nvPr/>
        </p:nvSpPr>
        <p:spPr>
          <a:xfrm>
            <a:off x="2617228" y="2322380"/>
            <a:ext cx="299037" cy="861558"/>
          </a:xfrm>
          <a:custGeom>
            <a:avLst/>
            <a:gdLst>
              <a:gd name="connsiteX0" fmla="*/ 297422 w 299037"/>
              <a:gd name="connsiteY0" fmla="*/ 8070 h 861558"/>
              <a:gd name="connsiteX1" fmla="*/ 18022 w 299037"/>
              <a:gd name="connsiteY1" fmla="*/ 804995 h 861558"/>
              <a:gd name="connsiteX2" fmla="*/ 37072 w 299037"/>
              <a:gd name="connsiteY2" fmla="*/ 728795 h 861558"/>
              <a:gd name="connsiteX3" fmla="*/ 113272 w 299037"/>
              <a:gd name="connsiteY3" fmla="*/ 185870 h 861558"/>
              <a:gd name="connsiteX4" fmla="*/ 49772 w 299037"/>
              <a:gd name="connsiteY4" fmla="*/ 677995 h 861558"/>
              <a:gd name="connsiteX5" fmla="*/ 103747 w 299037"/>
              <a:gd name="connsiteY5" fmla="*/ 544645 h 861558"/>
              <a:gd name="connsiteX6" fmla="*/ 189472 w 299037"/>
              <a:gd name="connsiteY6" fmla="*/ 262070 h 861558"/>
              <a:gd name="connsiteX7" fmla="*/ 135497 w 299037"/>
              <a:gd name="connsiteY7" fmla="*/ 385895 h 861558"/>
              <a:gd name="connsiteX8" fmla="*/ 297422 w 299037"/>
              <a:gd name="connsiteY8" fmla="*/ 8070 h 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37" h="861558">
                <a:moveTo>
                  <a:pt x="297422" y="8070"/>
                </a:moveTo>
                <a:cubicBezTo>
                  <a:pt x="277843" y="77920"/>
                  <a:pt x="61414" y="684874"/>
                  <a:pt x="18022" y="804995"/>
                </a:cubicBezTo>
                <a:cubicBezTo>
                  <a:pt x="-25370" y="925116"/>
                  <a:pt x="21197" y="831982"/>
                  <a:pt x="37072" y="728795"/>
                </a:cubicBezTo>
                <a:cubicBezTo>
                  <a:pt x="52947" y="625608"/>
                  <a:pt x="111155" y="194337"/>
                  <a:pt x="113272" y="185870"/>
                </a:cubicBezTo>
                <a:cubicBezTo>
                  <a:pt x="115389" y="177403"/>
                  <a:pt x="51359" y="618199"/>
                  <a:pt x="49772" y="677995"/>
                </a:cubicBezTo>
                <a:cubicBezTo>
                  <a:pt x="48185" y="737791"/>
                  <a:pt x="80464" y="613966"/>
                  <a:pt x="103747" y="544645"/>
                </a:cubicBezTo>
                <a:cubicBezTo>
                  <a:pt x="127030" y="475324"/>
                  <a:pt x="184180" y="288528"/>
                  <a:pt x="189472" y="262070"/>
                </a:cubicBezTo>
                <a:cubicBezTo>
                  <a:pt x="194764" y="235612"/>
                  <a:pt x="118564" y="428228"/>
                  <a:pt x="135497" y="385895"/>
                </a:cubicBezTo>
                <a:cubicBezTo>
                  <a:pt x="152430" y="343562"/>
                  <a:pt x="317001" y="-61780"/>
                  <a:pt x="297422" y="80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39E9C5-99A6-E2F9-7D2E-C92A5DD4F1CB}"/>
              </a:ext>
            </a:extLst>
          </p:cNvPr>
          <p:cNvSpPr/>
          <p:nvPr/>
        </p:nvSpPr>
        <p:spPr>
          <a:xfrm>
            <a:off x="5940308" y="815714"/>
            <a:ext cx="435230" cy="912478"/>
          </a:xfrm>
          <a:custGeom>
            <a:avLst/>
            <a:gdLst>
              <a:gd name="connsiteX0" fmla="*/ 117 w 435230"/>
              <a:gd name="connsiteY0" fmla="*/ 261 h 912478"/>
              <a:gd name="connsiteX1" fmla="*/ 327142 w 435230"/>
              <a:gd name="connsiteY1" fmla="*/ 292361 h 912478"/>
              <a:gd name="connsiteX2" fmla="*/ 320792 w 435230"/>
              <a:gd name="connsiteY2" fmla="*/ 406661 h 912478"/>
              <a:gd name="connsiteX3" fmla="*/ 435092 w 435230"/>
              <a:gd name="connsiteY3" fmla="*/ 289186 h 912478"/>
              <a:gd name="connsiteX4" fmla="*/ 343017 w 435230"/>
              <a:gd name="connsiteY4" fmla="*/ 454286 h 912478"/>
              <a:gd name="connsiteX5" fmla="*/ 289042 w 435230"/>
              <a:gd name="connsiteY5" fmla="*/ 635261 h 912478"/>
              <a:gd name="connsiteX6" fmla="*/ 289042 w 435230"/>
              <a:gd name="connsiteY6" fmla="*/ 905136 h 912478"/>
              <a:gd name="connsiteX7" fmla="*/ 295392 w 435230"/>
              <a:gd name="connsiteY7" fmla="*/ 816236 h 912478"/>
              <a:gd name="connsiteX8" fmla="*/ 298567 w 435230"/>
              <a:gd name="connsiteY8" fmla="*/ 606686 h 912478"/>
              <a:gd name="connsiteX9" fmla="*/ 320792 w 435230"/>
              <a:gd name="connsiteY9" fmla="*/ 530486 h 912478"/>
              <a:gd name="connsiteX10" fmla="*/ 419217 w 435230"/>
              <a:gd name="connsiteY10" fmla="*/ 266961 h 912478"/>
              <a:gd name="connsiteX11" fmla="*/ 377942 w 435230"/>
              <a:gd name="connsiteY11" fmla="*/ 330461 h 912478"/>
              <a:gd name="connsiteX12" fmla="*/ 362067 w 435230"/>
              <a:gd name="connsiteY12" fmla="*/ 282836 h 912478"/>
              <a:gd name="connsiteX13" fmla="*/ 263642 w 435230"/>
              <a:gd name="connsiteY13" fmla="*/ 89161 h 912478"/>
              <a:gd name="connsiteX14" fmla="*/ 387467 w 435230"/>
              <a:gd name="connsiteY14" fmla="*/ 330461 h 912478"/>
              <a:gd name="connsiteX15" fmla="*/ 241417 w 435230"/>
              <a:gd name="connsiteY15" fmla="*/ 282836 h 912478"/>
              <a:gd name="connsiteX16" fmla="*/ 171567 w 435230"/>
              <a:gd name="connsiteY16" fmla="*/ 209811 h 912478"/>
              <a:gd name="connsiteX17" fmla="*/ 298567 w 435230"/>
              <a:gd name="connsiteY17" fmla="*/ 308236 h 912478"/>
              <a:gd name="connsiteX18" fmla="*/ 289042 w 435230"/>
              <a:gd name="connsiteY18" fmla="*/ 241561 h 912478"/>
              <a:gd name="connsiteX19" fmla="*/ 117 w 435230"/>
              <a:gd name="connsiteY19" fmla="*/ 261 h 9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5230" h="912478">
                <a:moveTo>
                  <a:pt x="117" y="261"/>
                </a:moveTo>
                <a:cubicBezTo>
                  <a:pt x="6467" y="8728"/>
                  <a:pt x="273696" y="224628"/>
                  <a:pt x="327142" y="292361"/>
                </a:cubicBezTo>
                <a:cubicBezTo>
                  <a:pt x="380588" y="360094"/>
                  <a:pt x="302800" y="407190"/>
                  <a:pt x="320792" y="406661"/>
                </a:cubicBezTo>
                <a:cubicBezTo>
                  <a:pt x="338784" y="406132"/>
                  <a:pt x="431388" y="281249"/>
                  <a:pt x="435092" y="289186"/>
                </a:cubicBezTo>
                <a:cubicBezTo>
                  <a:pt x="438796" y="297123"/>
                  <a:pt x="367359" y="396607"/>
                  <a:pt x="343017" y="454286"/>
                </a:cubicBezTo>
                <a:cubicBezTo>
                  <a:pt x="318675" y="511965"/>
                  <a:pt x="298038" y="560119"/>
                  <a:pt x="289042" y="635261"/>
                </a:cubicBezTo>
                <a:cubicBezTo>
                  <a:pt x="280046" y="710403"/>
                  <a:pt x="287984" y="874974"/>
                  <a:pt x="289042" y="905136"/>
                </a:cubicBezTo>
                <a:cubicBezTo>
                  <a:pt x="290100" y="935298"/>
                  <a:pt x="293805" y="865978"/>
                  <a:pt x="295392" y="816236"/>
                </a:cubicBezTo>
                <a:cubicBezTo>
                  <a:pt x="296980" y="766494"/>
                  <a:pt x="294334" y="654311"/>
                  <a:pt x="298567" y="606686"/>
                </a:cubicBezTo>
                <a:cubicBezTo>
                  <a:pt x="302800" y="559061"/>
                  <a:pt x="300684" y="587107"/>
                  <a:pt x="320792" y="530486"/>
                </a:cubicBezTo>
                <a:cubicBezTo>
                  <a:pt x="340900" y="473865"/>
                  <a:pt x="409692" y="300299"/>
                  <a:pt x="419217" y="266961"/>
                </a:cubicBezTo>
                <a:cubicBezTo>
                  <a:pt x="428742" y="233624"/>
                  <a:pt x="387467" y="327815"/>
                  <a:pt x="377942" y="330461"/>
                </a:cubicBezTo>
                <a:cubicBezTo>
                  <a:pt x="368417" y="333107"/>
                  <a:pt x="381117" y="323053"/>
                  <a:pt x="362067" y="282836"/>
                </a:cubicBezTo>
                <a:cubicBezTo>
                  <a:pt x="343017" y="242619"/>
                  <a:pt x="259409" y="81224"/>
                  <a:pt x="263642" y="89161"/>
                </a:cubicBezTo>
                <a:cubicBezTo>
                  <a:pt x="267875" y="97098"/>
                  <a:pt x="391171" y="298182"/>
                  <a:pt x="387467" y="330461"/>
                </a:cubicBezTo>
                <a:cubicBezTo>
                  <a:pt x="383763" y="362740"/>
                  <a:pt x="277400" y="302944"/>
                  <a:pt x="241417" y="282836"/>
                </a:cubicBezTo>
                <a:cubicBezTo>
                  <a:pt x="205434" y="262728"/>
                  <a:pt x="162042" y="205578"/>
                  <a:pt x="171567" y="209811"/>
                </a:cubicBezTo>
                <a:cubicBezTo>
                  <a:pt x="181092" y="214044"/>
                  <a:pt x="278988" y="302944"/>
                  <a:pt x="298567" y="308236"/>
                </a:cubicBezTo>
                <a:cubicBezTo>
                  <a:pt x="318146" y="313528"/>
                  <a:pt x="331905" y="291832"/>
                  <a:pt x="289042" y="241561"/>
                </a:cubicBezTo>
                <a:cubicBezTo>
                  <a:pt x="246179" y="191290"/>
                  <a:pt x="-6233" y="-8206"/>
                  <a:pt x="117" y="2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D13AD52-0D37-F34E-4A3F-BB976A12F348}"/>
              </a:ext>
            </a:extLst>
          </p:cNvPr>
          <p:cNvSpPr/>
          <p:nvPr/>
        </p:nvSpPr>
        <p:spPr>
          <a:xfrm>
            <a:off x="5956160" y="2132848"/>
            <a:ext cx="417872" cy="1222144"/>
          </a:xfrm>
          <a:custGeom>
            <a:avLst/>
            <a:gdLst>
              <a:gd name="connsiteX0" fmla="*/ 140 w 417872"/>
              <a:gd name="connsiteY0" fmla="*/ 752 h 1222144"/>
              <a:gd name="connsiteX1" fmla="*/ 289065 w 417872"/>
              <a:gd name="connsiteY1" fmla="*/ 565902 h 1222144"/>
              <a:gd name="connsiteX2" fmla="*/ 295415 w 417872"/>
              <a:gd name="connsiteY2" fmla="*/ 521452 h 1222144"/>
              <a:gd name="connsiteX3" fmla="*/ 317640 w 417872"/>
              <a:gd name="connsiteY3" fmla="*/ 664327 h 1222144"/>
              <a:gd name="connsiteX4" fmla="*/ 323990 w 417872"/>
              <a:gd name="connsiteY4" fmla="*/ 905627 h 1222144"/>
              <a:gd name="connsiteX5" fmla="*/ 406540 w 417872"/>
              <a:gd name="connsiteY5" fmla="*/ 1185027 h 1222144"/>
              <a:gd name="connsiteX6" fmla="*/ 406540 w 417872"/>
              <a:gd name="connsiteY6" fmla="*/ 1156452 h 1222144"/>
              <a:gd name="connsiteX7" fmla="*/ 308115 w 417872"/>
              <a:gd name="connsiteY7" fmla="*/ 613527 h 1222144"/>
              <a:gd name="connsiteX8" fmla="*/ 285890 w 417872"/>
              <a:gd name="connsiteY8" fmla="*/ 775452 h 1222144"/>
              <a:gd name="connsiteX9" fmla="*/ 250965 w 417872"/>
              <a:gd name="connsiteY9" fmla="*/ 451602 h 1222144"/>
              <a:gd name="connsiteX10" fmla="*/ 140 w 417872"/>
              <a:gd name="connsiteY10" fmla="*/ 752 h 122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872" h="1222144">
                <a:moveTo>
                  <a:pt x="140" y="752"/>
                </a:moveTo>
                <a:cubicBezTo>
                  <a:pt x="6490" y="19802"/>
                  <a:pt x="239853" y="479119"/>
                  <a:pt x="289065" y="565902"/>
                </a:cubicBezTo>
                <a:cubicBezTo>
                  <a:pt x="338277" y="652685"/>
                  <a:pt x="290652" y="505048"/>
                  <a:pt x="295415" y="521452"/>
                </a:cubicBezTo>
                <a:cubicBezTo>
                  <a:pt x="300178" y="537856"/>
                  <a:pt x="312877" y="600298"/>
                  <a:pt x="317640" y="664327"/>
                </a:cubicBezTo>
                <a:cubicBezTo>
                  <a:pt x="322403" y="728356"/>
                  <a:pt x="309173" y="818844"/>
                  <a:pt x="323990" y="905627"/>
                </a:cubicBezTo>
                <a:cubicBezTo>
                  <a:pt x="338807" y="992410"/>
                  <a:pt x="392782" y="1143223"/>
                  <a:pt x="406540" y="1185027"/>
                </a:cubicBezTo>
                <a:cubicBezTo>
                  <a:pt x="420298" y="1226831"/>
                  <a:pt x="422944" y="1251702"/>
                  <a:pt x="406540" y="1156452"/>
                </a:cubicBezTo>
                <a:cubicBezTo>
                  <a:pt x="390136" y="1061202"/>
                  <a:pt x="328223" y="677027"/>
                  <a:pt x="308115" y="613527"/>
                </a:cubicBezTo>
                <a:cubicBezTo>
                  <a:pt x="288007" y="550027"/>
                  <a:pt x="295415" y="802439"/>
                  <a:pt x="285890" y="775452"/>
                </a:cubicBezTo>
                <a:cubicBezTo>
                  <a:pt x="276365" y="748465"/>
                  <a:pt x="297002" y="573839"/>
                  <a:pt x="250965" y="451602"/>
                </a:cubicBezTo>
                <a:cubicBezTo>
                  <a:pt x="204928" y="329365"/>
                  <a:pt x="-6210" y="-18298"/>
                  <a:pt x="140" y="7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65785C2-463C-B608-52F7-CB8BE2038BA7}"/>
              </a:ext>
            </a:extLst>
          </p:cNvPr>
          <p:cNvSpPr/>
          <p:nvPr/>
        </p:nvSpPr>
        <p:spPr>
          <a:xfrm>
            <a:off x="5732933" y="2202764"/>
            <a:ext cx="242421" cy="1140174"/>
          </a:xfrm>
          <a:custGeom>
            <a:avLst/>
            <a:gdLst>
              <a:gd name="connsiteX0" fmla="*/ 242417 w 242421"/>
              <a:gd name="connsiteY0" fmla="*/ 686 h 1140174"/>
              <a:gd name="connsiteX1" fmla="*/ 45567 w 242421"/>
              <a:gd name="connsiteY1" fmla="*/ 518211 h 1140174"/>
              <a:gd name="connsiteX2" fmla="*/ 93192 w 242421"/>
              <a:gd name="connsiteY2" fmla="*/ 1086536 h 1140174"/>
              <a:gd name="connsiteX3" fmla="*/ 90017 w 242421"/>
              <a:gd name="connsiteY3" fmla="*/ 1067486 h 1140174"/>
              <a:gd name="connsiteX4" fmla="*/ 7467 w 242421"/>
              <a:gd name="connsiteY4" fmla="*/ 654736 h 1140174"/>
              <a:gd name="connsiteX5" fmla="*/ 7467 w 242421"/>
              <a:gd name="connsiteY5" fmla="*/ 673786 h 1140174"/>
              <a:gd name="connsiteX6" fmla="*/ 39217 w 242421"/>
              <a:gd name="connsiteY6" fmla="*/ 413436 h 1140174"/>
              <a:gd name="connsiteX7" fmla="*/ 242417 w 242421"/>
              <a:gd name="connsiteY7" fmla="*/ 686 h 114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21" h="1140174">
                <a:moveTo>
                  <a:pt x="242417" y="686"/>
                </a:moveTo>
                <a:cubicBezTo>
                  <a:pt x="243475" y="18148"/>
                  <a:pt x="70438" y="337236"/>
                  <a:pt x="45567" y="518211"/>
                </a:cubicBezTo>
                <a:cubicBezTo>
                  <a:pt x="20696" y="699186"/>
                  <a:pt x="93192" y="1086536"/>
                  <a:pt x="93192" y="1086536"/>
                </a:cubicBezTo>
                <a:cubicBezTo>
                  <a:pt x="100600" y="1178082"/>
                  <a:pt x="104304" y="1139453"/>
                  <a:pt x="90017" y="1067486"/>
                </a:cubicBezTo>
                <a:cubicBezTo>
                  <a:pt x="75730" y="995519"/>
                  <a:pt x="21225" y="720353"/>
                  <a:pt x="7467" y="654736"/>
                </a:cubicBezTo>
                <a:cubicBezTo>
                  <a:pt x="-6291" y="589119"/>
                  <a:pt x="2175" y="714003"/>
                  <a:pt x="7467" y="673786"/>
                </a:cubicBezTo>
                <a:cubicBezTo>
                  <a:pt x="12759" y="633569"/>
                  <a:pt x="1646" y="522974"/>
                  <a:pt x="39217" y="413436"/>
                </a:cubicBezTo>
                <a:cubicBezTo>
                  <a:pt x="76788" y="303898"/>
                  <a:pt x="241359" y="-16776"/>
                  <a:pt x="242417" y="6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8AD5296-0563-D5C9-1CEE-EC167DAE5C3E}"/>
              </a:ext>
            </a:extLst>
          </p:cNvPr>
          <p:cNvSpPr/>
          <p:nvPr/>
        </p:nvSpPr>
        <p:spPr>
          <a:xfrm>
            <a:off x="5681977" y="2444173"/>
            <a:ext cx="77935" cy="603855"/>
          </a:xfrm>
          <a:custGeom>
            <a:avLst/>
            <a:gdLst>
              <a:gd name="connsiteX0" fmla="*/ 77473 w 77935"/>
              <a:gd name="connsiteY0" fmla="*/ 577 h 603855"/>
              <a:gd name="connsiteX1" fmla="*/ 36198 w 77935"/>
              <a:gd name="connsiteY1" fmla="*/ 200602 h 603855"/>
              <a:gd name="connsiteX2" fmla="*/ 1273 w 77935"/>
              <a:gd name="connsiteY2" fmla="*/ 597477 h 603855"/>
              <a:gd name="connsiteX3" fmla="*/ 7623 w 77935"/>
              <a:gd name="connsiteY3" fmla="*/ 432377 h 603855"/>
              <a:gd name="connsiteX4" fmla="*/ 7623 w 77935"/>
              <a:gd name="connsiteY4" fmla="*/ 257752 h 603855"/>
              <a:gd name="connsiteX5" fmla="*/ 77473 w 77935"/>
              <a:gd name="connsiteY5" fmla="*/ 577 h 60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35" h="603855">
                <a:moveTo>
                  <a:pt x="77473" y="577"/>
                </a:moveTo>
                <a:cubicBezTo>
                  <a:pt x="82236" y="-8948"/>
                  <a:pt x="48898" y="101119"/>
                  <a:pt x="36198" y="200602"/>
                </a:cubicBezTo>
                <a:cubicBezTo>
                  <a:pt x="23498" y="300085"/>
                  <a:pt x="6035" y="558848"/>
                  <a:pt x="1273" y="597477"/>
                </a:cubicBezTo>
                <a:cubicBezTo>
                  <a:pt x="-3489" y="636106"/>
                  <a:pt x="6565" y="488998"/>
                  <a:pt x="7623" y="432377"/>
                </a:cubicBezTo>
                <a:cubicBezTo>
                  <a:pt x="8681" y="375756"/>
                  <a:pt x="-314" y="324956"/>
                  <a:pt x="7623" y="257752"/>
                </a:cubicBezTo>
                <a:cubicBezTo>
                  <a:pt x="15560" y="190548"/>
                  <a:pt x="72710" y="10102"/>
                  <a:pt x="77473" y="5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2D2D549-A08E-A70F-B704-374160ABC4A6}"/>
              </a:ext>
            </a:extLst>
          </p:cNvPr>
          <p:cNvSpPr/>
          <p:nvPr/>
        </p:nvSpPr>
        <p:spPr>
          <a:xfrm>
            <a:off x="5603337" y="2461309"/>
            <a:ext cx="86310" cy="761397"/>
          </a:xfrm>
          <a:custGeom>
            <a:avLst/>
            <a:gdLst>
              <a:gd name="connsiteX0" fmla="*/ 76738 w 86310"/>
              <a:gd name="connsiteY0" fmla="*/ 2491 h 761397"/>
              <a:gd name="connsiteX1" fmla="*/ 38638 w 86310"/>
              <a:gd name="connsiteY1" fmla="*/ 119966 h 761397"/>
              <a:gd name="connsiteX2" fmla="*/ 41813 w 86310"/>
              <a:gd name="connsiteY2" fmla="*/ 612091 h 761397"/>
              <a:gd name="connsiteX3" fmla="*/ 41813 w 86310"/>
              <a:gd name="connsiteY3" fmla="*/ 535891 h 761397"/>
              <a:gd name="connsiteX4" fmla="*/ 86263 w 86310"/>
              <a:gd name="connsiteY4" fmla="*/ 761316 h 761397"/>
              <a:gd name="connsiteX5" fmla="*/ 32288 w 86310"/>
              <a:gd name="connsiteY5" fmla="*/ 507316 h 761397"/>
              <a:gd name="connsiteX6" fmla="*/ 538 w 86310"/>
              <a:gd name="connsiteY6" fmla="*/ 189816 h 761397"/>
              <a:gd name="connsiteX7" fmla="*/ 76738 w 86310"/>
              <a:gd name="connsiteY7" fmla="*/ 2491 h 7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10" h="761397">
                <a:moveTo>
                  <a:pt x="76738" y="2491"/>
                </a:moveTo>
                <a:cubicBezTo>
                  <a:pt x="83088" y="-9151"/>
                  <a:pt x="44459" y="18366"/>
                  <a:pt x="38638" y="119966"/>
                </a:cubicBezTo>
                <a:cubicBezTo>
                  <a:pt x="32817" y="221566"/>
                  <a:pt x="41284" y="542770"/>
                  <a:pt x="41813" y="612091"/>
                </a:cubicBezTo>
                <a:cubicBezTo>
                  <a:pt x="42342" y="681412"/>
                  <a:pt x="34405" y="511020"/>
                  <a:pt x="41813" y="535891"/>
                </a:cubicBezTo>
                <a:cubicBezTo>
                  <a:pt x="49221" y="560762"/>
                  <a:pt x="87850" y="766078"/>
                  <a:pt x="86263" y="761316"/>
                </a:cubicBezTo>
                <a:cubicBezTo>
                  <a:pt x="84676" y="756554"/>
                  <a:pt x="46575" y="602566"/>
                  <a:pt x="32288" y="507316"/>
                </a:cubicBezTo>
                <a:cubicBezTo>
                  <a:pt x="18000" y="412066"/>
                  <a:pt x="-3695" y="268133"/>
                  <a:pt x="538" y="189816"/>
                </a:cubicBezTo>
                <a:cubicBezTo>
                  <a:pt x="4771" y="111499"/>
                  <a:pt x="70388" y="14133"/>
                  <a:pt x="76738" y="24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7953E1F7-E406-CE82-B4E7-65EFB33A00BF}"/>
              </a:ext>
            </a:extLst>
          </p:cNvPr>
          <p:cNvSpPr/>
          <p:nvPr/>
        </p:nvSpPr>
        <p:spPr>
          <a:xfrm>
            <a:off x="5977880" y="2443568"/>
            <a:ext cx="412573" cy="1021310"/>
          </a:xfrm>
          <a:custGeom>
            <a:avLst/>
            <a:gdLst>
              <a:gd name="connsiteX0" fmla="*/ 645 w 412573"/>
              <a:gd name="connsiteY0" fmla="*/ 1182 h 1021310"/>
              <a:gd name="connsiteX1" fmla="*/ 146695 w 412573"/>
              <a:gd name="connsiteY1" fmla="*/ 563157 h 1021310"/>
              <a:gd name="connsiteX2" fmla="*/ 89545 w 412573"/>
              <a:gd name="connsiteY2" fmla="*/ 928282 h 1021310"/>
              <a:gd name="connsiteX3" fmla="*/ 124470 w 412573"/>
              <a:gd name="connsiteY3" fmla="*/ 836207 h 1021310"/>
              <a:gd name="connsiteX4" fmla="*/ 245120 w 412573"/>
              <a:gd name="connsiteY4" fmla="*/ 375832 h 1021310"/>
              <a:gd name="connsiteX5" fmla="*/ 210195 w 412573"/>
              <a:gd name="connsiteY5" fmla="*/ 525057 h 1021310"/>
              <a:gd name="connsiteX6" fmla="*/ 203845 w 412573"/>
              <a:gd name="connsiteY6" fmla="*/ 674282 h 1021310"/>
              <a:gd name="connsiteX7" fmla="*/ 400695 w 412573"/>
              <a:gd name="connsiteY7" fmla="*/ 1001307 h 1021310"/>
              <a:gd name="connsiteX8" fmla="*/ 368945 w 412573"/>
              <a:gd name="connsiteY8" fmla="*/ 944157 h 1021310"/>
              <a:gd name="connsiteX9" fmla="*/ 191145 w 412573"/>
              <a:gd name="connsiteY9" fmla="*/ 604432 h 1021310"/>
              <a:gd name="connsiteX10" fmla="*/ 83195 w 412573"/>
              <a:gd name="connsiteY10" fmla="*/ 299632 h 1021310"/>
              <a:gd name="connsiteX11" fmla="*/ 92720 w 412573"/>
              <a:gd name="connsiteY11" fmla="*/ 410757 h 1021310"/>
              <a:gd name="connsiteX12" fmla="*/ 645 w 412573"/>
              <a:gd name="connsiteY12" fmla="*/ 1182 h 10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573" h="1021310">
                <a:moveTo>
                  <a:pt x="645" y="1182"/>
                </a:moveTo>
                <a:cubicBezTo>
                  <a:pt x="9641" y="26582"/>
                  <a:pt x="131878" y="408640"/>
                  <a:pt x="146695" y="563157"/>
                </a:cubicBezTo>
                <a:cubicBezTo>
                  <a:pt x="161512" y="717674"/>
                  <a:pt x="93249" y="882774"/>
                  <a:pt x="89545" y="928282"/>
                </a:cubicBezTo>
                <a:cubicBezTo>
                  <a:pt x="85841" y="973790"/>
                  <a:pt x="98541" y="928282"/>
                  <a:pt x="124470" y="836207"/>
                </a:cubicBezTo>
                <a:cubicBezTo>
                  <a:pt x="150399" y="744132"/>
                  <a:pt x="230833" y="427690"/>
                  <a:pt x="245120" y="375832"/>
                </a:cubicBezTo>
                <a:cubicBezTo>
                  <a:pt x="259407" y="323974"/>
                  <a:pt x="217074" y="475315"/>
                  <a:pt x="210195" y="525057"/>
                </a:cubicBezTo>
                <a:cubicBezTo>
                  <a:pt x="203316" y="574799"/>
                  <a:pt x="172095" y="594907"/>
                  <a:pt x="203845" y="674282"/>
                </a:cubicBezTo>
                <a:cubicBezTo>
                  <a:pt x="235595" y="753657"/>
                  <a:pt x="373178" y="956328"/>
                  <a:pt x="400695" y="1001307"/>
                </a:cubicBezTo>
                <a:cubicBezTo>
                  <a:pt x="428212" y="1046286"/>
                  <a:pt x="403870" y="1010303"/>
                  <a:pt x="368945" y="944157"/>
                </a:cubicBezTo>
                <a:cubicBezTo>
                  <a:pt x="334020" y="878011"/>
                  <a:pt x="238770" y="711853"/>
                  <a:pt x="191145" y="604432"/>
                </a:cubicBezTo>
                <a:cubicBezTo>
                  <a:pt x="143520" y="497011"/>
                  <a:pt x="99599" y="331911"/>
                  <a:pt x="83195" y="299632"/>
                </a:cubicBezTo>
                <a:cubicBezTo>
                  <a:pt x="66791" y="267353"/>
                  <a:pt x="105949" y="454149"/>
                  <a:pt x="92720" y="410757"/>
                </a:cubicBezTo>
                <a:cubicBezTo>
                  <a:pt x="79491" y="367365"/>
                  <a:pt x="-8351" y="-24218"/>
                  <a:pt x="645" y="1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B72555-EA91-BC02-97E0-4DB6F2CFBE40}"/>
              </a:ext>
            </a:extLst>
          </p:cNvPr>
          <p:cNvSpPr/>
          <p:nvPr/>
        </p:nvSpPr>
        <p:spPr>
          <a:xfrm>
            <a:off x="6251452" y="2456936"/>
            <a:ext cx="256136" cy="930798"/>
          </a:xfrm>
          <a:custGeom>
            <a:avLst/>
            <a:gdLst>
              <a:gd name="connsiteX0" fmla="*/ 123 w 256136"/>
              <a:gd name="connsiteY0" fmla="*/ 514 h 930798"/>
              <a:gd name="connsiteX1" fmla="*/ 171573 w 256136"/>
              <a:gd name="connsiteY1" fmla="*/ 467239 h 930798"/>
              <a:gd name="connsiteX2" fmla="*/ 250948 w 256136"/>
              <a:gd name="connsiteY2" fmla="*/ 902214 h 930798"/>
              <a:gd name="connsiteX3" fmla="*/ 241423 w 256136"/>
              <a:gd name="connsiteY3" fmla="*/ 822839 h 930798"/>
              <a:gd name="connsiteX4" fmla="*/ 184273 w 256136"/>
              <a:gd name="connsiteY4" fmla="*/ 286264 h 930798"/>
              <a:gd name="connsiteX5" fmla="*/ 200148 w 256136"/>
              <a:gd name="connsiteY5" fmla="*/ 559314 h 930798"/>
              <a:gd name="connsiteX6" fmla="*/ 123 w 256136"/>
              <a:gd name="connsiteY6" fmla="*/ 514 h 93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36" h="930798">
                <a:moveTo>
                  <a:pt x="123" y="514"/>
                </a:moveTo>
                <a:cubicBezTo>
                  <a:pt x="-4640" y="-14832"/>
                  <a:pt x="129769" y="316956"/>
                  <a:pt x="171573" y="467239"/>
                </a:cubicBezTo>
                <a:cubicBezTo>
                  <a:pt x="213377" y="617522"/>
                  <a:pt x="239306" y="842947"/>
                  <a:pt x="250948" y="902214"/>
                </a:cubicBezTo>
                <a:cubicBezTo>
                  <a:pt x="262590" y="961481"/>
                  <a:pt x="252535" y="925497"/>
                  <a:pt x="241423" y="822839"/>
                </a:cubicBezTo>
                <a:cubicBezTo>
                  <a:pt x="230311" y="720181"/>
                  <a:pt x="191152" y="330185"/>
                  <a:pt x="184273" y="286264"/>
                </a:cubicBezTo>
                <a:cubicBezTo>
                  <a:pt x="177394" y="242343"/>
                  <a:pt x="226606" y="602706"/>
                  <a:pt x="200148" y="559314"/>
                </a:cubicBezTo>
                <a:cubicBezTo>
                  <a:pt x="173690" y="515922"/>
                  <a:pt x="4886" y="15860"/>
                  <a:pt x="123" y="5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3C45C96-B388-BB25-0FA3-81708467F7AB}"/>
              </a:ext>
            </a:extLst>
          </p:cNvPr>
          <p:cNvSpPr/>
          <p:nvPr/>
        </p:nvSpPr>
        <p:spPr>
          <a:xfrm>
            <a:off x="6281858" y="1923732"/>
            <a:ext cx="62528" cy="965443"/>
          </a:xfrm>
          <a:custGeom>
            <a:avLst/>
            <a:gdLst>
              <a:gd name="connsiteX0" fmla="*/ 49092 w 62528"/>
              <a:gd name="connsiteY0" fmla="*/ 13018 h 965443"/>
              <a:gd name="connsiteX1" fmla="*/ 4642 w 62528"/>
              <a:gd name="connsiteY1" fmla="*/ 911543 h 965443"/>
              <a:gd name="connsiteX2" fmla="*/ 7817 w 62528"/>
              <a:gd name="connsiteY2" fmla="*/ 800418 h 965443"/>
              <a:gd name="connsiteX3" fmla="*/ 61792 w 62528"/>
              <a:gd name="connsiteY3" fmla="*/ 276543 h 965443"/>
              <a:gd name="connsiteX4" fmla="*/ 39567 w 62528"/>
              <a:gd name="connsiteY4" fmla="*/ 368618 h 965443"/>
              <a:gd name="connsiteX5" fmla="*/ 49092 w 62528"/>
              <a:gd name="connsiteY5" fmla="*/ 13018 h 9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28" h="965443">
                <a:moveTo>
                  <a:pt x="49092" y="13018"/>
                </a:moveTo>
                <a:cubicBezTo>
                  <a:pt x="43271" y="103505"/>
                  <a:pt x="11521" y="780310"/>
                  <a:pt x="4642" y="911543"/>
                </a:cubicBezTo>
                <a:cubicBezTo>
                  <a:pt x="-2237" y="1042776"/>
                  <a:pt x="-1708" y="906251"/>
                  <a:pt x="7817" y="800418"/>
                </a:cubicBezTo>
                <a:cubicBezTo>
                  <a:pt x="17342" y="694585"/>
                  <a:pt x="56500" y="348510"/>
                  <a:pt x="61792" y="276543"/>
                </a:cubicBezTo>
                <a:cubicBezTo>
                  <a:pt x="67084" y="204576"/>
                  <a:pt x="42213" y="405130"/>
                  <a:pt x="39567" y="368618"/>
                </a:cubicBezTo>
                <a:cubicBezTo>
                  <a:pt x="36921" y="332106"/>
                  <a:pt x="54913" y="-77469"/>
                  <a:pt x="49092" y="130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0D951FED-C271-63D8-A94A-C2D95C2B7683}"/>
              </a:ext>
            </a:extLst>
          </p:cNvPr>
          <p:cNvSpPr/>
          <p:nvPr/>
        </p:nvSpPr>
        <p:spPr>
          <a:xfrm>
            <a:off x="6057074" y="1346815"/>
            <a:ext cx="316618" cy="758678"/>
          </a:xfrm>
          <a:custGeom>
            <a:avLst/>
            <a:gdLst>
              <a:gd name="connsiteX0" fmla="*/ 826 w 316618"/>
              <a:gd name="connsiteY0" fmla="*/ 2560 h 758678"/>
              <a:gd name="connsiteX1" fmla="*/ 302451 w 316618"/>
              <a:gd name="connsiteY1" fmla="*/ 716935 h 758678"/>
              <a:gd name="connsiteX2" fmla="*/ 254826 w 316618"/>
              <a:gd name="connsiteY2" fmla="*/ 615335 h 758678"/>
              <a:gd name="connsiteX3" fmla="*/ 143701 w 316618"/>
              <a:gd name="connsiteY3" fmla="*/ 126385 h 758678"/>
              <a:gd name="connsiteX4" fmla="*/ 210376 w 316618"/>
              <a:gd name="connsiteY4" fmla="*/ 466110 h 758678"/>
              <a:gd name="connsiteX5" fmla="*/ 826 w 316618"/>
              <a:gd name="connsiteY5" fmla="*/ 2560 h 7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18" h="758678">
                <a:moveTo>
                  <a:pt x="826" y="2560"/>
                </a:moveTo>
                <a:cubicBezTo>
                  <a:pt x="16172" y="44364"/>
                  <a:pt x="260118" y="614806"/>
                  <a:pt x="302451" y="716935"/>
                </a:cubicBezTo>
                <a:cubicBezTo>
                  <a:pt x="344784" y="819064"/>
                  <a:pt x="281284" y="713760"/>
                  <a:pt x="254826" y="615335"/>
                </a:cubicBezTo>
                <a:cubicBezTo>
                  <a:pt x="228368" y="516910"/>
                  <a:pt x="151109" y="151256"/>
                  <a:pt x="143701" y="126385"/>
                </a:cubicBezTo>
                <a:cubicBezTo>
                  <a:pt x="136293" y="101514"/>
                  <a:pt x="232072" y="487806"/>
                  <a:pt x="210376" y="466110"/>
                </a:cubicBezTo>
                <a:cubicBezTo>
                  <a:pt x="188680" y="444414"/>
                  <a:pt x="-14520" y="-39244"/>
                  <a:pt x="826" y="25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59015C3-B432-7A73-89F2-4550DFC58A63}"/>
              </a:ext>
            </a:extLst>
          </p:cNvPr>
          <p:cNvSpPr/>
          <p:nvPr/>
        </p:nvSpPr>
        <p:spPr>
          <a:xfrm>
            <a:off x="6006384" y="2165014"/>
            <a:ext cx="831998" cy="851294"/>
          </a:xfrm>
          <a:custGeom>
            <a:avLst/>
            <a:gdLst>
              <a:gd name="connsiteX0" fmla="*/ 716 w 831998"/>
              <a:gd name="connsiteY0" fmla="*/ 336 h 851294"/>
              <a:gd name="connsiteX1" fmla="*/ 461091 w 831998"/>
              <a:gd name="connsiteY1" fmla="*/ 432136 h 851294"/>
              <a:gd name="connsiteX2" fmla="*/ 438866 w 831998"/>
              <a:gd name="connsiteY2" fmla="*/ 384511 h 851294"/>
              <a:gd name="connsiteX3" fmla="*/ 673816 w 831998"/>
              <a:gd name="connsiteY3" fmla="*/ 565486 h 851294"/>
              <a:gd name="connsiteX4" fmla="*/ 823041 w 831998"/>
              <a:gd name="connsiteY4" fmla="*/ 838536 h 851294"/>
              <a:gd name="connsiteX5" fmla="*/ 803991 w 831998"/>
              <a:gd name="connsiteY5" fmla="*/ 787736 h 851294"/>
              <a:gd name="connsiteX6" fmla="*/ 711916 w 831998"/>
              <a:gd name="connsiteY6" fmla="*/ 622636 h 851294"/>
              <a:gd name="connsiteX7" fmla="*/ 362666 w 831998"/>
              <a:gd name="connsiteY7" fmla="*/ 394036 h 851294"/>
              <a:gd name="connsiteX8" fmla="*/ 619841 w 831998"/>
              <a:gd name="connsiteY8" fmla="*/ 543261 h 851294"/>
              <a:gd name="connsiteX9" fmla="*/ 524591 w 831998"/>
              <a:gd name="connsiteY9" fmla="*/ 457536 h 851294"/>
              <a:gd name="connsiteX10" fmla="*/ 299166 w 831998"/>
              <a:gd name="connsiteY10" fmla="*/ 324186 h 851294"/>
              <a:gd name="connsiteX11" fmla="*/ 353141 w 831998"/>
              <a:gd name="connsiteY11" fmla="*/ 359111 h 851294"/>
              <a:gd name="connsiteX12" fmla="*/ 716 w 831998"/>
              <a:gd name="connsiteY12" fmla="*/ 336 h 8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1998" h="851294">
                <a:moveTo>
                  <a:pt x="716" y="336"/>
                </a:moveTo>
                <a:cubicBezTo>
                  <a:pt x="18708" y="12507"/>
                  <a:pt x="388066" y="368107"/>
                  <a:pt x="461091" y="432136"/>
                </a:cubicBezTo>
                <a:cubicBezTo>
                  <a:pt x="534116" y="496165"/>
                  <a:pt x="403412" y="362286"/>
                  <a:pt x="438866" y="384511"/>
                </a:cubicBezTo>
                <a:cubicBezTo>
                  <a:pt x="474320" y="406736"/>
                  <a:pt x="609787" y="489815"/>
                  <a:pt x="673816" y="565486"/>
                </a:cubicBezTo>
                <a:cubicBezTo>
                  <a:pt x="737845" y="641157"/>
                  <a:pt x="801345" y="801494"/>
                  <a:pt x="823041" y="838536"/>
                </a:cubicBezTo>
                <a:cubicBezTo>
                  <a:pt x="844737" y="875578"/>
                  <a:pt x="822512" y="823719"/>
                  <a:pt x="803991" y="787736"/>
                </a:cubicBezTo>
                <a:cubicBezTo>
                  <a:pt x="785470" y="751753"/>
                  <a:pt x="785470" y="688253"/>
                  <a:pt x="711916" y="622636"/>
                </a:cubicBezTo>
                <a:cubicBezTo>
                  <a:pt x="638362" y="557019"/>
                  <a:pt x="378012" y="407265"/>
                  <a:pt x="362666" y="394036"/>
                </a:cubicBezTo>
                <a:cubicBezTo>
                  <a:pt x="347320" y="380807"/>
                  <a:pt x="592854" y="532678"/>
                  <a:pt x="619841" y="543261"/>
                </a:cubicBezTo>
                <a:cubicBezTo>
                  <a:pt x="646828" y="553844"/>
                  <a:pt x="578037" y="494049"/>
                  <a:pt x="524591" y="457536"/>
                </a:cubicBezTo>
                <a:cubicBezTo>
                  <a:pt x="471145" y="421023"/>
                  <a:pt x="327741" y="340590"/>
                  <a:pt x="299166" y="324186"/>
                </a:cubicBezTo>
                <a:cubicBezTo>
                  <a:pt x="270591" y="307782"/>
                  <a:pt x="397062" y="408323"/>
                  <a:pt x="353141" y="359111"/>
                </a:cubicBezTo>
                <a:cubicBezTo>
                  <a:pt x="309220" y="309899"/>
                  <a:pt x="-17276" y="-11835"/>
                  <a:pt x="716" y="3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61934ED-19DB-A7D0-7F27-D65A62AD0BA8}"/>
              </a:ext>
            </a:extLst>
          </p:cNvPr>
          <p:cNvSpPr/>
          <p:nvPr/>
        </p:nvSpPr>
        <p:spPr>
          <a:xfrm>
            <a:off x="6425527" y="2526885"/>
            <a:ext cx="426145" cy="844927"/>
          </a:xfrm>
          <a:custGeom>
            <a:avLst/>
            <a:gdLst>
              <a:gd name="connsiteX0" fmla="*/ 105448 w 426145"/>
              <a:gd name="connsiteY0" fmla="*/ 22640 h 844927"/>
              <a:gd name="connsiteX1" fmla="*/ 346748 w 426145"/>
              <a:gd name="connsiteY1" fmla="*/ 444915 h 844927"/>
              <a:gd name="connsiteX2" fmla="*/ 314998 w 426145"/>
              <a:gd name="connsiteY2" fmla="*/ 708440 h 844927"/>
              <a:gd name="connsiteX3" fmla="*/ 372148 w 426145"/>
              <a:gd name="connsiteY3" fmla="*/ 524290 h 844927"/>
              <a:gd name="connsiteX4" fmla="*/ 426123 w 426145"/>
              <a:gd name="connsiteY4" fmla="*/ 451265 h 844927"/>
              <a:gd name="connsiteX5" fmla="*/ 365798 w 426145"/>
              <a:gd name="connsiteY5" fmla="*/ 578265 h 844927"/>
              <a:gd name="connsiteX6" fmla="*/ 299123 w 426145"/>
              <a:gd name="connsiteY6" fmla="*/ 835440 h 844927"/>
              <a:gd name="connsiteX7" fmla="*/ 321348 w 426145"/>
              <a:gd name="connsiteY7" fmla="*/ 749715 h 844927"/>
              <a:gd name="connsiteX8" fmla="*/ 368973 w 426145"/>
              <a:gd name="connsiteY8" fmla="*/ 378240 h 844927"/>
              <a:gd name="connsiteX9" fmla="*/ 349923 w 426145"/>
              <a:gd name="connsiteY9" fmla="*/ 473490 h 844927"/>
              <a:gd name="connsiteX10" fmla="*/ 248323 w 426145"/>
              <a:gd name="connsiteY10" fmla="*/ 229015 h 844927"/>
              <a:gd name="connsiteX11" fmla="*/ 673 w 426145"/>
              <a:gd name="connsiteY11" fmla="*/ 415 h 844927"/>
              <a:gd name="connsiteX12" fmla="*/ 172123 w 426145"/>
              <a:gd name="connsiteY12" fmla="*/ 168690 h 844927"/>
              <a:gd name="connsiteX13" fmla="*/ 105448 w 426145"/>
              <a:gd name="connsiteY13" fmla="*/ 22640 h 8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145" h="844927">
                <a:moveTo>
                  <a:pt x="105448" y="22640"/>
                </a:moveTo>
                <a:cubicBezTo>
                  <a:pt x="134552" y="68678"/>
                  <a:pt x="311823" y="330615"/>
                  <a:pt x="346748" y="444915"/>
                </a:cubicBezTo>
                <a:cubicBezTo>
                  <a:pt x="381673" y="559215"/>
                  <a:pt x="310765" y="695211"/>
                  <a:pt x="314998" y="708440"/>
                </a:cubicBezTo>
                <a:cubicBezTo>
                  <a:pt x="319231" y="721669"/>
                  <a:pt x="353627" y="567153"/>
                  <a:pt x="372148" y="524290"/>
                </a:cubicBezTo>
                <a:cubicBezTo>
                  <a:pt x="390669" y="481428"/>
                  <a:pt x="427181" y="442269"/>
                  <a:pt x="426123" y="451265"/>
                </a:cubicBezTo>
                <a:cubicBezTo>
                  <a:pt x="425065" y="460261"/>
                  <a:pt x="386965" y="514236"/>
                  <a:pt x="365798" y="578265"/>
                </a:cubicBezTo>
                <a:cubicBezTo>
                  <a:pt x="344631" y="642294"/>
                  <a:pt x="299123" y="835440"/>
                  <a:pt x="299123" y="835440"/>
                </a:cubicBezTo>
                <a:cubicBezTo>
                  <a:pt x="291715" y="864015"/>
                  <a:pt x="309706" y="825915"/>
                  <a:pt x="321348" y="749715"/>
                </a:cubicBezTo>
                <a:cubicBezTo>
                  <a:pt x="332990" y="673515"/>
                  <a:pt x="364211" y="424278"/>
                  <a:pt x="368973" y="378240"/>
                </a:cubicBezTo>
                <a:cubicBezTo>
                  <a:pt x="373736" y="332203"/>
                  <a:pt x="370031" y="498361"/>
                  <a:pt x="349923" y="473490"/>
                </a:cubicBezTo>
                <a:cubicBezTo>
                  <a:pt x="329815" y="448619"/>
                  <a:pt x="306531" y="307861"/>
                  <a:pt x="248323" y="229015"/>
                </a:cubicBezTo>
                <a:cubicBezTo>
                  <a:pt x="190115" y="150169"/>
                  <a:pt x="13373" y="10469"/>
                  <a:pt x="673" y="415"/>
                </a:cubicBezTo>
                <a:cubicBezTo>
                  <a:pt x="-12027" y="-9639"/>
                  <a:pt x="158894" y="166044"/>
                  <a:pt x="172123" y="168690"/>
                </a:cubicBezTo>
                <a:cubicBezTo>
                  <a:pt x="185352" y="171336"/>
                  <a:pt x="76344" y="-23398"/>
                  <a:pt x="105448" y="226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A7B721E-0238-BBC7-EEB9-F09E4AE4953E}"/>
              </a:ext>
            </a:extLst>
          </p:cNvPr>
          <p:cNvSpPr/>
          <p:nvPr/>
        </p:nvSpPr>
        <p:spPr>
          <a:xfrm>
            <a:off x="5962111" y="2183088"/>
            <a:ext cx="448206" cy="1249359"/>
          </a:xfrm>
          <a:custGeom>
            <a:avLst/>
            <a:gdLst>
              <a:gd name="connsiteX0" fmla="*/ 539 w 448206"/>
              <a:gd name="connsiteY0" fmla="*/ 1312 h 1249359"/>
              <a:gd name="connsiteX1" fmla="*/ 267239 w 448206"/>
              <a:gd name="connsiteY1" fmla="*/ 693462 h 1249359"/>
              <a:gd name="connsiteX2" fmla="*/ 267239 w 448206"/>
              <a:gd name="connsiteY2" fmla="*/ 591862 h 1249359"/>
              <a:gd name="connsiteX3" fmla="*/ 359314 w 448206"/>
              <a:gd name="connsiteY3" fmla="*/ 810937 h 1249359"/>
              <a:gd name="connsiteX4" fmla="*/ 445039 w 448206"/>
              <a:gd name="connsiteY4" fmla="*/ 1080812 h 1249359"/>
              <a:gd name="connsiteX5" fmla="*/ 419639 w 448206"/>
              <a:gd name="connsiteY5" fmla="*/ 944287 h 1249359"/>
              <a:gd name="connsiteX6" fmla="*/ 324389 w 448206"/>
              <a:gd name="connsiteY6" fmla="*/ 1249087 h 1249359"/>
              <a:gd name="connsiteX7" fmla="*/ 400589 w 448206"/>
              <a:gd name="connsiteY7" fmla="*/ 995087 h 1249359"/>
              <a:gd name="connsiteX8" fmla="*/ 403764 w 448206"/>
              <a:gd name="connsiteY8" fmla="*/ 820462 h 1249359"/>
              <a:gd name="connsiteX9" fmla="*/ 381539 w 448206"/>
              <a:gd name="connsiteY9" fmla="*/ 579162 h 1249359"/>
              <a:gd name="connsiteX10" fmla="*/ 410114 w 448206"/>
              <a:gd name="connsiteY10" fmla="*/ 185462 h 1249359"/>
              <a:gd name="connsiteX11" fmla="*/ 375189 w 448206"/>
              <a:gd name="connsiteY11" fmla="*/ 804587 h 1249359"/>
              <a:gd name="connsiteX12" fmla="*/ 333914 w 448206"/>
              <a:gd name="connsiteY12" fmla="*/ 744262 h 1249359"/>
              <a:gd name="connsiteX13" fmla="*/ 216439 w 448206"/>
              <a:gd name="connsiteY13" fmla="*/ 518837 h 1249359"/>
              <a:gd name="connsiteX14" fmla="*/ 184689 w 448206"/>
              <a:gd name="connsiteY14" fmla="*/ 36237 h 1249359"/>
              <a:gd name="connsiteX15" fmla="*/ 197389 w 448206"/>
              <a:gd name="connsiteY15" fmla="*/ 506137 h 1249359"/>
              <a:gd name="connsiteX16" fmla="*/ 539 w 448206"/>
              <a:gd name="connsiteY16" fmla="*/ 1312 h 1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206" h="1249359">
                <a:moveTo>
                  <a:pt x="539" y="1312"/>
                </a:moveTo>
                <a:cubicBezTo>
                  <a:pt x="12181" y="32533"/>
                  <a:pt x="222789" y="595037"/>
                  <a:pt x="267239" y="693462"/>
                </a:cubicBezTo>
                <a:cubicBezTo>
                  <a:pt x="311689" y="791887"/>
                  <a:pt x="251893" y="572283"/>
                  <a:pt x="267239" y="591862"/>
                </a:cubicBezTo>
                <a:cubicBezTo>
                  <a:pt x="282585" y="611441"/>
                  <a:pt x="329681" y="729445"/>
                  <a:pt x="359314" y="810937"/>
                </a:cubicBezTo>
                <a:cubicBezTo>
                  <a:pt x="388947" y="892429"/>
                  <a:pt x="434985" y="1058587"/>
                  <a:pt x="445039" y="1080812"/>
                </a:cubicBezTo>
                <a:cubicBezTo>
                  <a:pt x="455093" y="1103037"/>
                  <a:pt x="439747" y="916241"/>
                  <a:pt x="419639" y="944287"/>
                </a:cubicBezTo>
                <a:cubicBezTo>
                  <a:pt x="399531" y="972333"/>
                  <a:pt x="327564" y="1240620"/>
                  <a:pt x="324389" y="1249087"/>
                </a:cubicBezTo>
                <a:cubicBezTo>
                  <a:pt x="321214" y="1257554"/>
                  <a:pt x="387360" y="1066524"/>
                  <a:pt x="400589" y="995087"/>
                </a:cubicBezTo>
                <a:cubicBezTo>
                  <a:pt x="413818" y="923650"/>
                  <a:pt x="406939" y="889783"/>
                  <a:pt x="403764" y="820462"/>
                </a:cubicBezTo>
                <a:cubicBezTo>
                  <a:pt x="400589" y="751141"/>
                  <a:pt x="380481" y="684995"/>
                  <a:pt x="381539" y="579162"/>
                </a:cubicBezTo>
                <a:cubicBezTo>
                  <a:pt x="382597" y="473329"/>
                  <a:pt x="411172" y="147891"/>
                  <a:pt x="410114" y="185462"/>
                </a:cubicBezTo>
                <a:cubicBezTo>
                  <a:pt x="409056" y="223033"/>
                  <a:pt x="387889" y="711454"/>
                  <a:pt x="375189" y="804587"/>
                </a:cubicBezTo>
                <a:cubicBezTo>
                  <a:pt x="362489" y="897720"/>
                  <a:pt x="360372" y="791887"/>
                  <a:pt x="333914" y="744262"/>
                </a:cubicBezTo>
                <a:cubicBezTo>
                  <a:pt x="307456" y="696637"/>
                  <a:pt x="241310" y="636841"/>
                  <a:pt x="216439" y="518837"/>
                </a:cubicBezTo>
                <a:cubicBezTo>
                  <a:pt x="191568" y="400833"/>
                  <a:pt x="187864" y="38354"/>
                  <a:pt x="184689" y="36237"/>
                </a:cubicBezTo>
                <a:cubicBezTo>
                  <a:pt x="181514" y="34120"/>
                  <a:pt x="225435" y="506137"/>
                  <a:pt x="197389" y="506137"/>
                </a:cubicBezTo>
                <a:cubicBezTo>
                  <a:pt x="169343" y="506137"/>
                  <a:pt x="-11103" y="-29909"/>
                  <a:pt x="539" y="13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DD436B-1B63-D31E-E4DA-7FB86005573E}"/>
              </a:ext>
            </a:extLst>
          </p:cNvPr>
          <p:cNvSpPr/>
          <p:nvPr/>
        </p:nvSpPr>
        <p:spPr>
          <a:xfrm>
            <a:off x="6032388" y="1593849"/>
            <a:ext cx="201623" cy="789463"/>
          </a:xfrm>
          <a:custGeom>
            <a:avLst/>
            <a:gdLst>
              <a:gd name="connsiteX0" fmla="*/ 112 w 201623"/>
              <a:gd name="connsiteY0" fmla="*/ 1 h 789463"/>
              <a:gd name="connsiteX1" fmla="*/ 44562 w 201623"/>
              <a:gd name="connsiteY1" fmla="*/ 250826 h 789463"/>
              <a:gd name="connsiteX2" fmla="*/ 12812 w 201623"/>
              <a:gd name="connsiteY2" fmla="*/ 390526 h 789463"/>
              <a:gd name="connsiteX3" fmla="*/ 25512 w 201623"/>
              <a:gd name="connsiteY3" fmla="*/ 365126 h 789463"/>
              <a:gd name="connsiteX4" fmla="*/ 149337 w 201623"/>
              <a:gd name="connsiteY4" fmla="*/ 781051 h 789463"/>
              <a:gd name="connsiteX5" fmla="*/ 98537 w 201623"/>
              <a:gd name="connsiteY5" fmla="*/ 625476 h 789463"/>
              <a:gd name="connsiteX6" fmla="*/ 19162 w 201623"/>
              <a:gd name="connsiteY6" fmla="*/ 400051 h 789463"/>
              <a:gd name="connsiteX7" fmla="*/ 57262 w 201623"/>
              <a:gd name="connsiteY7" fmla="*/ 292101 h 789463"/>
              <a:gd name="connsiteX8" fmla="*/ 200137 w 201623"/>
              <a:gd name="connsiteY8" fmla="*/ 441326 h 789463"/>
              <a:gd name="connsiteX9" fmla="*/ 127112 w 201623"/>
              <a:gd name="connsiteY9" fmla="*/ 323851 h 789463"/>
              <a:gd name="connsiteX10" fmla="*/ 50912 w 201623"/>
              <a:gd name="connsiteY10" fmla="*/ 184151 h 789463"/>
              <a:gd name="connsiteX11" fmla="*/ 60437 w 201623"/>
              <a:gd name="connsiteY11" fmla="*/ 254001 h 789463"/>
              <a:gd name="connsiteX12" fmla="*/ 112 w 201623"/>
              <a:gd name="connsiteY12" fmla="*/ 1 h 7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23" h="789463">
                <a:moveTo>
                  <a:pt x="112" y="1"/>
                </a:moveTo>
                <a:cubicBezTo>
                  <a:pt x="-2534" y="-528"/>
                  <a:pt x="42445" y="185739"/>
                  <a:pt x="44562" y="250826"/>
                </a:cubicBezTo>
                <a:cubicBezTo>
                  <a:pt x="46679" y="315913"/>
                  <a:pt x="15987" y="371476"/>
                  <a:pt x="12812" y="390526"/>
                </a:cubicBezTo>
                <a:cubicBezTo>
                  <a:pt x="9637" y="409576"/>
                  <a:pt x="2758" y="300038"/>
                  <a:pt x="25512" y="365126"/>
                </a:cubicBezTo>
                <a:cubicBezTo>
                  <a:pt x="48266" y="430214"/>
                  <a:pt x="137166" y="737659"/>
                  <a:pt x="149337" y="781051"/>
                </a:cubicBezTo>
                <a:cubicBezTo>
                  <a:pt x="161508" y="824443"/>
                  <a:pt x="120233" y="688976"/>
                  <a:pt x="98537" y="625476"/>
                </a:cubicBezTo>
                <a:cubicBezTo>
                  <a:pt x="76841" y="561976"/>
                  <a:pt x="26041" y="455613"/>
                  <a:pt x="19162" y="400051"/>
                </a:cubicBezTo>
                <a:cubicBezTo>
                  <a:pt x="12283" y="344489"/>
                  <a:pt x="27100" y="285222"/>
                  <a:pt x="57262" y="292101"/>
                </a:cubicBezTo>
                <a:cubicBezTo>
                  <a:pt x="87424" y="298980"/>
                  <a:pt x="188495" y="436034"/>
                  <a:pt x="200137" y="441326"/>
                </a:cubicBezTo>
                <a:cubicBezTo>
                  <a:pt x="211779" y="446618"/>
                  <a:pt x="151983" y="366714"/>
                  <a:pt x="127112" y="323851"/>
                </a:cubicBezTo>
                <a:cubicBezTo>
                  <a:pt x="102241" y="280989"/>
                  <a:pt x="62025" y="195793"/>
                  <a:pt x="50912" y="184151"/>
                </a:cubicBezTo>
                <a:cubicBezTo>
                  <a:pt x="39800" y="172509"/>
                  <a:pt x="64670" y="282047"/>
                  <a:pt x="60437" y="254001"/>
                </a:cubicBezTo>
                <a:cubicBezTo>
                  <a:pt x="56204" y="225955"/>
                  <a:pt x="2758" y="530"/>
                  <a:pt x="112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010F0F4-C8A8-FC0D-ECE3-3F034EC40004}"/>
              </a:ext>
            </a:extLst>
          </p:cNvPr>
          <p:cNvSpPr/>
          <p:nvPr/>
        </p:nvSpPr>
        <p:spPr>
          <a:xfrm>
            <a:off x="5603629" y="751972"/>
            <a:ext cx="448643" cy="490685"/>
          </a:xfrm>
          <a:custGeom>
            <a:avLst/>
            <a:gdLst>
              <a:gd name="connsiteX0" fmla="*/ 246 w 448643"/>
              <a:gd name="connsiteY0" fmla="*/ 146553 h 490685"/>
              <a:gd name="connsiteX1" fmla="*/ 333621 w 448643"/>
              <a:gd name="connsiteY1" fmla="*/ 305303 h 490685"/>
              <a:gd name="connsiteX2" fmla="*/ 447921 w 448643"/>
              <a:gd name="connsiteY2" fmla="*/ 489453 h 490685"/>
              <a:gd name="connsiteX3" fmla="*/ 368546 w 448643"/>
              <a:gd name="connsiteY3" fmla="*/ 365628 h 490685"/>
              <a:gd name="connsiteX4" fmla="*/ 114546 w 448643"/>
              <a:gd name="connsiteY4" fmla="*/ 503 h 490685"/>
              <a:gd name="connsiteX5" fmla="*/ 276471 w 448643"/>
              <a:gd name="connsiteY5" fmla="*/ 283078 h 490685"/>
              <a:gd name="connsiteX6" fmla="*/ 246 w 448643"/>
              <a:gd name="connsiteY6" fmla="*/ 146553 h 4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643" h="490685">
                <a:moveTo>
                  <a:pt x="246" y="146553"/>
                </a:moveTo>
                <a:cubicBezTo>
                  <a:pt x="9771" y="150257"/>
                  <a:pt x="259009" y="248153"/>
                  <a:pt x="333621" y="305303"/>
                </a:cubicBezTo>
                <a:cubicBezTo>
                  <a:pt x="408234" y="362453"/>
                  <a:pt x="442100" y="479399"/>
                  <a:pt x="447921" y="489453"/>
                </a:cubicBezTo>
                <a:cubicBezTo>
                  <a:pt x="453742" y="499507"/>
                  <a:pt x="424109" y="447120"/>
                  <a:pt x="368546" y="365628"/>
                </a:cubicBezTo>
                <a:cubicBezTo>
                  <a:pt x="312984" y="284136"/>
                  <a:pt x="129892" y="14261"/>
                  <a:pt x="114546" y="503"/>
                </a:cubicBezTo>
                <a:cubicBezTo>
                  <a:pt x="99200" y="-13255"/>
                  <a:pt x="292346" y="259266"/>
                  <a:pt x="276471" y="283078"/>
                </a:cubicBezTo>
                <a:cubicBezTo>
                  <a:pt x="260596" y="306891"/>
                  <a:pt x="-9279" y="142849"/>
                  <a:pt x="246" y="1465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8574F76-DD71-6FE8-0BF2-7CB3DDDDEA8B}"/>
              </a:ext>
            </a:extLst>
          </p:cNvPr>
          <p:cNvSpPr/>
          <p:nvPr/>
        </p:nvSpPr>
        <p:spPr>
          <a:xfrm>
            <a:off x="5829004" y="2146097"/>
            <a:ext cx="187698" cy="1198491"/>
          </a:xfrm>
          <a:custGeom>
            <a:avLst/>
            <a:gdLst>
              <a:gd name="connsiteX0" fmla="*/ 187621 w 187698"/>
              <a:gd name="connsiteY0" fmla="*/ 203 h 1198491"/>
              <a:gd name="connsiteX1" fmla="*/ 38396 w 187698"/>
              <a:gd name="connsiteY1" fmla="*/ 473278 h 1198491"/>
              <a:gd name="connsiteX2" fmla="*/ 54271 w 187698"/>
              <a:gd name="connsiteY2" fmla="*/ 1155903 h 1198491"/>
              <a:gd name="connsiteX3" fmla="*/ 32046 w 187698"/>
              <a:gd name="connsiteY3" fmla="*/ 1054303 h 1198491"/>
              <a:gd name="connsiteX4" fmla="*/ 296 w 187698"/>
              <a:gd name="connsiteY4" fmla="*/ 463753 h 1198491"/>
              <a:gd name="connsiteX5" fmla="*/ 16171 w 187698"/>
              <a:gd name="connsiteY5" fmla="*/ 597103 h 1198491"/>
              <a:gd name="connsiteX6" fmla="*/ 16171 w 187698"/>
              <a:gd name="connsiteY6" fmla="*/ 416128 h 1198491"/>
              <a:gd name="connsiteX7" fmla="*/ 187621 w 187698"/>
              <a:gd name="connsiteY7" fmla="*/ 203 h 119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98" h="1198491">
                <a:moveTo>
                  <a:pt x="187621" y="203"/>
                </a:moveTo>
                <a:cubicBezTo>
                  <a:pt x="191325" y="9728"/>
                  <a:pt x="60621" y="280661"/>
                  <a:pt x="38396" y="473278"/>
                </a:cubicBezTo>
                <a:cubicBezTo>
                  <a:pt x="16171" y="665895"/>
                  <a:pt x="55329" y="1059066"/>
                  <a:pt x="54271" y="1155903"/>
                </a:cubicBezTo>
                <a:cubicBezTo>
                  <a:pt x="53213" y="1252740"/>
                  <a:pt x="41042" y="1169661"/>
                  <a:pt x="32046" y="1054303"/>
                </a:cubicBezTo>
                <a:cubicBezTo>
                  <a:pt x="23050" y="938945"/>
                  <a:pt x="2942" y="539953"/>
                  <a:pt x="296" y="463753"/>
                </a:cubicBezTo>
                <a:cubicBezTo>
                  <a:pt x="-2350" y="387553"/>
                  <a:pt x="13525" y="605040"/>
                  <a:pt x="16171" y="597103"/>
                </a:cubicBezTo>
                <a:cubicBezTo>
                  <a:pt x="18817" y="589166"/>
                  <a:pt x="-9758" y="514024"/>
                  <a:pt x="16171" y="416128"/>
                </a:cubicBezTo>
                <a:cubicBezTo>
                  <a:pt x="42100" y="318232"/>
                  <a:pt x="183917" y="-9322"/>
                  <a:pt x="187621" y="20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169A7B2-1D77-1E1D-6162-0EED65AF6382}"/>
              </a:ext>
            </a:extLst>
          </p:cNvPr>
          <p:cNvSpPr/>
          <p:nvPr/>
        </p:nvSpPr>
        <p:spPr>
          <a:xfrm>
            <a:off x="7402569" y="3912667"/>
            <a:ext cx="412359" cy="1074085"/>
          </a:xfrm>
          <a:custGeom>
            <a:avLst/>
            <a:gdLst>
              <a:gd name="connsiteX0" fmla="*/ 222874 w 412359"/>
              <a:gd name="connsiteY0" fmla="*/ 234790 h 1074085"/>
              <a:gd name="connsiteX1" fmla="*/ 190217 w 412359"/>
              <a:gd name="connsiteY1" fmla="*/ 427467 h 1074085"/>
              <a:gd name="connsiteX2" fmla="*/ 245734 w 412359"/>
              <a:gd name="connsiteY2" fmla="*/ 832416 h 1074085"/>
              <a:gd name="connsiteX3" fmla="*/ 245734 w 412359"/>
              <a:gd name="connsiteY3" fmla="*/ 721382 h 1074085"/>
              <a:gd name="connsiteX4" fmla="*/ 412285 w 412359"/>
              <a:gd name="connsiteY4" fmla="*/ 1074079 h 1074085"/>
              <a:gd name="connsiteX5" fmla="*/ 222874 w 412359"/>
              <a:gd name="connsiteY5" fmla="*/ 711584 h 1074085"/>
              <a:gd name="connsiteX6" fmla="*/ 805 w 412359"/>
              <a:gd name="connsiteY6" fmla="*/ 2924 h 1074085"/>
              <a:gd name="connsiteX7" fmla="*/ 147762 w 412359"/>
              <a:gd name="connsiteY7" fmla="*/ 447062 h 1074085"/>
              <a:gd name="connsiteX8" fmla="*/ 134700 w 412359"/>
              <a:gd name="connsiteY8" fmla="*/ 120490 h 1074085"/>
              <a:gd name="connsiteX9" fmla="*/ 170622 w 412359"/>
              <a:gd name="connsiteY9" fmla="*/ 518907 h 1074085"/>
              <a:gd name="connsiteX10" fmla="*/ 222874 w 412359"/>
              <a:gd name="connsiteY10" fmla="*/ 234790 h 10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59" h="1074085">
                <a:moveTo>
                  <a:pt x="222874" y="234790"/>
                </a:moveTo>
                <a:cubicBezTo>
                  <a:pt x="226140" y="219550"/>
                  <a:pt x="186407" y="327863"/>
                  <a:pt x="190217" y="427467"/>
                </a:cubicBezTo>
                <a:cubicBezTo>
                  <a:pt x="194027" y="527071"/>
                  <a:pt x="236481" y="783430"/>
                  <a:pt x="245734" y="832416"/>
                </a:cubicBezTo>
                <a:cubicBezTo>
                  <a:pt x="254987" y="881402"/>
                  <a:pt x="217975" y="681105"/>
                  <a:pt x="245734" y="721382"/>
                </a:cubicBezTo>
                <a:cubicBezTo>
                  <a:pt x="273493" y="761659"/>
                  <a:pt x="416095" y="1075712"/>
                  <a:pt x="412285" y="1074079"/>
                </a:cubicBezTo>
                <a:cubicBezTo>
                  <a:pt x="408475" y="1072446"/>
                  <a:pt x="291454" y="890110"/>
                  <a:pt x="222874" y="711584"/>
                </a:cubicBezTo>
                <a:cubicBezTo>
                  <a:pt x="154294" y="533058"/>
                  <a:pt x="13324" y="47011"/>
                  <a:pt x="805" y="2924"/>
                </a:cubicBezTo>
                <a:cubicBezTo>
                  <a:pt x="-11714" y="-41163"/>
                  <a:pt x="125446" y="427468"/>
                  <a:pt x="147762" y="447062"/>
                </a:cubicBezTo>
                <a:cubicBezTo>
                  <a:pt x="170078" y="466656"/>
                  <a:pt x="130890" y="108516"/>
                  <a:pt x="134700" y="120490"/>
                </a:cubicBezTo>
                <a:cubicBezTo>
                  <a:pt x="138510" y="132464"/>
                  <a:pt x="158104" y="497136"/>
                  <a:pt x="170622" y="518907"/>
                </a:cubicBezTo>
                <a:cubicBezTo>
                  <a:pt x="183140" y="540678"/>
                  <a:pt x="219608" y="250030"/>
                  <a:pt x="222874" y="2347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2DA786C-2440-9CC1-41FC-58B3054A5C05}"/>
              </a:ext>
            </a:extLst>
          </p:cNvPr>
          <p:cNvSpPr/>
          <p:nvPr/>
        </p:nvSpPr>
        <p:spPr>
          <a:xfrm>
            <a:off x="7281968" y="4206035"/>
            <a:ext cx="180309" cy="1118258"/>
          </a:xfrm>
          <a:custGeom>
            <a:avLst/>
            <a:gdLst>
              <a:gd name="connsiteX0" fmla="*/ 180189 w 180309"/>
              <a:gd name="connsiteY0" fmla="*/ 179819 h 1118258"/>
              <a:gd name="connsiteX1" fmla="*/ 59358 w 180309"/>
              <a:gd name="connsiteY1" fmla="*/ 646816 h 1118258"/>
              <a:gd name="connsiteX2" fmla="*/ 157329 w 180309"/>
              <a:gd name="connsiteY2" fmla="*/ 1107282 h 1118258"/>
              <a:gd name="connsiteX3" fmla="*/ 124672 w 180309"/>
              <a:gd name="connsiteY3" fmla="*/ 937465 h 1118258"/>
              <a:gd name="connsiteX4" fmla="*/ 20169 w 180309"/>
              <a:gd name="connsiteY4" fmla="*/ 529251 h 1118258"/>
              <a:gd name="connsiteX5" fmla="*/ 575 w 180309"/>
              <a:gd name="connsiteY5" fmla="*/ 88379 h 1118258"/>
              <a:gd name="connsiteX6" fmla="*/ 29966 w 180309"/>
              <a:gd name="connsiteY6" fmla="*/ 588034 h 1118258"/>
              <a:gd name="connsiteX7" fmla="*/ 72421 w 180309"/>
              <a:gd name="connsiteY7" fmla="*/ 326776 h 1118258"/>
              <a:gd name="connsiteX8" fmla="*/ 92015 w 180309"/>
              <a:gd name="connsiteY8" fmla="*/ 205 h 1118258"/>
              <a:gd name="connsiteX9" fmla="*/ 82218 w 180309"/>
              <a:gd name="connsiteY9" fmla="*/ 375762 h 1118258"/>
              <a:gd name="connsiteX10" fmla="*/ 180189 w 180309"/>
              <a:gd name="connsiteY10" fmla="*/ 179819 h 11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09" h="1118258">
                <a:moveTo>
                  <a:pt x="180189" y="179819"/>
                </a:moveTo>
                <a:cubicBezTo>
                  <a:pt x="176379" y="224995"/>
                  <a:pt x="63168" y="492239"/>
                  <a:pt x="59358" y="646816"/>
                </a:cubicBezTo>
                <a:cubicBezTo>
                  <a:pt x="55548" y="801393"/>
                  <a:pt x="146443" y="1058841"/>
                  <a:pt x="157329" y="1107282"/>
                </a:cubicBezTo>
                <a:cubicBezTo>
                  <a:pt x="168215" y="1155724"/>
                  <a:pt x="147532" y="1033803"/>
                  <a:pt x="124672" y="937465"/>
                </a:cubicBezTo>
                <a:cubicBezTo>
                  <a:pt x="101812" y="841127"/>
                  <a:pt x="40852" y="670765"/>
                  <a:pt x="20169" y="529251"/>
                </a:cubicBezTo>
                <a:cubicBezTo>
                  <a:pt x="-514" y="387737"/>
                  <a:pt x="-1058" y="78582"/>
                  <a:pt x="575" y="88379"/>
                </a:cubicBezTo>
                <a:cubicBezTo>
                  <a:pt x="2208" y="98176"/>
                  <a:pt x="17992" y="548301"/>
                  <a:pt x="29966" y="588034"/>
                </a:cubicBezTo>
                <a:cubicBezTo>
                  <a:pt x="41940" y="627767"/>
                  <a:pt x="62080" y="424747"/>
                  <a:pt x="72421" y="326776"/>
                </a:cubicBezTo>
                <a:cubicBezTo>
                  <a:pt x="82762" y="228805"/>
                  <a:pt x="90382" y="-7959"/>
                  <a:pt x="92015" y="205"/>
                </a:cubicBezTo>
                <a:cubicBezTo>
                  <a:pt x="93648" y="8369"/>
                  <a:pt x="68067" y="343649"/>
                  <a:pt x="82218" y="375762"/>
                </a:cubicBezTo>
                <a:cubicBezTo>
                  <a:pt x="96369" y="407875"/>
                  <a:pt x="183999" y="134643"/>
                  <a:pt x="180189" y="1798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93BDE16-55AC-0D37-4B40-4D829DD1587C}"/>
              </a:ext>
            </a:extLst>
          </p:cNvPr>
          <p:cNvSpPr/>
          <p:nvPr/>
        </p:nvSpPr>
        <p:spPr>
          <a:xfrm>
            <a:off x="6954767" y="3457075"/>
            <a:ext cx="180819" cy="655879"/>
          </a:xfrm>
          <a:custGeom>
            <a:avLst/>
            <a:gdLst>
              <a:gd name="connsiteX0" fmla="*/ 33862 w 180819"/>
              <a:gd name="connsiteY0" fmla="*/ 1316 h 655879"/>
              <a:gd name="connsiteX1" fmla="*/ 1204 w 180819"/>
              <a:gd name="connsiteY1" fmla="*/ 109085 h 655879"/>
              <a:gd name="connsiteX2" fmla="*/ 46924 w 180819"/>
              <a:gd name="connsiteY2" fmla="*/ 285434 h 655879"/>
              <a:gd name="connsiteX3" fmla="*/ 43659 w 180819"/>
              <a:gd name="connsiteY3" fmla="*/ 262574 h 655879"/>
              <a:gd name="connsiteX4" fmla="*/ 102442 w 180819"/>
              <a:gd name="connsiteY4" fmla="*/ 432391 h 655879"/>
              <a:gd name="connsiteX5" fmla="*/ 115504 w 180819"/>
              <a:gd name="connsiteY5" fmla="*/ 647928 h 655879"/>
              <a:gd name="connsiteX6" fmla="*/ 125302 w 180819"/>
              <a:gd name="connsiteY6" fmla="*/ 585879 h 655879"/>
              <a:gd name="connsiteX7" fmla="*/ 180819 w 180819"/>
              <a:gd name="connsiteY7" fmla="*/ 363811 h 655879"/>
              <a:gd name="connsiteX8" fmla="*/ 125302 w 180819"/>
              <a:gd name="connsiteY8" fmla="*/ 478111 h 655879"/>
              <a:gd name="connsiteX9" fmla="*/ 53456 w 180819"/>
              <a:gd name="connsiteY9" fmla="*/ 340951 h 655879"/>
              <a:gd name="connsiteX10" fmla="*/ 1204 w 180819"/>
              <a:gd name="connsiteY10" fmla="*/ 180931 h 655879"/>
              <a:gd name="connsiteX11" fmla="*/ 33862 w 180819"/>
              <a:gd name="connsiteY11" fmla="*/ 1316 h 65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19" h="655879">
                <a:moveTo>
                  <a:pt x="33862" y="1316"/>
                </a:moveTo>
                <a:cubicBezTo>
                  <a:pt x="33862" y="-10658"/>
                  <a:pt x="-973" y="61732"/>
                  <a:pt x="1204" y="109085"/>
                </a:cubicBezTo>
                <a:cubicBezTo>
                  <a:pt x="3381" y="156438"/>
                  <a:pt x="39848" y="259853"/>
                  <a:pt x="46924" y="285434"/>
                </a:cubicBezTo>
                <a:cubicBezTo>
                  <a:pt x="54000" y="311015"/>
                  <a:pt x="34406" y="238081"/>
                  <a:pt x="43659" y="262574"/>
                </a:cubicBezTo>
                <a:cubicBezTo>
                  <a:pt x="52912" y="287067"/>
                  <a:pt x="90468" y="368165"/>
                  <a:pt x="102442" y="432391"/>
                </a:cubicBezTo>
                <a:cubicBezTo>
                  <a:pt x="114416" y="496617"/>
                  <a:pt x="111694" y="622347"/>
                  <a:pt x="115504" y="647928"/>
                </a:cubicBezTo>
                <a:cubicBezTo>
                  <a:pt x="119314" y="673509"/>
                  <a:pt x="114416" y="633232"/>
                  <a:pt x="125302" y="585879"/>
                </a:cubicBezTo>
                <a:cubicBezTo>
                  <a:pt x="136188" y="538526"/>
                  <a:pt x="180819" y="381772"/>
                  <a:pt x="180819" y="363811"/>
                </a:cubicBezTo>
                <a:cubicBezTo>
                  <a:pt x="180819" y="345850"/>
                  <a:pt x="146529" y="481921"/>
                  <a:pt x="125302" y="478111"/>
                </a:cubicBezTo>
                <a:cubicBezTo>
                  <a:pt x="104075" y="474301"/>
                  <a:pt x="74139" y="390481"/>
                  <a:pt x="53456" y="340951"/>
                </a:cubicBezTo>
                <a:cubicBezTo>
                  <a:pt x="32773" y="291421"/>
                  <a:pt x="9913" y="233183"/>
                  <a:pt x="1204" y="180931"/>
                </a:cubicBezTo>
                <a:cubicBezTo>
                  <a:pt x="-7505" y="128680"/>
                  <a:pt x="33862" y="13290"/>
                  <a:pt x="33862" y="13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7E7CA26A-F047-B6B2-2A68-8B397717B2B1}"/>
              </a:ext>
            </a:extLst>
          </p:cNvPr>
          <p:cNvSpPr/>
          <p:nvPr/>
        </p:nvSpPr>
        <p:spPr>
          <a:xfrm>
            <a:off x="6923302" y="3690093"/>
            <a:ext cx="153644" cy="735042"/>
          </a:xfrm>
          <a:custGeom>
            <a:avLst/>
            <a:gdLst>
              <a:gd name="connsiteX0" fmla="*/ 12 w 153644"/>
              <a:gd name="connsiteY0" fmla="*/ 164 h 735042"/>
              <a:gd name="connsiteX1" fmla="*/ 22872 w 153644"/>
              <a:gd name="connsiteY1" fmla="*/ 316938 h 735042"/>
              <a:gd name="connsiteX2" fmla="*/ 32669 w 153644"/>
              <a:gd name="connsiteY2" fmla="*/ 287547 h 735042"/>
              <a:gd name="connsiteX3" fmla="*/ 88187 w 153644"/>
              <a:gd name="connsiteY3" fmla="*/ 375721 h 735042"/>
              <a:gd name="connsiteX4" fmla="*/ 133907 w 153644"/>
              <a:gd name="connsiteY4" fmla="*/ 578196 h 735042"/>
              <a:gd name="connsiteX5" fmla="*/ 146969 w 153644"/>
              <a:gd name="connsiteY5" fmla="*/ 731684 h 735042"/>
              <a:gd name="connsiteX6" fmla="*/ 150235 w 153644"/>
              <a:gd name="connsiteY6" fmla="*/ 646776 h 735042"/>
              <a:gd name="connsiteX7" fmla="*/ 97984 w 153644"/>
              <a:gd name="connsiteY7" fmla="*/ 245093 h 735042"/>
              <a:gd name="connsiteX8" fmla="*/ 104515 w 153644"/>
              <a:gd name="connsiteY8" fmla="*/ 346330 h 735042"/>
              <a:gd name="connsiteX9" fmla="*/ 26138 w 153644"/>
              <a:gd name="connsiteY9" fmla="*/ 274484 h 735042"/>
              <a:gd name="connsiteX10" fmla="*/ 12 w 153644"/>
              <a:gd name="connsiteY10" fmla="*/ 164 h 7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44" h="735042">
                <a:moveTo>
                  <a:pt x="12" y="164"/>
                </a:moveTo>
                <a:cubicBezTo>
                  <a:pt x="-532" y="7240"/>
                  <a:pt x="17429" y="269041"/>
                  <a:pt x="22872" y="316938"/>
                </a:cubicBezTo>
                <a:cubicBezTo>
                  <a:pt x="28315" y="364835"/>
                  <a:pt x="21783" y="277750"/>
                  <a:pt x="32669" y="287547"/>
                </a:cubicBezTo>
                <a:cubicBezTo>
                  <a:pt x="43555" y="297344"/>
                  <a:pt x="71314" y="327280"/>
                  <a:pt x="88187" y="375721"/>
                </a:cubicBezTo>
                <a:cubicBezTo>
                  <a:pt x="105060" y="424162"/>
                  <a:pt x="124110" y="518869"/>
                  <a:pt x="133907" y="578196"/>
                </a:cubicBezTo>
                <a:cubicBezTo>
                  <a:pt x="143704" y="637523"/>
                  <a:pt x="144248" y="720254"/>
                  <a:pt x="146969" y="731684"/>
                </a:cubicBezTo>
                <a:cubicBezTo>
                  <a:pt x="149690" y="743114"/>
                  <a:pt x="158399" y="727874"/>
                  <a:pt x="150235" y="646776"/>
                </a:cubicBezTo>
                <a:cubicBezTo>
                  <a:pt x="142071" y="565678"/>
                  <a:pt x="105604" y="295167"/>
                  <a:pt x="97984" y="245093"/>
                </a:cubicBezTo>
                <a:cubicBezTo>
                  <a:pt x="90364" y="195019"/>
                  <a:pt x="116489" y="341432"/>
                  <a:pt x="104515" y="346330"/>
                </a:cubicBezTo>
                <a:cubicBezTo>
                  <a:pt x="92541" y="351228"/>
                  <a:pt x="39745" y="332723"/>
                  <a:pt x="26138" y="274484"/>
                </a:cubicBezTo>
                <a:cubicBezTo>
                  <a:pt x="12531" y="216245"/>
                  <a:pt x="556" y="-6912"/>
                  <a:pt x="12" y="1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4FBAE14-394F-7AB5-5EA8-3D0C1C0C0B67}"/>
              </a:ext>
            </a:extLst>
          </p:cNvPr>
          <p:cNvSpPr/>
          <p:nvPr/>
        </p:nvSpPr>
        <p:spPr>
          <a:xfrm>
            <a:off x="7014514" y="4468458"/>
            <a:ext cx="286106" cy="840453"/>
          </a:xfrm>
          <a:custGeom>
            <a:avLst/>
            <a:gdLst>
              <a:gd name="connsiteX0" fmla="*/ 222309 w 286106"/>
              <a:gd name="connsiteY0" fmla="*/ 5571 h 840453"/>
              <a:gd name="connsiteX1" fmla="*/ 215777 w 286106"/>
              <a:gd name="connsiteY1" fmla="*/ 547679 h 840453"/>
              <a:gd name="connsiteX2" fmla="*/ 284357 w 286106"/>
              <a:gd name="connsiteY2" fmla="*/ 831796 h 840453"/>
              <a:gd name="connsiteX3" fmla="*/ 261497 w 286106"/>
              <a:gd name="connsiteY3" fmla="*/ 743622 h 840453"/>
              <a:gd name="connsiteX4" fmla="*/ 215777 w 286106"/>
              <a:gd name="connsiteY4" fmla="*/ 505225 h 840453"/>
              <a:gd name="connsiteX5" fmla="*/ 240 w 286106"/>
              <a:gd name="connsiteY5" fmla="*/ 132933 h 840453"/>
              <a:gd name="connsiteX6" fmla="*/ 173323 w 286106"/>
              <a:gd name="connsiteY6" fmla="*/ 417051 h 840453"/>
              <a:gd name="connsiteX7" fmla="*/ 173323 w 286106"/>
              <a:gd name="connsiteY7" fmla="*/ 377862 h 840453"/>
              <a:gd name="connsiteX8" fmla="*/ 186386 w 286106"/>
              <a:gd name="connsiteY8" fmla="*/ 433379 h 840453"/>
              <a:gd name="connsiteX9" fmla="*/ 202715 w 286106"/>
              <a:gd name="connsiteY9" fmla="*/ 276625 h 840453"/>
              <a:gd name="connsiteX10" fmla="*/ 222309 w 286106"/>
              <a:gd name="connsiteY10" fmla="*/ 5571 h 84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106" h="840453">
                <a:moveTo>
                  <a:pt x="222309" y="5571"/>
                </a:moveTo>
                <a:cubicBezTo>
                  <a:pt x="224486" y="50747"/>
                  <a:pt x="205436" y="409975"/>
                  <a:pt x="215777" y="547679"/>
                </a:cubicBezTo>
                <a:cubicBezTo>
                  <a:pt x="226118" y="685383"/>
                  <a:pt x="276737" y="799139"/>
                  <a:pt x="284357" y="831796"/>
                </a:cubicBezTo>
                <a:cubicBezTo>
                  <a:pt x="291977" y="864453"/>
                  <a:pt x="272927" y="798050"/>
                  <a:pt x="261497" y="743622"/>
                </a:cubicBezTo>
                <a:cubicBezTo>
                  <a:pt x="250067" y="689194"/>
                  <a:pt x="259320" y="607006"/>
                  <a:pt x="215777" y="505225"/>
                </a:cubicBezTo>
                <a:cubicBezTo>
                  <a:pt x="172234" y="403444"/>
                  <a:pt x="7316" y="147629"/>
                  <a:pt x="240" y="132933"/>
                </a:cubicBezTo>
                <a:cubicBezTo>
                  <a:pt x="-6836" y="118237"/>
                  <a:pt x="144476" y="376230"/>
                  <a:pt x="173323" y="417051"/>
                </a:cubicBezTo>
                <a:cubicBezTo>
                  <a:pt x="202170" y="457872"/>
                  <a:pt x="171146" y="375141"/>
                  <a:pt x="173323" y="377862"/>
                </a:cubicBezTo>
                <a:cubicBezTo>
                  <a:pt x="175500" y="380583"/>
                  <a:pt x="181487" y="450252"/>
                  <a:pt x="186386" y="433379"/>
                </a:cubicBezTo>
                <a:cubicBezTo>
                  <a:pt x="191285" y="416506"/>
                  <a:pt x="196183" y="350648"/>
                  <a:pt x="202715" y="276625"/>
                </a:cubicBezTo>
                <a:cubicBezTo>
                  <a:pt x="209246" y="202602"/>
                  <a:pt x="220132" y="-39605"/>
                  <a:pt x="222309" y="55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0AAFBAE-D621-53C0-E619-1A5D50D72D70}"/>
              </a:ext>
            </a:extLst>
          </p:cNvPr>
          <p:cNvSpPr/>
          <p:nvPr/>
        </p:nvSpPr>
        <p:spPr>
          <a:xfrm>
            <a:off x="6906708" y="4656884"/>
            <a:ext cx="389368" cy="741083"/>
          </a:xfrm>
          <a:custGeom>
            <a:avLst/>
            <a:gdLst>
              <a:gd name="connsiteX0" fmla="*/ 278 w 389368"/>
              <a:gd name="connsiteY0" fmla="*/ 25 h 741083"/>
              <a:gd name="connsiteX1" fmla="*/ 150501 w 389368"/>
              <a:gd name="connsiteY1" fmla="*/ 254750 h 741083"/>
              <a:gd name="connsiteX2" fmla="*/ 225612 w 389368"/>
              <a:gd name="connsiteY2" fmla="*/ 561727 h 741083"/>
              <a:gd name="connsiteX3" fmla="*/ 222346 w 389368"/>
              <a:gd name="connsiteY3" fmla="*/ 509476 h 741083"/>
              <a:gd name="connsiteX4" fmla="*/ 261535 w 389368"/>
              <a:gd name="connsiteY4" fmla="*/ 349456 h 741083"/>
              <a:gd name="connsiteX5" fmla="*/ 277863 w 389368"/>
              <a:gd name="connsiteY5" fmla="*/ 447427 h 741083"/>
              <a:gd name="connsiteX6" fmla="*/ 385632 w 389368"/>
              <a:gd name="connsiteY6" fmla="*/ 731545 h 741083"/>
              <a:gd name="connsiteX7" fmla="*/ 356241 w 389368"/>
              <a:gd name="connsiteY7" fmla="*/ 649902 h 741083"/>
              <a:gd name="connsiteX8" fmla="*/ 274598 w 389368"/>
              <a:gd name="connsiteY8" fmla="*/ 414770 h 741083"/>
              <a:gd name="connsiteX9" fmla="*/ 196221 w 389368"/>
              <a:gd name="connsiteY9" fmla="*/ 153513 h 741083"/>
              <a:gd name="connsiteX10" fmla="*/ 251738 w 389368"/>
              <a:gd name="connsiteY10" fmla="*/ 437630 h 741083"/>
              <a:gd name="connsiteX11" fmla="*/ 212549 w 389368"/>
              <a:gd name="connsiteY11" fmla="*/ 398442 h 741083"/>
              <a:gd name="connsiteX12" fmla="*/ 163563 w 389368"/>
              <a:gd name="connsiteY12" fmla="*/ 287407 h 741083"/>
              <a:gd name="connsiteX13" fmla="*/ 72123 w 389368"/>
              <a:gd name="connsiteY13" fmla="*/ 176373 h 741083"/>
              <a:gd name="connsiteX14" fmla="*/ 111312 w 389368"/>
              <a:gd name="connsiteY14" fmla="*/ 238422 h 741083"/>
              <a:gd name="connsiteX15" fmla="*/ 278 w 389368"/>
              <a:gd name="connsiteY15" fmla="*/ 25 h 74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9368" h="741083">
                <a:moveTo>
                  <a:pt x="278" y="25"/>
                </a:moveTo>
                <a:cubicBezTo>
                  <a:pt x="6810" y="2746"/>
                  <a:pt x="112945" y="161133"/>
                  <a:pt x="150501" y="254750"/>
                </a:cubicBezTo>
                <a:cubicBezTo>
                  <a:pt x="188057" y="348367"/>
                  <a:pt x="213638" y="519273"/>
                  <a:pt x="225612" y="561727"/>
                </a:cubicBezTo>
                <a:cubicBezTo>
                  <a:pt x="237586" y="604181"/>
                  <a:pt x="216359" y="544855"/>
                  <a:pt x="222346" y="509476"/>
                </a:cubicBezTo>
                <a:cubicBezTo>
                  <a:pt x="228333" y="474097"/>
                  <a:pt x="252282" y="359797"/>
                  <a:pt x="261535" y="349456"/>
                </a:cubicBezTo>
                <a:cubicBezTo>
                  <a:pt x="270788" y="339115"/>
                  <a:pt x="257180" y="383745"/>
                  <a:pt x="277863" y="447427"/>
                </a:cubicBezTo>
                <a:cubicBezTo>
                  <a:pt x="298546" y="511109"/>
                  <a:pt x="372569" y="697799"/>
                  <a:pt x="385632" y="731545"/>
                </a:cubicBezTo>
                <a:cubicBezTo>
                  <a:pt x="398695" y="765291"/>
                  <a:pt x="374747" y="702698"/>
                  <a:pt x="356241" y="649902"/>
                </a:cubicBezTo>
                <a:cubicBezTo>
                  <a:pt x="337735" y="597106"/>
                  <a:pt x="301268" y="497502"/>
                  <a:pt x="274598" y="414770"/>
                </a:cubicBezTo>
                <a:cubicBezTo>
                  <a:pt x="247928" y="332039"/>
                  <a:pt x="200031" y="149703"/>
                  <a:pt x="196221" y="153513"/>
                </a:cubicBezTo>
                <a:cubicBezTo>
                  <a:pt x="192411" y="157323"/>
                  <a:pt x="249017" y="396809"/>
                  <a:pt x="251738" y="437630"/>
                </a:cubicBezTo>
                <a:cubicBezTo>
                  <a:pt x="254459" y="478451"/>
                  <a:pt x="227245" y="423479"/>
                  <a:pt x="212549" y="398442"/>
                </a:cubicBezTo>
                <a:cubicBezTo>
                  <a:pt x="197853" y="373405"/>
                  <a:pt x="186967" y="324418"/>
                  <a:pt x="163563" y="287407"/>
                </a:cubicBezTo>
                <a:cubicBezTo>
                  <a:pt x="140159" y="250396"/>
                  <a:pt x="80832" y="184537"/>
                  <a:pt x="72123" y="176373"/>
                </a:cubicBezTo>
                <a:cubicBezTo>
                  <a:pt x="63415" y="168209"/>
                  <a:pt x="118388" y="264548"/>
                  <a:pt x="111312" y="238422"/>
                </a:cubicBezTo>
                <a:cubicBezTo>
                  <a:pt x="104236" y="212296"/>
                  <a:pt x="-6254" y="-2696"/>
                  <a:pt x="278" y="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308322ED-5CA4-8B42-F826-CD2106F0469B}"/>
              </a:ext>
            </a:extLst>
          </p:cNvPr>
          <p:cNvSpPr/>
          <p:nvPr/>
        </p:nvSpPr>
        <p:spPr>
          <a:xfrm>
            <a:off x="6673850" y="4606880"/>
            <a:ext cx="173497" cy="599798"/>
          </a:xfrm>
          <a:custGeom>
            <a:avLst/>
            <a:gdLst>
              <a:gd name="connsiteX0" fmla="*/ 6350 w 173497"/>
              <a:gd name="connsiteY0" fmla="*/ 45 h 599798"/>
              <a:gd name="connsiteX1" fmla="*/ 53975 w 173497"/>
              <a:gd name="connsiteY1" fmla="*/ 196895 h 599798"/>
              <a:gd name="connsiteX2" fmla="*/ 53975 w 173497"/>
              <a:gd name="connsiteY2" fmla="*/ 438195 h 599798"/>
              <a:gd name="connsiteX3" fmla="*/ 69850 w 173497"/>
              <a:gd name="connsiteY3" fmla="*/ 355645 h 599798"/>
              <a:gd name="connsiteX4" fmla="*/ 95250 w 173497"/>
              <a:gd name="connsiteY4" fmla="*/ 596945 h 599798"/>
              <a:gd name="connsiteX5" fmla="*/ 95250 w 173497"/>
              <a:gd name="connsiteY5" fmla="*/ 476295 h 599798"/>
              <a:gd name="connsiteX6" fmla="*/ 98425 w 173497"/>
              <a:gd name="connsiteY6" fmla="*/ 298495 h 599798"/>
              <a:gd name="connsiteX7" fmla="*/ 171450 w 173497"/>
              <a:gd name="connsiteY7" fmla="*/ 107995 h 599798"/>
              <a:gd name="connsiteX8" fmla="*/ 152400 w 173497"/>
              <a:gd name="connsiteY8" fmla="*/ 158795 h 599798"/>
              <a:gd name="connsiteX9" fmla="*/ 142875 w 173497"/>
              <a:gd name="connsiteY9" fmla="*/ 139745 h 599798"/>
              <a:gd name="connsiteX10" fmla="*/ 88900 w 173497"/>
              <a:gd name="connsiteY10" fmla="*/ 3220 h 599798"/>
              <a:gd name="connsiteX11" fmla="*/ 123825 w 173497"/>
              <a:gd name="connsiteY11" fmla="*/ 123870 h 599798"/>
              <a:gd name="connsiteX12" fmla="*/ 104775 w 173497"/>
              <a:gd name="connsiteY12" fmla="*/ 212770 h 599798"/>
              <a:gd name="connsiteX13" fmla="*/ 92075 w 173497"/>
              <a:gd name="connsiteY13" fmla="*/ 292145 h 599798"/>
              <a:gd name="connsiteX14" fmla="*/ 44450 w 173497"/>
              <a:gd name="connsiteY14" fmla="*/ 368345 h 599798"/>
              <a:gd name="connsiteX15" fmla="*/ 47625 w 173497"/>
              <a:gd name="connsiteY15" fmla="*/ 276270 h 599798"/>
              <a:gd name="connsiteX16" fmla="*/ 0 w 173497"/>
              <a:gd name="connsiteY16" fmla="*/ 114345 h 599798"/>
              <a:gd name="connsiteX17" fmla="*/ 47625 w 173497"/>
              <a:gd name="connsiteY17" fmla="*/ 177845 h 599798"/>
              <a:gd name="connsiteX18" fmla="*/ 6350 w 173497"/>
              <a:gd name="connsiteY18" fmla="*/ 45 h 59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497" h="599798">
                <a:moveTo>
                  <a:pt x="6350" y="45"/>
                </a:moveTo>
                <a:cubicBezTo>
                  <a:pt x="7408" y="3220"/>
                  <a:pt x="46038" y="123870"/>
                  <a:pt x="53975" y="196895"/>
                </a:cubicBezTo>
                <a:cubicBezTo>
                  <a:pt x="61912" y="269920"/>
                  <a:pt x="51329" y="411737"/>
                  <a:pt x="53975" y="438195"/>
                </a:cubicBezTo>
                <a:cubicBezTo>
                  <a:pt x="56621" y="464653"/>
                  <a:pt x="62971" y="329187"/>
                  <a:pt x="69850" y="355645"/>
                </a:cubicBezTo>
                <a:cubicBezTo>
                  <a:pt x="76729" y="382103"/>
                  <a:pt x="91017" y="576837"/>
                  <a:pt x="95250" y="596945"/>
                </a:cubicBezTo>
                <a:cubicBezTo>
                  <a:pt x="99483" y="617053"/>
                  <a:pt x="94721" y="526037"/>
                  <a:pt x="95250" y="476295"/>
                </a:cubicBezTo>
                <a:cubicBezTo>
                  <a:pt x="95779" y="426553"/>
                  <a:pt x="85725" y="359878"/>
                  <a:pt x="98425" y="298495"/>
                </a:cubicBezTo>
                <a:cubicBezTo>
                  <a:pt x="111125" y="237112"/>
                  <a:pt x="162454" y="131278"/>
                  <a:pt x="171450" y="107995"/>
                </a:cubicBezTo>
                <a:cubicBezTo>
                  <a:pt x="180446" y="84712"/>
                  <a:pt x="157163" y="153503"/>
                  <a:pt x="152400" y="158795"/>
                </a:cubicBezTo>
                <a:cubicBezTo>
                  <a:pt x="147638" y="164087"/>
                  <a:pt x="153458" y="165674"/>
                  <a:pt x="142875" y="139745"/>
                </a:cubicBezTo>
                <a:cubicBezTo>
                  <a:pt x="132292" y="113816"/>
                  <a:pt x="92075" y="5866"/>
                  <a:pt x="88900" y="3220"/>
                </a:cubicBezTo>
                <a:cubicBezTo>
                  <a:pt x="85725" y="574"/>
                  <a:pt x="121179" y="88945"/>
                  <a:pt x="123825" y="123870"/>
                </a:cubicBezTo>
                <a:cubicBezTo>
                  <a:pt x="126471" y="158795"/>
                  <a:pt x="110067" y="184724"/>
                  <a:pt x="104775" y="212770"/>
                </a:cubicBezTo>
                <a:cubicBezTo>
                  <a:pt x="99483" y="240816"/>
                  <a:pt x="102129" y="266216"/>
                  <a:pt x="92075" y="292145"/>
                </a:cubicBezTo>
                <a:cubicBezTo>
                  <a:pt x="82021" y="318074"/>
                  <a:pt x="51858" y="370991"/>
                  <a:pt x="44450" y="368345"/>
                </a:cubicBezTo>
                <a:cubicBezTo>
                  <a:pt x="37042" y="365699"/>
                  <a:pt x="55033" y="318603"/>
                  <a:pt x="47625" y="276270"/>
                </a:cubicBezTo>
                <a:cubicBezTo>
                  <a:pt x="40217" y="233937"/>
                  <a:pt x="0" y="130749"/>
                  <a:pt x="0" y="114345"/>
                </a:cubicBezTo>
                <a:cubicBezTo>
                  <a:pt x="0" y="97941"/>
                  <a:pt x="43921" y="194249"/>
                  <a:pt x="47625" y="177845"/>
                </a:cubicBezTo>
                <a:cubicBezTo>
                  <a:pt x="51329" y="161441"/>
                  <a:pt x="5292" y="-3130"/>
                  <a:pt x="6350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95680A03-9911-2346-2D1F-3EA98DC0D2A0}"/>
              </a:ext>
            </a:extLst>
          </p:cNvPr>
          <p:cNvSpPr/>
          <p:nvPr/>
        </p:nvSpPr>
        <p:spPr>
          <a:xfrm>
            <a:off x="6860246" y="3996911"/>
            <a:ext cx="161561" cy="707254"/>
          </a:xfrm>
          <a:custGeom>
            <a:avLst/>
            <a:gdLst>
              <a:gd name="connsiteX0" fmla="*/ 102529 w 161561"/>
              <a:gd name="connsiteY0" fmla="*/ 108364 h 707254"/>
              <a:gd name="connsiteX1" fmla="*/ 80304 w 161561"/>
              <a:gd name="connsiteY1" fmla="*/ 302039 h 707254"/>
              <a:gd name="connsiteX2" fmla="*/ 156504 w 161561"/>
              <a:gd name="connsiteY2" fmla="*/ 692564 h 707254"/>
              <a:gd name="connsiteX3" fmla="*/ 137454 w 161561"/>
              <a:gd name="connsiteY3" fmla="*/ 594139 h 707254"/>
              <a:gd name="connsiteX4" fmla="*/ 929 w 161561"/>
              <a:gd name="connsiteY4" fmla="*/ 305214 h 707254"/>
              <a:gd name="connsiteX5" fmla="*/ 77129 w 161561"/>
              <a:gd name="connsiteY5" fmla="*/ 422689 h 707254"/>
              <a:gd name="connsiteX6" fmla="*/ 70779 w 161561"/>
              <a:gd name="connsiteY6" fmla="*/ 267114 h 707254"/>
              <a:gd name="connsiteX7" fmla="*/ 29504 w 161561"/>
              <a:gd name="connsiteY7" fmla="*/ 414 h 707254"/>
              <a:gd name="connsiteX8" fmla="*/ 67604 w 161561"/>
              <a:gd name="connsiteY8" fmla="*/ 203614 h 707254"/>
              <a:gd name="connsiteX9" fmla="*/ 102529 w 161561"/>
              <a:gd name="connsiteY9" fmla="*/ 108364 h 7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561" h="707254">
                <a:moveTo>
                  <a:pt x="102529" y="108364"/>
                </a:moveTo>
                <a:cubicBezTo>
                  <a:pt x="104646" y="124768"/>
                  <a:pt x="71308" y="204672"/>
                  <a:pt x="80304" y="302039"/>
                </a:cubicBezTo>
                <a:cubicBezTo>
                  <a:pt x="89300" y="399406"/>
                  <a:pt x="146979" y="643881"/>
                  <a:pt x="156504" y="692564"/>
                </a:cubicBezTo>
                <a:cubicBezTo>
                  <a:pt x="166029" y="741247"/>
                  <a:pt x="163383" y="658697"/>
                  <a:pt x="137454" y="594139"/>
                </a:cubicBezTo>
                <a:cubicBezTo>
                  <a:pt x="111525" y="529581"/>
                  <a:pt x="10983" y="333789"/>
                  <a:pt x="929" y="305214"/>
                </a:cubicBezTo>
                <a:cubicBezTo>
                  <a:pt x="-9125" y="276639"/>
                  <a:pt x="65487" y="429039"/>
                  <a:pt x="77129" y="422689"/>
                </a:cubicBezTo>
                <a:cubicBezTo>
                  <a:pt x="88771" y="416339"/>
                  <a:pt x="78716" y="337493"/>
                  <a:pt x="70779" y="267114"/>
                </a:cubicBezTo>
                <a:cubicBezTo>
                  <a:pt x="62842" y="196735"/>
                  <a:pt x="30033" y="10997"/>
                  <a:pt x="29504" y="414"/>
                </a:cubicBezTo>
                <a:cubicBezTo>
                  <a:pt x="28975" y="-10169"/>
                  <a:pt x="56491" y="185093"/>
                  <a:pt x="67604" y="203614"/>
                </a:cubicBezTo>
                <a:cubicBezTo>
                  <a:pt x="78716" y="222135"/>
                  <a:pt x="100412" y="91960"/>
                  <a:pt x="102529" y="1083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DC69A1-62E7-69B7-239D-8F9B65F0BB55}"/>
              </a:ext>
            </a:extLst>
          </p:cNvPr>
          <p:cNvSpPr/>
          <p:nvPr/>
        </p:nvSpPr>
        <p:spPr>
          <a:xfrm>
            <a:off x="6573439" y="3478262"/>
            <a:ext cx="211873" cy="645655"/>
          </a:xfrm>
          <a:custGeom>
            <a:avLst/>
            <a:gdLst>
              <a:gd name="connsiteX0" fmla="*/ 211536 w 211873"/>
              <a:gd name="connsiteY0" fmla="*/ 1538 h 645655"/>
              <a:gd name="connsiteX1" fmla="*/ 125811 w 211873"/>
              <a:gd name="connsiteY1" fmla="*/ 176163 h 645655"/>
              <a:gd name="connsiteX2" fmla="*/ 14686 w 211873"/>
              <a:gd name="connsiteY2" fmla="*/ 611138 h 645655"/>
              <a:gd name="connsiteX3" fmla="*/ 17861 w 211873"/>
              <a:gd name="connsiteY3" fmla="*/ 592088 h 645655"/>
              <a:gd name="connsiteX4" fmla="*/ 167086 w 211873"/>
              <a:gd name="connsiteY4" fmla="*/ 382538 h 645655"/>
              <a:gd name="connsiteX5" fmla="*/ 46436 w 211873"/>
              <a:gd name="connsiteY5" fmla="*/ 528588 h 645655"/>
              <a:gd name="connsiteX6" fmla="*/ 55961 w 211873"/>
              <a:gd name="connsiteY6" fmla="*/ 433338 h 645655"/>
              <a:gd name="connsiteX7" fmla="*/ 94061 w 211873"/>
              <a:gd name="connsiteY7" fmla="*/ 261888 h 645655"/>
              <a:gd name="connsiteX8" fmla="*/ 211536 w 211873"/>
              <a:gd name="connsiteY8" fmla="*/ 1538 h 6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73" h="645655">
                <a:moveTo>
                  <a:pt x="211536" y="1538"/>
                </a:moveTo>
                <a:cubicBezTo>
                  <a:pt x="216828" y="-12749"/>
                  <a:pt x="158619" y="74563"/>
                  <a:pt x="125811" y="176163"/>
                </a:cubicBezTo>
                <a:cubicBezTo>
                  <a:pt x="93003" y="277763"/>
                  <a:pt x="14686" y="611138"/>
                  <a:pt x="14686" y="611138"/>
                </a:cubicBezTo>
                <a:cubicBezTo>
                  <a:pt x="-3306" y="680459"/>
                  <a:pt x="-7539" y="630188"/>
                  <a:pt x="17861" y="592088"/>
                </a:cubicBezTo>
                <a:cubicBezTo>
                  <a:pt x="43261" y="553988"/>
                  <a:pt x="162323" y="393121"/>
                  <a:pt x="167086" y="382538"/>
                </a:cubicBezTo>
                <a:cubicBezTo>
                  <a:pt x="171848" y="371955"/>
                  <a:pt x="64957" y="520121"/>
                  <a:pt x="46436" y="528588"/>
                </a:cubicBezTo>
                <a:cubicBezTo>
                  <a:pt x="27915" y="537055"/>
                  <a:pt x="48024" y="477788"/>
                  <a:pt x="55961" y="433338"/>
                </a:cubicBezTo>
                <a:cubicBezTo>
                  <a:pt x="63898" y="388888"/>
                  <a:pt x="68661" y="329092"/>
                  <a:pt x="94061" y="261888"/>
                </a:cubicBezTo>
                <a:cubicBezTo>
                  <a:pt x="119461" y="194684"/>
                  <a:pt x="206244" y="15825"/>
                  <a:pt x="211536" y="15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1E7B751-DFF7-019B-278B-4AF9A803EE01}"/>
              </a:ext>
            </a:extLst>
          </p:cNvPr>
          <p:cNvSpPr/>
          <p:nvPr/>
        </p:nvSpPr>
        <p:spPr>
          <a:xfrm>
            <a:off x="6449313" y="3495285"/>
            <a:ext cx="174569" cy="334904"/>
          </a:xfrm>
          <a:custGeom>
            <a:avLst/>
            <a:gdLst>
              <a:gd name="connsiteX0" fmla="*/ 84837 w 174569"/>
              <a:gd name="connsiteY0" fmla="*/ 390 h 334904"/>
              <a:gd name="connsiteX1" fmla="*/ 81662 w 174569"/>
              <a:gd name="connsiteY1" fmla="*/ 162315 h 334904"/>
              <a:gd name="connsiteX2" fmla="*/ 2287 w 174569"/>
              <a:gd name="connsiteY2" fmla="*/ 330590 h 334904"/>
              <a:gd name="connsiteX3" fmla="*/ 34037 w 174569"/>
              <a:gd name="connsiteY3" fmla="*/ 270265 h 334904"/>
              <a:gd name="connsiteX4" fmla="*/ 161037 w 174569"/>
              <a:gd name="connsiteY4" fmla="*/ 111515 h 334904"/>
              <a:gd name="connsiteX5" fmla="*/ 170562 w 174569"/>
              <a:gd name="connsiteY5" fmla="*/ 390 h 334904"/>
              <a:gd name="connsiteX6" fmla="*/ 157862 w 174569"/>
              <a:gd name="connsiteY6" fmla="*/ 149615 h 334904"/>
              <a:gd name="connsiteX7" fmla="*/ 68962 w 174569"/>
              <a:gd name="connsiteY7" fmla="*/ 222640 h 334904"/>
              <a:gd name="connsiteX8" fmla="*/ 88012 w 174569"/>
              <a:gd name="connsiteY8" fmla="*/ 155965 h 334904"/>
              <a:gd name="connsiteX9" fmla="*/ 84837 w 174569"/>
              <a:gd name="connsiteY9" fmla="*/ 390 h 3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69" h="334904">
                <a:moveTo>
                  <a:pt x="84837" y="390"/>
                </a:moveTo>
                <a:cubicBezTo>
                  <a:pt x="83779" y="1448"/>
                  <a:pt x="95420" y="107282"/>
                  <a:pt x="81662" y="162315"/>
                </a:cubicBezTo>
                <a:cubicBezTo>
                  <a:pt x="67904" y="217348"/>
                  <a:pt x="10224" y="312598"/>
                  <a:pt x="2287" y="330590"/>
                </a:cubicBezTo>
                <a:cubicBezTo>
                  <a:pt x="-5651" y="348582"/>
                  <a:pt x="7579" y="306777"/>
                  <a:pt x="34037" y="270265"/>
                </a:cubicBezTo>
                <a:cubicBezTo>
                  <a:pt x="60495" y="233753"/>
                  <a:pt x="138283" y="156494"/>
                  <a:pt x="161037" y="111515"/>
                </a:cubicBezTo>
                <a:cubicBezTo>
                  <a:pt x="183791" y="66536"/>
                  <a:pt x="171091" y="-5960"/>
                  <a:pt x="170562" y="390"/>
                </a:cubicBezTo>
                <a:cubicBezTo>
                  <a:pt x="170033" y="6740"/>
                  <a:pt x="174795" y="112573"/>
                  <a:pt x="157862" y="149615"/>
                </a:cubicBezTo>
                <a:cubicBezTo>
                  <a:pt x="140929" y="186657"/>
                  <a:pt x="80604" y="221582"/>
                  <a:pt x="68962" y="222640"/>
                </a:cubicBezTo>
                <a:cubicBezTo>
                  <a:pt x="57320" y="223698"/>
                  <a:pt x="82191" y="188244"/>
                  <a:pt x="88012" y="155965"/>
                </a:cubicBezTo>
                <a:cubicBezTo>
                  <a:pt x="93833" y="123686"/>
                  <a:pt x="85895" y="-668"/>
                  <a:pt x="84837" y="3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25510CF7-2469-3DD1-20AF-E4FBE4CD59A8}"/>
              </a:ext>
            </a:extLst>
          </p:cNvPr>
          <p:cNvSpPr/>
          <p:nvPr/>
        </p:nvSpPr>
        <p:spPr>
          <a:xfrm>
            <a:off x="6546699" y="3453802"/>
            <a:ext cx="190984" cy="602699"/>
          </a:xfrm>
          <a:custGeom>
            <a:avLst/>
            <a:gdLst>
              <a:gd name="connsiteX0" fmla="*/ 190651 w 190984"/>
              <a:gd name="connsiteY0" fmla="*/ 598 h 602699"/>
              <a:gd name="connsiteX1" fmla="*/ 95401 w 190984"/>
              <a:gd name="connsiteY1" fmla="*/ 194273 h 602699"/>
              <a:gd name="connsiteX2" fmla="*/ 16026 w 190984"/>
              <a:gd name="connsiteY2" fmla="*/ 584798 h 602699"/>
              <a:gd name="connsiteX3" fmla="*/ 22376 w 190984"/>
              <a:gd name="connsiteY3" fmla="*/ 524473 h 602699"/>
              <a:gd name="connsiteX4" fmla="*/ 22376 w 190984"/>
              <a:gd name="connsiteY4" fmla="*/ 413348 h 602699"/>
              <a:gd name="connsiteX5" fmla="*/ 151 w 190984"/>
              <a:gd name="connsiteY5" fmla="*/ 238723 h 602699"/>
              <a:gd name="connsiteX6" fmla="*/ 35076 w 190984"/>
              <a:gd name="connsiteY6" fmla="*/ 400648 h 602699"/>
              <a:gd name="connsiteX7" fmla="*/ 60476 w 190984"/>
              <a:gd name="connsiteY7" fmla="*/ 251423 h 602699"/>
              <a:gd name="connsiteX8" fmla="*/ 190651 w 190984"/>
              <a:gd name="connsiteY8" fmla="*/ 598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4" h="602699">
                <a:moveTo>
                  <a:pt x="190651" y="598"/>
                </a:moveTo>
                <a:cubicBezTo>
                  <a:pt x="196472" y="-8927"/>
                  <a:pt x="124505" y="96906"/>
                  <a:pt x="95401" y="194273"/>
                </a:cubicBezTo>
                <a:cubicBezTo>
                  <a:pt x="66297" y="291640"/>
                  <a:pt x="28197" y="529765"/>
                  <a:pt x="16026" y="584798"/>
                </a:cubicBezTo>
                <a:cubicBezTo>
                  <a:pt x="3855" y="639831"/>
                  <a:pt x="21318" y="553048"/>
                  <a:pt x="22376" y="524473"/>
                </a:cubicBezTo>
                <a:cubicBezTo>
                  <a:pt x="23434" y="495898"/>
                  <a:pt x="26080" y="460973"/>
                  <a:pt x="22376" y="413348"/>
                </a:cubicBezTo>
                <a:cubicBezTo>
                  <a:pt x="18672" y="365723"/>
                  <a:pt x="-1966" y="240840"/>
                  <a:pt x="151" y="238723"/>
                </a:cubicBezTo>
                <a:cubicBezTo>
                  <a:pt x="2268" y="236606"/>
                  <a:pt x="25022" y="398531"/>
                  <a:pt x="35076" y="400648"/>
                </a:cubicBezTo>
                <a:cubicBezTo>
                  <a:pt x="45130" y="402765"/>
                  <a:pt x="35605" y="315452"/>
                  <a:pt x="60476" y="251423"/>
                </a:cubicBezTo>
                <a:cubicBezTo>
                  <a:pt x="85347" y="187394"/>
                  <a:pt x="184830" y="10123"/>
                  <a:pt x="190651" y="5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EA4EDC8-AD15-42D2-0F6D-83F8CED35A47}"/>
              </a:ext>
            </a:extLst>
          </p:cNvPr>
          <p:cNvSpPr/>
          <p:nvPr/>
        </p:nvSpPr>
        <p:spPr>
          <a:xfrm>
            <a:off x="6417424" y="3476083"/>
            <a:ext cx="161178" cy="626353"/>
          </a:xfrm>
          <a:custGeom>
            <a:avLst/>
            <a:gdLst>
              <a:gd name="connsiteX0" fmla="*/ 161176 w 161178"/>
              <a:gd name="connsiteY0" fmla="*/ 542 h 626353"/>
              <a:gd name="connsiteX1" fmla="*/ 40526 w 161178"/>
              <a:gd name="connsiteY1" fmla="*/ 232317 h 626353"/>
              <a:gd name="connsiteX2" fmla="*/ 18301 w 161178"/>
              <a:gd name="connsiteY2" fmla="*/ 346617 h 626353"/>
              <a:gd name="connsiteX3" fmla="*/ 11951 w 161178"/>
              <a:gd name="connsiteY3" fmla="*/ 616492 h 626353"/>
              <a:gd name="connsiteX4" fmla="*/ 11951 w 161178"/>
              <a:gd name="connsiteY4" fmla="*/ 533942 h 626353"/>
              <a:gd name="connsiteX5" fmla="*/ 5601 w 161178"/>
              <a:gd name="connsiteY5" fmla="*/ 216442 h 626353"/>
              <a:gd name="connsiteX6" fmla="*/ 2426 w 161178"/>
              <a:gd name="connsiteY6" fmla="*/ 314867 h 626353"/>
              <a:gd name="connsiteX7" fmla="*/ 43701 w 161178"/>
              <a:gd name="connsiteY7" fmla="*/ 171992 h 626353"/>
              <a:gd name="connsiteX8" fmla="*/ 161176 w 161178"/>
              <a:gd name="connsiteY8" fmla="*/ 542 h 62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78" h="626353">
                <a:moveTo>
                  <a:pt x="161176" y="542"/>
                </a:moveTo>
                <a:cubicBezTo>
                  <a:pt x="160647" y="10596"/>
                  <a:pt x="64338" y="174638"/>
                  <a:pt x="40526" y="232317"/>
                </a:cubicBezTo>
                <a:cubicBezTo>
                  <a:pt x="16713" y="289996"/>
                  <a:pt x="23064" y="282588"/>
                  <a:pt x="18301" y="346617"/>
                </a:cubicBezTo>
                <a:cubicBezTo>
                  <a:pt x="13538" y="410646"/>
                  <a:pt x="13009" y="585271"/>
                  <a:pt x="11951" y="616492"/>
                </a:cubicBezTo>
                <a:cubicBezTo>
                  <a:pt x="10893" y="647713"/>
                  <a:pt x="13009" y="600617"/>
                  <a:pt x="11951" y="533942"/>
                </a:cubicBezTo>
                <a:cubicBezTo>
                  <a:pt x="10893" y="467267"/>
                  <a:pt x="7188" y="252954"/>
                  <a:pt x="5601" y="216442"/>
                </a:cubicBezTo>
                <a:cubicBezTo>
                  <a:pt x="4014" y="179930"/>
                  <a:pt x="-3924" y="322275"/>
                  <a:pt x="2426" y="314867"/>
                </a:cubicBezTo>
                <a:cubicBezTo>
                  <a:pt x="8776" y="307459"/>
                  <a:pt x="18830" y="221204"/>
                  <a:pt x="43701" y="171992"/>
                </a:cubicBezTo>
                <a:cubicBezTo>
                  <a:pt x="68572" y="122780"/>
                  <a:pt x="161705" y="-9512"/>
                  <a:pt x="161176" y="5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9C876A2-0A0D-6DAC-4C6C-1B742A48556C}"/>
              </a:ext>
            </a:extLst>
          </p:cNvPr>
          <p:cNvSpPr/>
          <p:nvPr/>
        </p:nvSpPr>
        <p:spPr>
          <a:xfrm>
            <a:off x="6467376" y="4298921"/>
            <a:ext cx="304973" cy="729583"/>
          </a:xfrm>
          <a:custGeom>
            <a:avLst/>
            <a:gdLst>
              <a:gd name="connsiteX0" fmla="*/ 99 w 304973"/>
              <a:gd name="connsiteY0" fmla="*/ 231804 h 729583"/>
              <a:gd name="connsiteX1" fmla="*/ 181074 w 304973"/>
              <a:gd name="connsiteY1" fmla="*/ 498504 h 729583"/>
              <a:gd name="connsiteX2" fmla="*/ 187424 w 304973"/>
              <a:gd name="connsiteY2" fmla="*/ 727104 h 729583"/>
              <a:gd name="connsiteX3" fmla="*/ 193774 w 304973"/>
              <a:gd name="connsiteY3" fmla="*/ 603279 h 729583"/>
              <a:gd name="connsiteX4" fmla="*/ 190599 w 304973"/>
              <a:gd name="connsiteY4" fmla="*/ 349279 h 729583"/>
              <a:gd name="connsiteX5" fmla="*/ 304899 w 304973"/>
              <a:gd name="connsiteY5" fmla="*/ 29 h 729583"/>
              <a:gd name="connsiteX6" fmla="*/ 171549 w 304973"/>
              <a:gd name="connsiteY6" fmla="*/ 368329 h 729583"/>
              <a:gd name="connsiteX7" fmla="*/ 203299 w 304973"/>
              <a:gd name="connsiteY7" fmla="*/ 269904 h 729583"/>
              <a:gd name="connsiteX8" fmla="*/ 92174 w 304973"/>
              <a:gd name="connsiteY8" fmla="*/ 196879 h 729583"/>
              <a:gd name="connsiteX9" fmla="*/ 203299 w 304973"/>
              <a:gd name="connsiteY9" fmla="*/ 263554 h 729583"/>
              <a:gd name="connsiteX10" fmla="*/ 155674 w 304973"/>
              <a:gd name="connsiteY10" fmla="*/ 450879 h 729583"/>
              <a:gd name="connsiteX11" fmla="*/ 99 w 304973"/>
              <a:gd name="connsiteY11" fmla="*/ 231804 h 7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973" h="729583">
                <a:moveTo>
                  <a:pt x="99" y="231804"/>
                </a:moveTo>
                <a:cubicBezTo>
                  <a:pt x="4332" y="239741"/>
                  <a:pt x="149853" y="415954"/>
                  <a:pt x="181074" y="498504"/>
                </a:cubicBezTo>
                <a:cubicBezTo>
                  <a:pt x="212295" y="581054"/>
                  <a:pt x="185307" y="709642"/>
                  <a:pt x="187424" y="727104"/>
                </a:cubicBezTo>
                <a:cubicBezTo>
                  <a:pt x="189541" y="744566"/>
                  <a:pt x="193245" y="666250"/>
                  <a:pt x="193774" y="603279"/>
                </a:cubicBezTo>
                <a:cubicBezTo>
                  <a:pt x="194303" y="540308"/>
                  <a:pt x="172078" y="449821"/>
                  <a:pt x="190599" y="349279"/>
                </a:cubicBezTo>
                <a:cubicBezTo>
                  <a:pt x="209120" y="248737"/>
                  <a:pt x="308074" y="-3146"/>
                  <a:pt x="304899" y="29"/>
                </a:cubicBezTo>
                <a:cubicBezTo>
                  <a:pt x="301724" y="3204"/>
                  <a:pt x="188482" y="323350"/>
                  <a:pt x="171549" y="368329"/>
                </a:cubicBezTo>
                <a:cubicBezTo>
                  <a:pt x="154616" y="413308"/>
                  <a:pt x="216528" y="298479"/>
                  <a:pt x="203299" y="269904"/>
                </a:cubicBezTo>
                <a:cubicBezTo>
                  <a:pt x="190070" y="241329"/>
                  <a:pt x="92174" y="197937"/>
                  <a:pt x="92174" y="196879"/>
                </a:cubicBezTo>
                <a:cubicBezTo>
                  <a:pt x="92174" y="195821"/>
                  <a:pt x="192716" y="221221"/>
                  <a:pt x="203299" y="263554"/>
                </a:cubicBezTo>
                <a:cubicBezTo>
                  <a:pt x="213882" y="305887"/>
                  <a:pt x="183191" y="456171"/>
                  <a:pt x="155674" y="450879"/>
                </a:cubicBezTo>
                <a:cubicBezTo>
                  <a:pt x="128157" y="445587"/>
                  <a:pt x="-4134" y="223867"/>
                  <a:pt x="99" y="2318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50FEA64-7621-3D59-E2FE-E2B2DC142D2C}"/>
              </a:ext>
            </a:extLst>
          </p:cNvPr>
          <p:cNvSpPr/>
          <p:nvPr/>
        </p:nvSpPr>
        <p:spPr>
          <a:xfrm>
            <a:off x="6437541" y="3761879"/>
            <a:ext cx="99876" cy="1116028"/>
          </a:xfrm>
          <a:custGeom>
            <a:avLst/>
            <a:gdLst>
              <a:gd name="connsiteX0" fmla="*/ 99784 w 99876"/>
              <a:gd name="connsiteY0" fmla="*/ 22721 h 1116028"/>
              <a:gd name="connsiteX1" fmla="*/ 42634 w 99876"/>
              <a:gd name="connsiteY1" fmla="*/ 400546 h 1116028"/>
              <a:gd name="connsiteX2" fmla="*/ 1359 w 99876"/>
              <a:gd name="connsiteY2" fmla="*/ 711696 h 1116028"/>
              <a:gd name="connsiteX3" fmla="*/ 10884 w 99876"/>
              <a:gd name="connsiteY3" fmla="*/ 660896 h 1116028"/>
              <a:gd name="connsiteX4" fmla="*/ 20409 w 99876"/>
              <a:gd name="connsiteY4" fmla="*/ 1057771 h 1116028"/>
              <a:gd name="connsiteX5" fmla="*/ 20409 w 99876"/>
              <a:gd name="connsiteY5" fmla="*/ 1073646 h 1116028"/>
              <a:gd name="connsiteX6" fmla="*/ 7709 w 99876"/>
              <a:gd name="connsiteY6" fmla="*/ 673596 h 1116028"/>
              <a:gd name="connsiteX7" fmla="*/ 39459 w 99876"/>
              <a:gd name="connsiteY7" fmla="*/ 181471 h 1116028"/>
              <a:gd name="connsiteX8" fmla="*/ 26759 w 99876"/>
              <a:gd name="connsiteY8" fmla="*/ 496 h 1116028"/>
              <a:gd name="connsiteX9" fmla="*/ 55334 w 99876"/>
              <a:gd name="connsiteY9" fmla="*/ 225921 h 1116028"/>
              <a:gd name="connsiteX10" fmla="*/ 99784 w 99876"/>
              <a:gd name="connsiteY10" fmla="*/ 22721 h 111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76" h="1116028">
                <a:moveTo>
                  <a:pt x="99784" y="22721"/>
                </a:moveTo>
                <a:cubicBezTo>
                  <a:pt x="97667" y="51825"/>
                  <a:pt x="59038" y="285717"/>
                  <a:pt x="42634" y="400546"/>
                </a:cubicBezTo>
                <a:cubicBezTo>
                  <a:pt x="26230" y="515375"/>
                  <a:pt x="6651" y="668304"/>
                  <a:pt x="1359" y="711696"/>
                </a:cubicBezTo>
                <a:cubicBezTo>
                  <a:pt x="-3933" y="755088"/>
                  <a:pt x="7709" y="603217"/>
                  <a:pt x="10884" y="660896"/>
                </a:cubicBezTo>
                <a:cubicBezTo>
                  <a:pt x="14059" y="718575"/>
                  <a:pt x="18821" y="988979"/>
                  <a:pt x="20409" y="1057771"/>
                </a:cubicBezTo>
                <a:cubicBezTo>
                  <a:pt x="21997" y="1126563"/>
                  <a:pt x="22526" y="1137675"/>
                  <a:pt x="20409" y="1073646"/>
                </a:cubicBezTo>
                <a:cubicBezTo>
                  <a:pt x="18292" y="1009617"/>
                  <a:pt x="4534" y="822292"/>
                  <a:pt x="7709" y="673596"/>
                </a:cubicBezTo>
                <a:cubicBezTo>
                  <a:pt x="10884" y="524900"/>
                  <a:pt x="36284" y="293654"/>
                  <a:pt x="39459" y="181471"/>
                </a:cubicBezTo>
                <a:cubicBezTo>
                  <a:pt x="42634" y="69288"/>
                  <a:pt x="24113" y="-6912"/>
                  <a:pt x="26759" y="496"/>
                </a:cubicBezTo>
                <a:cubicBezTo>
                  <a:pt x="29405" y="7904"/>
                  <a:pt x="43692" y="218513"/>
                  <a:pt x="55334" y="225921"/>
                </a:cubicBezTo>
                <a:cubicBezTo>
                  <a:pt x="66976" y="233329"/>
                  <a:pt x="101901" y="-6383"/>
                  <a:pt x="99784" y="2272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E5CC71FF-1005-D632-A6CA-272368137012}"/>
              </a:ext>
            </a:extLst>
          </p:cNvPr>
          <p:cNvSpPr/>
          <p:nvPr/>
        </p:nvSpPr>
        <p:spPr>
          <a:xfrm>
            <a:off x="7922444" y="5616509"/>
            <a:ext cx="431007" cy="616099"/>
          </a:xfrm>
          <a:custGeom>
            <a:avLst/>
            <a:gdLst>
              <a:gd name="connsiteX0" fmla="*/ 62681 w 431007"/>
              <a:gd name="connsiteY0" fmla="*/ 66 h 616099"/>
              <a:gd name="connsiteX1" fmla="*/ 91256 w 431007"/>
              <a:gd name="connsiteY1" fmla="*/ 187391 h 616099"/>
              <a:gd name="connsiteX2" fmla="*/ 329381 w 431007"/>
              <a:gd name="connsiteY2" fmla="*/ 476316 h 616099"/>
              <a:gd name="connsiteX3" fmla="*/ 323031 w 431007"/>
              <a:gd name="connsiteY3" fmla="*/ 419166 h 616099"/>
              <a:gd name="connsiteX4" fmla="*/ 383356 w 431007"/>
              <a:gd name="connsiteY4" fmla="*/ 498541 h 616099"/>
              <a:gd name="connsiteX5" fmla="*/ 430981 w 431007"/>
              <a:gd name="connsiteY5" fmla="*/ 616016 h 616099"/>
              <a:gd name="connsiteX6" fmla="*/ 377006 w 431007"/>
              <a:gd name="connsiteY6" fmla="*/ 479491 h 616099"/>
              <a:gd name="connsiteX7" fmla="*/ 256356 w 431007"/>
              <a:gd name="connsiteY7" fmla="*/ 165166 h 616099"/>
              <a:gd name="connsiteX8" fmla="*/ 354781 w 431007"/>
              <a:gd name="connsiteY8" fmla="*/ 476316 h 616099"/>
              <a:gd name="connsiteX9" fmla="*/ 176981 w 431007"/>
              <a:gd name="connsiteY9" fmla="*/ 317566 h 616099"/>
              <a:gd name="connsiteX10" fmla="*/ 5531 w 431007"/>
              <a:gd name="connsiteY10" fmla="*/ 127066 h 616099"/>
              <a:gd name="connsiteX11" fmla="*/ 43631 w 431007"/>
              <a:gd name="connsiteY11" fmla="*/ 165166 h 616099"/>
              <a:gd name="connsiteX12" fmla="*/ 62681 w 431007"/>
              <a:gd name="connsiteY12" fmla="*/ 66 h 61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007" h="616099">
                <a:moveTo>
                  <a:pt x="62681" y="66"/>
                </a:moveTo>
                <a:cubicBezTo>
                  <a:pt x="70618" y="3770"/>
                  <a:pt x="46806" y="108016"/>
                  <a:pt x="91256" y="187391"/>
                </a:cubicBezTo>
                <a:cubicBezTo>
                  <a:pt x="135706" y="266766"/>
                  <a:pt x="290752" y="437687"/>
                  <a:pt x="329381" y="476316"/>
                </a:cubicBezTo>
                <a:cubicBezTo>
                  <a:pt x="368010" y="514945"/>
                  <a:pt x="314035" y="415462"/>
                  <a:pt x="323031" y="419166"/>
                </a:cubicBezTo>
                <a:cubicBezTo>
                  <a:pt x="332027" y="422870"/>
                  <a:pt x="365364" y="465733"/>
                  <a:pt x="383356" y="498541"/>
                </a:cubicBezTo>
                <a:cubicBezTo>
                  <a:pt x="401348" y="531349"/>
                  <a:pt x="432039" y="619191"/>
                  <a:pt x="430981" y="616016"/>
                </a:cubicBezTo>
                <a:cubicBezTo>
                  <a:pt x="429923" y="612841"/>
                  <a:pt x="406110" y="554633"/>
                  <a:pt x="377006" y="479491"/>
                </a:cubicBezTo>
                <a:cubicBezTo>
                  <a:pt x="347902" y="404349"/>
                  <a:pt x="260060" y="165695"/>
                  <a:pt x="256356" y="165166"/>
                </a:cubicBezTo>
                <a:cubicBezTo>
                  <a:pt x="252652" y="164637"/>
                  <a:pt x="368010" y="450916"/>
                  <a:pt x="354781" y="476316"/>
                </a:cubicBezTo>
                <a:cubicBezTo>
                  <a:pt x="341552" y="501716"/>
                  <a:pt x="235189" y="375774"/>
                  <a:pt x="176981" y="317566"/>
                </a:cubicBezTo>
                <a:cubicBezTo>
                  <a:pt x="118773" y="259358"/>
                  <a:pt x="27756" y="152466"/>
                  <a:pt x="5531" y="127066"/>
                </a:cubicBezTo>
                <a:cubicBezTo>
                  <a:pt x="-16694" y="101666"/>
                  <a:pt x="34635" y="182099"/>
                  <a:pt x="43631" y="165166"/>
                </a:cubicBezTo>
                <a:cubicBezTo>
                  <a:pt x="52627" y="148233"/>
                  <a:pt x="54744" y="-3638"/>
                  <a:pt x="62681" y="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B2BDE6C-9D5F-F79F-E237-C81D40DCAAF4}"/>
              </a:ext>
            </a:extLst>
          </p:cNvPr>
          <p:cNvSpPr/>
          <p:nvPr/>
        </p:nvSpPr>
        <p:spPr>
          <a:xfrm>
            <a:off x="7573966" y="4781747"/>
            <a:ext cx="325865" cy="908156"/>
          </a:xfrm>
          <a:custGeom>
            <a:avLst/>
            <a:gdLst>
              <a:gd name="connsiteX0" fmla="*/ 1584 w 325865"/>
              <a:gd name="connsiteY0" fmla="*/ 2978 h 908156"/>
              <a:gd name="connsiteX1" fmla="*/ 306384 w 325865"/>
              <a:gd name="connsiteY1" fmla="*/ 857053 h 908156"/>
              <a:gd name="connsiteX2" fmla="*/ 265109 w 325865"/>
              <a:gd name="connsiteY2" fmla="*/ 755453 h 908156"/>
              <a:gd name="connsiteX3" fmla="*/ 20634 w 325865"/>
              <a:gd name="connsiteY3" fmla="*/ 295078 h 908156"/>
              <a:gd name="connsiteX4" fmla="*/ 179384 w 325865"/>
              <a:gd name="connsiteY4" fmla="*/ 564953 h 908156"/>
              <a:gd name="connsiteX5" fmla="*/ 1584 w 325865"/>
              <a:gd name="connsiteY5" fmla="*/ 2978 h 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65" h="908156">
                <a:moveTo>
                  <a:pt x="1584" y="2978"/>
                </a:moveTo>
                <a:cubicBezTo>
                  <a:pt x="22751" y="51661"/>
                  <a:pt x="262463" y="731641"/>
                  <a:pt x="306384" y="857053"/>
                </a:cubicBezTo>
                <a:cubicBezTo>
                  <a:pt x="350305" y="982466"/>
                  <a:pt x="312734" y="849116"/>
                  <a:pt x="265109" y="755453"/>
                </a:cubicBezTo>
                <a:cubicBezTo>
                  <a:pt x="217484" y="661791"/>
                  <a:pt x="34922" y="326828"/>
                  <a:pt x="20634" y="295078"/>
                </a:cubicBezTo>
                <a:cubicBezTo>
                  <a:pt x="6347" y="263328"/>
                  <a:pt x="180442" y="612049"/>
                  <a:pt x="179384" y="564953"/>
                </a:cubicBezTo>
                <a:cubicBezTo>
                  <a:pt x="178326" y="517857"/>
                  <a:pt x="-19583" y="-45705"/>
                  <a:pt x="1584" y="2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9CDF664-AEDC-512C-CDDC-7258E3A46338}"/>
              </a:ext>
            </a:extLst>
          </p:cNvPr>
          <p:cNvSpPr/>
          <p:nvPr/>
        </p:nvSpPr>
        <p:spPr>
          <a:xfrm>
            <a:off x="6899157" y="4724017"/>
            <a:ext cx="510582" cy="1079142"/>
          </a:xfrm>
          <a:custGeom>
            <a:avLst/>
            <a:gdLst>
              <a:gd name="connsiteX0" fmla="*/ 118 w 510582"/>
              <a:gd name="connsiteY0" fmla="*/ 383 h 1079142"/>
              <a:gd name="connsiteX1" fmla="*/ 44568 w 510582"/>
              <a:gd name="connsiteY1" fmla="*/ 362333 h 1079142"/>
              <a:gd name="connsiteX2" fmla="*/ 190618 w 510582"/>
              <a:gd name="connsiteY2" fmla="*/ 705233 h 1079142"/>
              <a:gd name="connsiteX3" fmla="*/ 196968 w 510582"/>
              <a:gd name="connsiteY3" fmla="*/ 676658 h 1079142"/>
              <a:gd name="connsiteX4" fmla="*/ 504943 w 510582"/>
              <a:gd name="connsiteY4" fmla="*/ 1073533 h 1079142"/>
              <a:gd name="connsiteX5" fmla="*/ 371593 w 510582"/>
              <a:gd name="connsiteY5" fmla="*/ 883033 h 1079142"/>
              <a:gd name="connsiteX6" fmla="*/ 66793 w 510582"/>
              <a:gd name="connsiteY6" fmla="*/ 511558 h 1079142"/>
              <a:gd name="connsiteX7" fmla="*/ 54093 w 510582"/>
              <a:gd name="connsiteY7" fmla="*/ 432183 h 1079142"/>
              <a:gd name="connsiteX8" fmla="*/ 118 w 510582"/>
              <a:gd name="connsiteY8" fmla="*/ 383 h 107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582" h="1079142">
                <a:moveTo>
                  <a:pt x="118" y="383"/>
                </a:moveTo>
                <a:cubicBezTo>
                  <a:pt x="-1469" y="-11259"/>
                  <a:pt x="12818" y="244858"/>
                  <a:pt x="44568" y="362333"/>
                </a:cubicBezTo>
                <a:cubicBezTo>
                  <a:pt x="76318" y="479808"/>
                  <a:pt x="165218" y="652846"/>
                  <a:pt x="190618" y="705233"/>
                </a:cubicBezTo>
                <a:cubicBezTo>
                  <a:pt x="216018" y="757621"/>
                  <a:pt x="144580" y="615275"/>
                  <a:pt x="196968" y="676658"/>
                </a:cubicBezTo>
                <a:cubicBezTo>
                  <a:pt x="249356" y="738041"/>
                  <a:pt x="475839" y="1039137"/>
                  <a:pt x="504943" y="1073533"/>
                </a:cubicBezTo>
                <a:cubicBezTo>
                  <a:pt x="534047" y="1107929"/>
                  <a:pt x="444618" y="976695"/>
                  <a:pt x="371593" y="883033"/>
                </a:cubicBezTo>
                <a:cubicBezTo>
                  <a:pt x="298568" y="789371"/>
                  <a:pt x="119710" y="586700"/>
                  <a:pt x="66793" y="511558"/>
                </a:cubicBezTo>
                <a:cubicBezTo>
                  <a:pt x="13876" y="436416"/>
                  <a:pt x="66264" y="513145"/>
                  <a:pt x="54093" y="432183"/>
                </a:cubicBezTo>
                <a:cubicBezTo>
                  <a:pt x="41922" y="351221"/>
                  <a:pt x="1705" y="12025"/>
                  <a:pt x="118" y="38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D96A2E2-FF4E-01EC-73E3-055011D97D52}"/>
              </a:ext>
            </a:extLst>
          </p:cNvPr>
          <p:cNvSpPr/>
          <p:nvPr/>
        </p:nvSpPr>
        <p:spPr>
          <a:xfrm>
            <a:off x="7328716" y="5308062"/>
            <a:ext cx="401747" cy="704106"/>
          </a:xfrm>
          <a:custGeom>
            <a:avLst/>
            <a:gdLst>
              <a:gd name="connsiteX0" fmla="*/ 43634 w 401747"/>
              <a:gd name="connsiteY0" fmla="*/ 538 h 704106"/>
              <a:gd name="connsiteX1" fmla="*/ 145234 w 401747"/>
              <a:gd name="connsiteY1" fmla="*/ 337088 h 704106"/>
              <a:gd name="connsiteX2" fmla="*/ 396059 w 401747"/>
              <a:gd name="connsiteY2" fmla="*/ 695863 h 704106"/>
              <a:gd name="connsiteX3" fmla="*/ 294459 w 401747"/>
              <a:gd name="connsiteY3" fmla="*/ 562513 h 704106"/>
              <a:gd name="connsiteX4" fmla="*/ 2359 w 401747"/>
              <a:gd name="connsiteY4" fmla="*/ 264063 h 704106"/>
              <a:gd name="connsiteX5" fmla="*/ 151584 w 401747"/>
              <a:gd name="connsiteY5" fmla="*/ 416463 h 704106"/>
              <a:gd name="connsiteX6" fmla="*/ 43634 w 401747"/>
              <a:gd name="connsiteY6" fmla="*/ 538 h 70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47" h="704106">
                <a:moveTo>
                  <a:pt x="43634" y="538"/>
                </a:moveTo>
                <a:cubicBezTo>
                  <a:pt x="42576" y="-12691"/>
                  <a:pt x="86497" y="221201"/>
                  <a:pt x="145234" y="337088"/>
                </a:cubicBezTo>
                <a:cubicBezTo>
                  <a:pt x="203971" y="452975"/>
                  <a:pt x="371188" y="658292"/>
                  <a:pt x="396059" y="695863"/>
                </a:cubicBezTo>
                <a:cubicBezTo>
                  <a:pt x="420930" y="733434"/>
                  <a:pt x="360075" y="634479"/>
                  <a:pt x="294459" y="562513"/>
                </a:cubicBezTo>
                <a:cubicBezTo>
                  <a:pt x="228843" y="490547"/>
                  <a:pt x="2359" y="264063"/>
                  <a:pt x="2359" y="264063"/>
                </a:cubicBezTo>
                <a:cubicBezTo>
                  <a:pt x="-21454" y="239721"/>
                  <a:pt x="142588" y="457738"/>
                  <a:pt x="151584" y="416463"/>
                </a:cubicBezTo>
                <a:cubicBezTo>
                  <a:pt x="160580" y="375188"/>
                  <a:pt x="44692" y="13767"/>
                  <a:pt x="43634" y="5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A741597D-5FBD-B606-9509-4DE372AAC124}"/>
              </a:ext>
            </a:extLst>
          </p:cNvPr>
          <p:cNvSpPr/>
          <p:nvPr/>
        </p:nvSpPr>
        <p:spPr>
          <a:xfrm>
            <a:off x="7473630" y="4749132"/>
            <a:ext cx="176193" cy="971591"/>
          </a:xfrm>
          <a:custGeom>
            <a:avLst/>
            <a:gdLst>
              <a:gd name="connsiteX0" fmla="*/ 25720 w 176193"/>
              <a:gd name="connsiteY0" fmla="*/ 668 h 971591"/>
              <a:gd name="connsiteX1" fmla="*/ 44770 w 176193"/>
              <a:gd name="connsiteY1" fmla="*/ 654718 h 971591"/>
              <a:gd name="connsiteX2" fmla="*/ 171770 w 176193"/>
              <a:gd name="connsiteY2" fmla="*/ 956343 h 971591"/>
              <a:gd name="connsiteX3" fmla="*/ 133670 w 176193"/>
              <a:gd name="connsiteY3" fmla="*/ 896018 h 971591"/>
              <a:gd name="connsiteX4" fmla="*/ 3495 w 176193"/>
              <a:gd name="connsiteY4" fmla="*/ 629318 h 971591"/>
              <a:gd name="connsiteX5" fmla="*/ 35245 w 176193"/>
              <a:gd name="connsiteY5" fmla="*/ 692818 h 971591"/>
              <a:gd name="connsiteX6" fmla="*/ 13020 w 176193"/>
              <a:gd name="connsiteY6" fmla="*/ 534068 h 971591"/>
              <a:gd name="connsiteX7" fmla="*/ 25720 w 176193"/>
              <a:gd name="connsiteY7" fmla="*/ 668 h 9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93" h="971591">
                <a:moveTo>
                  <a:pt x="25720" y="668"/>
                </a:moveTo>
                <a:cubicBezTo>
                  <a:pt x="31012" y="20776"/>
                  <a:pt x="20428" y="495439"/>
                  <a:pt x="44770" y="654718"/>
                </a:cubicBezTo>
                <a:cubicBezTo>
                  <a:pt x="69112" y="813997"/>
                  <a:pt x="156953" y="916126"/>
                  <a:pt x="171770" y="956343"/>
                </a:cubicBezTo>
                <a:cubicBezTo>
                  <a:pt x="186587" y="996560"/>
                  <a:pt x="161716" y="950522"/>
                  <a:pt x="133670" y="896018"/>
                </a:cubicBezTo>
                <a:cubicBezTo>
                  <a:pt x="105624" y="841514"/>
                  <a:pt x="19899" y="663185"/>
                  <a:pt x="3495" y="629318"/>
                </a:cubicBezTo>
                <a:cubicBezTo>
                  <a:pt x="-12909" y="595451"/>
                  <a:pt x="33658" y="708693"/>
                  <a:pt x="35245" y="692818"/>
                </a:cubicBezTo>
                <a:cubicBezTo>
                  <a:pt x="36833" y="676943"/>
                  <a:pt x="14607" y="648368"/>
                  <a:pt x="13020" y="534068"/>
                </a:cubicBezTo>
                <a:cubicBezTo>
                  <a:pt x="11432" y="419768"/>
                  <a:pt x="20428" y="-19440"/>
                  <a:pt x="25720" y="6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E7925805-DFEE-B01C-20F6-F94E5BDF53D5}"/>
              </a:ext>
            </a:extLst>
          </p:cNvPr>
          <p:cNvSpPr/>
          <p:nvPr/>
        </p:nvSpPr>
        <p:spPr>
          <a:xfrm>
            <a:off x="7911939" y="6073753"/>
            <a:ext cx="527444" cy="516032"/>
          </a:xfrm>
          <a:custGeom>
            <a:avLst/>
            <a:gdLst>
              <a:gd name="connsiteX0" fmla="*/ 161 w 527444"/>
              <a:gd name="connsiteY0" fmla="*/ 22 h 516032"/>
              <a:gd name="connsiteX1" fmla="*/ 181136 w 527444"/>
              <a:gd name="connsiteY1" fmla="*/ 123847 h 516032"/>
              <a:gd name="connsiteX2" fmla="*/ 358936 w 527444"/>
              <a:gd name="connsiteY2" fmla="*/ 365147 h 516032"/>
              <a:gd name="connsiteX3" fmla="*/ 362111 w 527444"/>
              <a:gd name="connsiteY3" fmla="*/ 304822 h 516032"/>
              <a:gd name="connsiteX4" fmla="*/ 463711 w 527444"/>
              <a:gd name="connsiteY4" fmla="*/ 454047 h 516032"/>
              <a:gd name="connsiteX5" fmla="*/ 524036 w 527444"/>
              <a:gd name="connsiteY5" fmla="*/ 508022 h 516032"/>
              <a:gd name="connsiteX6" fmla="*/ 362111 w 527444"/>
              <a:gd name="connsiteY6" fmla="*/ 292122 h 516032"/>
              <a:gd name="connsiteX7" fmla="*/ 285911 w 527444"/>
              <a:gd name="connsiteY7" fmla="*/ 142897 h 516032"/>
              <a:gd name="connsiteX8" fmla="*/ 273211 w 527444"/>
              <a:gd name="connsiteY8" fmla="*/ 222272 h 516032"/>
              <a:gd name="connsiteX9" fmla="*/ 212886 w 527444"/>
              <a:gd name="connsiteY9" fmla="*/ 114322 h 516032"/>
              <a:gd name="connsiteX10" fmla="*/ 161 w 527444"/>
              <a:gd name="connsiteY10" fmla="*/ 22 h 5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444" h="516032">
                <a:moveTo>
                  <a:pt x="161" y="22"/>
                </a:moveTo>
                <a:cubicBezTo>
                  <a:pt x="-5131" y="1609"/>
                  <a:pt x="121340" y="62993"/>
                  <a:pt x="181136" y="123847"/>
                </a:cubicBezTo>
                <a:cubicBezTo>
                  <a:pt x="240932" y="184701"/>
                  <a:pt x="328774" y="334985"/>
                  <a:pt x="358936" y="365147"/>
                </a:cubicBezTo>
                <a:cubicBezTo>
                  <a:pt x="389098" y="395309"/>
                  <a:pt x="344649" y="290005"/>
                  <a:pt x="362111" y="304822"/>
                </a:cubicBezTo>
                <a:cubicBezTo>
                  <a:pt x="379573" y="319639"/>
                  <a:pt x="436724" y="420180"/>
                  <a:pt x="463711" y="454047"/>
                </a:cubicBezTo>
                <a:cubicBezTo>
                  <a:pt x="490698" y="487914"/>
                  <a:pt x="540969" y="535010"/>
                  <a:pt x="524036" y="508022"/>
                </a:cubicBezTo>
                <a:cubicBezTo>
                  <a:pt x="507103" y="481035"/>
                  <a:pt x="401798" y="352976"/>
                  <a:pt x="362111" y="292122"/>
                </a:cubicBezTo>
                <a:cubicBezTo>
                  <a:pt x="322424" y="231268"/>
                  <a:pt x="300727" y="154539"/>
                  <a:pt x="285911" y="142897"/>
                </a:cubicBezTo>
                <a:cubicBezTo>
                  <a:pt x="271095" y="131255"/>
                  <a:pt x="285382" y="227034"/>
                  <a:pt x="273211" y="222272"/>
                </a:cubicBezTo>
                <a:cubicBezTo>
                  <a:pt x="261040" y="217510"/>
                  <a:pt x="253103" y="147130"/>
                  <a:pt x="212886" y="114322"/>
                </a:cubicBezTo>
                <a:cubicBezTo>
                  <a:pt x="172669" y="81514"/>
                  <a:pt x="5453" y="-1565"/>
                  <a:pt x="161" y="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D8C2ED2-D42E-01BE-CC8B-F46AA4A275A0}"/>
              </a:ext>
            </a:extLst>
          </p:cNvPr>
          <p:cNvSpPr/>
          <p:nvPr/>
        </p:nvSpPr>
        <p:spPr>
          <a:xfrm>
            <a:off x="7759323" y="6790833"/>
            <a:ext cx="317995" cy="265695"/>
          </a:xfrm>
          <a:custGeom>
            <a:avLst/>
            <a:gdLst>
              <a:gd name="connsiteX0" fmla="*/ 377 w 317995"/>
              <a:gd name="connsiteY0" fmla="*/ 492 h 265695"/>
              <a:gd name="connsiteX1" fmla="*/ 168652 w 317995"/>
              <a:gd name="connsiteY1" fmla="*/ 121142 h 265695"/>
              <a:gd name="connsiteX2" fmla="*/ 308352 w 317995"/>
              <a:gd name="connsiteY2" fmla="*/ 260842 h 265695"/>
              <a:gd name="connsiteX3" fmla="*/ 286127 w 317995"/>
              <a:gd name="connsiteY3" fmla="*/ 219567 h 265695"/>
              <a:gd name="connsiteX4" fmla="*/ 127377 w 317995"/>
              <a:gd name="connsiteY4" fmla="*/ 83042 h 265695"/>
              <a:gd name="connsiteX5" fmla="*/ 377 w 317995"/>
              <a:gd name="connsiteY5" fmla="*/ 492 h 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95" h="265695">
                <a:moveTo>
                  <a:pt x="377" y="492"/>
                </a:moveTo>
                <a:cubicBezTo>
                  <a:pt x="7256" y="6842"/>
                  <a:pt x="117323" y="77750"/>
                  <a:pt x="168652" y="121142"/>
                </a:cubicBezTo>
                <a:cubicBezTo>
                  <a:pt x="219981" y="164534"/>
                  <a:pt x="288773" y="244438"/>
                  <a:pt x="308352" y="260842"/>
                </a:cubicBezTo>
                <a:cubicBezTo>
                  <a:pt x="327931" y="277246"/>
                  <a:pt x="316290" y="249200"/>
                  <a:pt x="286127" y="219567"/>
                </a:cubicBezTo>
                <a:cubicBezTo>
                  <a:pt x="255965" y="189934"/>
                  <a:pt x="172356" y="115321"/>
                  <a:pt x="127377" y="83042"/>
                </a:cubicBezTo>
                <a:cubicBezTo>
                  <a:pt x="82398" y="50763"/>
                  <a:pt x="-6502" y="-5858"/>
                  <a:pt x="377" y="4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3442A2D-5550-C07A-1618-37E540E01EB1}"/>
              </a:ext>
            </a:extLst>
          </p:cNvPr>
          <p:cNvSpPr/>
          <p:nvPr/>
        </p:nvSpPr>
        <p:spPr>
          <a:xfrm>
            <a:off x="7696200" y="6854825"/>
            <a:ext cx="361910" cy="294701"/>
          </a:xfrm>
          <a:custGeom>
            <a:avLst/>
            <a:gdLst>
              <a:gd name="connsiteX0" fmla="*/ 0 w 361910"/>
              <a:gd name="connsiteY0" fmla="*/ 0 h 294701"/>
              <a:gd name="connsiteX1" fmla="*/ 203200 w 361910"/>
              <a:gd name="connsiteY1" fmla="*/ 149225 h 294701"/>
              <a:gd name="connsiteX2" fmla="*/ 358775 w 361910"/>
              <a:gd name="connsiteY2" fmla="*/ 292100 h 294701"/>
              <a:gd name="connsiteX3" fmla="*/ 298450 w 361910"/>
              <a:gd name="connsiteY3" fmla="*/ 234950 h 294701"/>
              <a:gd name="connsiteX4" fmla="*/ 190500 w 361910"/>
              <a:gd name="connsiteY4" fmla="*/ 152400 h 294701"/>
              <a:gd name="connsiteX5" fmla="*/ 0 w 361910"/>
              <a:gd name="connsiteY5" fmla="*/ 0 h 29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10" h="294701">
                <a:moveTo>
                  <a:pt x="0" y="0"/>
                </a:moveTo>
                <a:cubicBezTo>
                  <a:pt x="71702" y="50271"/>
                  <a:pt x="143404" y="100542"/>
                  <a:pt x="203200" y="149225"/>
                </a:cubicBezTo>
                <a:cubicBezTo>
                  <a:pt x="262996" y="197908"/>
                  <a:pt x="342900" y="277813"/>
                  <a:pt x="358775" y="292100"/>
                </a:cubicBezTo>
                <a:cubicBezTo>
                  <a:pt x="374650" y="306388"/>
                  <a:pt x="326496" y="258233"/>
                  <a:pt x="298450" y="234950"/>
                </a:cubicBezTo>
                <a:cubicBezTo>
                  <a:pt x="270404" y="211667"/>
                  <a:pt x="190500" y="152400"/>
                  <a:pt x="190500" y="152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4A4ED2D-6D2F-7893-1DFD-9361A034A108}"/>
              </a:ext>
            </a:extLst>
          </p:cNvPr>
          <p:cNvSpPr/>
          <p:nvPr/>
        </p:nvSpPr>
        <p:spPr>
          <a:xfrm>
            <a:off x="8175590" y="6978633"/>
            <a:ext cx="257509" cy="139773"/>
          </a:xfrm>
          <a:custGeom>
            <a:avLst/>
            <a:gdLst>
              <a:gd name="connsiteX0" fmla="*/ 35 w 257509"/>
              <a:gd name="connsiteY0" fmla="*/ 130192 h 139773"/>
              <a:gd name="connsiteX1" fmla="*/ 133385 w 257509"/>
              <a:gd name="connsiteY1" fmla="*/ 82567 h 139773"/>
              <a:gd name="connsiteX2" fmla="*/ 257210 w 257509"/>
              <a:gd name="connsiteY2" fmla="*/ 139717 h 139773"/>
              <a:gd name="connsiteX3" fmla="*/ 165135 w 257509"/>
              <a:gd name="connsiteY3" fmla="*/ 69867 h 139773"/>
              <a:gd name="connsiteX4" fmla="*/ 69885 w 257509"/>
              <a:gd name="connsiteY4" fmla="*/ 17 h 139773"/>
              <a:gd name="connsiteX5" fmla="*/ 146085 w 257509"/>
              <a:gd name="connsiteY5" fmla="*/ 76217 h 139773"/>
              <a:gd name="connsiteX6" fmla="*/ 35 w 257509"/>
              <a:gd name="connsiteY6" fmla="*/ 130192 h 1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09" h="139773">
                <a:moveTo>
                  <a:pt x="35" y="130192"/>
                </a:moveTo>
                <a:cubicBezTo>
                  <a:pt x="-2082" y="131250"/>
                  <a:pt x="90523" y="80980"/>
                  <a:pt x="133385" y="82567"/>
                </a:cubicBezTo>
                <a:cubicBezTo>
                  <a:pt x="176247" y="84154"/>
                  <a:pt x="251918" y="141834"/>
                  <a:pt x="257210" y="139717"/>
                </a:cubicBezTo>
                <a:cubicBezTo>
                  <a:pt x="262502" y="137600"/>
                  <a:pt x="196356" y="93150"/>
                  <a:pt x="165135" y="69867"/>
                </a:cubicBezTo>
                <a:cubicBezTo>
                  <a:pt x="133914" y="46584"/>
                  <a:pt x="73060" y="-1041"/>
                  <a:pt x="69885" y="17"/>
                </a:cubicBezTo>
                <a:cubicBezTo>
                  <a:pt x="66710" y="1075"/>
                  <a:pt x="155610" y="59284"/>
                  <a:pt x="146085" y="76217"/>
                </a:cubicBezTo>
                <a:cubicBezTo>
                  <a:pt x="136560" y="93150"/>
                  <a:pt x="2152" y="129134"/>
                  <a:pt x="35" y="1301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DF2DFFD-A16A-A662-E80C-1AD76943F8CC}"/>
              </a:ext>
            </a:extLst>
          </p:cNvPr>
          <p:cNvSpPr/>
          <p:nvPr/>
        </p:nvSpPr>
        <p:spPr>
          <a:xfrm>
            <a:off x="8067265" y="7140575"/>
            <a:ext cx="316983" cy="107955"/>
          </a:xfrm>
          <a:custGeom>
            <a:avLst/>
            <a:gdLst>
              <a:gd name="connsiteX0" fmla="*/ 410 w 316983"/>
              <a:gd name="connsiteY0" fmla="*/ 107950 h 107955"/>
              <a:gd name="connsiteX1" fmla="*/ 168685 w 316983"/>
              <a:gd name="connsiteY1" fmla="*/ 47625 h 107955"/>
              <a:gd name="connsiteX2" fmla="*/ 311560 w 316983"/>
              <a:gd name="connsiteY2" fmla="*/ 63500 h 107955"/>
              <a:gd name="connsiteX3" fmla="*/ 276635 w 316983"/>
              <a:gd name="connsiteY3" fmla="*/ 50800 h 107955"/>
              <a:gd name="connsiteX4" fmla="*/ 178210 w 316983"/>
              <a:gd name="connsiteY4" fmla="*/ 0 h 107955"/>
              <a:gd name="connsiteX5" fmla="*/ 219485 w 316983"/>
              <a:gd name="connsiteY5" fmla="*/ 50800 h 107955"/>
              <a:gd name="connsiteX6" fmla="*/ 410 w 316983"/>
              <a:gd name="connsiteY6" fmla="*/ 107950 h 10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83" h="107955">
                <a:moveTo>
                  <a:pt x="410" y="107950"/>
                </a:moveTo>
                <a:cubicBezTo>
                  <a:pt x="-8057" y="107421"/>
                  <a:pt x="116827" y="55033"/>
                  <a:pt x="168685" y="47625"/>
                </a:cubicBezTo>
                <a:cubicBezTo>
                  <a:pt x="220543" y="40217"/>
                  <a:pt x="293568" y="62971"/>
                  <a:pt x="311560" y="63500"/>
                </a:cubicBezTo>
                <a:cubicBezTo>
                  <a:pt x="329552" y="64029"/>
                  <a:pt x="298860" y="61383"/>
                  <a:pt x="276635" y="50800"/>
                </a:cubicBezTo>
                <a:cubicBezTo>
                  <a:pt x="254410" y="40217"/>
                  <a:pt x="187735" y="0"/>
                  <a:pt x="178210" y="0"/>
                </a:cubicBezTo>
                <a:cubicBezTo>
                  <a:pt x="168685" y="0"/>
                  <a:pt x="248589" y="33867"/>
                  <a:pt x="219485" y="50800"/>
                </a:cubicBezTo>
                <a:cubicBezTo>
                  <a:pt x="190381" y="67733"/>
                  <a:pt x="8877" y="108479"/>
                  <a:pt x="410" y="1079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1F086FB7-8B06-F756-6B75-88DCF8AD80B2}"/>
              </a:ext>
            </a:extLst>
          </p:cNvPr>
          <p:cNvSpPr/>
          <p:nvPr/>
        </p:nvSpPr>
        <p:spPr>
          <a:xfrm>
            <a:off x="8342933" y="7169100"/>
            <a:ext cx="110961" cy="372837"/>
          </a:xfrm>
          <a:custGeom>
            <a:avLst/>
            <a:gdLst>
              <a:gd name="connsiteX0" fmla="*/ 42242 w 110961"/>
              <a:gd name="connsiteY0" fmla="*/ 50 h 372837"/>
              <a:gd name="connsiteX1" fmla="*/ 64467 w 110961"/>
              <a:gd name="connsiteY1" fmla="*/ 152450 h 372837"/>
              <a:gd name="connsiteX2" fmla="*/ 20017 w 110961"/>
              <a:gd name="connsiteY2" fmla="*/ 317550 h 372837"/>
              <a:gd name="connsiteX3" fmla="*/ 51767 w 110961"/>
              <a:gd name="connsiteY3" fmla="*/ 269925 h 372837"/>
              <a:gd name="connsiteX4" fmla="*/ 967 w 110961"/>
              <a:gd name="connsiteY4" fmla="*/ 371525 h 372837"/>
              <a:gd name="connsiteX5" fmla="*/ 105742 w 110961"/>
              <a:gd name="connsiteY5" fmla="*/ 184200 h 372837"/>
              <a:gd name="connsiteX6" fmla="*/ 96217 w 110961"/>
              <a:gd name="connsiteY6" fmla="*/ 38150 h 372837"/>
              <a:gd name="connsiteX7" fmla="*/ 105742 w 110961"/>
              <a:gd name="connsiteY7" fmla="*/ 177850 h 372837"/>
              <a:gd name="connsiteX8" fmla="*/ 16842 w 110961"/>
              <a:gd name="connsiteY8" fmla="*/ 295325 h 372837"/>
              <a:gd name="connsiteX9" fmla="*/ 45417 w 110961"/>
              <a:gd name="connsiteY9" fmla="*/ 168325 h 372837"/>
              <a:gd name="connsiteX10" fmla="*/ 42242 w 110961"/>
              <a:gd name="connsiteY10" fmla="*/ 50 h 3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61" h="372837">
                <a:moveTo>
                  <a:pt x="42242" y="50"/>
                </a:moveTo>
                <a:cubicBezTo>
                  <a:pt x="45417" y="-2596"/>
                  <a:pt x="68171" y="99533"/>
                  <a:pt x="64467" y="152450"/>
                </a:cubicBezTo>
                <a:cubicBezTo>
                  <a:pt x="60763" y="205367"/>
                  <a:pt x="22134" y="297971"/>
                  <a:pt x="20017" y="317550"/>
                </a:cubicBezTo>
                <a:cubicBezTo>
                  <a:pt x="17900" y="337129"/>
                  <a:pt x="54942" y="260929"/>
                  <a:pt x="51767" y="269925"/>
                </a:cubicBezTo>
                <a:cubicBezTo>
                  <a:pt x="48592" y="278921"/>
                  <a:pt x="-8029" y="385812"/>
                  <a:pt x="967" y="371525"/>
                </a:cubicBezTo>
                <a:cubicBezTo>
                  <a:pt x="9963" y="357238"/>
                  <a:pt x="89867" y="239762"/>
                  <a:pt x="105742" y="184200"/>
                </a:cubicBezTo>
                <a:cubicBezTo>
                  <a:pt x="121617" y="128638"/>
                  <a:pt x="96217" y="39208"/>
                  <a:pt x="96217" y="38150"/>
                </a:cubicBezTo>
                <a:cubicBezTo>
                  <a:pt x="96217" y="37092"/>
                  <a:pt x="118971" y="134988"/>
                  <a:pt x="105742" y="177850"/>
                </a:cubicBezTo>
                <a:cubicBezTo>
                  <a:pt x="92513" y="220712"/>
                  <a:pt x="26896" y="296912"/>
                  <a:pt x="16842" y="295325"/>
                </a:cubicBezTo>
                <a:cubicBezTo>
                  <a:pt x="6788" y="293738"/>
                  <a:pt x="39067" y="217538"/>
                  <a:pt x="45417" y="168325"/>
                </a:cubicBezTo>
                <a:cubicBezTo>
                  <a:pt x="51767" y="119112"/>
                  <a:pt x="39067" y="2696"/>
                  <a:pt x="42242" y="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CBAC075-F9BB-591A-B70D-B4DC07BF9379}"/>
              </a:ext>
            </a:extLst>
          </p:cNvPr>
          <p:cNvSpPr/>
          <p:nvPr/>
        </p:nvSpPr>
        <p:spPr>
          <a:xfrm>
            <a:off x="7454303" y="7007073"/>
            <a:ext cx="602111" cy="404610"/>
          </a:xfrm>
          <a:custGeom>
            <a:avLst/>
            <a:gdLst>
              <a:gd name="connsiteX0" fmla="*/ 597 w 602111"/>
              <a:gd name="connsiteY0" fmla="*/ 152 h 404610"/>
              <a:gd name="connsiteX1" fmla="*/ 175222 w 602111"/>
              <a:gd name="connsiteY1" fmla="*/ 209702 h 404610"/>
              <a:gd name="connsiteX2" fmla="*/ 581622 w 602111"/>
              <a:gd name="connsiteY2" fmla="*/ 393852 h 404610"/>
              <a:gd name="connsiteX3" fmla="*/ 530822 w 602111"/>
              <a:gd name="connsiteY3" fmla="*/ 374802 h 404610"/>
              <a:gd name="connsiteX4" fmla="*/ 435572 w 602111"/>
              <a:gd name="connsiteY4" fmla="*/ 308127 h 404610"/>
              <a:gd name="connsiteX5" fmla="*/ 279997 w 602111"/>
              <a:gd name="connsiteY5" fmla="*/ 123977 h 404610"/>
              <a:gd name="connsiteX6" fmla="*/ 419697 w 602111"/>
              <a:gd name="connsiteY6" fmla="*/ 327177 h 404610"/>
              <a:gd name="connsiteX7" fmla="*/ 346672 w 602111"/>
              <a:gd name="connsiteY7" fmla="*/ 273202 h 404610"/>
              <a:gd name="connsiteX8" fmla="*/ 51397 w 602111"/>
              <a:gd name="connsiteY8" fmla="*/ 130327 h 404610"/>
              <a:gd name="connsiteX9" fmla="*/ 114897 w 602111"/>
              <a:gd name="connsiteY9" fmla="*/ 174777 h 404610"/>
              <a:gd name="connsiteX10" fmla="*/ 597 w 602111"/>
              <a:gd name="connsiteY10" fmla="*/ 152 h 40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111" h="404610">
                <a:moveTo>
                  <a:pt x="597" y="152"/>
                </a:moveTo>
                <a:cubicBezTo>
                  <a:pt x="10651" y="5973"/>
                  <a:pt x="78385" y="144085"/>
                  <a:pt x="175222" y="209702"/>
                </a:cubicBezTo>
                <a:cubicBezTo>
                  <a:pt x="272059" y="275319"/>
                  <a:pt x="522355" y="366335"/>
                  <a:pt x="581622" y="393852"/>
                </a:cubicBezTo>
                <a:cubicBezTo>
                  <a:pt x="640889" y="421369"/>
                  <a:pt x="555164" y="389089"/>
                  <a:pt x="530822" y="374802"/>
                </a:cubicBezTo>
                <a:cubicBezTo>
                  <a:pt x="506480" y="360515"/>
                  <a:pt x="477376" y="349931"/>
                  <a:pt x="435572" y="308127"/>
                </a:cubicBezTo>
                <a:cubicBezTo>
                  <a:pt x="393768" y="266323"/>
                  <a:pt x="282643" y="120802"/>
                  <a:pt x="279997" y="123977"/>
                </a:cubicBezTo>
                <a:cubicBezTo>
                  <a:pt x="277351" y="127152"/>
                  <a:pt x="408585" y="302306"/>
                  <a:pt x="419697" y="327177"/>
                </a:cubicBezTo>
                <a:cubicBezTo>
                  <a:pt x="430809" y="352048"/>
                  <a:pt x="408055" y="306010"/>
                  <a:pt x="346672" y="273202"/>
                </a:cubicBezTo>
                <a:cubicBezTo>
                  <a:pt x="285289" y="240394"/>
                  <a:pt x="90026" y="146731"/>
                  <a:pt x="51397" y="130327"/>
                </a:cubicBezTo>
                <a:cubicBezTo>
                  <a:pt x="12768" y="113923"/>
                  <a:pt x="119130" y="192239"/>
                  <a:pt x="114897" y="174777"/>
                </a:cubicBezTo>
                <a:cubicBezTo>
                  <a:pt x="110664" y="157315"/>
                  <a:pt x="-9457" y="-5669"/>
                  <a:pt x="597" y="1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AAD51F8-D8DB-AAD5-751C-AF26CE569D3B}"/>
              </a:ext>
            </a:extLst>
          </p:cNvPr>
          <p:cNvSpPr/>
          <p:nvPr/>
        </p:nvSpPr>
        <p:spPr>
          <a:xfrm>
            <a:off x="7307480" y="7006032"/>
            <a:ext cx="390140" cy="321071"/>
          </a:xfrm>
          <a:custGeom>
            <a:avLst/>
            <a:gdLst>
              <a:gd name="connsiteX0" fmla="*/ 1370 w 390140"/>
              <a:gd name="connsiteY0" fmla="*/ 1193 h 321071"/>
              <a:gd name="connsiteX1" fmla="*/ 118845 w 390140"/>
              <a:gd name="connsiteY1" fmla="*/ 140893 h 321071"/>
              <a:gd name="connsiteX2" fmla="*/ 388720 w 390140"/>
              <a:gd name="connsiteY2" fmla="*/ 318693 h 321071"/>
              <a:gd name="connsiteX3" fmla="*/ 220445 w 390140"/>
              <a:gd name="connsiteY3" fmla="*/ 239318 h 321071"/>
              <a:gd name="connsiteX4" fmla="*/ 112495 w 390140"/>
              <a:gd name="connsiteY4" fmla="*/ 182168 h 321071"/>
              <a:gd name="connsiteX5" fmla="*/ 188695 w 390140"/>
              <a:gd name="connsiteY5" fmla="*/ 220268 h 321071"/>
              <a:gd name="connsiteX6" fmla="*/ 1370 w 390140"/>
              <a:gd name="connsiteY6" fmla="*/ 1193 h 3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321071">
                <a:moveTo>
                  <a:pt x="1370" y="1193"/>
                </a:moveTo>
                <a:cubicBezTo>
                  <a:pt x="-10272" y="-12036"/>
                  <a:pt x="54287" y="87976"/>
                  <a:pt x="118845" y="140893"/>
                </a:cubicBezTo>
                <a:cubicBezTo>
                  <a:pt x="183403" y="193810"/>
                  <a:pt x="371787" y="302289"/>
                  <a:pt x="388720" y="318693"/>
                </a:cubicBezTo>
                <a:cubicBezTo>
                  <a:pt x="405653" y="335097"/>
                  <a:pt x="266482" y="262072"/>
                  <a:pt x="220445" y="239318"/>
                </a:cubicBezTo>
                <a:cubicBezTo>
                  <a:pt x="174408" y="216564"/>
                  <a:pt x="117787" y="185343"/>
                  <a:pt x="112495" y="182168"/>
                </a:cubicBezTo>
                <a:cubicBezTo>
                  <a:pt x="107203" y="178993"/>
                  <a:pt x="203512" y="247256"/>
                  <a:pt x="188695" y="220268"/>
                </a:cubicBezTo>
                <a:cubicBezTo>
                  <a:pt x="173878" y="193280"/>
                  <a:pt x="13012" y="14422"/>
                  <a:pt x="1370" y="1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7055B090-339D-36AF-A6E6-068B977E70A7}"/>
              </a:ext>
            </a:extLst>
          </p:cNvPr>
          <p:cNvSpPr/>
          <p:nvPr/>
        </p:nvSpPr>
        <p:spPr>
          <a:xfrm>
            <a:off x="7740287" y="7327762"/>
            <a:ext cx="613290" cy="251162"/>
          </a:xfrm>
          <a:custGeom>
            <a:avLst/>
            <a:gdLst>
              <a:gd name="connsiteX0" fmla="*/ 363 w 613290"/>
              <a:gd name="connsiteY0" fmla="*/ 3313 h 251162"/>
              <a:gd name="connsiteX1" fmla="*/ 562338 w 613290"/>
              <a:gd name="connsiteY1" fmla="*/ 225563 h 251162"/>
              <a:gd name="connsiteX2" fmla="*/ 584563 w 613290"/>
              <a:gd name="connsiteY2" fmla="*/ 244613 h 251162"/>
              <a:gd name="connsiteX3" fmla="*/ 540113 w 613290"/>
              <a:gd name="connsiteY3" fmla="*/ 209688 h 251162"/>
              <a:gd name="connsiteX4" fmla="*/ 289288 w 613290"/>
              <a:gd name="connsiteY4" fmla="*/ 138 h 251162"/>
              <a:gd name="connsiteX5" fmla="*/ 473438 w 613290"/>
              <a:gd name="connsiteY5" fmla="*/ 174763 h 251162"/>
              <a:gd name="connsiteX6" fmla="*/ 363 w 613290"/>
              <a:gd name="connsiteY6" fmla="*/ 3313 h 2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290" h="251162">
                <a:moveTo>
                  <a:pt x="363" y="3313"/>
                </a:moveTo>
                <a:cubicBezTo>
                  <a:pt x="15180" y="11780"/>
                  <a:pt x="464971" y="185346"/>
                  <a:pt x="562338" y="225563"/>
                </a:cubicBezTo>
                <a:cubicBezTo>
                  <a:pt x="659705" y="265780"/>
                  <a:pt x="588267" y="247259"/>
                  <a:pt x="584563" y="244613"/>
                </a:cubicBezTo>
                <a:cubicBezTo>
                  <a:pt x="580859" y="241967"/>
                  <a:pt x="540113" y="209688"/>
                  <a:pt x="540113" y="209688"/>
                </a:cubicBezTo>
                <a:cubicBezTo>
                  <a:pt x="490901" y="168942"/>
                  <a:pt x="300400" y="5959"/>
                  <a:pt x="289288" y="138"/>
                </a:cubicBezTo>
                <a:cubicBezTo>
                  <a:pt x="278176" y="-5683"/>
                  <a:pt x="518417" y="173705"/>
                  <a:pt x="473438" y="174763"/>
                </a:cubicBezTo>
                <a:cubicBezTo>
                  <a:pt x="428459" y="175821"/>
                  <a:pt x="-14454" y="-5154"/>
                  <a:pt x="363" y="33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A9E4989C-038C-D317-B088-B529D8ED1089}"/>
              </a:ext>
            </a:extLst>
          </p:cNvPr>
          <p:cNvSpPr/>
          <p:nvPr/>
        </p:nvSpPr>
        <p:spPr>
          <a:xfrm>
            <a:off x="7696200" y="7308850"/>
            <a:ext cx="438998" cy="167271"/>
          </a:xfrm>
          <a:custGeom>
            <a:avLst/>
            <a:gdLst>
              <a:gd name="connsiteX0" fmla="*/ 0 w 438998"/>
              <a:gd name="connsiteY0" fmla="*/ 0 h 167271"/>
              <a:gd name="connsiteX1" fmla="*/ 422275 w 438998"/>
              <a:gd name="connsiteY1" fmla="*/ 161925 h 167271"/>
              <a:gd name="connsiteX2" fmla="*/ 320675 w 438998"/>
              <a:gd name="connsiteY2" fmla="*/ 117475 h 167271"/>
              <a:gd name="connsiteX3" fmla="*/ 0 w 438998"/>
              <a:gd name="connsiteY3" fmla="*/ 0 h 1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98" h="167271">
                <a:moveTo>
                  <a:pt x="0" y="0"/>
                </a:moveTo>
                <a:cubicBezTo>
                  <a:pt x="16933" y="7408"/>
                  <a:pt x="368829" y="142346"/>
                  <a:pt x="422275" y="161925"/>
                </a:cubicBezTo>
                <a:cubicBezTo>
                  <a:pt x="475721" y="181504"/>
                  <a:pt x="389996" y="142875"/>
                  <a:pt x="320675" y="1174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211BBCC-1FA3-6F20-5089-98675EA13394}"/>
              </a:ext>
            </a:extLst>
          </p:cNvPr>
          <p:cNvSpPr/>
          <p:nvPr/>
        </p:nvSpPr>
        <p:spPr>
          <a:xfrm>
            <a:off x="6439432" y="5746225"/>
            <a:ext cx="574143" cy="930800"/>
          </a:xfrm>
          <a:custGeom>
            <a:avLst/>
            <a:gdLst>
              <a:gd name="connsiteX0" fmla="*/ 8993 w 574143"/>
              <a:gd name="connsiteY0" fmla="*/ 25925 h 930800"/>
              <a:gd name="connsiteX1" fmla="*/ 50268 w 574143"/>
              <a:gd name="connsiteY1" fmla="*/ 76725 h 930800"/>
              <a:gd name="connsiteX2" fmla="*/ 288393 w 574143"/>
              <a:gd name="connsiteY2" fmla="*/ 521225 h 930800"/>
              <a:gd name="connsiteX3" fmla="*/ 574143 w 574143"/>
              <a:gd name="connsiteY3" fmla="*/ 930800 h 930800"/>
              <a:gd name="connsiteX4" fmla="*/ 529693 w 574143"/>
              <a:gd name="connsiteY4" fmla="*/ 867300 h 930800"/>
              <a:gd name="connsiteX5" fmla="*/ 174093 w 574143"/>
              <a:gd name="connsiteY5" fmla="*/ 352950 h 930800"/>
              <a:gd name="connsiteX6" fmla="*/ 8993 w 574143"/>
              <a:gd name="connsiteY6" fmla="*/ 25925 h 9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143" h="930800">
                <a:moveTo>
                  <a:pt x="8993" y="25925"/>
                </a:moveTo>
                <a:cubicBezTo>
                  <a:pt x="-11645" y="-20113"/>
                  <a:pt x="3701" y="-5825"/>
                  <a:pt x="50268" y="76725"/>
                </a:cubicBezTo>
                <a:cubicBezTo>
                  <a:pt x="96835" y="159275"/>
                  <a:pt x="201081" y="378879"/>
                  <a:pt x="288393" y="521225"/>
                </a:cubicBezTo>
                <a:cubicBezTo>
                  <a:pt x="375706" y="663571"/>
                  <a:pt x="533926" y="873121"/>
                  <a:pt x="574143" y="930800"/>
                </a:cubicBezTo>
                <a:lnTo>
                  <a:pt x="529693" y="867300"/>
                </a:lnTo>
                <a:cubicBezTo>
                  <a:pt x="463018" y="770992"/>
                  <a:pt x="258760" y="496354"/>
                  <a:pt x="174093" y="352950"/>
                </a:cubicBezTo>
                <a:cubicBezTo>
                  <a:pt x="89426" y="209546"/>
                  <a:pt x="29631" y="71963"/>
                  <a:pt x="8993" y="259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5A859FEF-0A58-8BDD-FE1D-261F81ACC000}"/>
              </a:ext>
            </a:extLst>
          </p:cNvPr>
          <p:cNvSpPr/>
          <p:nvPr/>
        </p:nvSpPr>
        <p:spPr>
          <a:xfrm>
            <a:off x="6680123" y="6225990"/>
            <a:ext cx="385692" cy="587847"/>
          </a:xfrm>
          <a:custGeom>
            <a:avLst/>
            <a:gdLst>
              <a:gd name="connsiteX0" fmla="*/ 77 w 385692"/>
              <a:gd name="connsiteY0" fmla="*/ 185 h 587847"/>
              <a:gd name="connsiteX1" fmla="*/ 355677 w 385692"/>
              <a:gd name="connsiteY1" fmla="*/ 546285 h 587847"/>
              <a:gd name="connsiteX2" fmla="*/ 323927 w 385692"/>
              <a:gd name="connsiteY2" fmla="*/ 485960 h 587847"/>
              <a:gd name="connsiteX3" fmla="*/ 77 w 385692"/>
              <a:gd name="connsiteY3" fmla="*/ 185 h 5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692" h="587847">
                <a:moveTo>
                  <a:pt x="77" y="185"/>
                </a:moveTo>
                <a:cubicBezTo>
                  <a:pt x="5369" y="10239"/>
                  <a:pt x="301702" y="465323"/>
                  <a:pt x="355677" y="546285"/>
                </a:cubicBezTo>
                <a:cubicBezTo>
                  <a:pt x="409652" y="627248"/>
                  <a:pt x="385840" y="580681"/>
                  <a:pt x="323927" y="485960"/>
                </a:cubicBezTo>
                <a:cubicBezTo>
                  <a:pt x="262014" y="391239"/>
                  <a:pt x="-5215" y="-9869"/>
                  <a:pt x="77" y="1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F82F23D-6A64-0059-F837-310DC4BB29ED}"/>
              </a:ext>
            </a:extLst>
          </p:cNvPr>
          <p:cNvSpPr/>
          <p:nvPr/>
        </p:nvSpPr>
        <p:spPr>
          <a:xfrm>
            <a:off x="6837687" y="5307666"/>
            <a:ext cx="877063" cy="814489"/>
          </a:xfrm>
          <a:custGeom>
            <a:avLst/>
            <a:gdLst>
              <a:gd name="connsiteX0" fmla="*/ 1263 w 877063"/>
              <a:gd name="connsiteY0" fmla="*/ 934 h 814489"/>
              <a:gd name="connsiteX1" fmla="*/ 547363 w 877063"/>
              <a:gd name="connsiteY1" fmla="*/ 543859 h 814489"/>
              <a:gd name="connsiteX2" fmla="*/ 556888 w 877063"/>
              <a:gd name="connsiteY2" fmla="*/ 534334 h 814489"/>
              <a:gd name="connsiteX3" fmla="*/ 868038 w 877063"/>
              <a:gd name="connsiteY3" fmla="*/ 801034 h 814489"/>
              <a:gd name="connsiteX4" fmla="*/ 721988 w 877063"/>
              <a:gd name="connsiteY4" fmla="*/ 693084 h 814489"/>
              <a:gd name="connsiteX5" fmla="*/ 1263 w 877063"/>
              <a:gd name="connsiteY5" fmla="*/ 934 h 8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063" h="814489">
                <a:moveTo>
                  <a:pt x="1263" y="934"/>
                </a:moveTo>
                <a:cubicBezTo>
                  <a:pt x="-27841" y="-23937"/>
                  <a:pt x="454759" y="454959"/>
                  <a:pt x="547363" y="543859"/>
                </a:cubicBezTo>
                <a:cubicBezTo>
                  <a:pt x="639967" y="632759"/>
                  <a:pt x="503442" y="491472"/>
                  <a:pt x="556888" y="534334"/>
                </a:cubicBezTo>
                <a:cubicBezTo>
                  <a:pt x="610334" y="577196"/>
                  <a:pt x="840521" y="774576"/>
                  <a:pt x="868038" y="801034"/>
                </a:cubicBezTo>
                <a:cubicBezTo>
                  <a:pt x="895555" y="827492"/>
                  <a:pt x="863805" y="825905"/>
                  <a:pt x="721988" y="693084"/>
                </a:cubicBezTo>
                <a:cubicBezTo>
                  <a:pt x="580171" y="560263"/>
                  <a:pt x="30367" y="25805"/>
                  <a:pt x="1263" y="9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E88AC8C-3B4D-A50A-183A-B89659B54CCD}"/>
              </a:ext>
            </a:extLst>
          </p:cNvPr>
          <p:cNvSpPr/>
          <p:nvPr/>
        </p:nvSpPr>
        <p:spPr>
          <a:xfrm>
            <a:off x="6203795" y="5327233"/>
            <a:ext cx="244993" cy="448782"/>
          </a:xfrm>
          <a:custGeom>
            <a:avLst/>
            <a:gdLst>
              <a:gd name="connsiteX0" fmla="*/ 101755 w 244993"/>
              <a:gd name="connsiteY0" fmla="*/ 417 h 448782"/>
              <a:gd name="connsiteX1" fmla="*/ 143030 w 244993"/>
              <a:gd name="connsiteY1" fmla="*/ 203617 h 448782"/>
              <a:gd name="connsiteX2" fmla="*/ 241455 w 244993"/>
              <a:gd name="connsiteY2" fmla="*/ 441742 h 448782"/>
              <a:gd name="connsiteX3" fmla="*/ 212880 w 244993"/>
              <a:gd name="connsiteY3" fmla="*/ 371892 h 448782"/>
              <a:gd name="connsiteX4" fmla="*/ 114455 w 244993"/>
              <a:gd name="connsiteY4" fmla="*/ 229017 h 448782"/>
              <a:gd name="connsiteX5" fmla="*/ 155 w 244993"/>
              <a:gd name="connsiteY5" fmla="*/ 76617 h 448782"/>
              <a:gd name="connsiteX6" fmla="*/ 139855 w 244993"/>
              <a:gd name="connsiteY6" fmla="*/ 257592 h 448782"/>
              <a:gd name="connsiteX7" fmla="*/ 101755 w 244993"/>
              <a:gd name="connsiteY7" fmla="*/ 417 h 44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3" h="448782">
                <a:moveTo>
                  <a:pt x="101755" y="417"/>
                </a:moveTo>
                <a:cubicBezTo>
                  <a:pt x="102284" y="-8579"/>
                  <a:pt x="119747" y="130063"/>
                  <a:pt x="143030" y="203617"/>
                </a:cubicBezTo>
                <a:cubicBezTo>
                  <a:pt x="166313" y="277171"/>
                  <a:pt x="229813" y="413696"/>
                  <a:pt x="241455" y="441742"/>
                </a:cubicBezTo>
                <a:cubicBezTo>
                  <a:pt x="253097" y="469788"/>
                  <a:pt x="234047" y="407346"/>
                  <a:pt x="212880" y="371892"/>
                </a:cubicBezTo>
                <a:cubicBezTo>
                  <a:pt x="191713" y="336438"/>
                  <a:pt x="149909" y="278230"/>
                  <a:pt x="114455" y="229017"/>
                </a:cubicBezTo>
                <a:cubicBezTo>
                  <a:pt x="79001" y="179804"/>
                  <a:pt x="-4078" y="71855"/>
                  <a:pt x="155" y="76617"/>
                </a:cubicBezTo>
                <a:cubicBezTo>
                  <a:pt x="4388" y="81379"/>
                  <a:pt x="122922" y="269234"/>
                  <a:pt x="139855" y="257592"/>
                </a:cubicBezTo>
                <a:cubicBezTo>
                  <a:pt x="156788" y="245950"/>
                  <a:pt x="101226" y="9413"/>
                  <a:pt x="101755" y="4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23637A3-3A06-EB38-1A22-218176DF9970}"/>
              </a:ext>
            </a:extLst>
          </p:cNvPr>
          <p:cNvSpPr/>
          <p:nvPr/>
        </p:nvSpPr>
        <p:spPr>
          <a:xfrm>
            <a:off x="6207059" y="5238701"/>
            <a:ext cx="111220" cy="271432"/>
          </a:xfrm>
          <a:custGeom>
            <a:avLst/>
            <a:gdLst>
              <a:gd name="connsiteX0" fmla="*/ 66 w 111220"/>
              <a:gd name="connsiteY0" fmla="*/ 49 h 271432"/>
              <a:gd name="connsiteX1" fmla="*/ 57216 w 111220"/>
              <a:gd name="connsiteY1" fmla="*/ 146099 h 271432"/>
              <a:gd name="connsiteX2" fmla="*/ 60391 w 111220"/>
              <a:gd name="connsiteY2" fmla="*/ 269924 h 271432"/>
              <a:gd name="connsiteX3" fmla="*/ 63566 w 111220"/>
              <a:gd name="connsiteY3" fmla="*/ 206424 h 271432"/>
              <a:gd name="connsiteX4" fmla="*/ 111191 w 111220"/>
              <a:gd name="connsiteY4" fmla="*/ 82599 h 271432"/>
              <a:gd name="connsiteX5" fmla="*/ 69916 w 111220"/>
              <a:gd name="connsiteY5" fmla="*/ 161974 h 271432"/>
              <a:gd name="connsiteX6" fmla="*/ 66 w 111220"/>
              <a:gd name="connsiteY6" fmla="*/ 49 h 27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20" h="271432">
                <a:moveTo>
                  <a:pt x="66" y="49"/>
                </a:moveTo>
                <a:cubicBezTo>
                  <a:pt x="-2051" y="-2597"/>
                  <a:pt x="47162" y="101120"/>
                  <a:pt x="57216" y="146099"/>
                </a:cubicBezTo>
                <a:cubicBezTo>
                  <a:pt x="67270" y="191078"/>
                  <a:pt x="59333" y="259870"/>
                  <a:pt x="60391" y="269924"/>
                </a:cubicBezTo>
                <a:cubicBezTo>
                  <a:pt x="61449" y="279978"/>
                  <a:pt x="55099" y="237645"/>
                  <a:pt x="63566" y="206424"/>
                </a:cubicBezTo>
                <a:cubicBezTo>
                  <a:pt x="72033" y="175203"/>
                  <a:pt x="110133" y="90007"/>
                  <a:pt x="111191" y="82599"/>
                </a:cubicBezTo>
                <a:cubicBezTo>
                  <a:pt x="112249" y="75191"/>
                  <a:pt x="84204" y="173087"/>
                  <a:pt x="69916" y="161974"/>
                </a:cubicBezTo>
                <a:cubicBezTo>
                  <a:pt x="55629" y="150862"/>
                  <a:pt x="2183" y="2695"/>
                  <a:pt x="66" y="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D2AED719-3007-6F39-6433-DEC774F0DD48}"/>
              </a:ext>
            </a:extLst>
          </p:cNvPr>
          <p:cNvSpPr/>
          <p:nvPr/>
        </p:nvSpPr>
        <p:spPr>
          <a:xfrm>
            <a:off x="6483619" y="5445673"/>
            <a:ext cx="401105" cy="491096"/>
          </a:xfrm>
          <a:custGeom>
            <a:avLst/>
            <a:gdLst>
              <a:gd name="connsiteX0" fmla="*/ 9256 w 401105"/>
              <a:gd name="connsiteY0" fmla="*/ 8977 h 491096"/>
              <a:gd name="connsiteX1" fmla="*/ 383906 w 401105"/>
              <a:gd name="connsiteY1" fmla="*/ 469352 h 491096"/>
              <a:gd name="connsiteX2" fmla="*/ 342631 w 401105"/>
              <a:gd name="connsiteY2" fmla="*/ 421727 h 491096"/>
              <a:gd name="connsiteX3" fmla="*/ 85456 w 401105"/>
              <a:gd name="connsiteY3" fmla="*/ 126452 h 491096"/>
              <a:gd name="connsiteX4" fmla="*/ 110856 w 401105"/>
              <a:gd name="connsiteY4" fmla="*/ 161377 h 491096"/>
              <a:gd name="connsiteX5" fmla="*/ 9256 w 401105"/>
              <a:gd name="connsiteY5" fmla="*/ 8977 h 4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105" h="491096">
                <a:moveTo>
                  <a:pt x="9256" y="8977"/>
                </a:moveTo>
                <a:cubicBezTo>
                  <a:pt x="54764" y="60306"/>
                  <a:pt x="328344" y="400560"/>
                  <a:pt x="383906" y="469352"/>
                </a:cubicBezTo>
                <a:cubicBezTo>
                  <a:pt x="439469" y="538144"/>
                  <a:pt x="342631" y="421727"/>
                  <a:pt x="342631" y="421727"/>
                </a:cubicBezTo>
                <a:lnTo>
                  <a:pt x="85456" y="126452"/>
                </a:lnTo>
                <a:cubicBezTo>
                  <a:pt x="46827" y="83060"/>
                  <a:pt x="121439" y="180427"/>
                  <a:pt x="110856" y="161377"/>
                </a:cubicBezTo>
                <a:cubicBezTo>
                  <a:pt x="100273" y="142327"/>
                  <a:pt x="-36252" y="-42352"/>
                  <a:pt x="9256" y="89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30CEE4B-B4F1-D0AE-79ED-F66E662FE1FC}"/>
              </a:ext>
            </a:extLst>
          </p:cNvPr>
          <p:cNvSpPr/>
          <p:nvPr/>
        </p:nvSpPr>
        <p:spPr>
          <a:xfrm>
            <a:off x="6430419" y="5418707"/>
            <a:ext cx="880593" cy="1022794"/>
          </a:xfrm>
          <a:custGeom>
            <a:avLst/>
            <a:gdLst>
              <a:gd name="connsiteX0" fmla="*/ 30706 w 880593"/>
              <a:gd name="connsiteY0" fmla="*/ 1018 h 1022794"/>
              <a:gd name="connsiteX1" fmla="*/ 21181 w 880593"/>
              <a:gd name="connsiteY1" fmla="*/ 77218 h 1022794"/>
              <a:gd name="connsiteX2" fmla="*/ 148181 w 880593"/>
              <a:gd name="connsiteY2" fmla="*/ 267718 h 1022794"/>
              <a:gd name="connsiteX3" fmla="*/ 151356 w 880593"/>
              <a:gd name="connsiteY3" fmla="*/ 255018 h 1022794"/>
              <a:gd name="connsiteX4" fmla="*/ 484731 w 880593"/>
              <a:gd name="connsiteY4" fmla="*/ 648718 h 1022794"/>
              <a:gd name="connsiteX5" fmla="*/ 506956 w 880593"/>
              <a:gd name="connsiteY5" fmla="*/ 648718 h 1022794"/>
              <a:gd name="connsiteX6" fmla="*/ 868906 w 880593"/>
              <a:gd name="connsiteY6" fmla="*/ 1013843 h 1022794"/>
              <a:gd name="connsiteX7" fmla="*/ 741906 w 880593"/>
              <a:gd name="connsiteY7" fmla="*/ 867793 h 1022794"/>
              <a:gd name="connsiteX8" fmla="*/ 252956 w 880593"/>
              <a:gd name="connsiteY8" fmla="*/ 401068 h 1022794"/>
              <a:gd name="connsiteX9" fmla="*/ 18006 w 880593"/>
              <a:gd name="connsiteY9" fmla="*/ 105793 h 1022794"/>
              <a:gd name="connsiteX10" fmla="*/ 18006 w 880593"/>
              <a:gd name="connsiteY10" fmla="*/ 124843 h 1022794"/>
              <a:gd name="connsiteX11" fmla="*/ 30706 w 880593"/>
              <a:gd name="connsiteY11" fmla="*/ 1018 h 102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93" h="1022794">
                <a:moveTo>
                  <a:pt x="30706" y="1018"/>
                </a:moveTo>
                <a:cubicBezTo>
                  <a:pt x="31235" y="-6920"/>
                  <a:pt x="1602" y="32768"/>
                  <a:pt x="21181" y="77218"/>
                </a:cubicBezTo>
                <a:cubicBezTo>
                  <a:pt x="40760" y="121668"/>
                  <a:pt x="126485" y="238085"/>
                  <a:pt x="148181" y="267718"/>
                </a:cubicBezTo>
                <a:cubicBezTo>
                  <a:pt x="169877" y="297351"/>
                  <a:pt x="95264" y="191518"/>
                  <a:pt x="151356" y="255018"/>
                </a:cubicBezTo>
                <a:cubicBezTo>
                  <a:pt x="207448" y="318518"/>
                  <a:pt x="425464" y="583101"/>
                  <a:pt x="484731" y="648718"/>
                </a:cubicBezTo>
                <a:cubicBezTo>
                  <a:pt x="543998" y="714335"/>
                  <a:pt x="442927" y="587864"/>
                  <a:pt x="506956" y="648718"/>
                </a:cubicBezTo>
                <a:cubicBezTo>
                  <a:pt x="570985" y="709572"/>
                  <a:pt x="829748" y="977331"/>
                  <a:pt x="868906" y="1013843"/>
                </a:cubicBezTo>
                <a:cubicBezTo>
                  <a:pt x="908064" y="1050355"/>
                  <a:pt x="844564" y="969922"/>
                  <a:pt x="741906" y="867793"/>
                </a:cubicBezTo>
                <a:cubicBezTo>
                  <a:pt x="639248" y="765664"/>
                  <a:pt x="373606" y="528068"/>
                  <a:pt x="252956" y="401068"/>
                </a:cubicBezTo>
                <a:cubicBezTo>
                  <a:pt x="132306" y="274068"/>
                  <a:pt x="18006" y="105793"/>
                  <a:pt x="18006" y="105793"/>
                </a:cubicBezTo>
                <a:cubicBezTo>
                  <a:pt x="-21152" y="59756"/>
                  <a:pt x="15360" y="138601"/>
                  <a:pt x="18006" y="124843"/>
                </a:cubicBezTo>
                <a:cubicBezTo>
                  <a:pt x="20652" y="111085"/>
                  <a:pt x="30177" y="8956"/>
                  <a:pt x="30706" y="10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89F7B6F-5279-7692-6396-28AC365FE38E}"/>
              </a:ext>
            </a:extLst>
          </p:cNvPr>
          <p:cNvSpPr/>
          <p:nvPr/>
        </p:nvSpPr>
        <p:spPr>
          <a:xfrm>
            <a:off x="6745217" y="6093673"/>
            <a:ext cx="565783" cy="579418"/>
          </a:xfrm>
          <a:custGeom>
            <a:avLst/>
            <a:gdLst>
              <a:gd name="connsiteX0" fmla="*/ 208033 w 565783"/>
              <a:gd name="connsiteY0" fmla="*/ 30902 h 579418"/>
              <a:gd name="connsiteX1" fmla="*/ 554108 w 565783"/>
              <a:gd name="connsiteY1" fmla="*/ 557952 h 579418"/>
              <a:gd name="connsiteX2" fmla="*/ 490608 w 565783"/>
              <a:gd name="connsiteY2" fmla="*/ 484927 h 579418"/>
              <a:gd name="connsiteX3" fmla="*/ 239783 w 565783"/>
              <a:gd name="connsiteY3" fmla="*/ 189652 h 579418"/>
              <a:gd name="connsiteX4" fmla="*/ 1658 w 565783"/>
              <a:gd name="connsiteY4" fmla="*/ 2327 h 579418"/>
              <a:gd name="connsiteX5" fmla="*/ 363608 w 565783"/>
              <a:gd name="connsiteY5" fmla="*/ 316652 h 579418"/>
              <a:gd name="connsiteX6" fmla="*/ 208033 w 565783"/>
              <a:gd name="connsiteY6" fmla="*/ 30902 h 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783" h="579418">
                <a:moveTo>
                  <a:pt x="208033" y="30902"/>
                </a:moveTo>
                <a:cubicBezTo>
                  <a:pt x="239783" y="71119"/>
                  <a:pt x="507012" y="482281"/>
                  <a:pt x="554108" y="557952"/>
                </a:cubicBezTo>
                <a:cubicBezTo>
                  <a:pt x="601204" y="633623"/>
                  <a:pt x="490608" y="484927"/>
                  <a:pt x="490608" y="484927"/>
                </a:cubicBezTo>
                <a:cubicBezTo>
                  <a:pt x="438220" y="423544"/>
                  <a:pt x="321275" y="270085"/>
                  <a:pt x="239783" y="189652"/>
                </a:cubicBezTo>
                <a:cubicBezTo>
                  <a:pt x="158291" y="109219"/>
                  <a:pt x="-18980" y="-18840"/>
                  <a:pt x="1658" y="2327"/>
                </a:cubicBezTo>
                <a:cubicBezTo>
                  <a:pt x="22295" y="23494"/>
                  <a:pt x="329212" y="311890"/>
                  <a:pt x="363608" y="316652"/>
                </a:cubicBezTo>
                <a:cubicBezTo>
                  <a:pt x="398004" y="321414"/>
                  <a:pt x="176283" y="-9315"/>
                  <a:pt x="208033" y="309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0DB2439-E2D4-F61A-22B7-B1D6F588F104}"/>
              </a:ext>
            </a:extLst>
          </p:cNvPr>
          <p:cNvSpPr/>
          <p:nvPr/>
        </p:nvSpPr>
        <p:spPr>
          <a:xfrm>
            <a:off x="7199149" y="5907112"/>
            <a:ext cx="391268" cy="441350"/>
          </a:xfrm>
          <a:custGeom>
            <a:avLst/>
            <a:gdLst>
              <a:gd name="connsiteX0" fmla="*/ 1751 w 391268"/>
              <a:gd name="connsiteY0" fmla="*/ 1563 h 441350"/>
              <a:gd name="connsiteX1" fmla="*/ 382751 w 391268"/>
              <a:gd name="connsiteY1" fmla="*/ 430188 h 441350"/>
              <a:gd name="connsiteX2" fmla="*/ 246226 w 391268"/>
              <a:gd name="connsiteY2" fmla="*/ 290488 h 441350"/>
              <a:gd name="connsiteX3" fmla="*/ 1751 w 391268"/>
              <a:gd name="connsiteY3" fmla="*/ 1563 h 4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68" h="441350">
                <a:moveTo>
                  <a:pt x="1751" y="1563"/>
                </a:moveTo>
                <a:cubicBezTo>
                  <a:pt x="24505" y="24846"/>
                  <a:pt x="342005" y="382034"/>
                  <a:pt x="382751" y="430188"/>
                </a:cubicBezTo>
                <a:cubicBezTo>
                  <a:pt x="423497" y="478342"/>
                  <a:pt x="308139" y="359280"/>
                  <a:pt x="246226" y="290488"/>
                </a:cubicBezTo>
                <a:cubicBezTo>
                  <a:pt x="184314" y="221696"/>
                  <a:pt x="-21003" y="-21720"/>
                  <a:pt x="1751" y="15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E697CAC-340E-F1CD-CE13-ACB507A35A01}"/>
              </a:ext>
            </a:extLst>
          </p:cNvPr>
          <p:cNvSpPr/>
          <p:nvPr/>
        </p:nvSpPr>
        <p:spPr>
          <a:xfrm>
            <a:off x="6970428" y="5697198"/>
            <a:ext cx="597371" cy="759678"/>
          </a:xfrm>
          <a:custGeom>
            <a:avLst/>
            <a:gdLst>
              <a:gd name="connsiteX0" fmla="*/ 1872 w 597371"/>
              <a:gd name="connsiteY0" fmla="*/ 1927 h 759678"/>
              <a:gd name="connsiteX1" fmla="*/ 570197 w 597371"/>
              <a:gd name="connsiteY1" fmla="*/ 722652 h 759678"/>
              <a:gd name="connsiteX2" fmla="*/ 513047 w 597371"/>
              <a:gd name="connsiteY2" fmla="*/ 662327 h 759678"/>
              <a:gd name="connsiteX3" fmla="*/ 366997 w 597371"/>
              <a:gd name="connsiteY3" fmla="*/ 509927 h 759678"/>
              <a:gd name="connsiteX4" fmla="*/ 173322 w 597371"/>
              <a:gd name="connsiteY4" fmla="*/ 278152 h 759678"/>
              <a:gd name="connsiteX5" fmla="*/ 379697 w 597371"/>
              <a:gd name="connsiteY5" fmla="*/ 503577 h 759678"/>
              <a:gd name="connsiteX6" fmla="*/ 1872 w 597371"/>
              <a:gd name="connsiteY6" fmla="*/ 1927 h 75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371" h="759678">
                <a:moveTo>
                  <a:pt x="1872" y="1927"/>
                </a:moveTo>
                <a:cubicBezTo>
                  <a:pt x="33622" y="38439"/>
                  <a:pt x="485001" y="612585"/>
                  <a:pt x="570197" y="722652"/>
                </a:cubicBezTo>
                <a:cubicBezTo>
                  <a:pt x="655393" y="832719"/>
                  <a:pt x="513047" y="662327"/>
                  <a:pt x="513047" y="662327"/>
                </a:cubicBezTo>
                <a:cubicBezTo>
                  <a:pt x="479180" y="626873"/>
                  <a:pt x="423618" y="573956"/>
                  <a:pt x="366997" y="509927"/>
                </a:cubicBezTo>
                <a:cubicBezTo>
                  <a:pt x="310376" y="445898"/>
                  <a:pt x="171205" y="279210"/>
                  <a:pt x="173322" y="278152"/>
                </a:cubicBezTo>
                <a:cubicBezTo>
                  <a:pt x="175439" y="277094"/>
                  <a:pt x="407214" y="548027"/>
                  <a:pt x="379697" y="503577"/>
                </a:cubicBezTo>
                <a:cubicBezTo>
                  <a:pt x="352180" y="459127"/>
                  <a:pt x="-29878" y="-34585"/>
                  <a:pt x="1872" y="19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9A2E4A3-9026-4F37-57CC-A648B7435069}"/>
              </a:ext>
            </a:extLst>
          </p:cNvPr>
          <p:cNvSpPr/>
          <p:nvPr/>
        </p:nvSpPr>
        <p:spPr>
          <a:xfrm>
            <a:off x="6197343" y="5388527"/>
            <a:ext cx="478735" cy="810052"/>
          </a:xfrm>
          <a:custGeom>
            <a:avLst/>
            <a:gdLst>
              <a:gd name="connsiteX0" fmla="*/ 9782 w 478735"/>
              <a:gd name="connsiteY0" fmla="*/ 21673 h 810052"/>
              <a:gd name="connsiteX1" fmla="*/ 32007 w 478735"/>
              <a:gd name="connsiteY1" fmla="*/ 69298 h 810052"/>
              <a:gd name="connsiteX2" fmla="*/ 247907 w 478735"/>
              <a:gd name="connsiteY2" fmla="*/ 482048 h 810052"/>
              <a:gd name="connsiteX3" fmla="*/ 476507 w 478735"/>
              <a:gd name="connsiteY3" fmla="*/ 805898 h 810052"/>
              <a:gd name="connsiteX4" fmla="*/ 346332 w 478735"/>
              <a:gd name="connsiteY4" fmla="*/ 634448 h 810052"/>
              <a:gd name="connsiteX5" fmla="*/ 60582 w 478735"/>
              <a:gd name="connsiteY5" fmla="*/ 196298 h 810052"/>
              <a:gd name="connsiteX6" fmla="*/ 117732 w 478735"/>
              <a:gd name="connsiteY6" fmla="*/ 294723 h 810052"/>
              <a:gd name="connsiteX7" fmla="*/ 9782 w 478735"/>
              <a:gd name="connsiteY7" fmla="*/ 21673 h 8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735" h="810052">
                <a:moveTo>
                  <a:pt x="9782" y="21673"/>
                </a:moveTo>
                <a:cubicBezTo>
                  <a:pt x="-4506" y="-15898"/>
                  <a:pt x="-7681" y="-7431"/>
                  <a:pt x="32007" y="69298"/>
                </a:cubicBezTo>
                <a:cubicBezTo>
                  <a:pt x="71695" y="146027"/>
                  <a:pt x="173824" y="359281"/>
                  <a:pt x="247907" y="482048"/>
                </a:cubicBezTo>
                <a:cubicBezTo>
                  <a:pt x="321990" y="604815"/>
                  <a:pt x="460103" y="780498"/>
                  <a:pt x="476507" y="805898"/>
                </a:cubicBezTo>
                <a:cubicBezTo>
                  <a:pt x="492911" y="831298"/>
                  <a:pt x="415653" y="736048"/>
                  <a:pt x="346332" y="634448"/>
                </a:cubicBezTo>
                <a:cubicBezTo>
                  <a:pt x="277011" y="532848"/>
                  <a:pt x="98682" y="252919"/>
                  <a:pt x="60582" y="196298"/>
                </a:cubicBezTo>
                <a:cubicBezTo>
                  <a:pt x="22482" y="139677"/>
                  <a:pt x="125140" y="318536"/>
                  <a:pt x="117732" y="294723"/>
                </a:cubicBezTo>
                <a:cubicBezTo>
                  <a:pt x="110324" y="270911"/>
                  <a:pt x="24070" y="59244"/>
                  <a:pt x="9782" y="216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6C4C32C9-C04D-3E0C-AAA9-716FE0520730}"/>
              </a:ext>
            </a:extLst>
          </p:cNvPr>
          <p:cNvSpPr/>
          <p:nvPr/>
        </p:nvSpPr>
        <p:spPr>
          <a:xfrm>
            <a:off x="6448286" y="4936524"/>
            <a:ext cx="391689" cy="352112"/>
          </a:xfrm>
          <a:custGeom>
            <a:avLst/>
            <a:gdLst>
              <a:gd name="connsiteX0" fmla="*/ 139 w 391689"/>
              <a:gd name="connsiteY0" fmla="*/ 601 h 352112"/>
              <a:gd name="connsiteX1" fmla="*/ 235089 w 391689"/>
              <a:gd name="connsiteY1" fmla="*/ 178401 h 352112"/>
              <a:gd name="connsiteX2" fmla="*/ 377964 w 391689"/>
              <a:gd name="connsiteY2" fmla="*/ 340326 h 352112"/>
              <a:gd name="connsiteX3" fmla="*/ 352564 w 391689"/>
              <a:gd name="connsiteY3" fmla="*/ 314926 h 352112"/>
              <a:gd name="connsiteX4" fmla="*/ 82689 w 391689"/>
              <a:gd name="connsiteY4" fmla="*/ 118076 h 352112"/>
              <a:gd name="connsiteX5" fmla="*/ 270014 w 391689"/>
              <a:gd name="connsiteY5" fmla="*/ 241901 h 352112"/>
              <a:gd name="connsiteX6" fmla="*/ 139 w 391689"/>
              <a:gd name="connsiteY6" fmla="*/ 601 h 3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689" h="352112">
                <a:moveTo>
                  <a:pt x="139" y="601"/>
                </a:moveTo>
                <a:cubicBezTo>
                  <a:pt x="-5682" y="-9982"/>
                  <a:pt x="172118" y="121780"/>
                  <a:pt x="235089" y="178401"/>
                </a:cubicBezTo>
                <a:cubicBezTo>
                  <a:pt x="298060" y="235022"/>
                  <a:pt x="358385" y="317572"/>
                  <a:pt x="377964" y="340326"/>
                </a:cubicBezTo>
                <a:cubicBezTo>
                  <a:pt x="397543" y="363080"/>
                  <a:pt x="401776" y="351968"/>
                  <a:pt x="352564" y="314926"/>
                </a:cubicBezTo>
                <a:cubicBezTo>
                  <a:pt x="303352" y="277884"/>
                  <a:pt x="96447" y="130247"/>
                  <a:pt x="82689" y="118076"/>
                </a:cubicBezTo>
                <a:cubicBezTo>
                  <a:pt x="68931" y="105905"/>
                  <a:pt x="281126" y="258305"/>
                  <a:pt x="270014" y="241901"/>
                </a:cubicBezTo>
                <a:cubicBezTo>
                  <a:pt x="258902" y="225497"/>
                  <a:pt x="5960" y="11184"/>
                  <a:pt x="139" y="6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DE8E27A-1887-49CC-5530-D4130E176BBE}"/>
              </a:ext>
            </a:extLst>
          </p:cNvPr>
          <p:cNvSpPr/>
          <p:nvPr/>
        </p:nvSpPr>
        <p:spPr>
          <a:xfrm>
            <a:off x="6067391" y="5114917"/>
            <a:ext cx="142932" cy="279778"/>
          </a:xfrm>
          <a:custGeom>
            <a:avLst/>
            <a:gdLst>
              <a:gd name="connsiteX0" fmla="*/ 34 w 142932"/>
              <a:gd name="connsiteY0" fmla="*/ 8 h 279778"/>
              <a:gd name="connsiteX1" fmla="*/ 114334 w 142932"/>
              <a:gd name="connsiteY1" fmla="*/ 149233 h 279778"/>
              <a:gd name="connsiteX2" fmla="*/ 130209 w 142932"/>
              <a:gd name="connsiteY2" fmla="*/ 279408 h 279778"/>
              <a:gd name="connsiteX3" fmla="*/ 142909 w 142932"/>
              <a:gd name="connsiteY3" fmla="*/ 107958 h 279778"/>
              <a:gd name="connsiteX4" fmla="*/ 127034 w 142932"/>
              <a:gd name="connsiteY4" fmla="*/ 155583 h 279778"/>
              <a:gd name="connsiteX5" fmla="*/ 34 w 142932"/>
              <a:gd name="connsiteY5" fmla="*/ 8 h 2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2" h="279778">
                <a:moveTo>
                  <a:pt x="34" y="8"/>
                </a:moveTo>
                <a:cubicBezTo>
                  <a:pt x="-2083" y="-1050"/>
                  <a:pt x="92638" y="102666"/>
                  <a:pt x="114334" y="149233"/>
                </a:cubicBezTo>
                <a:cubicBezTo>
                  <a:pt x="136030" y="195800"/>
                  <a:pt x="125447" y="286287"/>
                  <a:pt x="130209" y="279408"/>
                </a:cubicBezTo>
                <a:cubicBezTo>
                  <a:pt x="134971" y="272529"/>
                  <a:pt x="143438" y="128595"/>
                  <a:pt x="142909" y="107958"/>
                </a:cubicBezTo>
                <a:cubicBezTo>
                  <a:pt x="142380" y="87321"/>
                  <a:pt x="145026" y="173045"/>
                  <a:pt x="127034" y="155583"/>
                </a:cubicBezTo>
                <a:cubicBezTo>
                  <a:pt x="109042" y="138121"/>
                  <a:pt x="2151" y="1066"/>
                  <a:pt x="34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18F6C6B5-0740-C76E-60BB-5EF5A4A98A5B}"/>
              </a:ext>
            </a:extLst>
          </p:cNvPr>
          <p:cNvSpPr/>
          <p:nvPr/>
        </p:nvSpPr>
        <p:spPr>
          <a:xfrm>
            <a:off x="6064232" y="5232398"/>
            <a:ext cx="171583" cy="327330"/>
          </a:xfrm>
          <a:custGeom>
            <a:avLst/>
            <a:gdLst>
              <a:gd name="connsiteX0" fmla="*/ 18 w 171583"/>
              <a:gd name="connsiteY0" fmla="*/ 136527 h 327330"/>
              <a:gd name="connsiteX1" fmla="*/ 127018 w 171583"/>
              <a:gd name="connsiteY1" fmla="*/ 247652 h 327330"/>
              <a:gd name="connsiteX2" fmla="*/ 171468 w 171583"/>
              <a:gd name="connsiteY2" fmla="*/ 327027 h 327330"/>
              <a:gd name="connsiteX3" fmla="*/ 139718 w 171583"/>
              <a:gd name="connsiteY3" fmla="*/ 219077 h 327330"/>
              <a:gd name="connsiteX4" fmla="*/ 133368 w 171583"/>
              <a:gd name="connsiteY4" fmla="*/ 114302 h 327330"/>
              <a:gd name="connsiteX5" fmla="*/ 34943 w 171583"/>
              <a:gd name="connsiteY5" fmla="*/ 2 h 327330"/>
              <a:gd name="connsiteX6" fmla="*/ 117493 w 171583"/>
              <a:gd name="connsiteY6" fmla="*/ 117477 h 327330"/>
              <a:gd name="connsiteX7" fmla="*/ 117493 w 171583"/>
              <a:gd name="connsiteY7" fmla="*/ 231777 h 327330"/>
              <a:gd name="connsiteX8" fmla="*/ 18 w 171583"/>
              <a:gd name="connsiteY8" fmla="*/ 136527 h 32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83" h="327330">
                <a:moveTo>
                  <a:pt x="18" y="136527"/>
                </a:moveTo>
                <a:cubicBezTo>
                  <a:pt x="1606" y="139173"/>
                  <a:pt x="98443" y="215902"/>
                  <a:pt x="127018" y="247652"/>
                </a:cubicBezTo>
                <a:cubicBezTo>
                  <a:pt x="155593" y="279402"/>
                  <a:pt x="169351" y="331789"/>
                  <a:pt x="171468" y="327027"/>
                </a:cubicBezTo>
                <a:cubicBezTo>
                  <a:pt x="173585" y="322265"/>
                  <a:pt x="146068" y="254531"/>
                  <a:pt x="139718" y="219077"/>
                </a:cubicBezTo>
                <a:cubicBezTo>
                  <a:pt x="133368" y="183623"/>
                  <a:pt x="150830" y="150814"/>
                  <a:pt x="133368" y="114302"/>
                </a:cubicBezTo>
                <a:cubicBezTo>
                  <a:pt x="115906" y="77790"/>
                  <a:pt x="37589" y="-527"/>
                  <a:pt x="34943" y="2"/>
                </a:cubicBezTo>
                <a:cubicBezTo>
                  <a:pt x="32297" y="531"/>
                  <a:pt x="103735" y="78848"/>
                  <a:pt x="117493" y="117477"/>
                </a:cubicBezTo>
                <a:cubicBezTo>
                  <a:pt x="131251" y="156106"/>
                  <a:pt x="133368" y="228602"/>
                  <a:pt x="117493" y="231777"/>
                </a:cubicBezTo>
                <a:cubicBezTo>
                  <a:pt x="101618" y="234952"/>
                  <a:pt x="-1570" y="133881"/>
                  <a:pt x="18" y="1365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DD257509-D023-8432-848E-6396D666CB08}"/>
              </a:ext>
            </a:extLst>
          </p:cNvPr>
          <p:cNvSpPr/>
          <p:nvPr/>
        </p:nvSpPr>
        <p:spPr>
          <a:xfrm>
            <a:off x="5803714" y="5213259"/>
            <a:ext cx="228792" cy="166201"/>
          </a:xfrm>
          <a:custGeom>
            <a:avLst/>
            <a:gdLst>
              <a:gd name="connsiteX0" fmla="*/ 186 w 228792"/>
              <a:gd name="connsiteY0" fmla="*/ 91 h 166201"/>
              <a:gd name="connsiteX1" fmla="*/ 120836 w 228792"/>
              <a:gd name="connsiteY1" fmla="*/ 60416 h 166201"/>
              <a:gd name="connsiteX2" fmla="*/ 225611 w 228792"/>
              <a:gd name="connsiteY2" fmla="*/ 165191 h 166201"/>
              <a:gd name="connsiteX3" fmla="*/ 197036 w 228792"/>
              <a:gd name="connsiteY3" fmla="*/ 111216 h 166201"/>
              <a:gd name="connsiteX4" fmla="*/ 149411 w 228792"/>
              <a:gd name="connsiteY4" fmla="*/ 73116 h 166201"/>
              <a:gd name="connsiteX5" fmla="*/ 186 w 228792"/>
              <a:gd name="connsiteY5" fmla="*/ 91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92" h="166201">
                <a:moveTo>
                  <a:pt x="186" y="91"/>
                </a:moveTo>
                <a:cubicBezTo>
                  <a:pt x="-4576" y="-2026"/>
                  <a:pt x="83265" y="32899"/>
                  <a:pt x="120836" y="60416"/>
                </a:cubicBezTo>
                <a:cubicBezTo>
                  <a:pt x="158407" y="87933"/>
                  <a:pt x="212911" y="156724"/>
                  <a:pt x="225611" y="165191"/>
                </a:cubicBezTo>
                <a:cubicBezTo>
                  <a:pt x="238311" y="173658"/>
                  <a:pt x="209736" y="126562"/>
                  <a:pt x="197036" y="111216"/>
                </a:cubicBezTo>
                <a:cubicBezTo>
                  <a:pt x="184336" y="95870"/>
                  <a:pt x="183807" y="90578"/>
                  <a:pt x="149411" y="73116"/>
                </a:cubicBezTo>
                <a:cubicBezTo>
                  <a:pt x="115015" y="55654"/>
                  <a:pt x="4948" y="2208"/>
                  <a:pt x="186" y="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648CF70-05E0-B886-C464-84EAD295A0D5}"/>
              </a:ext>
            </a:extLst>
          </p:cNvPr>
          <p:cNvSpPr/>
          <p:nvPr/>
        </p:nvSpPr>
        <p:spPr>
          <a:xfrm>
            <a:off x="5905303" y="5092093"/>
            <a:ext cx="311391" cy="105382"/>
          </a:xfrm>
          <a:custGeom>
            <a:avLst/>
            <a:gdLst>
              <a:gd name="connsiteX0" fmla="*/ 197 w 311391"/>
              <a:gd name="connsiteY0" fmla="*/ 3782 h 105382"/>
              <a:gd name="connsiteX1" fmla="*/ 127197 w 311391"/>
              <a:gd name="connsiteY1" fmla="*/ 22832 h 105382"/>
              <a:gd name="connsiteX2" fmla="*/ 177997 w 311391"/>
              <a:gd name="connsiteY2" fmla="*/ 60932 h 105382"/>
              <a:gd name="connsiteX3" fmla="*/ 174822 w 311391"/>
              <a:gd name="connsiteY3" fmla="*/ 10132 h 105382"/>
              <a:gd name="connsiteX4" fmla="*/ 311347 w 311391"/>
              <a:gd name="connsiteY4" fmla="*/ 105382 h 105382"/>
              <a:gd name="connsiteX5" fmla="*/ 158947 w 311391"/>
              <a:gd name="connsiteY5" fmla="*/ 10132 h 105382"/>
              <a:gd name="connsiteX6" fmla="*/ 197 w 311391"/>
              <a:gd name="connsiteY6" fmla="*/ 3782 h 1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1" h="105382">
                <a:moveTo>
                  <a:pt x="197" y="3782"/>
                </a:moveTo>
                <a:cubicBezTo>
                  <a:pt x="-5095" y="5899"/>
                  <a:pt x="97564" y="13307"/>
                  <a:pt x="127197" y="22832"/>
                </a:cubicBezTo>
                <a:cubicBezTo>
                  <a:pt x="156830" y="32357"/>
                  <a:pt x="170060" y="63049"/>
                  <a:pt x="177997" y="60932"/>
                </a:cubicBezTo>
                <a:cubicBezTo>
                  <a:pt x="185934" y="58815"/>
                  <a:pt x="152597" y="2724"/>
                  <a:pt x="174822" y="10132"/>
                </a:cubicBezTo>
                <a:cubicBezTo>
                  <a:pt x="197047" y="17540"/>
                  <a:pt x="313993" y="105382"/>
                  <a:pt x="311347" y="105382"/>
                </a:cubicBezTo>
                <a:cubicBezTo>
                  <a:pt x="308701" y="105382"/>
                  <a:pt x="209218" y="26536"/>
                  <a:pt x="158947" y="10132"/>
                </a:cubicBezTo>
                <a:cubicBezTo>
                  <a:pt x="108676" y="-6272"/>
                  <a:pt x="5489" y="1665"/>
                  <a:pt x="197" y="37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433F338-CEC1-A033-D741-507BD4B5B276}"/>
              </a:ext>
            </a:extLst>
          </p:cNvPr>
          <p:cNvSpPr/>
          <p:nvPr/>
        </p:nvSpPr>
        <p:spPr>
          <a:xfrm>
            <a:off x="5498869" y="4981502"/>
            <a:ext cx="285981" cy="241373"/>
          </a:xfrm>
          <a:custGeom>
            <a:avLst/>
            <a:gdLst>
              <a:gd name="connsiteX0" fmla="*/ 231 w 285981"/>
              <a:gd name="connsiteY0" fmla="*/ 73 h 241373"/>
              <a:gd name="connsiteX1" fmla="*/ 203431 w 285981"/>
              <a:gd name="connsiteY1" fmla="*/ 193748 h 241373"/>
              <a:gd name="connsiteX2" fmla="*/ 285981 w 285981"/>
              <a:gd name="connsiteY2" fmla="*/ 241373 h 241373"/>
              <a:gd name="connsiteX3" fmla="*/ 165331 w 285981"/>
              <a:gd name="connsiteY3" fmla="*/ 171523 h 241373"/>
              <a:gd name="connsiteX4" fmla="*/ 231 w 285981"/>
              <a:gd name="connsiteY4" fmla="*/ 73 h 24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1" h="241373">
                <a:moveTo>
                  <a:pt x="231" y="73"/>
                </a:moveTo>
                <a:cubicBezTo>
                  <a:pt x="6581" y="3777"/>
                  <a:pt x="155806" y="153531"/>
                  <a:pt x="203431" y="193748"/>
                </a:cubicBezTo>
                <a:cubicBezTo>
                  <a:pt x="251056" y="233965"/>
                  <a:pt x="285981" y="241373"/>
                  <a:pt x="285981" y="241373"/>
                </a:cubicBezTo>
                <a:cubicBezTo>
                  <a:pt x="279631" y="237669"/>
                  <a:pt x="210839" y="209094"/>
                  <a:pt x="165331" y="171523"/>
                </a:cubicBezTo>
                <a:cubicBezTo>
                  <a:pt x="119823" y="133952"/>
                  <a:pt x="-6119" y="-3631"/>
                  <a:pt x="231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EDE7D6A-9578-3D59-D9B2-0087050F4B52}"/>
              </a:ext>
            </a:extLst>
          </p:cNvPr>
          <p:cNvSpPr/>
          <p:nvPr/>
        </p:nvSpPr>
        <p:spPr>
          <a:xfrm>
            <a:off x="6222906" y="4644814"/>
            <a:ext cx="283564" cy="296854"/>
          </a:xfrm>
          <a:custGeom>
            <a:avLst/>
            <a:gdLst>
              <a:gd name="connsiteX0" fmla="*/ 94 w 283564"/>
              <a:gd name="connsiteY0" fmla="*/ 211 h 296854"/>
              <a:gd name="connsiteX1" fmla="*/ 276319 w 283564"/>
              <a:gd name="connsiteY1" fmla="*/ 289136 h 296854"/>
              <a:gd name="connsiteX2" fmla="*/ 206469 w 283564"/>
              <a:gd name="connsiteY2" fmla="*/ 216111 h 296854"/>
              <a:gd name="connsiteX3" fmla="*/ 244569 w 283564"/>
              <a:gd name="connsiteY3" fmla="*/ 241511 h 296854"/>
              <a:gd name="connsiteX4" fmla="*/ 94 w 283564"/>
              <a:gd name="connsiteY4" fmla="*/ 211 h 2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64" h="296854">
                <a:moveTo>
                  <a:pt x="94" y="211"/>
                </a:moveTo>
                <a:cubicBezTo>
                  <a:pt x="5386" y="8148"/>
                  <a:pt x="276319" y="289136"/>
                  <a:pt x="276319" y="289136"/>
                </a:cubicBezTo>
                <a:cubicBezTo>
                  <a:pt x="310715" y="325119"/>
                  <a:pt x="211761" y="224048"/>
                  <a:pt x="206469" y="216111"/>
                </a:cubicBezTo>
                <a:cubicBezTo>
                  <a:pt x="201177" y="208174"/>
                  <a:pt x="276319" y="273261"/>
                  <a:pt x="244569" y="241511"/>
                </a:cubicBezTo>
                <a:cubicBezTo>
                  <a:pt x="212819" y="209761"/>
                  <a:pt x="-5198" y="-7726"/>
                  <a:pt x="94" y="2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53423BB-68E2-E336-F22B-585AC246DC76}"/>
              </a:ext>
            </a:extLst>
          </p:cNvPr>
          <p:cNvSpPr/>
          <p:nvPr/>
        </p:nvSpPr>
        <p:spPr>
          <a:xfrm>
            <a:off x="6202660" y="4761548"/>
            <a:ext cx="230838" cy="136384"/>
          </a:xfrm>
          <a:custGeom>
            <a:avLst/>
            <a:gdLst>
              <a:gd name="connsiteX0" fmla="*/ 1290 w 230838"/>
              <a:gd name="connsiteY0" fmla="*/ 952 h 136384"/>
              <a:gd name="connsiteX1" fmla="*/ 226715 w 230838"/>
              <a:gd name="connsiteY1" fmla="*/ 134302 h 136384"/>
              <a:gd name="connsiteX2" fmla="*/ 137815 w 230838"/>
              <a:gd name="connsiteY2" fmla="*/ 77152 h 136384"/>
              <a:gd name="connsiteX3" fmla="*/ 1290 w 230838"/>
              <a:gd name="connsiteY3" fmla="*/ 952 h 1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8" h="136384">
                <a:moveTo>
                  <a:pt x="1290" y="952"/>
                </a:moveTo>
                <a:cubicBezTo>
                  <a:pt x="16107" y="10477"/>
                  <a:pt x="203961" y="121602"/>
                  <a:pt x="226715" y="134302"/>
                </a:cubicBezTo>
                <a:cubicBezTo>
                  <a:pt x="249469" y="147002"/>
                  <a:pt x="172211" y="98319"/>
                  <a:pt x="137815" y="77152"/>
                </a:cubicBezTo>
                <a:cubicBezTo>
                  <a:pt x="103419" y="55985"/>
                  <a:pt x="-13527" y="-8573"/>
                  <a:pt x="1290" y="9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84828D5C-22AF-56F7-CAB5-E02EE8AF1E6D}"/>
              </a:ext>
            </a:extLst>
          </p:cNvPr>
          <p:cNvSpPr/>
          <p:nvPr/>
        </p:nvSpPr>
        <p:spPr>
          <a:xfrm>
            <a:off x="6007000" y="4276314"/>
            <a:ext cx="254926" cy="413840"/>
          </a:xfrm>
          <a:custGeom>
            <a:avLst/>
            <a:gdLst>
              <a:gd name="connsiteX0" fmla="*/ 100 w 254926"/>
              <a:gd name="connsiteY0" fmla="*/ 411 h 413840"/>
              <a:gd name="connsiteX1" fmla="*/ 111225 w 254926"/>
              <a:gd name="connsiteY1" fmla="*/ 216311 h 413840"/>
              <a:gd name="connsiteX2" fmla="*/ 247750 w 254926"/>
              <a:gd name="connsiteY2" fmla="*/ 403636 h 413840"/>
              <a:gd name="connsiteX3" fmla="*/ 216000 w 254926"/>
              <a:gd name="connsiteY3" fmla="*/ 368711 h 413840"/>
              <a:gd name="connsiteX4" fmla="*/ 47725 w 254926"/>
              <a:gd name="connsiteY4" fmla="*/ 197261 h 413840"/>
              <a:gd name="connsiteX5" fmla="*/ 130275 w 254926"/>
              <a:gd name="connsiteY5" fmla="*/ 273461 h 413840"/>
              <a:gd name="connsiteX6" fmla="*/ 100 w 254926"/>
              <a:gd name="connsiteY6" fmla="*/ 411 h 4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26" h="413840">
                <a:moveTo>
                  <a:pt x="100" y="411"/>
                </a:moveTo>
                <a:cubicBezTo>
                  <a:pt x="-3075" y="-9114"/>
                  <a:pt x="69950" y="149107"/>
                  <a:pt x="111225" y="216311"/>
                </a:cubicBezTo>
                <a:cubicBezTo>
                  <a:pt x="152500" y="283515"/>
                  <a:pt x="230287" y="378236"/>
                  <a:pt x="247750" y="403636"/>
                </a:cubicBezTo>
                <a:cubicBezTo>
                  <a:pt x="265213" y="429036"/>
                  <a:pt x="249338" y="403107"/>
                  <a:pt x="216000" y="368711"/>
                </a:cubicBezTo>
                <a:cubicBezTo>
                  <a:pt x="182663" y="334315"/>
                  <a:pt x="62013" y="213136"/>
                  <a:pt x="47725" y="197261"/>
                </a:cubicBezTo>
                <a:cubicBezTo>
                  <a:pt x="33438" y="181386"/>
                  <a:pt x="134508" y="303623"/>
                  <a:pt x="130275" y="273461"/>
                </a:cubicBezTo>
                <a:cubicBezTo>
                  <a:pt x="126042" y="243299"/>
                  <a:pt x="3275" y="9936"/>
                  <a:pt x="100" y="4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69E1A66E-64C3-4EB6-F727-FBA8BFE85657}"/>
              </a:ext>
            </a:extLst>
          </p:cNvPr>
          <p:cNvSpPr/>
          <p:nvPr/>
        </p:nvSpPr>
        <p:spPr>
          <a:xfrm>
            <a:off x="5348664" y="4783631"/>
            <a:ext cx="172049" cy="206543"/>
          </a:xfrm>
          <a:custGeom>
            <a:avLst/>
            <a:gdLst>
              <a:gd name="connsiteX0" fmla="*/ 1211 w 172049"/>
              <a:gd name="connsiteY0" fmla="*/ 1094 h 206543"/>
              <a:gd name="connsiteX1" fmla="*/ 74236 w 172049"/>
              <a:gd name="connsiteY1" fmla="*/ 93169 h 206543"/>
              <a:gd name="connsiteX2" fmla="*/ 169486 w 172049"/>
              <a:gd name="connsiteY2" fmla="*/ 204294 h 206543"/>
              <a:gd name="connsiteX3" fmla="*/ 134561 w 172049"/>
              <a:gd name="connsiteY3" fmla="*/ 156669 h 206543"/>
              <a:gd name="connsiteX4" fmla="*/ 1211 w 172049"/>
              <a:gd name="connsiteY4" fmla="*/ 1094 h 2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49" h="206543">
                <a:moveTo>
                  <a:pt x="1211" y="1094"/>
                </a:moveTo>
                <a:cubicBezTo>
                  <a:pt x="-8843" y="-9489"/>
                  <a:pt x="46190" y="59302"/>
                  <a:pt x="74236" y="93169"/>
                </a:cubicBezTo>
                <a:cubicBezTo>
                  <a:pt x="102282" y="127036"/>
                  <a:pt x="159432" y="193711"/>
                  <a:pt x="169486" y="204294"/>
                </a:cubicBezTo>
                <a:cubicBezTo>
                  <a:pt x="179540" y="214877"/>
                  <a:pt x="158373" y="186302"/>
                  <a:pt x="134561" y="156669"/>
                </a:cubicBezTo>
                <a:cubicBezTo>
                  <a:pt x="110749" y="127036"/>
                  <a:pt x="11265" y="11677"/>
                  <a:pt x="1211" y="10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D17F5A1-719E-4A4C-4BB4-6409A3D7759D}"/>
              </a:ext>
            </a:extLst>
          </p:cNvPr>
          <p:cNvSpPr/>
          <p:nvPr/>
        </p:nvSpPr>
        <p:spPr>
          <a:xfrm>
            <a:off x="5685066" y="4856516"/>
            <a:ext cx="306922" cy="207756"/>
          </a:xfrm>
          <a:custGeom>
            <a:avLst/>
            <a:gdLst>
              <a:gd name="connsiteX0" fmla="*/ 1359 w 306922"/>
              <a:gd name="connsiteY0" fmla="*/ 1234 h 207756"/>
              <a:gd name="connsiteX1" fmla="*/ 83909 w 306922"/>
              <a:gd name="connsiteY1" fmla="*/ 58384 h 207756"/>
              <a:gd name="connsiteX2" fmla="*/ 169634 w 306922"/>
              <a:gd name="connsiteY2" fmla="*/ 144109 h 207756"/>
              <a:gd name="connsiteX3" fmla="*/ 163284 w 306922"/>
              <a:gd name="connsiteY3" fmla="*/ 121884 h 207756"/>
              <a:gd name="connsiteX4" fmla="*/ 306159 w 306922"/>
              <a:gd name="connsiteY4" fmla="*/ 207609 h 207756"/>
              <a:gd name="connsiteX5" fmla="*/ 223609 w 306922"/>
              <a:gd name="connsiteY5" fmla="*/ 144109 h 207756"/>
              <a:gd name="connsiteX6" fmla="*/ 106134 w 306922"/>
              <a:gd name="connsiteY6" fmla="*/ 52034 h 207756"/>
              <a:gd name="connsiteX7" fmla="*/ 153759 w 306922"/>
              <a:gd name="connsiteY7" fmla="*/ 112359 h 207756"/>
              <a:gd name="connsiteX8" fmla="*/ 1359 w 306922"/>
              <a:gd name="connsiteY8" fmla="*/ 1234 h 2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22" h="207756">
                <a:moveTo>
                  <a:pt x="1359" y="1234"/>
                </a:moveTo>
                <a:cubicBezTo>
                  <a:pt x="-10283" y="-7762"/>
                  <a:pt x="55863" y="34572"/>
                  <a:pt x="83909" y="58384"/>
                </a:cubicBezTo>
                <a:cubicBezTo>
                  <a:pt x="111955" y="82197"/>
                  <a:pt x="156405" y="133526"/>
                  <a:pt x="169634" y="144109"/>
                </a:cubicBezTo>
                <a:cubicBezTo>
                  <a:pt x="182863" y="154692"/>
                  <a:pt x="140530" y="111301"/>
                  <a:pt x="163284" y="121884"/>
                </a:cubicBezTo>
                <a:cubicBezTo>
                  <a:pt x="186038" y="132467"/>
                  <a:pt x="296105" y="203905"/>
                  <a:pt x="306159" y="207609"/>
                </a:cubicBezTo>
                <a:cubicBezTo>
                  <a:pt x="316213" y="211313"/>
                  <a:pt x="223609" y="144109"/>
                  <a:pt x="223609" y="144109"/>
                </a:cubicBezTo>
                <a:cubicBezTo>
                  <a:pt x="190272" y="118180"/>
                  <a:pt x="117776" y="57326"/>
                  <a:pt x="106134" y="52034"/>
                </a:cubicBezTo>
                <a:cubicBezTo>
                  <a:pt x="94492" y="46742"/>
                  <a:pt x="168047" y="119238"/>
                  <a:pt x="153759" y="112359"/>
                </a:cubicBezTo>
                <a:cubicBezTo>
                  <a:pt x="139472" y="105480"/>
                  <a:pt x="13001" y="10230"/>
                  <a:pt x="1359" y="12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9FD27C0-8195-5429-0FD7-70345F19E39E}"/>
              </a:ext>
            </a:extLst>
          </p:cNvPr>
          <p:cNvSpPr/>
          <p:nvPr/>
        </p:nvSpPr>
        <p:spPr>
          <a:xfrm>
            <a:off x="5873018" y="4031038"/>
            <a:ext cx="217549" cy="408430"/>
          </a:xfrm>
          <a:custGeom>
            <a:avLst/>
            <a:gdLst>
              <a:gd name="connsiteX0" fmla="*/ 732 w 217549"/>
              <a:gd name="connsiteY0" fmla="*/ 1212 h 408430"/>
              <a:gd name="connsiteX1" fmla="*/ 54707 w 217549"/>
              <a:gd name="connsiteY1" fmla="*/ 80587 h 408430"/>
              <a:gd name="connsiteX2" fmla="*/ 105507 w 217549"/>
              <a:gd name="connsiteY2" fmla="*/ 172662 h 408430"/>
              <a:gd name="connsiteX3" fmla="*/ 105507 w 217549"/>
              <a:gd name="connsiteY3" fmla="*/ 153612 h 408430"/>
              <a:gd name="connsiteX4" fmla="*/ 184882 w 217549"/>
              <a:gd name="connsiteY4" fmla="*/ 321887 h 408430"/>
              <a:gd name="connsiteX5" fmla="*/ 216632 w 217549"/>
              <a:gd name="connsiteY5" fmla="*/ 407612 h 408430"/>
              <a:gd name="connsiteX6" fmla="*/ 153132 w 217549"/>
              <a:gd name="connsiteY6" fmla="*/ 274262 h 408430"/>
              <a:gd name="connsiteX7" fmla="*/ 95982 w 217549"/>
              <a:gd name="connsiteY7" fmla="*/ 144087 h 408430"/>
              <a:gd name="connsiteX8" fmla="*/ 732 w 217549"/>
              <a:gd name="connsiteY8" fmla="*/ 1212 h 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49" h="408430">
                <a:moveTo>
                  <a:pt x="732" y="1212"/>
                </a:moveTo>
                <a:cubicBezTo>
                  <a:pt x="-6147" y="-9371"/>
                  <a:pt x="37245" y="52012"/>
                  <a:pt x="54707" y="80587"/>
                </a:cubicBezTo>
                <a:cubicBezTo>
                  <a:pt x="72169" y="109162"/>
                  <a:pt x="105507" y="172662"/>
                  <a:pt x="105507" y="172662"/>
                </a:cubicBezTo>
                <a:cubicBezTo>
                  <a:pt x="113974" y="184833"/>
                  <a:pt x="92278" y="128741"/>
                  <a:pt x="105507" y="153612"/>
                </a:cubicBezTo>
                <a:cubicBezTo>
                  <a:pt x="118736" y="178483"/>
                  <a:pt x="166361" y="279554"/>
                  <a:pt x="184882" y="321887"/>
                </a:cubicBezTo>
                <a:cubicBezTo>
                  <a:pt x="203403" y="364220"/>
                  <a:pt x="221924" y="415549"/>
                  <a:pt x="216632" y="407612"/>
                </a:cubicBezTo>
                <a:cubicBezTo>
                  <a:pt x="211340" y="399675"/>
                  <a:pt x="173240" y="318183"/>
                  <a:pt x="153132" y="274262"/>
                </a:cubicBezTo>
                <a:cubicBezTo>
                  <a:pt x="133024" y="230341"/>
                  <a:pt x="118736" y="184833"/>
                  <a:pt x="95982" y="144087"/>
                </a:cubicBezTo>
                <a:cubicBezTo>
                  <a:pt x="73228" y="103341"/>
                  <a:pt x="7611" y="11795"/>
                  <a:pt x="732" y="121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0873E4D-A967-4F05-7E50-E682471FA850}"/>
              </a:ext>
            </a:extLst>
          </p:cNvPr>
          <p:cNvSpPr/>
          <p:nvPr/>
        </p:nvSpPr>
        <p:spPr>
          <a:xfrm>
            <a:off x="5241871" y="4752966"/>
            <a:ext cx="270242" cy="257873"/>
          </a:xfrm>
          <a:custGeom>
            <a:avLst/>
            <a:gdLst>
              <a:gd name="connsiteX0" fmla="*/ 95304 w 270242"/>
              <a:gd name="connsiteY0" fmla="*/ 6359 h 257873"/>
              <a:gd name="connsiteX1" fmla="*/ 146104 w 270242"/>
              <a:gd name="connsiteY1" fmla="*/ 130184 h 257873"/>
              <a:gd name="connsiteX2" fmla="*/ 269929 w 270242"/>
              <a:gd name="connsiteY2" fmla="*/ 257184 h 257873"/>
              <a:gd name="connsiteX3" fmla="*/ 184204 w 270242"/>
              <a:gd name="connsiteY3" fmla="*/ 184159 h 257873"/>
              <a:gd name="connsiteX4" fmla="*/ 88954 w 270242"/>
              <a:gd name="connsiteY4" fmla="*/ 101609 h 257873"/>
              <a:gd name="connsiteX5" fmla="*/ 54 w 270242"/>
              <a:gd name="connsiteY5" fmla="*/ 9 h 257873"/>
              <a:gd name="connsiteX6" fmla="*/ 101654 w 270242"/>
              <a:gd name="connsiteY6" fmla="*/ 95259 h 257873"/>
              <a:gd name="connsiteX7" fmla="*/ 95304 w 270242"/>
              <a:gd name="connsiteY7" fmla="*/ 6359 h 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42" h="257873">
                <a:moveTo>
                  <a:pt x="95304" y="6359"/>
                </a:moveTo>
                <a:cubicBezTo>
                  <a:pt x="102712" y="12180"/>
                  <a:pt x="117000" y="88380"/>
                  <a:pt x="146104" y="130184"/>
                </a:cubicBezTo>
                <a:cubicBezTo>
                  <a:pt x="175208" y="171988"/>
                  <a:pt x="263579" y="248188"/>
                  <a:pt x="269929" y="257184"/>
                </a:cubicBezTo>
                <a:cubicBezTo>
                  <a:pt x="276279" y="266180"/>
                  <a:pt x="184204" y="184159"/>
                  <a:pt x="184204" y="184159"/>
                </a:cubicBezTo>
                <a:cubicBezTo>
                  <a:pt x="154042" y="158230"/>
                  <a:pt x="119646" y="132301"/>
                  <a:pt x="88954" y="101609"/>
                </a:cubicBezTo>
                <a:cubicBezTo>
                  <a:pt x="58262" y="70917"/>
                  <a:pt x="-2063" y="1067"/>
                  <a:pt x="54" y="9"/>
                </a:cubicBezTo>
                <a:cubicBezTo>
                  <a:pt x="2171" y="-1049"/>
                  <a:pt x="86308" y="91026"/>
                  <a:pt x="101654" y="95259"/>
                </a:cubicBezTo>
                <a:cubicBezTo>
                  <a:pt x="117000" y="99492"/>
                  <a:pt x="87896" y="538"/>
                  <a:pt x="95304" y="63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51371F16-90BA-5E8C-777B-B4A144A45FDA}"/>
              </a:ext>
            </a:extLst>
          </p:cNvPr>
          <p:cNvSpPr/>
          <p:nvPr/>
        </p:nvSpPr>
        <p:spPr>
          <a:xfrm>
            <a:off x="5794372" y="3971401"/>
            <a:ext cx="96429" cy="149749"/>
          </a:xfrm>
          <a:custGeom>
            <a:avLst/>
            <a:gdLst>
              <a:gd name="connsiteX0" fmla="*/ 3 w 96429"/>
              <a:gd name="connsiteY0" fmla="*/ 524 h 149749"/>
              <a:gd name="connsiteX1" fmla="*/ 76203 w 96429"/>
              <a:gd name="connsiteY1" fmla="*/ 41799 h 149749"/>
              <a:gd name="connsiteX2" fmla="*/ 82553 w 96429"/>
              <a:gd name="connsiteY2" fmla="*/ 83074 h 149749"/>
              <a:gd name="connsiteX3" fmla="*/ 95253 w 96429"/>
              <a:gd name="connsiteY3" fmla="*/ 67199 h 149749"/>
              <a:gd name="connsiteX4" fmla="*/ 95253 w 96429"/>
              <a:gd name="connsiteY4" fmla="*/ 149749 h 149749"/>
              <a:gd name="connsiteX5" fmla="*/ 95253 w 96429"/>
              <a:gd name="connsiteY5" fmla="*/ 51324 h 149749"/>
              <a:gd name="connsiteX6" fmla="*/ 79378 w 96429"/>
              <a:gd name="connsiteY6" fmla="*/ 19574 h 149749"/>
              <a:gd name="connsiteX7" fmla="*/ 3 w 96429"/>
              <a:gd name="connsiteY7" fmla="*/ 524 h 1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29" h="149749">
                <a:moveTo>
                  <a:pt x="3" y="524"/>
                </a:moveTo>
                <a:cubicBezTo>
                  <a:pt x="-526" y="4228"/>
                  <a:pt x="62445" y="28041"/>
                  <a:pt x="76203" y="41799"/>
                </a:cubicBezTo>
                <a:cubicBezTo>
                  <a:pt x="89961" y="55557"/>
                  <a:pt x="82553" y="83074"/>
                  <a:pt x="82553" y="83074"/>
                </a:cubicBezTo>
                <a:cubicBezTo>
                  <a:pt x="85728" y="87307"/>
                  <a:pt x="93136" y="56087"/>
                  <a:pt x="95253" y="67199"/>
                </a:cubicBezTo>
                <a:cubicBezTo>
                  <a:pt x="97370" y="78311"/>
                  <a:pt x="95253" y="149749"/>
                  <a:pt x="95253" y="149749"/>
                </a:cubicBezTo>
                <a:cubicBezTo>
                  <a:pt x="95253" y="147103"/>
                  <a:pt x="97899" y="73020"/>
                  <a:pt x="95253" y="51324"/>
                </a:cubicBezTo>
                <a:cubicBezTo>
                  <a:pt x="92607" y="29628"/>
                  <a:pt x="88903" y="25395"/>
                  <a:pt x="79378" y="19574"/>
                </a:cubicBezTo>
                <a:cubicBezTo>
                  <a:pt x="69853" y="13753"/>
                  <a:pt x="532" y="-3180"/>
                  <a:pt x="3" y="5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F19155B0-D435-885A-2C9C-74C3669AA816}"/>
              </a:ext>
            </a:extLst>
          </p:cNvPr>
          <p:cNvSpPr/>
          <p:nvPr/>
        </p:nvSpPr>
        <p:spPr>
          <a:xfrm>
            <a:off x="5683139" y="3943144"/>
            <a:ext cx="170939" cy="29154"/>
          </a:xfrm>
          <a:custGeom>
            <a:avLst/>
            <a:gdLst>
              <a:gd name="connsiteX0" fmla="*/ 111 w 170939"/>
              <a:gd name="connsiteY0" fmla="*/ 206 h 29154"/>
              <a:gd name="connsiteX1" fmla="*/ 162036 w 170939"/>
              <a:gd name="connsiteY1" fmla="*/ 28781 h 29154"/>
              <a:gd name="connsiteX2" fmla="*/ 136636 w 170939"/>
              <a:gd name="connsiteY2" fmla="*/ 16081 h 29154"/>
              <a:gd name="connsiteX3" fmla="*/ 111 w 170939"/>
              <a:gd name="connsiteY3" fmla="*/ 206 h 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39" h="29154">
                <a:moveTo>
                  <a:pt x="111" y="206"/>
                </a:moveTo>
                <a:cubicBezTo>
                  <a:pt x="4344" y="2323"/>
                  <a:pt x="139282" y="26135"/>
                  <a:pt x="162036" y="28781"/>
                </a:cubicBezTo>
                <a:cubicBezTo>
                  <a:pt x="184790" y="31427"/>
                  <a:pt x="159390" y="19256"/>
                  <a:pt x="136636" y="16081"/>
                </a:cubicBezTo>
                <a:cubicBezTo>
                  <a:pt x="113882" y="12906"/>
                  <a:pt x="-4122" y="-1911"/>
                  <a:pt x="111" y="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F0D9E3A-EA45-E951-34C8-D4D102B920AE}"/>
              </a:ext>
            </a:extLst>
          </p:cNvPr>
          <p:cNvSpPr/>
          <p:nvPr/>
        </p:nvSpPr>
        <p:spPr>
          <a:xfrm>
            <a:off x="5734035" y="4025016"/>
            <a:ext cx="118182" cy="108834"/>
          </a:xfrm>
          <a:custGeom>
            <a:avLst/>
            <a:gdLst>
              <a:gd name="connsiteX0" fmla="*/ 117490 w 118182"/>
              <a:gd name="connsiteY0" fmla="*/ 884 h 108834"/>
              <a:gd name="connsiteX1" fmla="*/ 101615 w 118182"/>
              <a:gd name="connsiteY1" fmla="*/ 58034 h 108834"/>
              <a:gd name="connsiteX2" fmla="*/ 95265 w 118182"/>
              <a:gd name="connsiteY2" fmla="*/ 105659 h 108834"/>
              <a:gd name="connsiteX3" fmla="*/ 69865 w 118182"/>
              <a:gd name="connsiteY3" fmla="*/ 80259 h 108834"/>
              <a:gd name="connsiteX4" fmla="*/ 15 w 118182"/>
              <a:gd name="connsiteY4" fmla="*/ 26284 h 108834"/>
              <a:gd name="connsiteX5" fmla="*/ 63515 w 118182"/>
              <a:gd name="connsiteY5" fmla="*/ 86609 h 108834"/>
              <a:gd name="connsiteX6" fmla="*/ 76215 w 118182"/>
              <a:gd name="connsiteY6" fmla="*/ 105659 h 108834"/>
              <a:gd name="connsiteX7" fmla="*/ 117490 w 118182"/>
              <a:gd name="connsiteY7" fmla="*/ 884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82" h="108834">
                <a:moveTo>
                  <a:pt x="117490" y="884"/>
                </a:moveTo>
                <a:cubicBezTo>
                  <a:pt x="121723" y="-7053"/>
                  <a:pt x="105319" y="40572"/>
                  <a:pt x="101615" y="58034"/>
                </a:cubicBezTo>
                <a:cubicBezTo>
                  <a:pt x="97911" y="75496"/>
                  <a:pt x="100557" y="101955"/>
                  <a:pt x="95265" y="105659"/>
                </a:cubicBezTo>
                <a:cubicBezTo>
                  <a:pt x="89973" y="109363"/>
                  <a:pt x="85740" y="93488"/>
                  <a:pt x="69865" y="80259"/>
                </a:cubicBezTo>
                <a:cubicBezTo>
                  <a:pt x="53990" y="67030"/>
                  <a:pt x="1073" y="25226"/>
                  <a:pt x="15" y="26284"/>
                </a:cubicBezTo>
                <a:cubicBezTo>
                  <a:pt x="-1043" y="27342"/>
                  <a:pt x="50815" y="73380"/>
                  <a:pt x="63515" y="86609"/>
                </a:cubicBezTo>
                <a:cubicBezTo>
                  <a:pt x="76215" y="99838"/>
                  <a:pt x="67748" y="115713"/>
                  <a:pt x="76215" y="105659"/>
                </a:cubicBezTo>
                <a:cubicBezTo>
                  <a:pt x="84682" y="95605"/>
                  <a:pt x="113257" y="8821"/>
                  <a:pt x="117490" y="8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1BD10EE-2158-787C-3F17-3D369A219F72}"/>
              </a:ext>
            </a:extLst>
          </p:cNvPr>
          <p:cNvSpPr/>
          <p:nvPr/>
        </p:nvSpPr>
        <p:spPr>
          <a:xfrm>
            <a:off x="5717855" y="3990264"/>
            <a:ext cx="83217" cy="73751"/>
          </a:xfrm>
          <a:custGeom>
            <a:avLst/>
            <a:gdLst>
              <a:gd name="connsiteX0" fmla="*/ 320 w 83217"/>
              <a:gd name="connsiteY0" fmla="*/ 73736 h 73751"/>
              <a:gd name="connsiteX1" fmla="*/ 32070 w 83217"/>
              <a:gd name="connsiteY1" fmla="*/ 10236 h 73751"/>
              <a:gd name="connsiteX2" fmla="*/ 82870 w 83217"/>
              <a:gd name="connsiteY2" fmla="*/ 711 h 73751"/>
              <a:gd name="connsiteX3" fmla="*/ 54295 w 83217"/>
              <a:gd name="connsiteY3" fmla="*/ 16586 h 73751"/>
              <a:gd name="connsiteX4" fmla="*/ 51120 w 83217"/>
              <a:gd name="connsiteY4" fmla="*/ 3886 h 73751"/>
              <a:gd name="connsiteX5" fmla="*/ 320 w 83217"/>
              <a:gd name="connsiteY5" fmla="*/ 73736 h 7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7" h="73751">
                <a:moveTo>
                  <a:pt x="320" y="73736"/>
                </a:moveTo>
                <a:cubicBezTo>
                  <a:pt x="-2855" y="74794"/>
                  <a:pt x="18312" y="22407"/>
                  <a:pt x="32070" y="10236"/>
                </a:cubicBezTo>
                <a:cubicBezTo>
                  <a:pt x="45828" y="-1935"/>
                  <a:pt x="79166" y="-347"/>
                  <a:pt x="82870" y="711"/>
                </a:cubicBezTo>
                <a:cubicBezTo>
                  <a:pt x="86574" y="1769"/>
                  <a:pt x="59587" y="16057"/>
                  <a:pt x="54295" y="16586"/>
                </a:cubicBezTo>
                <a:cubicBezTo>
                  <a:pt x="49003" y="17115"/>
                  <a:pt x="56412" y="1769"/>
                  <a:pt x="51120" y="3886"/>
                </a:cubicBezTo>
                <a:cubicBezTo>
                  <a:pt x="45828" y="6003"/>
                  <a:pt x="3495" y="72678"/>
                  <a:pt x="320" y="737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8A4B44A-E98D-63EC-0C1C-E09F8A70E441}"/>
              </a:ext>
            </a:extLst>
          </p:cNvPr>
          <p:cNvSpPr/>
          <p:nvPr/>
        </p:nvSpPr>
        <p:spPr>
          <a:xfrm>
            <a:off x="5658907" y="3940131"/>
            <a:ext cx="75146" cy="85903"/>
          </a:xfrm>
          <a:custGeom>
            <a:avLst/>
            <a:gdLst>
              <a:gd name="connsiteX0" fmla="*/ 75143 w 75146"/>
              <a:gd name="connsiteY0" fmla="*/ 44 h 85903"/>
              <a:gd name="connsiteX1" fmla="*/ 5293 w 75146"/>
              <a:gd name="connsiteY1" fmla="*/ 60369 h 85903"/>
              <a:gd name="connsiteX2" fmla="*/ 5293 w 75146"/>
              <a:gd name="connsiteY2" fmla="*/ 85769 h 85903"/>
              <a:gd name="connsiteX3" fmla="*/ 8468 w 75146"/>
              <a:gd name="connsiteY3" fmla="*/ 50844 h 85903"/>
              <a:gd name="connsiteX4" fmla="*/ 75143 w 75146"/>
              <a:gd name="connsiteY4" fmla="*/ 44 h 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6" h="85903">
                <a:moveTo>
                  <a:pt x="75143" y="44"/>
                </a:moveTo>
                <a:cubicBezTo>
                  <a:pt x="74614" y="1631"/>
                  <a:pt x="16935" y="46082"/>
                  <a:pt x="5293" y="60369"/>
                </a:cubicBezTo>
                <a:cubicBezTo>
                  <a:pt x="-6349" y="74656"/>
                  <a:pt x="4764" y="87356"/>
                  <a:pt x="5293" y="85769"/>
                </a:cubicBezTo>
                <a:cubicBezTo>
                  <a:pt x="5822" y="84182"/>
                  <a:pt x="1" y="61956"/>
                  <a:pt x="8468" y="50844"/>
                </a:cubicBezTo>
                <a:cubicBezTo>
                  <a:pt x="16935" y="39732"/>
                  <a:pt x="75672" y="-1543"/>
                  <a:pt x="75143" y="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F99BB13-914D-AAA9-BA4F-B49E11D0BFD1}"/>
              </a:ext>
            </a:extLst>
          </p:cNvPr>
          <p:cNvSpPr/>
          <p:nvPr/>
        </p:nvSpPr>
        <p:spPr>
          <a:xfrm>
            <a:off x="5632258" y="3974805"/>
            <a:ext cx="136864" cy="95740"/>
          </a:xfrm>
          <a:custGeom>
            <a:avLst/>
            <a:gdLst>
              <a:gd name="connsiteX0" fmla="*/ 192 w 136864"/>
              <a:gd name="connsiteY0" fmla="*/ 41570 h 95740"/>
              <a:gd name="connsiteX1" fmla="*/ 76392 w 136864"/>
              <a:gd name="connsiteY1" fmla="*/ 41570 h 95740"/>
              <a:gd name="connsiteX2" fmla="*/ 82742 w 136864"/>
              <a:gd name="connsiteY2" fmla="*/ 95545 h 95740"/>
              <a:gd name="connsiteX3" fmla="*/ 89092 w 136864"/>
              <a:gd name="connsiteY3" fmla="*/ 57445 h 95740"/>
              <a:gd name="connsiteX4" fmla="*/ 136717 w 136864"/>
              <a:gd name="connsiteY4" fmla="*/ 295 h 95740"/>
              <a:gd name="connsiteX5" fmla="*/ 101792 w 136864"/>
              <a:gd name="connsiteY5" fmla="*/ 35220 h 95740"/>
              <a:gd name="connsiteX6" fmla="*/ 192 w 136864"/>
              <a:gd name="connsiteY6" fmla="*/ 41570 h 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64" h="95740">
                <a:moveTo>
                  <a:pt x="192" y="41570"/>
                </a:moveTo>
                <a:cubicBezTo>
                  <a:pt x="-4041" y="42628"/>
                  <a:pt x="62634" y="32574"/>
                  <a:pt x="76392" y="41570"/>
                </a:cubicBezTo>
                <a:cubicBezTo>
                  <a:pt x="90150" y="50566"/>
                  <a:pt x="80625" y="92899"/>
                  <a:pt x="82742" y="95545"/>
                </a:cubicBezTo>
                <a:cubicBezTo>
                  <a:pt x="84859" y="98191"/>
                  <a:pt x="80096" y="73320"/>
                  <a:pt x="89092" y="57445"/>
                </a:cubicBezTo>
                <a:cubicBezTo>
                  <a:pt x="98088" y="41570"/>
                  <a:pt x="134600" y="3999"/>
                  <a:pt x="136717" y="295"/>
                </a:cubicBezTo>
                <a:cubicBezTo>
                  <a:pt x="138834" y="-3409"/>
                  <a:pt x="117667" y="28870"/>
                  <a:pt x="101792" y="35220"/>
                </a:cubicBezTo>
                <a:cubicBezTo>
                  <a:pt x="85917" y="41570"/>
                  <a:pt x="4425" y="40512"/>
                  <a:pt x="192" y="415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3FC526B-F1CF-6280-C495-64B606DF0BA3}"/>
              </a:ext>
            </a:extLst>
          </p:cNvPr>
          <p:cNvSpPr/>
          <p:nvPr/>
        </p:nvSpPr>
        <p:spPr>
          <a:xfrm>
            <a:off x="5387718" y="3889375"/>
            <a:ext cx="352699" cy="69992"/>
          </a:xfrm>
          <a:custGeom>
            <a:avLst/>
            <a:gdLst>
              <a:gd name="connsiteX0" fmla="*/ 257 w 352699"/>
              <a:gd name="connsiteY0" fmla="*/ 0 h 69992"/>
              <a:gd name="connsiteX1" fmla="*/ 257432 w 352699"/>
              <a:gd name="connsiteY1" fmla="*/ 47625 h 69992"/>
              <a:gd name="connsiteX2" fmla="*/ 352682 w 352699"/>
              <a:gd name="connsiteY2" fmla="*/ 57150 h 69992"/>
              <a:gd name="connsiteX3" fmla="*/ 263782 w 352699"/>
              <a:gd name="connsiteY3" fmla="*/ 57150 h 69992"/>
              <a:gd name="connsiteX4" fmla="*/ 101857 w 352699"/>
              <a:gd name="connsiteY4" fmla="*/ 69850 h 69992"/>
              <a:gd name="connsiteX5" fmla="*/ 206632 w 352699"/>
              <a:gd name="connsiteY5" fmla="*/ 47625 h 69992"/>
              <a:gd name="connsiteX6" fmla="*/ 257 w 352699"/>
              <a:gd name="connsiteY6" fmla="*/ 0 h 6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9" h="69992">
                <a:moveTo>
                  <a:pt x="257" y="0"/>
                </a:moveTo>
                <a:cubicBezTo>
                  <a:pt x="8724" y="0"/>
                  <a:pt x="198695" y="38100"/>
                  <a:pt x="257432" y="47625"/>
                </a:cubicBezTo>
                <a:cubicBezTo>
                  <a:pt x="316170" y="57150"/>
                  <a:pt x="351624" y="55562"/>
                  <a:pt x="352682" y="57150"/>
                </a:cubicBezTo>
                <a:cubicBezTo>
                  <a:pt x="353740" y="58738"/>
                  <a:pt x="305586" y="55033"/>
                  <a:pt x="263782" y="57150"/>
                </a:cubicBezTo>
                <a:cubicBezTo>
                  <a:pt x="221978" y="59267"/>
                  <a:pt x="111382" y="71438"/>
                  <a:pt x="101857" y="69850"/>
                </a:cubicBezTo>
                <a:cubicBezTo>
                  <a:pt x="92332" y="68263"/>
                  <a:pt x="218274" y="57150"/>
                  <a:pt x="206632" y="47625"/>
                </a:cubicBezTo>
                <a:cubicBezTo>
                  <a:pt x="194990" y="38100"/>
                  <a:pt x="-8210" y="0"/>
                  <a:pt x="25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97ED7BB-683F-8A59-6ADB-0C00CA3151DB}"/>
              </a:ext>
            </a:extLst>
          </p:cNvPr>
          <p:cNvSpPr/>
          <p:nvPr/>
        </p:nvSpPr>
        <p:spPr>
          <a:xfrm>
            <a:off x="5254378" y="3879843"/>
            <a:ext cx="146415" cy="152409"/>
          </a:xfrm>
          <a:custGeom>
            <a:avLst/>
            <a:gdLst>
              <a:gd name="connsiteX0" fmla="*/ 146297 w 146415"/>
              <a:gd name="connsiteY0" fmla="*/ 7 h 152409"/>
              <a:gd name="connsiteX1" fmla="*/ 63747 w 146415"/>
              <a:gd name="connsiteY1" fmla="*/ 53982 h 152409"/>
              <a:gd name="connsiteX2" fmla="*/ 247 w 146415"/>
              <a:gd name="connsiteY2" fmla="*/ 152407 h 152409"/>
              <a:gd name="connsiteX3" fmla="*/ 44697 w 146415"/>
              <a:gd name="connsiteY3" fmla="*/ 57157 h 152409"/>
              <a:gd name="connsiteX4" fmla="*/ 146297 w 146415"/>
              <a:gd name="connsiteY4" fmla="*/ 7 h 1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15" h="152409">
                <a:moveTo>
                  <a:pt x="146297" y="7"/>
                </a:moveTo>
                <a:cubicBezTo>
                  <a:pt x="149472" y="-522"/>
                  <a:pt x="88089" y="28582"/>
                  <a:pt x="63747" y="53982"/>
                </a:cubicBezTo>
                <a:cubicBezTo>
                  <a:pt x="39405" y="79382"/>
                  <a:pt x="3422" y="151878"/>
                  <a:pt x="247" y="152407"/>
                </a:cubicBezTo>
                <a:cubicBezTo>
                  <a:pt x="-2928" y="152936"/>
                  <a:pt x="25118" y="79382"/>
                  <a:pt x="44697" y="57157"/>
                </a:cubicBezTo>
                <a:cubicBezTo>
                  <a:pt x="64276" y="34932"/>
                  <a:pt x="143122" y="536"/>
                  <a:pt x="146297" y="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610F03E-C741-E7D2-0068-D8A706172B6D}"/>
              </a:ext>
            </a:extLst>
          </p:cNvPr>
          <p:cNvSpPr/>
          <p:nvPr/>
        </p:nvSpPr>
        <p:spPr>
          <a:xfrm>
            <a:off x="5380401" y="3902071"/>
            <a:ext cx="255427" cy="82676"/>
          </a:xfrm>
          <a:custGeom>
            <a:avLst/>
            <a:gdLst>
              <a:gd name="connsiteX0" fmla="*/ 4399 w 255427"/>
              <a:gd name="connsiteY0" fmla="*/ 4 h 82676"/>
              <a:gd name="connsiteX1" fmla="*/ 86949 w 255427"/>
              <a:gd name="connsiteY1" fmla="*/ 57154 h 82676"/>
              <a:gd name="connsiteX2" fmla="*/ 255224 w 255427"/>
              <a:gd name="connsiteY2" fmla="*/ 82554 h 82676"/>
              <a:gd name="connsiteX3" fmla="*/ 118699 w 255427"/>
              <a:gd name="connsiteY3" fmla="*/ 66679 h 82676"/>
              <a:gd name="connsiteX4" fmla="*/ 1224 w 255427"/>
              <a:gd name="connsiteY4" fmla="*/ 63504 h 82676"/>
              <a:gd name="connsiteX5" fmla="*/ 55199 w 255427"/>
              <a:gd name="connsiteY5" fmla="*/ 60329 h 82676"/>
              <a:gd name="connsiteX6" fmla="*/ 4399 w 255427"/>
              <a:gd name="connsiteY6" fmla="*/ 4 h 8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427" h="82676">
                <a:moveTo>
                  <a:pt x="4399" y="4"/>
                </a:moveTo>
                <a:cubicBezTo>
                  <a:pt x="9691" y="-525"/>
                  <a:pt x="45145" y="43396"/>
                  <a:pt x="86949" y="57154"/>
                </a:cubicBezTo>
                <a:cubicBezTo>
                  <a:pt x="128753" y="70912"/>
                  <a:pt x="249932" y="80967"/>
                  <a:pt x="255224" y="82554"/>
                </a:cubicBezTo>
                <a:cubicBezTo>
                  <a:pt x="260516" y="84141"/>
                  <a:pt x="161032" y="69854"/>
                  <a:pt x="118699" y="66679"/>
                </a:cubicBezTo>
                <a:cubicBezTo>
                  <a:pt x="76366" y="63504"/>
                  <a:pt x="11807" y="64562"/>
                  <a:pt x="1224" y="63504"/>
                </a:cubicBezTo>
                <a:cubicBezTo>
                  <a:pt x="-9359" y="62446"/>
                  <a:pt x="52024" y="67737"/>
                  <a:pt x="55199" y="60329"/>
                </a:cubicBezTo>
                <a:cubicBezTo>
                  <a:pt x="58374" y="52921"/>
                  <a:pt x="-893" y="533"/>
                  <a:pt x="4399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DBF5A63-3716-8E2D-D9C5-3C541E259E7C}"/>
              </a:ext>
            </a:extLst>
          </p:cNvPr>
          <p:cNvSpPr/>
          <p:nvPr/>
        </p:nvSpPr>
        <p:spPr>
          <a:xfrm>
            <a:off x="5286341" y="3924061"/>
            <a:ext cx="171753" cy="108191"/>
          </a:xfrm>
          <a:custGeom>
            <a:avLst/>
            <a:gdLst>
              <a:gd name="connsiteX0" fmla="*/ 34 w 171753"/>
              <a:gd name="connsiteY0" fmla="*/ 108189 h 108191"/>
              <a:gd name="connsiteX1" fmla="*/ 69884 w 171753"/>
              <a:gd name="connsiteY1" fmla="*/ 28814 h 108191"/>
              <a:gd name="connsiteX2" fmla="*/ 171484 w 171753"/>
              <a:gd name="connsiteY2" fmla="*/ 63739 h 108191"/>
              <a:gd name="connsiteX3" fmla="*/ 98459 w 171753"/>
              <a:gd name="connsiteY3" fmla="*/ 38339 h 108191"/>
              <a:gd name="connsiteX4" fmla="*/ 63534 w 171753"/>
              <a:gd name="connsiteY4" fmla="*/ 239 h 108191"/>
              <a:gd name="connsiteX5" fmla="*/ 60359 w 171753"/>
              <a:gd name="connsiteY5" fmla="*/ 25639 h 108191"/>
              <a:gd name="connsiteX6" fmla="*/ 34 w 171753"/>
              <a:gd name="connsiteY6" fmla="*/ 108189 h 10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53" h="108191">
                <a:moveTo>
                  <a:pt x="34" y="108189"/>
                </a:moveTo>
                <a:cubicBezTo>
                  <a:pt x="1621" y="108718"/>
                  <a:pt x="41309" y="36222"/>
                  <a:pt x="69884" y="28814"/>
                </a:cubicBezTo>
                <a:cubicBezTo>
                  <a:pt x="98459" y="21406"/>
                  <a:pt x="166722" y="62152"/>
                  <a:pt x="171484" y="63739"/>
                </a:cubicBezTo>
                <a:cubicBezTo>
                  <a:pt x="176246" y="65326"/>
                  <a:pt x="116451" y="48922"/>
                  <a:pt x="98459" y="38339"/>
                </a:cubicBezTo>
                <a:cubicBezTo>
                  <a:pt x="80467" y="27756"/>
                  <a:pt x="63534" y="239"/>
                  <a:pt x="63534" y="239"/>
                </a:cubicBezTo>
                <a:cubicBezTo>
                  <a:pt x="57184" y="-1878"/>
                  <a:pt x="69355" y="10293"/>
                  <a:pt x="60359" y="25639"/>
                </a:cubicBezTo>
                <a:cubicBezTo>
                  <a:pt x="51363" y="40985"/>
                  <a:pt x="-1553" y="107660"/>
                  <a:pt x="34" y="1081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F57A4EAD-FA29-A5F8-B912-6BDA816019DD}"/>
              </a:ext>
            </a:extLst>
          </p:cNvPr>
          <p:cNvSpPr/>
          <p:nvPr/>
        </p:nvSpPr>
        <p:spPr>
          <a:xfrm>
            <a:off x="5429031" y="4000195"/>
            <a:ext cx="235711" cy="76790"/>
          </a:xfrm>
          <a:custGeom>
            <a:avLst/>
            <a:gdLst>
              <a:gd name="connsiteX0" fmla="*/ 219 w 235711"/>
              <a:gd name="connsiteY0" fmla="*/ 305 h 76790"/>
              <a:gd name="connsiteX1" fmla="*/ 228819 w 235711"/>
              <a:gd name="connsiteY1" fmla="*/ 6655 h 76790"/>
              <a:gd name="connsiteX2" fmla="*/ 168494 w 235711"/>
              <a:gd name="connsiteY2" fmla="*/ 35230 h 76790"/>
              <a:gd name="connsiteX3" fmla="*/ 89119 w 235711"/>
              <a:gd name="connsiteY3" fmla="*/ 76505 h 76790"/>
              <a:gd name="connsiteX4" fmla="*/ 184369 w 235711"/>
              <a:gd name="connsiteY4" fmla="*/ 13005 h 76790"/>
              <a:gd name="connsiteX5" fmla="*/ 219 w 235711"/>
              <a:gd name="connsiteY5" fmla="*/ 305 h 7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1" h="76790">
                <a:moveTo>
                  <a:pt x="219" y="305"/>
                </a:moveTo>
                <a:cubicBezTo>
                  <a:pt x="7627" y="-753"/>
                  <a:pt x="200773" y="834"/>
                  <a:pt x="228819" y="6655"/>
                </a:cubicBezTo>
                <a:cubicBezTo>
                  <a:pt x="256865" y="12476"/>
                  <a:pt x="191777" y="23588"/>
                  <a:pt x="168494" y="35230"/>
                </a:cubicBezTo>
                <a:cubicBezTo>
                  <a:pt x="145211" y="46872"/>
                  <a:pt x="86473" y="80209"/>
                  <a:pt x="89119" y="76505"/>
                </a:cubicBezTo>
                <a:cubicBezTo>
                  <a:pt x="91765" y="72801"/>
                  <a:pt x="193365" y="26234"/>
                  <a:pt x="184369" y="13005"/>
                </a:cubicBezTo>
                <a:cubicBezTo>
                  <a:pt x="175373" y="-224"/>
                  <a:pt x="-7189" y="1363"/>
                  <a:pt x="219" y="30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5519FE43-1099-A929-DA80-56CBBB4CA8C6}"/>
              </a:ext>
            </a:extLst>
          </p:cNvPr>
          <p:cNvSpPr/>
          <p:nvPr/>
        </p:nvSpPr>
        <p:spPr>
          <a:xfrm>
            <a:off x="5587998" y="4058021"/>
            <a:ext cx="229857" cy="161614"/>
          </a:xfrm>
          <a:custGeom>
            <a:avLst/>
            <a:gdLst>
              <a:gd name="connsiteX0" fmla="*/ 2 w 229857"/>
              <a:gd name="connsiteY0" fmla="*/ 31379 h 161614"/>
              <a:gd name="connsiteX1" fmla="*/ 107952 w 229857"/>
              <a:gd name="connsiteY1" fmla="*/ 9154 h 161614"/>
              <a:gd name="connsiteX2" fmla="*/ 161927 w 229857"/>
              <a:gd name="connsiteY2" fmla="*/ 56779 h 161614"/>
              <a:gd name="connsiteX3" fmla="*/ 149227 w 229857"/>
              <a:gd name="connsiteY3" fmla="*/ 28204 h 161614"/>
              <a:gd name="connsiteX4" fmla="*/ 222252 w 229857"/>
              <a:gd name="connsiteY4" fmla="*/ 110754 h 161614"/>
              <a:gd name="connsiteX5" fmla="*/ 225427 w 229857"/>
              <a:gd name="connsiteY5" fmla="*/ 161554 h 161614"/>
              <a:gd name="connsiteX6" fmla="*/ 219077 w 229857"/>
              <a:gd name="connsiteY6" fmla="*/ 101229 h 161614"/>
              <a:gd name="connsiteX7" fmla="*/ 104777 w 229857"/>
              <a:gd name="connsiteY7" fmla="*/ 2804 h 161614"/>
              <a:gd name="connsiteX8" fmla="*/ 2 w 229857"/>
              <a:gd name="connsiteY8" fmla="*/ 31379 h 16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57" h="161614">
                <a:moveTo>
                  <a:pt x="2" y="31379"/>
                </a:moveTo>
                <a:cubicBezTo>
                  <a:pt x="531" y="32437"/>
                  <a:pt x="80965" y="4921"/>
                  <a:pt x="107952" y="9154"/>
                </a:cubicBezTo>
                <a:cubicBezTo>
                  <a:pt x="134940" y="13387"/>
                  <a:pt x="155048" y="53604"/>
                  <a:pt x="161927" y="56779"/>
                </a:cubicBezTo>
                <a:cubicBezTo>
                  <a:pt x="168806" y="59954"/>
                  <a:pt x="139173" y="19208"/>
                  <a:pt x="149227" y="28204"/>
                </a:cubicBezTo>
                <a:cubicBezTo>
                  <a:pt x="159281" y="37200"/>
                  <a:pt x="209552" y="88529"/>
                  <a:pt x="222252" y="110754"/>
                </a:cubicBezTo>
                <a:cubicBezTo>
                  <a:pt x="234952" y="132979"/>
                  <a:pt x="225956" y="163141"/>
                  <a:pt x="225427" y="161554"/>
                </a:cubicBezTo>
                <a:cubicBezTo>
                  <a:pt x="224898" y="159967"/>
                  <a:pt x="239185" y="127687"/>
                  <a:pt x="219077" y="101229"/>
                </a:cubicBezTo>
                <a:cubicBezTo>
                  <a:pt x="198969" y="74771"/>
                  <a:pt x="134410" y="16562"/>
                  <a:pt x="104777" y="2804"/>
                </a:cubicBezTo>
                <a:cubicBezTo>
                  <a:pt x="75144" y="-10954"/>
                  <a:pt x="-527" y="30321"/>
                  <a:pt x="2" y="313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30E0E7A-59AD-FE02-91F9-8715085EAAB4}"/>
              </a:ext>
            </a:extLst>
          </p:cNvPr>
          <p:cNvSpPr/>
          <p:nvPr/>
        </p:nvSpPr>
        <p:spPr>
          <a:xfrm>
            <a:off x="5575098" y="4142556"/>
            <a:ext cx="137848" cy="121638"/>
          </a:xfrm>
          <a:custGeom>
            <a:avLst/>
            <a:gdLst>
              <a:gd name="connsiteX0" fmla="*/ 202 w 137848"/>
              <a:gd name="connsiteY0" fmla="*/ 819 h 121638"/>
              <a:gd name="connsiteX1" fmla="*/ 76402 w 137848"/>
              <a:gd name="connsiteY1" fmla="*/ 7169 h 121638"/>
              <a:gd name="connsiteX2" fmla="*/ 85927 w 137848"/>
              <a:gd name="connsiteY2" fmla="*/ 26219 h 121638"/>
              <a:gd name="connsiteX3" fmla="*/ 101802 w 137848"/>
              <a:gd name="connsiteY3" fmla="*/ 16694 h 121638"/>
              <a:gd name="connsiteX4" fmla="*/ 114502 w 137848"/>
              <a:gd name="connsiteY4" fmla="*/ 45269 h 121638"/>
              <a:gd name="connsiteX5" fmla="*/ 127202 w 137848"/>
              <a:gd name="connsiteY5" fmla="*/ 29394 h 121638"/>
              <a:gd name="connsiteX6" fmla="*/ 130377 w 137848"/>
              <a:gd name="connsiteY6" fmla="*/ 121469 h 121638"/>
              <a:gd name="connsiteX7" fmla="*/ 136727 w 137848"/>
              <a:gd name="connsiteY7" fmla="*/ 51619 h 121638"/>
              <a:gd name="connsiteX8" fmla="*/ 104977 w 137848"/>
              <a:gd name="connsiteY8" fmla="*/ 29394 h 121638"/>
              <a:gd name="connsiteX9" fmla="*/ 202 w 137848"/>
              <a:gd name="connsiteY9" fmla="*/ 819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48" h="121638">
                <a:moveTo>
                  <a:pt x="202" y="819"/>
                </a:moveTo>
                <a:cubicBezTo>
                  <a:pt x="-4560" y="-2885"/>
                  <a:pt x="76402" y="7169"/>
                  <a:pt x="76402" y="7169"/>
                </a:cubicBezTo>
                <a:cubicBezTo>
                  <a:pt x="90689" y="11402"/>
                  <a:pt x="85927" y="26219"/>
                  <a:pt x="85927" y="26219"/>
                </a:cubicBezTo>
                <a:cubicBezTo>
                  <a:pt x="90160" y="27806"/>
                  <a:pt x="97040" y="13519"/>
                  <a:pt x="101802" y="16694"/>
                </a:cubicBezTo>
                <a:cubicBezTo>
                  <a:pt x="106564" y="19869"/>
                  <a:pt x="114502" y="45269"/>
                  <a:pt x="114502" y="45269"/>
                </a:cubicBezTo>
                <a:cubicBezTo>
                  <a:pt x="118735" y="47386"/>
                  <a:pt x="124556" y="16694"/>
                  <a:pt x="127202" y="29394"/>
                </a:cubicBezTo>
                <a:cubicBezTo>
                  <a:pt x="129848" y="42094"/>
                  <a:pt x="128790" y="117765"/>
                  <a:pt x="130377" y="121469"/>
                </a:cubicBezTo>
                <a:cubicBezTo>
                  <a:pt x="131964" y="125173"/>
                  <a:pt x="140960" y="66965"/>
                  <a:pt x="136727" y="51619"/>
                </a:cubicBezTo>
                <a:cubicBezTo>
                  <a:pt x="132494" y="36273"/>
                  <a:pt x="122439" y="36802"/>
                  <a:pt x="104977" y="29394"/>
                </a:cubicBezTo>
                <a:cubicBezTo>
                  <a:pt x="87515" y="21986"/>
                  <a:pt x="4964" y="4523"/>
                  <a:pt x="202" y="8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6FB1A9F-A0E4-76EE-9278-EE75AB43B959}"/>
              </a:ext>
            </a:extLst>
          </p:cNvPr>
          <p:cNvSpPr/>
          <p:nvPr/>
        </p:nvSpPr>
        <p:spPr>
          <a:xfrm>
            <a:off x="5533912" y="4098771"/>
            <a:ext cx="188136" cy="25906"/>
          </a:xfrm>
          <a:custGeom>
            <a:avLst/>
            <a:gdLst>
              <a:gd name="connsiteX0" fmla="*/ 113 w 188136"/>
              <a:gd name="connsiteY0" fmla="*/ 19204 h 25906"/>
              <a:gd name="connsiteX1" fmla="*/ 111238 w 188136"/>
              <a:gd name="connsiteY1" fmla="*/ 25554 h 25906"/>
              <a:gd name="connsiteX2" fmla="*/ 101713 w 188136"/>
              <a:gd name="connsiteY2" fmla="*/ 22379 h 25906"/>
              <a:gd name="connsiteX3" fmla="*/ 187438 w 188136"/>
              <a:gd name="connsiteY3" fmla="*/ 154 h 25906"/>
              <a:gd name="connsiteX4" fmla="*/ 136638 w 188136"/>
              <a:gd name="connsiteY4" fmla="*/ 12854 h 25906"/>
              <a:gd name="connsiteX5" fmla="*/ 113 w 188136"/>
              <a:gd name="connsiteY5" fmla="*/ 19204 h 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36" h="25906">
                <a:moveTo>
                  <a:pt x="113" y="19204"/>
                </a:moveTo>
                <a:cubicBezTo>
                  <a:pt x="-4120" y="21321"/>
                  <a:pt x="111238" y="25554"/>
                  <a:pt x="111238" y="25554"/>
                </a:cubicBezTo>
                <a:cubicBezTo>
                  <a:pt x="128171" y="26083"/>
                  <a:pt x="89013" y="26612"/>
                  <a:pt x="101713" y="22379"/>
                </a:cubicBezTo>
                <a:cubicBezTo>
                  <a:pt x="114413" y="18146"/>
                  <a:pt x="181617" y="1741"/>
                  <a:pt x="187438" y="154"/>
                </a:cubicBezTo>
                <a:cubicBezTo>
                  <a:pt x="193259" y="-1434"/>
                  <a:pt x="161509" y="9679"/>
                  <a:pt x="136638" y="12854"/>
                </a:cubicBezTo>
                <a:cubicBezTo>
                  <a:pt x="111767" y="16029"/>
                  <a:pt x="4346" y="17087"/>
                  <a:pt x="113" y="19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D8E426F8-2095-7CF7-6BD4-8303160A4152}"/>
              </a:ext>
            </a:extLst>
          </p:cNvPr>
          <p:cNvSpPr/>
          <p:nvPr/>
        </p:nvSpPr>
        <p:spPr>
          <a:xfrm>
            <a:off x="5540052" y="4159250"/>
            <a:ext cx="98923" cy="109080"/>
          </a:xfrm>
          <a:custGeom>
            <a:avLst/>
            <a:gdLst>
              <a:gd name="connsiteX0" fmla="*/ 51123 w 98923"/>
              <a:gd name="connsiteY0" fmla="*/ 0 h 109080"/>
              <a:gd name="connsiteX1" fmla="*/ 54298 w 98923"/>
              <a:gd name="connsiteY1" fmla="*/ 53975 h 109080"/>
              <a:gd name="connsiteX2" fmla="*/ 98748 w 98923"/>
              <a:gd name="connsiteY2" fmla="*/ 107950 h 109080"/>
              <a:gd name="connsiteX3" fmla="*/ 66998 w 98923"/>
              <a:gd name="connsiteY3" fmla="*/ 85725 h 109080"/>
              <a:gd name="connsiteX4" fmla="*/ 323 w 98923"/>
              <a:gd name="connsiteY4" fmla="*/ 28575 h 109080"/>
              <a:gd name="connsiteX5" fmla="*/ 41598 w 98923"/>
              <a:gd name="connsiteY5" fmla="*/ 53975 h 109080"/>
              <a:gd name="connsiteX6" fmla="*/ 51123 w 98923"/>
              <a:gd name="connsiteY6" fmla="*/ 0 h 1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23" h="109080">
                <a:moveTo>
                  <a:pt x="51123" y="0"/>
                </a:moveTo>
                <a:cubicBezTo>
                  <a:pt x="53240" y="0"/>
                  <a:pt x="46360" y="35983"/>
                  <a:pt x="54298" y="53975"/>
                </a:cubicBezTo>
                <a:cubicBezTo>
                  <a:pt x="62236" y="71967"/>
                  <a:pt x="96631" y="102658"/>
                  <a:pt x="98748" y="107950"/>
                </a:cubicBezTo>
                <a:cubicBezTo>
                  <a:pt x="100865" y="113242"/>
                  <a:pt x="83402" y="98954"/>
                  <a:pt x="66998" y="85725"/>
                </a:cubicBezTo>
                <a:cubicBezTo>
                  <a:pt x="50594" y="72496"/>
                  <a:pt x="4556" y="33867"/>
                  <a:pt x="323" y="28575"/>
                </a:cubicBezTo>
                <a:cubicBezTo>
                  <a:pt x="-3910" y="23283"/>
                  <a:pt x="34719" y="55033"/>
                  <a:pt x="41598" y="53975"/>
                </a:cubicBezTo>
                <a:cubicBezTo>
                  <a:pt x="48477" y="52917"/>
                  <a:pt x="49006" y="0"/>
                  <a:pt x="5112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04205C0-A6CC-0650-CB6F-90A3207B890D}"/>
              </a:ext>
            </a:extLst>
          </p:cNvPr>
          <p:cNvSpPr/>
          <p:nvPr/>
        </p:nvSpPr>
        <p:spPr>
          <a:xfrm>
            <a:off x="5518077" y="4152849"/>
            <a:ext cx="68964" cy="176322"/>
          </a:xfrm>
          <a:custGeom>
            <a:avLst/>
            <a:gdLst>
              <a:gd name="connsiteX0" fmla="*/ 73 w 68964"/>
              <a:gd name="connsiteY0" fmla="*/ 51 h 176322"/>
              <a:gd name="connsiteX1" fmla="*/ 12773 w 68964"/>
              <a:gd name="connsiteY1" fmla="*/ 85776 h 176322"/>
              <a:gd name="connsiteX2" fmla="*/ 66748 w 68964"/>
              <a:gd name="connsiteY2" fmla="*/ 174676 h 176322"/>
              <a:gd name="connsiteX3" fmla="*/ 57223 w 68964"/>
              <a:gd name="connsiteY3" fmla="*/ 136576 h 176322"/>
              <a:gd name="connsiteX4" fmla="*/ 44523 w 68964"/>
              <a:gd name="connsiteY4" fmla="*/ 50851 h 176322"/>
              <a:gd name="connsiteX5" fmla="*/ 44523 w 68964"/>
              <a:gd name="connsiteY5" fmla="*/ 98476 h 176322"/>
              <a:gd name="connsiteX6" fmla="*/ 15948 w 68964"/>
              <a:gd name="connsiteY6" fmla="*/ 73076 h 176322"/>
              <a:gd name="connsiteX7" fmla="*/ 73 w 68964"/>
              <a:gd name="connsiteY7" fmla="*/ 51 h 17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64" h="176322">
                <a:moveTo>
                  <a:pt x="73" y="51"/>
                </a:moveTo>
                <a:cubicBezTo>
                  <a:pt x="-456" y="2168"/>
                  <a:pt x="1661" y="56672"/>
                  <a:pt x="12773" y="85776"/>
                </a:cubicBezTo>
                <a:cubicBezTo>
                  <a:pt x="23886" y="114880"/>
                  <a:pt x="59340" y="166209"/>
                  <a:pt x="66748" y="174676"/>
                </a:cubicBezTo>
                <a:cubicBezTo>
                  <a:pt x="74156" y="183143"/>
                  <a:pt x="60927" y="157214"/>
                  <a:pt x="57223" y="136576"/>
                </a:cubicBezTo>
                <a:cubicBezTo>
                  <a:pt x="53519" y="115938"/>
                  <a:pt x="46640" y="57201"/>
                  <a:pt x="44523" y="50851"/>
                </a:cubicBezTo>
                <a:cubicBezTo>
                  <a:pt x="42406" y="44501"/>
                  <a:pt x="49285" y="94772"/>
                  <a:pt x="44523" y="98476"/>
                </a:cubicBezTo>
                <a:cubicBezTo>
                  <a:pt x="39761" y="102180"/>
                  <a:pt x="24415" y="84188"/>
                  <a:pt x="15948" y="73076"/>
                </a:cubicBezTo>
                <a:cubicBezTo>
                  <a:pt x="7481" y="61964"/>
                  <a:pt x="602" y="-2066"/>
                  <a:pt x="73" y="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215961D-669E-1E75-D253-C5C0AA875FA5}"/>
              </a:ext>
            </a:extLst>
          </p:cNvPr>
          <p:cNvSpPr/>
          <p:nvPr/>
        </p:nvSpPr>
        <p:spPr>
          <a:xfrm>
            <a:off x="5295675" y="3970195"/>
            <a:ext cx="136901" cy="62157"/>
          </a:xfrm>
          <a:custGeom>
            <a:avLst/>
            <a:gdLst>
              <a:gd name="connsiteX0" fmla="*/ 51025 w 136901"/>
              <a:gd name="connsiteY0" fmla="*/ 62055 h 62157"/>
              <a:gd name="connsiteX1" fmla="*/ 92300 w 136901"/>
              <a:gd name="connsiteY1" fmla="*/ 27130 h 62157"/>
              <a:gd name="connsiteX2" fmla="*/ 136750 w 136901"/>
              <a:gd name="connsiteY2" fmla="*/ 27130 h 62157"/>
              <a:gd name="connsiteX3" fmla="*/ 76425 w 136901"/>
              <a:gd name="connsiteY3" fmla="*/ 8080 h 62157"/>
              <a:gd name="connsiteX4" fmla="*/ 225 w 136901"/>
              <a:gd name="connsiteY4" fmla="*/ 52530 h 62157"/>
              <a:gd name="connsiteX5" fmla="*/ 54200 w 136901"/>
              <a:gd name="connsiteY5" fmla="*/ 1730 h 62157"/>
              <a:gd name="connsiteX6" fmla="*/ 89125 w 136901"/>
              <a:gd name="connsiteY6" fmla="*/ 14430 h 62157"/>
              <a:gd name="connsiteX7" fmla="*/ 51025 w 136901"/>
              <a:gd name="connsiteY7" fmla="*/ 62055 h 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01" h="62157">
                <a:moveTo>
                  <a:pt x="51025" y="62055"/>
                </a:moveTo>
                <a:cubicBezTo>
                  <a:pt x="51554" y="64172"/>
                  <a:pt x="78013" y="32951"/>
                  <a:pt x="92300" y="27130"/>
                </a:cubicBezTo>
                <a:cubicBezTo>
                  <a:pt x="106587" y="21309"/>
                  <a:pt x="139396" y="30305"/>
                  <a:pt x="136750" y="27130"/>
                </a:cubicBezTo>
                <a:cubicBezTo>
                  <a:pt x="134104" y="23955"/>
                  <a:pt x="99179" y="3847"/>
                  <a:pt x="76425" y="8080"/>
                </a:cubicBezTo>
                <a:cubicBezTo>
                  <a:pt x="53671" y="12313"/>
                  <a:pt x="3929" y="53588"/>
                  <a:pt x="225" y="52530"/>
                </a:cubicBezTo>
                <a:cubicBezTo>
                  <a:pt x="-3479" y="51472"/>
                  <a:pt x="39383" y="8080"/>
                  <a:pt x="54200" y="1730"/>
                </a:cubicBezTo>
                <a:cubicBezTo>
                  <a:pt x="69017" y="-4620"/>
                  <a:pt x="84892" y="8080"/>
                  <a:pt x="89125" y="14430"/>
                </a:cubicBezTo>
                <a:cubicBezTo>
                  <a:pt x="93358" y="20780"/>
                  <a:pt x="50496" y="59938"/>
                  <a:pt x="51025" y="620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5AF6B1DF-9693-0DB5-498F-B3995C939A20}"/>
              </a:ext>
            </a:extLst>
          </p:cNvPr>
          <p:cNvSpPr/>
          <p:nvPr/>
        </p:nvSpPr>
        <p:spPr>
          <a:xfrm>
            <a:off x="5245100" y="4044950"/>
            <a:ext cx="384437" cy="57415"/>
          </a:xfrm>
          <a:custGeom>
            <a:avLst/>
            <a:gdLst>
              <a:gd name="connsiteX0" fmla="*/ 0 w 384437"/>
              <a:gd name="connsiteY0" fmla="*/ 0 h 57415"/>
              <a:gd name="connsiteX1" fmla="*/ 228600 w 384437"/>
              <a:gd name="connsiteY1" fmla="*/ 50800 h 57415"/>
              <a:gd name="connsiteX2" fmla="*/ 288925 w 384437"/>
              <a:gd name="connsiteY2" fmla="*/ 53975 h 57415"/>
              <a:gd name="connsiteX3" fmla="*/ 384175 w 384437"/>
              <a:gd name="connsiteY3" fmla="*/ 41275 h 57415"/>
              <a:gd name="connsiteX4" fmla="*/ 311150 w 384437"/>
              <a:gd name="connsiteY4" fmla="*/ 57150 h 57415"/>
              <a:gd name="connsiteX5" fmla="*/ 139700 w 384437"/>
              <a:gd name="connsiteY5" fmla="*/ 25400 h 57415"/>
              <a:gd name="connsiteX6" fmla="*/ 0 w 384437"/>
              <a:gd name="connsiteY6" fmla="*/ 0 h 5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437" h="57415">
                <a:moveTo>
                  <a:pt x="0" y="0"/>
                </a:moveTo>
                <a:cubicBezTo>
                  <a:pt x="14817" y="4233"/>
                  <a:pt x="180446" y="41804"/>
                  <a:pt x="228600" y="50800"/>
                </a:cubicBezTo>
                <a:cubicBezTo>
                  <a:pt x="276754" y="59796"/>
                  <a:pt x="262996" y="55563"/>
                  <a:pt x="288925" y="53975"/>
                </a:cubicBezTo>
                <a:cubicBezTo>
                  <a:pt x="314854" y="52388"/>
                  <a:pt x="380471" y="40746"/>
                  <a:pt x="384175" y="41275"/>
                </a:cubicBezTo>
                <a:cubicBezTo>
                  <a:pt x="387879" y="41804"/>
                  <a:pt x="351896" y="59796"/>
                  <a:pt x="311150" y="57150"/>
                </a:cubicBezTo>
                <a:cubicBezTo>
                  <a:pt x="270404" y="54504"/>
                  <a:pt x="185208" y="33337"/>
                  <a:pt x="139700" y="254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1C2B30D3-9877-7DAF-F402-88452236683C}"/>
              </a:ext>
            </a:extLst>
          </p:cNvPr>
          <p:cNvSpPr/>
          <p:nvPr/>
        </p:nvSpPr>
        <p:spPr>
          <a:xfrm>
            <a:off x="5102186" y="4050357"/>
            <a:ext cx="168542" cy="61272"/>
          </a:xfrm>
          <a:custGeom>
            <a:avLst/>
            <a:gdLst>
              <a:gd name="connsiteX0" fmla="*/ 39 w 168542"/>
              <a:gd name="connsiteY0" fmla="*/ 61268 h 61272"/>
              <a:gd name="connsiteX1" fmla="*/ 73064 w 168542"/>
              <a:gd name="connsiteY1" fmla="*/ 4118 h 61272"/>
              <a:gd name="connsiteX2" fmla="*/ 168314 w 168542"/>
              <a:gd name="connsiteY2" fmla="*/ 4118 h 61272"/>
              <a:gd name="connsiteX3" fmla="*/ 101639 w 168542"/>
              <a:gd name="connsiteY3" fmla="*/ 943 h 61272"/>
              <a:gd name="connsiteX4" fmla="*/ 82589 w 168542"/>
              <a:gd name="connsiteY4" fmla="*/ 7293 h 61272"/>
              <a:gd name="connsiteX5" fmla="*/ 39 w 168542"/>
              <a:gd name="connsiteY5" fmla="*/ 61268 h 6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42" h="61272">
                <a:moveTo>
                  <a:pt x="39" y="61268"/>
                </a:moveTo>
                <a:cubicBezTo>
                  <a:pt x="-1548" y="60739"/>
                  <a:pt x="45018" y="13643"/>
                  <a:pt x="73064" y="4118"/>
                </a:cubicBezTo>
                <a:cubicBezTo>
                  <a:pt x="101110" y="-5407"/>
                  <a:pt x="163552" y="4647"/>
                  <a:pt x="168314" y="4118"/>
                </a:cubicBezTo>
                <a:cubicBezTo>
                  <a:pt x="173077" y="3589"/>
                  <a:pt x="101639" y="943"/>
                  <a:pt x="101639" y="943"/>
                </a:cubicBezTo>
                <a:cubicBezTo>
                  <a:pt x="87352" y="1472"/>
                  <a:pt x="97935" y="-3290"/>
                  <a:pt x="82589" y="7293"/>
                </a:cubicBezTo>
                <a:cubicBezTo>
                  <a:pt x="67243" y="17876"/>
                  <a:pt x="1626" y="61797"/>
                  <a:pt x="39" y="612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CCDF39B-02B2-2631-C8DD-E9A54210EC23}"/>
              </a:ext>
            </a:extLst>
          </p:cNvPr>
          <p:cNvSpPr/>
          <p:nvPr/>
        </p:nvSpPr>
        <p:spPr>
          <a:xfrm>
            <a:off x="5156190" y="4073456"/>
            <a:ext cx="304817" cy="35023"/>
          </a:xfrm>
          <a:custGeom>
            <a:avLst/>
            <a:gdLst>
              <a:gd name="connsiteX0" fmla="*/ 10 w 304817"/>
              <a:gd name="connsiteY0" fmla="*/ 25469 h 35023"/>
              <a:gd name="connsiteX1" fmla="*/ 136535 w 304817"/>
              <a:gd name="connsiteY1" fmla="*/ 6419 h 35023"/>
              <a:gd name="connsiteX2" fmla="*/ 304810 w 304817"/>
              <a:gd name="connsiteY2" fmla="*/ 34994 h 35023"/>
              <a:gd name="connsiteX3" fmla="*/ 130185 w 304817"/>
              <a:gd name="connsiteY3" fmla="*/ 69 h 35023"/>
              <a:gd name="connsiteX4" fmla="*/ 10 w 304817"/>
              <a:gd name="connsiteY4" fmla="*/ 25469 h 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7" h="35023">
                <a:moveTo>
                  <a:pt x="10" y="25469"/>
                </a:moveTo>
                <a:cubicBezTo>
                  <a:pt x="1068" y="26527"/>
                  <a:pt x="85735" y="4831"/>
                  <a:pt x="136535" y="6419"/>
                </a:cubicBezTo>
                <a:cubicBezTo>
                  <a:pt x="187335" y="8006"/>
                  <a:pt x="305868" y="36052"/>
                  <a:pt x="304810" y="34994"/>
                </a:cubicBezTo>
                <a:cubicBezTo>
                  <a:pt x="303752" y="33936"/>
                  <a:pt x="181514" y="1656"/>
                  <a:pt x="130185" y="69"/>
                </a:cubicBezTo>
                <a:cubicBezTo>
                  <a:pt x="78856" y="-1518"/>
                  <a:pt x="-1048" y="24411"/>
                  <a:pt x="10" y="254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0DE88CBE-34BC-E761-D371-C4DBCA3B6CB5}"/>
              </a:ext>
            </a:extLst>
          </p:cNvPr>
          <p:cNvSpPr/>
          <p:nvPr/>
        </p:nvSpPr>
        <p:spPr>
          <a:xfrm>
            <a:off x="5118055" y="4104107"/>
            <a:ext cx="403273" cy="51648"/>
          </a:xfrm>
          <a:custGeom>
            <a:avLst/>
            <a:gdLst>
              <a:gd name="connsiteX0" fmla="*/ 45 w 403273"/>
              <a:gd name="connsiteY0" fmla="*/ 7518 h 51648"/>
              <a:gd name="connsiteX1" fmla="*/ 155620 w 403273"/>
              <a:gd name="connsiteY1" fmla="*/ 13868 h 51648"/>
              <a:gd name="connsiteX2" fmla="*/ 269920 w 403273"/>
              <a:gd name="connsiteY2" fmla="*/ 45618 h 51648"/>
              <a:gd name="connsiteX3" fmla="*/ 238170 w 403273"/>
              <a:gd name="connsiteY3" fmla="*/ 48793 h 51648"/>
              <a:gd name="connsiteX4" fmla="*/ 308020 w 403273"/>
              <a:gd name="connsiteY4" fmla="*/ 13868 h 51648"/>
              <a:gd name="connsiteX5" fmla="*/ 403270 w 403273"/>
              <a:gd name="connsiteY5" fmla="*/ 7518 h 51648"/>
              <a:gd name="connsiteX6" fmla="*/ 304845 w 403273"/>
              <a:gd name="connsiteY6" fmla="*/ 7518 h 51648"/>
              <a:gd name="connsiteX7" fmla="*/ 263570 w 403273"/>
              <a:gd name="connsiteY7" fmla="*/ 23393 h 51648"/>
              <a:gd name="connsiteX8" fmla="*/ 171495 w 403273"/>
              <a:gd name="connsiteY8" fmla="*/ 1168 h 51648"/>
              <a:gd name="connsiteX9" fmla="*/ 45 w 403273"/>
              <a:gd name="connsiteY9" fmla="*/ 7518 h 5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73" h="51648">
                <a:moveTo>
                  <a:pt x="45" y="7518"/>
                </a:moveTo>
                <a:cubicBezTo>
                  <a:pt x="-2601" y="9635"/>
                  <a:pt x="110641" y="7518"/>
                  <a:pt x="155620" y="13868"/>
                </a:cubicBezTo>
                <a:cubicBezTo>
                  <a:pt x="200599" y="20218"/>
                  <a:pt x="256162" y="39797"/>
                  <a:pt x="269920" y="45618"/>
                </a:cubicBezTo>
                <a:cubicBezTo>
                  <a:pt x="283678" y="51439"/>
                  <a:pt x="231820" y="54085"/>
                  <a:pt x="238170" y="48793"/>
                </a:cubicBezTo>
                <a:cubicBezTo>
                  <a:pt x="244520" y="43501"/>
                  <a:pt x="280503" y="20747"/>
                  <a:pt x="308020" y="13868"/>
                </a:cubicBezTo>
                <a:cubicBezTo>
                  <a:pt x="335537" y="6989"/>
                  <a:pt x="403799" y="8576"/>
                  <a:pt x="403270" y="7518"/>
                </a:cubicBezTo>
                <a:cubicBezTo>
                  <a:pt x="402741" y="6460"/>
                  <a:pt x="328128" y="4872"/>
                  <a:pt x="304845" y="7518"/>
                </a:cubicBezTo>
                <a:cubicBezTo>
                  <a:pt x="281562" y="10164"/>
                  <a:pt x="285795" y="24451"/>
                  <a:pt x="263570" y="23393"/>
                </a:cubicBezTo>
                <a:cubicBezTo>
                  <a:pt x="241345" y="22335"/>
                  <a:pt x="213828" y="5401"/>
                  <a:pt x="171495" y="1168"/>
                </a:cubicBezTo>
                <a:cubicBezTo>
                  <a:pt x="129162" y="-3065"/>
                  <a:pt x="2691" y="5401"/>
                  <a:pt x="45" y="75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28279F7-FDEA-669D-EA00-9A548194473D}"/>
              </a:ext>
            </a:extLst>
          </p:cNvPr>
          <p:cNvSpPr/>
          <p:nvPr/>
        </p:nvSpPr>
        <p:spPr>
          <a:xfrm>
            <a:off x="5126725" y="4130078"/>
            <a:ext cx="224903" cy="23454"/>
          </a:xfrm>
          <a:custGeom>
            <a:avLst/>
            <a:gdLst>
              <a:gd name="connsiteX0" fmla="*/ 900 w 224903"/>
              <a:gd name="connsiteY0" fmla="*/ 597 h 23454"/>
              <a:gd name="connsiteX1" fmla="*/ 216800 w 224903"/>
              <a:gd name="connsiteY1" fmla="*/ 22822 h 23454"/>
              <a:gd name="connsiteX2" fmla="*/ 175525 w 224903"/>
              <a:gd name="connsiteY2" fmla="*/ 16472 h 23454"/>
              <a:gd name="connsiteX3" fmla="*/ 140600 w 224903"/>
              <a:gd name="connsiteY3" fmla="*/ 6947 h 23454"/>
              <a:gd name="connsiteX4" fmla="*/ 900 w 224903"/>
              <a:gd name="connsiteY4" fmla="*/ 597 h 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3" h="23454">
                <a:moveTo>
                  <a:pt x="900" y="597"/>
                </a:moveTo>
                <a:cubicBezTo>
                  <a:pt x="13600" y="3243"/>
                  <a:pt x="187696" y="20176"/>
                  <a:pt x="216800" y="22822"/>
                </a:cubicBezTo>
                <a:cubicBezTo>
                  <a:pt x="245904" y="25468"/>
                  <a:pt x="188225" y="19118"/>
                  <a:pt x="175525" y="16472"/>
                </a:cubicBezTo>
                <a:cubicBezTo>
                  <a:pt x="162825" y="13826"/>
                  <a:pt x="167588" y="9064"/>
                  <a:pt x="140600" y="6947"/>
                </a:cubicBezTo>
                <a:cubicBezTo>
                  <a:pt x="113613" y="4830"/>
                  <a:pt x="-11800" y="-2049"/>
                  <a:pt x="900" y="5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2BA9403D-52B4-3A9C-5295-8D57CE47E017}"/>
              </a:ext>
            </a:extLst>
          </p:cNvPr>
          <p:cNvSpPr/>
          <p:nvPr/>
        </p:nvSpPr>
        <p:spPr>
          <a:xfrm>
            <a:off x="5495914" y="4101940"/>
            <a:ext cx="96020" cy="72172"/>
          </a:xfrm>
          <a:custGeom>
            <a:avLst/>
            <a:gdLst>
              <a:gd name="connsiteX0" fmla="*/ 11 w 96020"/>
              <a:gd name="connsiteY0" fmla="*/ 160 h 72172"/>
              <a:gd name="connsiteX1" fmla="*/ 88911 w 96020"/>
              <a:gd name="connsiteY1" fmla="*/ 70010 h 72172"/>
              <a:gd name="connsiteX2" fmla="*/ 82561 w 96020"/>
              <a:gd name="connsiteY2" fmla="*/ 50960 h 72172"/>
              <a:gd name="connsiteX3" fmla="*/ 11 w 96020"/>
              <a:gd name="connsiteY3" fmla="*/ 160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0" h="72172">
                <a:moveTo>
                  <a:pt x="11" y="160"/>
                </a:moveTo>
                <a:cubicBezTo>
                  <a:pt x="1069" y="3335"/>
                  <a:pt x="88911" y="70010"/>
                  <a:pt x="88911" y="70010"/>
                </a:cubicBezTo>
                <a:cubicBezTo>
                  <a:pt x="102669" y="78477"/>
                  <a:pt x="94203" y="59956"/>
                  <a:pt x="82561" y="50960"/>
                </a:cubicBezTo>
                <a:cubicBezTo>
                  <a:pt x="70919" y="41964"/>
                  <a:pt x="-1047" y="-3015"/>
                  <a:pt x="11" y="1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7ACE2FE-60D0-5E46-E3F7-2983557CC841}"/>
              </a:ext>
            </a:extLst>
          </p:cNvPr>
          <p:cNvSpPr/>
          <p:nvPr/>
        </p:nvSpPr>
        <p:spPr>
          <a:xfrm>
            <a:off x="5076782" y="4087756"/>
            <a:ext cx="29862" cy="129605"/>
          </a:xfrm>
          <a:custGeom>
            <a:avLst/>
            <a:gdLst>
              <a:gd name="connsiteX0" fmla="*/ 22268 w 29862"/>
              <a:gd name="connsiteY0" fmla="*/ 1644 h 129605"/>
              <a:gd name="connsiteX1" fmla="*/ 43 w 29862"/>
              <a:gd name="connsiteY1" fmla="*/ 128644 h 129605"/>
              <a:gd name="connsiteX2" fmla="*/ 28618 w 29862"/>
              <a:gd name="connsiteY2" fmla="*/ 58794 h 129605"/>
              <a:gd name="connsiteX3" fmla="*/ 22268 w 29862"/>
              <a:gd name="connsiteY3" fmla="*/ 1644 h 12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2" h="129605">
                <a:moveTo>
                  <a:pt x="22268" y="1644"/>
                </a:moveTo>
                <a:cubicBezTo>
                  <a:pt x="17506" y="13286"/>
                  <a:pt x="-1015" y="119119"/>
                  <a:pt x="43" y="128644"/>
                </a:cubicBezTo>
                <a:cubicBezTo>
                  <a:pt x="1101" y="138169"/>
                  <a:pt x="24914" y="74140"/>
                  <a:pt x="28618" y="58794"/>
                </a:cubicBezTo>
                <a:cubicBezTo>
                  <a:pt x="32322" y="43448"/>
                  <a:pt x="27030" y="-9998"/>
                  <a:pt x="22268" y="16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4D5289E5-164E-27C4-85B3-271FFF649F48}"/>
              </a:ext>
            </a:extLst>
          </p:cNvPr>
          <p:cNvSpPr/>
          <p:nvPr/>
        </p:nvSpPr>
        <p:spPr>
          <a:xfrm>
            <a:off x="5349404" y="4125053"/>
            <a:ext cx="143829" cy="46921"/>
          </a:xfrm>
          <a:custGeom>
            <a:avLst/>
            <a:gdLst>
              <a:gd name="connsiteX0" fmla="*/ 471 w 143829"/>
              <a:gd name="connsiteY0" fmla="*/ 46897 h 46921"/>
              <a:gd name="connsiteX1" fmla="*/ 140171 w 143829"/>
              <a:gd name="connsiteY1" fmla="*/ 2447 h 46921"/>
              <a:gd name="connsiteX2" fmla="*/ 95721 w 143829"/>
              <a:gd name="connsiteY2" fmla="*/ 8797 h 46921"/>
              <a:gd name="connsiteX3" fmla="*/ 471 w 143829"/>
              <a:gd name="connsiteY3" fmla="*/ 46897 h 4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9" h="46921">
                <a:moveTo>
                  <a:pt x="471" y="46897"/>
                </a:moveTo>
                <a:cubicBezTo>
                  <a:pt x="7879" y="45839"/>
                  <a:pt x="124296" y="8797"/>
                  <a:pt x="140171" y="2447"/>
                </a:cubicBezTo>
                <a:cubicBezTo>
                  <a:pt x="156046" y="-3903"/>
                  <a:pt x="116358" y="3505"/>
                  <a:pt x="95721" y="8797"/>
                </a:cubicBezTo>
                <a:cubicBezTo>
                  <a:pt x="75084" y="14089"/>
                  <a:pt x="-6937" y="47955"/>
                  <a:pt x="471" y="468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9BD9FA9-AE9E-330D-56C3-73B702492164}"/>
              </a:ext>
            </a:extLst>
          </p:cNvPr>
          <p:cNvSpPr/>
          <p:nvPr/>
        </p:nvSpPr>
        <p:spPr>
          <a:xfrm>
            <a:off x="5413370" y="4146231"/>
            <a:ext cx="122472" cy="138072"/>
          </a:xfrm>
          <a:custGeom>
            <a:avLst/>
            <a:gdLst>
              <a:gd name="connsiteX0" fmla="*/ 88905 w 122472"/>
              <a:gd name="connsiteY0" fmla="*/ 319 h 138072"/>
              <a:gd name="connsiteX1" fmla="*/ 73030 w 122472"/>
              <a:gd name="connsiteY1" fmla="*/ 60644 h 138072"/>
              <a:gd name="connsiteX2" fmla="*/ 76205 w 122472"/>
              <a:gd name="connsiteY2" fmla="*/ 92394 h 138072"/>
              <a:gd name="connsiteX3" fmla="*/ 120655 w 122472"/>
              <a:gd name="connsiteY3" fmla="*/ 136844 h 138072"/>
              <a:gd name="connsiteX4" fmla="*/ 107955 w 122472"/>
              <a:gd name="connsiteY4" fmla="*/ 124144 h 138072"/>
              <a:gd name="connsiteX5" fmla="*/ 53980 w 122472"/>
              <a:gd name="connsiteY5" fmla="*/ 108269 h 138072"/>
              <a:gd name="connsiteX6" fmla="*/ 5 w 122472"/>
              <a:gd name="connsiteY6" fmla="*/ 124144 h 138072"/>
              <a:gd name="connsiteX7" fmla="*/ 57155 w 122472"/>
              <a:gd name="connsiteY7" fmla="*/ 101919 h 138072"/>
              <a:gd name="connsiteX8" fmla="*/ 53980 w 122472"/>
              <a:gd name="connsiteY8" fmla="*/ 89219 h 138072"/>
              <a:gd name="connsiteX9" fmla="*/ 88905 w 122472"/>
              <a:gd name="connsiteY9" fmla="*/ 319 h 1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72" h="138072">
                <a:moveTo>
                  <a:pt x="88905" y="319"/>
                </a:moveTo>
                <a:cubicBezTo>
                  <a:pt x="92080" y="-4443"/>
                  <a:pt x="75147" y="45298"/>
                  <a:pt x="73030" y="60644"/>
                </a:cubicBezTo>
                <a:cubicBezTo>
                  <a:pt x="70913" y="75990"/>
                  <a:pt x="68268" y="79694"/>
                  <a:pt x="76205" y="92394"/>
                </a:cubicBezTo>
                <a:cubicBezTo>
                  <a:pt x="84142" y="105094"/>
                  <a:pt x="120655" y="136844"/>
                  <a:pt x="120655" y="136844"/>
                </a:cubicBezTo>
                <a:cubicBezTo>
                  <a:pt x="125947" y="142136"/>
                  <a:pt x="119067" y="128906"/>
                  <a:pt x="107955" y="124144"/>
                </a:cubicBezTo>
                <a:cubicBezTo>
                  <a:pt x="96843" y="119382"/>
                  <a:pt x="71972" y="108269"/>
                  <a:pt x="53980" y="108269"/>
                </a:cubicBezTo>
                <a:cubicBezTo>
                  <a:pt x="35988" y="108269"/>
                  <a:pt x="-524" y="125202"/>
                  <a:pt x="5" y="124144"/>
                </a:cubicBezTo>
                <a:cubicBezTo>
                  <a:pt x="534" y="123086"/>
                  <a:pt x="57155" y="101919"/>
                  <a:pt x="57155" y="101919"/>
                </a:cubicBezTo>
                <a:cubicBezTo>
                  <a:pt x="66151" y="96098"/>
                  <a:pt x="51863" y="100861"/>
                  <a:pt x="53980" y="89219"/>
                </a:cubicBezTo>
                <a:cubicBezTo>
                  <a:pt x="56097" y="77577"/>
                  <a:pt x="85730" y="5081"/>
                  <a:pt x="88905" y="31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BF6345D-3C12-0EF9-EFE7-E79EC05A5DC6}"/>
              </a:ext>
            </a:extLst>
          </p:cNvPr>
          <p:cNvSpPr/>
          <p:nvPr/>
        </p:nvSpPr>
        <p:spPr>
          <a:xfrm>
            <a:off x="5372041" y="4130220"/>
            <a:ext cx="46325" cy="127188"/>
          </a:xfrm>
          <a:custGeom>
            <a:avLst/>
            <a:gdLst>
              <a:gd name="connsiteX0" fmla="*/ 59 w 46325"/>
              <a:gd name="connsiteY0" fmla="*/ 455 h 127188"/>
              <a:gd name="connsiteX1" fmla="*/ 44509 w 46325"/>
              <a:gd name="connsiteY1" fmla="*/ 124280 h 127188"/>
              <a:gd name="connsiteX2" fmla="*/ 34984 w 46325"/>
              <a:gd name="connsiteY2" fmla="*/ 83005 h 127188"/>
              <a:gd name="connsiteX3" fmla="*/ 59 w 46325"/>
              <a:gd name="connsiteY3" fmla="*/ 455 h 12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27188">
                <a:moveTo>
                  <a:pt x="59" y="455"/>
                </a:moveTo>
                <a:cubicBezTo>
                  <a:pt x="1646" y="7334"/>
                  <a:pt x="38688" y="110522"/>
                  <a:pt x="44509" y="124280"/>
                </a:cubicBezTo>
                <a:cubicBezTo>
                  <a:pt x="50330" y="138038"/>
                  <a:pt x="40805" y="99409"/>
                  <a:pt x="34984" y="83005"/>
                </a:cubicBezTo>
                <a:cubicBezTo>
                  <a:pt x="29163" y="66601"/>
                  <a:pt x="-1528" y="-6424"/>
                  <a:pt x="59" y="4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37D87F4B-6A2A-8B2D-D31F-3154052FF9DF}"/>
              </a:ext>
            </a:extLst>
          </p:cNvPr>
          <p:cNvSpPr/>
          <p:nvPr/>
        </p:nvSpPr>
        <p:spPr>
          <a:xfrm>
            <a:off x="5476789" y="4343397"/>
            <a:ext cx="17263" cy="171865"/>
          </a:xfrm>
          <a:custGeom>
            <a:avLst/>
            <a:gdLst>
              <a:gd name="connsiteX0" fmla="*/ 86 w 17263"/>
              <a:gd name="connsiteY0" fmla="*/ 3 h 171865"/>
              <a:gd name="connsiteX1" fmla="*/ 15961 w 17263"/>
              <a:gd name="connsiteY1" fmla="*/ 82553 h 171865"/>
              <a:gd name="connsiteX2" fmla="*/ 15961 w 17263"/>
              <a:gd name="connsiteY2" fmla="*/ 171453 h 171865"/>
              <a:gd name="connsiteX3" fmla="*/ 12786 w 17263"/>
              <a:gd name="connsiteY3" fmla="*/ 114303 h 171865"/>
              <a:gd name="connsiteX4" fmla="*/ 9611 w 17263"/>
              <a:gd name="connsiteY4" fmla="*/ 79378 h 171865"/>
              <a:gd name="connsiteX5" fmla="*/ 86 w 17263"/>
              <a:gd name="connsiteY5" fmla="*/ 3 h 1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3" h="171865">
                <a:moveTo>
                  <a:pt x="86" y="3"/>
                </a:moveTo>
                <a:cubicBezTo>
                  <a:pt x="1144" y="532"/>
                  <a:pt x="13315" y="53978"/>
                  <a:pt x="15961" y="82553"/>
                </a:cubicBezTo>
                <a:cubicBezTo>
                  <a:pt x="18607" y="111128"/>
                  <a:pt x="16490" y="166161"/>
                  <a:pt x="15961" y="171453"/>
                </a:cubicBezTo>
                <a:cubicBezTo>
                  <a:pt x="15432" y="176745"/>
                  <a:pt x="13844" y="129649"/>
                  <a:pt x="12786" y="114303"/>
                </a:cubicBezTo>
                <a:cubicBezTo>
                  <a:pt x="11728" y="98957"/>
                  <a:pt x="11199" y="96311"/>
                  <a:pt x="9611" y="79378"/>
                </a:cubicBezTo>
                <a:cubicBezTo>
                  <a:pt x="8024" y="62445"/>
                  <a:pt x="-972" y="-526"/>
                  <a:pt x="86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92F9791-20F6-57E3-E426-7C51D21E01D9}"/>
              </a:ext>
            </a:extLst>
          </p:cNvPr>
          <p:cNvSpPr/>
          <p:nvPr/>
        </p:nvSpPr>
        <p:spPr>
          <a:xfrm>
            <a:off x="5430419" y="4305183"/>
            <a:ext cx="103650" cy="184416"/>
          </a:xfrm>
          <a:custGeom>
            <a:avLst/>
            <a:gdLst>
              <a:gd name="connsiteX0" fmla="*/ 103606 w 103650"/>
              <a:gd name="connsiteY0" fmla="*/ 117 h 184416"/>
              <a:gd name="connsiteX1" fmla="*/ 14706 w 103650"/>
              <a:gd name="connsiteY1" fmla="*/ 57267 h 184416"/>
              <a:gd name="connsiteX2" fmla="*/ 5181 w 103650"/>
              <a:gd name="connsiteY2" fmla="*/ 101717 h 184416"/>
              <a:gd name="connsiteX3" fmla="*/ 17881 w 103650"/>
              <a:gd name="connsiteY3" fmla="*/ 184267 h 184416"/>
              <a:gd name="connsiteX4" fmla="*/ 14706 w 103650"/>
              <a:gd name="connsiteY4" fmla="*/ 120767 h 184416"/>
              <a:gd name="connsiteX5" fmla="*/ 2006 w 103650"/>
              <a:gd name="connsiteY5" fmla="*/ 73142 h 184416"/>
              <a:gd name="connsiteX6" fmla="*/ 103606 w 103650"/>
              <a:gd name="connsiteY6" fmla="*/ 117 h 1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50" h="184416">
                <a:moveTo>
                  <a:pt x="103606" y="117"/>
                </a:moveTo>
                <a:cubicBezTo>
                  <a:pt x="105723" y="-2529"/>
                  <a:pt x="31110" y="40334"/>
                  <a:pt x="14706" y="57267"/>
                </a:cubicBezTo>
                <a:cubicBezTo>
                  <a:pt x="-1698" y="74200"/>
                  <a:pt x="4652" y="80550"/>
                  <a:pt x="5181" y="101717"/>
                </a:cubicBezTo>
                <a:cubicBezTo>
                  <a:pt x="5710" y="122884"/>
                  <a:pt x="16294" y="181092"/>
                  <a:pt x="17881" y="184267"/>
                </a:cubicBezTo>
                <a:cubicBezTo>
                  <a:pt x="19468" y="187442"/>
                  <a:pt x="17352" y="139288"/>
                  <a:pt x="14706" y="120767"/>
                </a:cubicBezTo>
                <a:cubicBezTo>
                  <a:pt x="12060" y="102246"/>
                  <a:pt x="-5932" y="91134"/>
                  <a:pt x="2006" y="73142"/>
                </a:cubicBezTo>
                <a:cubicBezTo>
                  <a:pt x="9943" y="55150"/>
                  <a:pt x="101489" y="2763"/>
                  <a:pt x="103606" y="1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D975A2A-1576-AADA-8D49-06F88342A0A9}"/>
              </a:ext>
            </a:extLst>
          </p:cNvPr>
          <p:cNvSpPr/>
          <p:nvPr/>
        </p:nvSpPr>
        <p:spPr>
          <a:xfrm>
            <a:off x="5479996" y="4308244"/>
            <a:ext cx="124878" cy="76440"/>
          </a:xfrm>
          <a:custGeom>
            <a:avLst/>
            <a:gdLst>
              <a:gd name="connsiteX0" fmla="*/ 54 w 124878"/>
              <a:gd name="connsiteY0" fmla="*/ 54206 h 76440"/>
              <a:gd name="connsiteX1" fmla="*/ 108004 w 124878"/>
              <a:gd name="connsiteY1" fmla="*/ 76431 h 76440"/>
              <a:gd name="connsiteX2" fmla="*/ 98479 w 124878"/>
              <a:gd name="connsiteY2" fmla="*/ 51031 h 76440"/>
              <a:gd name="connsiteX3" fmla="*/ 85779 w 124878"/>
              <a:gd name="connsiteY3" fmla="*/ 231 h 76440"/>
              <a:gd name="connsiteX4" fmla="*/ 123879 w 124878"/>
              <a:gd name="connsiteY4" fmla="*/ 73256 h 76440"/>
              <a:gd name="connsiteX5" fmla="*/ 54 w 124878"/>
              <a:gd name="connsiteY5" fmla="*/ 54206 h 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78" h="76440">
                <a:moveTo>
                  <a:pt x="54" y="54206"/>
                </a:moveTo>
                <a:cubicBezTo>
                  <a:pt x="-2592" y="54735"/>
                  <a:pt x="91600" y="76960"/>
                  <a:pt x="108004" y="76431"/>
                </a:cubicBezTo>
                <a:cubicBezTo>
                  <a:pt x="124408" y="75902"/>
                  <a:pt x="102183" y="63731"/>
                  <a:pt x="98479" y="51031"/>
                </a:cubicBezTo>
                <a:cubicBezTo>
                  <a:pt x="94775" y="38331"/>
                  <a:pt x="81546" y="-3473"/>
                  <a:pt x="85779" y="231"/>
                </a:cubicBezTo>
                <a:cubicBezTo>
                  <a:pt x="90012" y="3935"/>
                  <a:pt x="131816" y="63202"/>
                  <a:pt x="123879" y="73256"/>
                </a:cubicBezTo>
                <a:cubicBezTo>
                  <a:pt x="115942" y="83310"/>
                  <a:pt x="2700" y="53677"/>
                  <a:pt x="54" y="542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4D0222C-68E5-3327-78E3-9EBD00FC37D5}"/>
              </a:ext>
            </a:extLst>
          </p:cNvPr>
          <p:cNvSpPr/>
          <p:nvPr/>
        </p:nvSpPr>
        <p:spPr>
          <a:xfrm>
            <a:off x="5384244" y="4283069"/>
            <a:ext cx="148204" cy="32028"/>
          </a:xfrm>
          <a:custGeom>
            <a:avLst/>
            <a:gdLst>
              <a:gd name="connsiteX0" fmla="*/ 556 w 148204"/>
              <a:gd name="connsiteY0" fmla="*/ 31756 h 32028"/>
              <a:gd name="connsiteX1" fmla="*/ 76756 w 148204"/>
              <a:gd name="connsiteY1" fmla="*/ 15881 h 32028"/>
              <a:gd name="connsiteX2" fmla="*/ 146606 w 148204"/>
              <a:gd name="connsiteY2" fmla="*/ 25406 h 32028"/>
              <a:gd name="connsiteX3" fmla="*/ 118031 w 148204"/>
              <a:gd name="connsiteY3" fmla="*/ 6 h 32028"/>
              <a:gd name="connsiteX4" fmla="*/ 556 w 148204"/>
              <a:gd name="connsiteY4" fmla="*/ 31756 h 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04" h="32028">
                <a:moveTo>
                  <a:pt x="556" y="31756"/>
                </a:moveTo>
                <a:cubicBezTo>
                  <a:pt x="-6323" y="34402"/>
                  <a:pt x="52414" y="16939"/>
                  <a:pt x="76756" y="15881"/>
                </a:cubicBezTo>
                <a:cubicBezTo>
                  <a:pt x="101098" y="14823"/>
                  <a:pt x="139727" y="28052"/>
                  <a:pt x="146606" y="25406"/>
                </a:cubicBezTo>
                <a:cubicBezTo>
                  <a:pt x="153485" y="22760"/>
                  <a:pt x="137081" y="535"/>
                  <a:pt x="118031" y="6"/>
                </a:cubicBezTo>
                <a:cubicBezTo>
                  <a:pt x="98981" y="-523"/>
                  <a:pt x="7435" y="29110"/>
                  <a:pt x="556" y="317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8EE2DC2-716D-9990-5BE3-D88E895EF9DE}"/>
              </a:ext>
            </a:extLst>
          </p:cNvPr>
          <p:cNvSpPr/>
          <p:nvPr/>
        </p:nvSpPr>
        <p:spPr>
          <a:xfrm>
            <a:off x="5362487" y="4355882"/>
            <a:ext cx="66763" cy="149598"/>
          </a:xfrm>
          <a:custGeom>
            <a:avLst/>
            <a:gdLst>
              <a:gd name="connsiteX0" fmla="*/ 41363 w 66763"/>
              <a:gd name="connsiteY0" fmla="*/ 218 h 149598"/>
              <a:gd name="connsiteX1" fmla="*/ 35013 w 66763"/>
              <a:gd name="connsiteY1" fmla="*/ 85943 h 149598"/>
              <a:gd name="connsiteX2" fmla="*/ 66763 w 66763"/>
              <a:gd name="connsiteY2" fmla="*/ 149443 h 149598"/>
              <a:gd name="connsiteX3" fmla="*/ 35013 w 66763"/>
              <a:gd name="connsiteY3" fmla="*/ 101818 h 149598"/>
              <a:gd name="connsiteX4" fmla="*/ 88 w 66763"/>
              <a:gd name="connsiteY4" fmla="*/ 38318 h 149598"/>
              <a:gd name="connsiteX5" fmla="*/ 25488 w 66763"/>
              <a:gd name="connsiteY5" fmla="*/ 60543 h 149598"/>
              <a:gd name="connsiteX6" fmla="*/ 41363 w 66763"/>
              <a:gd name="connsiteY6" fmla="*/ 218 h 1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49598">
                <a:moveTo>
                  <a:pt x="41363" y="218"/>
                </a:moveTo>
                <a:cubicBezTo>
                  <a:pt x="42950" y="4451"/>
                  <a:pt x="30780" y="61072"/>
                  <a:pt x="35013" y="85943"/>
                </a:cubicBezTo>
                <a:cubicBezTo>
                  <a:pt x="39246" y="110814"/>
                  <a:pt x="66763" y="146797"/>
                  <a:pt x="66763" y="149443"/>
                </a:cubicBezTo>
                <a:cubicBezTo>
                  <a:pt x="66763" y="152089"/>
                  <a:pt x="46126" y="120339"/>
                  <a:pt x="35013" y="101818"/>
                </a:cubicBezTo>
                <a:cubicBezTo>
                  <a:pt x="23900" y="83297"/>
                  <a:pt x="1675" y="45197"/>
                  <a:pt x="88" y="38318"/>
                </a:cubicBezTo>
                <a:cubicBezTo>
                  <a:pt x="-1499" y="31439"/>
                  <a:pt x="18609" y="66364"/>
                  <a:pt x="25488" y="60543"/>
                </a:cubicBezTo>
                <a:cubicBezTo>
                  <a:pt x="32367" y="54722"/>
                  <a:pt x="39776" y="-4015"/>
                  <a:pt x="41363" y="2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B46B137-70C5-3381-955B-4F310EEC1CB4}"/>
              </a:ext>
            </a:extLst>
          </p:cNvPr>
          <p:cNvSpPr/>
          <p:nvPr/>
        </p:nvSpPr>
        <p:spPr>
          <a:xfrm>
            <a:off x="5037047" y="4241727"/>
            <a:ext cx="433478" cy="71747"/>
          </a:xfrm>
          <a:custGeom>
            <a:avLst/>
            <a:gdLst>
              <a:gd name="connsiteX0" fmla="*/ 1678 w 433478"/>
              <a:gd name="connsiteY0" fmla="*/ 73 h 71747"/>
              <a:gd name="connsiteX1" fmla="*/ 147728 w 433478"/>
              <a:gd name="connsiteY1" fmla="*/ 19123 h 71747"/>
              <a:gd name="connsiteX2" fmla="*/ 262028 w 433478"/>
              <a:gd name="connsiteY2" fmla="*/ 57223 h 71747"/>
              <a:gd name="connsiteX3" fmla="*/ 287428 w 433478"/>
              <a:gd name="connsiteY3" fmla="*/ 66748 h 71747"/>
              <a:gd name="connsiteX4" fmla="*/ 322353 w 433478"/>
              <a:gd name="connsiteY4" fmla="*/ 69923 h 71747"/>
              <a:gd name="connsiteX5" fmla="*/ 382678 w 433478"/>
              <a:gd name="connsiteY5" fmla="*/ 38173 h 71747"/>
              <a:gd name="connsiteX6" fmla="*/ 433478 w 433478"/>
              <a:gd name="connsiteY6" fmla="*/ 19123 h 71747"/>
              <a:gd name="connsiteX7" fmla="*/ 382678 w 433478"/>
              <a:gd name="connsiteY7" fmla="*/ 57223 h 71747"/>
              <a:gd name="connsiteX8" fmla="*/ 287428 w 433478"/>
              <a:gd name="connsiteY8" fmla="*/ 63573 h 71747"/>
              <a:gd name="connsiteX9" fmla="*/ 81053 w 433478"/>
              <a:gd name="connsiteY9" fmla="*/ 25473 h 71747"/>
              <a:gd name="connsiteX10" fmla="*/ 1678 w 433478"/>
              <a:gd name="connsiteY10" fmla="*/ 73 h 7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478" h="71747">
                <a:moveTo>
                  <a:pt x="1678" y="73"/>
                </a:moveTo>
                <a:cubicBezTo>
                  <a:pt x="12790" y="-985"/>
                  <a:pt x="104336" y="9598"/>
                  <a:pt x="147728" y="19123"/>
                </a:cubicBezTo>
                <a:cubicBezTo>
                  <a:pt x="191120" y="28648"/>
                  <a:pt x="262028" y="57223"/>
                  <a:pt x="262028" y="57223"/>
                </a:cubicBezTo>
                <a:cubicBezTo>
                  <a:pt x="285311" y="65161"/>
                  <a:pt x="277374" y="64631"/>
                  <a:pt x="287428" y="66748"/>
                </a:cubicBezTo>
                <a:cubicBezTo>
                  <a:pt x="297482" y="68865"/>
                  <a:pt x="306478" y="74685"/>
                  <a:pt x="322353" y="69923"/>
                </a:cubicBezTo>
                <a:cubicBezTo>
                  <a:pt x="338228" y="65161"/>
                  <a:pt x="364157" y="46640"/>
                  <a:pt x="382678" y="38173"/>
                </a:cubicBezTo>
                <a:cubicBezTo>
                  <a:pt x="401199" y="29706"/>
                  <a:pt x="433478" y="15948"/>
                  <a:pt x="433478" y="19123"/>
                </a:cubicBezTo>
                <a:cubicBezTo>
                  <a:pt x="433478" y="22298"/>
                  <a:pt x="407020" y="49815"/>
                  <a:pt x="382678" y="57223"/>
                </a:cubicBezTo>
                <a:cubicBezTo>
                  <a:pt x="358336" y="64631"/>
                  <a:pt x="337699" y="68865"/>
                  <a:pt x="287428" y="63573"/>
                </a:cubicBezTo>
                <a:cubicBezTo>
                  <a:pt x="237157" y="58281"/>
                  <a:pt x="125503" y="35527"/>
                  <a:pt x="81053" y="25473"/>
                </a:cubicBezTo>
                <a:cubicBezTo>
                  <a:pt x="36603" y="15419"/>
                  <a:pt x="-9434" y="1131"/>
                  <a:pt x="1678" y="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161F984-8F89-B12A-521F-34FBEABA9BCC}"/>
              </a:ext>
            </a:extLst>
          </p:cNvPr>
          <p:cNvSpPr/>
          <p:nvPr/>
        </p:nvSpPr>
        <p:spPr>
          <a:xfrm>
            <a:off x="4899025" y="4235050"/>
            <a:ext cx="105149" cy="239738"/>
          </a:xfrm>
          <a:custGeom>
            <a:avLst/>
            <a:gdLst>
              <a:gd name="connsiteX0" fmla="*/ 104775 w 105149"/>
              <a:gd name="connsiteY0" fmla="*/ 400 h 239738"/>
              <a:gd name="connsiteX1" fmla="*/ 44450 w 105149"/>
              <a:gd name="connsiteY1" fmla="*/ 102000 h 239738"/>
              <a:gd name="connsiteX2" fmla="*/ 25400 w 105149"/>
              <a:gd name="connsiteY2" fmla="*/ 149625 h 239738"/>
              <a:gd name="connsiteX3" fmla="*/ 12700 w 105149"/>
              <a:gd name="connsiteY3" fmla="*/ 194075 h 239738"/>
              <a:gd name="connsiteX4" fmla="*/ 0 w 105149"/>
              <a:gd name="connsiteY4" fmla="*/ 238525 h 239738"/>
              <a:gd name="connsiteX5" fmla="*/ 12700 w 105149"/>
              <a:gd name="connsiteY5" fmla="*/ 143275 h 239738"/>
              <a:gd name="connsiteX6" fmla="*/ 104775 w 105149"/>
              <a:gd name="connsiteY6" fmla="*/ 400 h 23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49" h="239738">
                <a:moveTo>
                  <a:pt x="104775" y="400"/>
                </a:moveTo>
                <a:cubicBezTo>
                  <a:pt x="110067" y="-6479"/>
                  <a:pt x="57679" y="77129"/>
                  <a:pt x="44450" y="102000"/>
                </a:cubicBezTo>
                <a:cubicBezTo>
                  <a:pt x="31221" y="126871"/>
                  <a:pt x="30692" y="134279"/>
                  <a:pt x="25400" y="149625"/>
                </a:cubicBezTo>
                <a:cubicBezTo>
                  <a:pt x="20108" y="164971"/>
                  <a:pt x="12700" y="194075"/>
                  <a:pt x="12700" y="194075"/>
                </a:cubicBezTo>
                <a:cubicBezTo>
                  <a:pt x="8467" y="208892"/>
                  <a:pt x="0" y="246992"/>
                  <a:pt x="0" y="238525"/>
                </a:cubicBezTo>
                <a:cubicBezTo>
                  <a:pt x="0" y="230058"/>
                  <a:pt x="0" y="182963"/>
                  <a:pt x="12700" y="143275"/>
                </a:cubicBezTo>
                <a:cubicBezTo>
                  <a:pt x="25400" y="103588"/>
                  <a:pt x="99483" y="7279"/>
                  <a:pt x="104775" y="4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58159C9-F4A0-0FC5-503F-74F896817DF0}"/>
              </a:ext>
            </a:extLst>
          </p:cNvPr>
          <p:cNvSpPr/>
          <p:nvPr/>
        </p:nvSpPr>
        <p:spPr>
          <a:xfrm>
            <a:off x="5034852" y="4289401"/>
            <a:ext cx="420624" cy="60349"/>
          </a:xfrm>
          <a:custGeom>
            <a:avLst/>
            <a:gdLst>
              <a:gd name="connsiteX0" fmla="*/ 698 w 420624"/>
              <a:gd name="connsiteY0" fmla="*/ 24 h 60349"/>
              <a:gd name="connsiteX1" fmla="*/ 257873 w 420624"/>
              <a:gd name="connsiteY1" fmla="*/ 47649 h 60349"/>
              <a:gd name="connsiteX2" fmla="*/ 419798 w 420624"/>
              <a:gd name="connsiteY2" fmla="*/ 41299 h 60349"/>
              <a:gd name="connsiteX3" fmla="*/ 315023 w 420624"/>
              <a:gd name="connsiteY3" fmla="*/ 60349 h 60349"/>
              <a:gd name="connsiteX4" fmla="*/ 184848 w 420624"/>
              <a:gd name="connsiteY4" fmla="*/ 41299 h 60349"/>
              <a:gd name="connsiteX5" fmla="*/ 698 w 420624"/>
              <a:gd name="connsiteY5" fmla="*/ 24 h 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4" h="60349">
                <a:moveTo>
                  <a:pt x="698" y="24"/>
                </a:moveTo>
                <a:cubicBezTo>
                  <a:pt x="12869" y="1082"/>
                  <a:pt x="188023" y="40770"/>
                  <a:pt x="257873" y="47649"/>
                </a:cubicBezTo>
                <a:cubicBezTo>
                  <a:pt x="327723" y="54528"/>
                  <a:pt x="410273" y="39182"/>
                  <a:pt x="419798" y="41299"/>
                </a:cubicBezTo>
                <a:cubicBezTo>
                  <a:pt x="429323" y="43416"/>
                  <a:pt x="354181" y="60349"/>
                  <a:pt x="315023" y="60349"/>
                </a:cubicBezTo>
                <a:cubicBezTo>
                  <a:pt x="275865" y="60349"/>
                  <a:pt x="230885" y="50295"/>
                  <a:pt x="184848" y="41299"/>
                </a:cubicBezTo>
                <a:cubicBezTo>
                  <a:pt x="138811" y="32303"/>
                  <a:pt x="-11473" y="-1034"/>
                  <a:pt x="698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4D264A6-4AA9-D32E-B129-AF1BF64221EA}"/>
              </a:ext>
            </a:extLst>
          </p:cNvPr>
          <p:cNvSpPr/>
          <p:nvPr/>
        </p:nvSpPr>
        <p:spPr>
          <a:xfrm>
            <a:off x="4935844" y="4263634"/>
            <a:ext cx="76190" cy="192006"/>
          </a:xfrm>
          <a:custGeom>
            <a:avLst/>
            <a:gdLst>
              <a:gd name="connsiteX0" fmla="*/ 74306 w 76190"/>
              <a:gd name="connsiteY0" fmla="*/ 391 h 192006"/>
              <a:gd name="connsiteX1" fmla="*/ 64781 w 76190"/>
              <a:gd name="connsiteY1" fmla="*/ 67066 h 192006"/>
              <a:gd name="connsiteX2" fmla="*/ 1281 w 76190"/>
              <a:gd name="connsiteY2" fmla="*/ 190891 h 192006"/>
              <a:gd name="connsiteX3" fmla="*/ 23506 w 76190"/>
              <a:gd name="connsiteY3" fmla="*/ 124216 h 192006"/>
              <a:gd name="connsiteX4" fmla="*/ 39381 w 76190"/>
              <a:gd name="connsiteY4" fmla="*/ 57541 h 192006"/>
              <a:gd name="connsiteX5" fmla="*/ 42556 w 76190"/>
              <a:gd name="connsiteY5" fmla="*/ 95641 h 192006"/>
              <a:gd name="connsiteX6" fmla="*/ 74306 w 76190"/>
              <a:gd name="connsiteY6" fmla="*/ 391 h 1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90" h="192006">
                <a:moveTo>
                  <a:pt x="74306" y="391"/>
                </a:moveTo>
                <a:cubicBezTo>
                  <a:pt x="78010" y="-4371"/>
                  <a:pt x="76952" y="35316"/>
                  <a:pt x="64781" y="67066"/>
                </a:cubicBezTo>
                <a:cubicBezTo>
                  <a:pt x="52610" y="98816"/>
                  <a:pt x="8160" y="181366"/>
                  <a:pt x="1281" y="190891"/>
                </a:cubicBezTo>
                <a:cubicBezTo>
                  <a:pt x="-5598" y="200416"/>
                  <a:pt x="17156" y="146441"/>
                  <a:pt x="23506" y="124216"/>
                </a:cubicBezTo>
                <a:cubicBezTo>
                  <a:pt x="29856" y="101991"/>
                  <a:pt x="36206" y="62303"/>
                  <a:pt x="39381" y="57541"/>
                </a:cubicBezTo>
                <a:cubicBezTo>
                  <a:pt x="42556" y="52779"/>
                  <a:pt x="37264" y="100933"/>
                  <a:pt x="42556" y="95641"/>
                </a:cubicBezTo>
                <a:cubicBezTo>
                  <a:pt x="47848" y="90349"/>
                  <a:pt x="70602" y="5153"/>
                  <a:pt x="74306" y="3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3100161-3C8B-2DEE-3042-A9B28BC80F20}"/>
              </a:ext>
            </a:extLst>
          </p:cNvPr>
          <p:cNvSpPr/>
          <p:nvPr/>
        </p:nvSpPr>
        <p:spPr>
          <a:xfrm>
            <a:off x="5041835" y="4327520"/>
            <a:ext cx="311301" cy="45452"/>
          </a:xfrm>
          <a:custGeom>
            <a:avLst/>
            <a:gdLst>
              <a:gd name="connsiteX0" fmla="*/ 65 w 311301"/>
              <a:gd name="connsiteY0" fmla="*/ 5 h 45452"/>
              <a:gd name="connsiteX1" fmla="*/ 161990 w 311301"/>
              <a:gd name="connsiteY1" fmla="*/ 44455 h 45452"/>
              <a:gd name="connsiteX2" fmla="*/ 311215 w 311301"/>
              <a:gd name="connsiteY2" fmla="*/ 31755 h 45452"/>
              <a:gd name="connsiteX3" fmla="*/ 181040 w 311301"/>
              <a:gd name="connsiteY3" fmla="*/ 41280 h 45452"/>
              <a:gd name="connsiteX4" fmla="*/ 65 w 311301"/>
              <a:gd name="connsiteY4" fmla="*/ 5 h 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01" h="45452">
                <a:moveTo>
                  <a:pt x="65" y="5"/>
                </a:moveTo>
                <a:cubicBezTo>
                  <a:pt x="-3110" y="534"/>
                  <a:pt x="110132" y="39163"/>
                  <a:pt x="161990" y="44455"/>
                </a:cubicBezTo>
                <a:cubicBezTo>
                  <a:pt x="213848" y="49747"/>
                  <a:pt x="308040" y="32284"/>
                  <a:pt x="311215" y="31755"/>
                </a:cubicBezTo>
                <a:cubicBezTo>
                  <a:pt x="314390" y="31226"/>
                  <a:pt x="229194" y="44984"/>
                  <a:pt x="181040" y="41280"/>
                </a:cubicBezTo>
                <a:cubicBezTo>
                  <a:pt x="132886" y="37576"/>
                  <a:pt x="3240" y="-524"/>
                  <a:pt x="65" y="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A58AE73-4444-3D3C-7F65-EA530CA822DB}"/>
              </a:ext>
            </a:extLst>
          </p:cNvPr>
          <p:cNvSpPr/>
          <p:nvPr/>
        </p:nvSpPr>
        <p:spPr>
          <a:xfrm>
            <a:off x="5306203" y="4362418"/>
            <a:ext cx="21507" cy="127339"/>
          </a:xfrm>
          <a:custGeom>
            <a:avLst/>
            <a:gdLst>
              <a:gd name="connsiteX0" fmla="*/ 21447 w 21507"/>
              <a:gd name="connsiteY0" fmla="*/ 32 h 127339"/>
              <a:gd name="connsiteX1" fmla="*/ 8747 w 21507"/>
              <a:gd name="connsiteY1" fmla="*/ 79407 h 127339"/>
              <a:gd name="connsiteX2" fmla="*/ 18272 w 21507"/>
              <a:gd name="connsiteY2" fmla="*/ 127032 h 127339"/>
              <a:gd name="connsiteX3" fmla="*/ 2397 w 21507"/>
              <a:gd name="connsiteY3" fmla="*/ 98457 h 127339"/>
              <a:gd name="connsiteX4" fmla="*/ 2397 w 21507"/>
              <a:gd name="connsiteY4" fmla="*/ 69882 h 127339"/>
              <a:gd name="connsiteX5" fmla="*/ 21447 w 21507"/>
              <a:gd name="connsiteY5" fmla="*/ 32 h 1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7" h="127339">
                <a:moveTo>
                  <a:pt x="21447" y="32"/>
                </a:moveTo>
                <a:cubicBezTo>
                  <a:pt x="22505" y="1620"/>
                  <a:pt x="9276" y="58240"/>
                  <a:pt x="8747" y="79407"/>
                </a:cubicBezTo>
                <a:cubicBezTo>
                  <a:pt x="8218" y="100574"/>
                  <a:pt x="19330" y="123857"/>
                  <a:pt x="18272" y="127032"/>
                </a:cubicBezTo>
                <a:cubicBezTo>
                  <a:pt x="17214" y="130207"/>
                  <a:pt x="5043" y="107982"/>
                  <a:pt x="2397" y="98457"/>
                </a:cubicBezTo>
                <a:cubicBezTo>
                  <a:pt x="-249" y="88932"/>
                  <a:pt x="-1307" y="83640"/>
                  <a:pt x="2397" y="69882"/>
                </a:cubicBezTo>
                <a:cubicBezTo>
                  <a:pt x="6101" y="56124"/>
                  <a:pt x="20389" y="-1556"/>
                  <a:pt x="21447" y="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421BE09-607C-7A8B-A777-0A6B6946ED68}"/>
              </a:ext>
            </a:extLst>
          </p:cNvPr>
          <p:cNvSpPr/>
          <p:nvPr/>
        </p:nvSpPr>
        <p:spPr>
          <a:xfrm>
            <a:off x="5260966" y="4371975"/>
            <a:ext cx="25418" cy="117475"/>
          </a:xfrm>
          <a:custGeom>
            <a:avLst/>
            <a:gdLst>
              <a:gd name="connsiteX0" fmla="*/ 22234 w 25418"/>
              <a:gd name="connsiteY0" fmla="*/ 0 h 117475"/>
              <a:gd name="connsiteX1" fmla="*/ 3184 w 25418"/>
              <a:gd name="connsiteY1" fmla="*/ 76200 h 117475"/>
              <a:gd name="connsiteX2" fmla="*/ 25409 w 25418"/>
              <a:gd name="connsiteY2" fmla="*/ 117475 h 117475"/>
              <a:gd name="connsiteX3" fmla="*/ 9 w 25418"/>
              <a:gd name="connsiteY3" fmla="*/ 76200 h 117475"/>
              <a:gd name="connsiteX4" fmla="*/ 22234 w 25418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17475">
                <a:moveTo>
                  <a:pt x="22234" y="0"/>
                </a:moveTo>
                <a:cubicBezTo>
                  <a:pt x="22763" y="0"/>
                  <a:pt x="2655" y="56621"/>
                  <a:pt x="3184" y="76200"/>
                </a:cubicBezTo>
                <a:cubicBezTo>
                  <a:pt x="3713" y="95779"/>
                  <a:pt x="25938" y="117475"/>
                  <a:pt x="25409" y="117475"/>
                </a:cubicBezTo>
                <a:cubicBezTo>
                  <a:pt x="24880" y="117475"/>
                  <a:pt x="538" y="91546"/>
                  <a:pt x="9" y="76200"/>
                </a:cubicBezTo>
                <a:cubicBezTo>
                  <a:pt x="-520" y="60854"/>
                  <a:pt x="21705" y="0"/>
                  <a:pt x="22234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C86A526-005C-1AC7-5BE3-C57EE1291D08}"/>
              </a:ext>
            </a:extLst>
          </p:cNvPr>
          <p:cNvSpPr/>
          <p:nvPr/>
        </p:nvSpPr>
        <p:spPr>
          <a:xfrm>
            <a:off x="5324285" y="4495754"/>
            <a:ext cx="133895" cy="62355"/>
          </a:xfrm>
          <a:custGeom>
            <a:avLst/>
            <a:gdLst>
              <a:gd name="connsiteX0" fmla="*/ 133540 w 133895"/>
              <a:gd name="connsiteY0" fmla="*/ 46 h 62355"/>
              <a:gd name="connsiteX1" fmla="*/ 89090 w 133895"/>
              <a:gd name="connsiteY1" fmla="*/ 47671 h 62355"/>
              <a:gd name="connsiteX2" fmla="*/ 190 w 133895"/>
              <a:gd name="connsiteY2" fmla="*/ 60371 h 62355"/>
              <a:gd name="connsiteX3" fmla="*/ 66865 w 133895"/>
              <a:gd name="connsiteY3" fmla="*/ 57196 h 62355"/>
              <a:gd name="connsiteX4" fmla="*/ 133540 w 133895"/>
              <a:gd name="connsiteY4" fmla="*/ 46 h 6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95" h="62355">
                <a:moveTo>
                  <a:pt x="133540" y="46"/>
                </a:moveTo>
                <a:cubicBezTo>
                  <a:pt x="137244" y="-1541"/>
                  <a:pt x="111315" y="37617"/>
                  <a:pt x="89090" y="47671"/>
                </a:cubicBezTo>
                <a:cubicBezTo>
                  <a:pt x="66865" y="57725"/>
                  <a:pt x="3894" y="58784"/>
                  <a:pt x="190" y="60371"/>
                </a:cubicBezTo>
                <a:cubicBezTo>
                  <a:pt x="-3514" y="61958"/>
                  <a:pt x="47815" y="65133"/>
                  <a:pt x="66865" y="57196"/>
                </a:cubicBezTo>
                <a:cubicBezTo>
                  <a:pt x="85915" y="49259"/>
                  <a:pt x="129836" y="1633"/>
                  <a:pt x="133540" y="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7CE5842C-2E51-8C7C-E7F9-699BE10D738A}"/>
              </a:ext>
            </a:extLst>
          </p:cNvPr>
          <p:cNvSpPr/>
          <p:nvPr/>
        </p:nvSpPr>
        <p:spPr>
          <a:xfrm>
            <a:off x="4904840" y="4425898"/>
            <a:ext cx="416623" cy="88964"/>
          </a:xfrm>
          <a:custGeom>
            <a:avLst/>
            <a:gdLst>
              <a:gd name="connsiteX0" fmla="*/ 535 w 416623"/>
              <a:gd name="connsiteY0" fmla="*/ 44502 h 88964"/>
              <a:gd name="connsiteX1" fmla="*/ 102135 w 416623"/>
              <a:gd name="connsiteY1" fmla="*/ 19102 h 88964"/>
              <a:gd name="connsiteX2" fmla="*/ 286285 w 416623"/>
              <a:gd name="connsiteY2" fmla="*/ 73077 h 88964"/>
              <a:gd name="connsiteX3" fmla="*/ 276760 w 416623"/>
              <a:gd name="connsiteY3" fmla="*/ 60377 h 88964"/>
              <a:gd name="connsiteX4" fmla="*/ 343435 w 416623"/>
              <a:gd name="connsiteY4" fmla="*/ 63552 h 88964"/>
              <a:gd name="connsiteX5" fmla="*/ 416460 w 416623"/>
              <a:gd name="connsiteY5" fmla="*/ 88952 h 88964"/>
              <a:gd name="connsiteX6" fmla="*/ 362485 w 416623"/>
              <a:gd name="connsiteY6" fmla="*/ 66727 h 88964"/>
              <a:gd name="connsiteX7" fmla="*/ 337085 w 416623"/>
              <a:gd name="connsiteY7" fmla="*/ 50852 h 88964"/>
              <a:gd name="connsiteX8" fmla="*/ 330735 w 416623"/>
              <a:gd name="connsiteY8" fmla="*/ 52 h 88964"/>
              <a:gd name="connsiteX9" fmla="*/ 330735 w 416623"/>
              <a:gd name="connsiteY9" fmla="*/ 41327 h 88964"/>
              <a:gd name="connsiteX10" fmla="*/ 276760 w 416623"/>
              <a:gd name="connsiteY10" fmla="*/ 47677 h 88964"/>
              <a:gd name="connsiteX11" fmla="*/ 219610 w 416623"/>
              <a:gd name="connsiteY11" fmla="*/ 41327 h 88964"/>
              <a:gd name="connsiteX12" fmla="*/ 143410 w 416623"/>
              <a:gd name="connsiteY12" fmla="*/ 22277 h 88964"/>
              <a:gd name="connsiteX13" fmla="*/ 535 w 416623"/>
              <a:gd name="connsiteY13" fmla="*/ 44502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623" h="88964">
                <a:moveTo>
                  <a:pt x="535" y="44502"/>
                </a:moveTo>
                <a:cubicBezTo>
                  <a:pt x="-6344" y="43973"/>
                  <a:pt x="54510" y="14340"/>
                  <a:pt x="102135" y="19102"/>
                </a:cubicBezTo>
                <a:cubicBezTo>
                  <a:pt x="149760" y="23864"/>
                  <a:pt x="286285" y="73077"/>
                  <a:pt x="286285" y="73077"/>
                </a:cubicBezTo>
                <a:cubicBezTo>
                  <a:pt x="315389" y="79956"/>
                  <a:pt x="267235" y="61965"/>
                  <a:pt x="276760" y="60377"/>
                </a:cubicBezTo>
                <a:cubicBezTo>
                  <a:pt x="286285" y="58790"/>
                  <a:pt x="320152" y="58790"/>
                  <a:pt x="343435" y="63552"/>
                </a:cubicBezTo>
                <a:cubicBezTo>
                  <a:pt x="366718" y="68315"/>
                  <a:pt x="413285" y="88423"/>
                  <a:pt x="416460" y="88952"/>
                </a:cubicBezTo>
                <a:cubicBezTo>
                  <a:pt x="419635" y="89481"/>
                  <a:pt x="375714" y="73077"/>
                  <a:pt x="362485" y="66727"/>
                </a:cubicBezTo>
                <a:cubicBezTo>
                  <a:pt x="349256" y="60377"/>
                  <a:pt x="342377" y="61965"/>
                  <a:pt x="337085" y="50852"/>
                </a:cubicBezTo>
                <a:cubicBezTo>
                  <a:pt x="331793" y="39739"/>
                  <a:pt x="331793" y="1640"/>
                  <a:pt x="330735" y="52"/>
                </a:cubicBezTo>
                <a:cubicBezTo>
                  <a:pt x="329677" y="-1536"/>
                  <a:pt x="339731" y="33389"/>
                  <a:pt x="330735" y="41327"/>
                </a:cubicBezTo>
                <a:cubicBezTo>
                  <a:pt x="321739" y="49265"/>
                  <a:pt x="295281" y="47677"/>
                  <a:pt x="276760" y="47677"/>
                </a:cubicBezTo>
                <a:cubicBezTo>
                  <a:pt x="258239" y="47677"/>
                  <a:pt x="241835" y="45560"/>
                  <a:pt x="219610" y="41327"/>
                </a:cubicBezTo>
                <a:cubicBezTo>
                  <a:pt x="197385" y="37094"/>
                  <a:pt x="173572" y="23335"/>
                  <a:pt x="143410" y="22277"/>
                </a:cubicBezTo>
                <a:cubicBezTo>
                  <a:pt x="113248" y="21219"/>
                  <a:pt x="7414" y="45031"/>
                  <a:pt x="535" y="445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7F45DF8E-EFD7-969D-E3AC-E42CA17CDC6F}"/>
              </a:ext>
            </a:extLst>
          </p:cNvPr>
          <p:cNvSpPr/>
          <p:nvPr/>
        </p:nvSpPr>
        <p:spPr>
          <a:xfrm>
            <a:off x="5000445" y="4390907"/>
            <a:ext cx="193878" cy="15993"/>
          </a:xfrm>
          <a:custGeom>
            <a:avLst/>
            <a:gdLst>
              <a:gd name="connsiteX0" fmla="*/ 180 w 193878"/>
              <a:gd name="connsiteY0" fmla="*/ 12818 h 15993"/>
              <a:gd name="connsiteX1" fmla="*/ 127180 w 193878"/>
              <a:gd name="connsiteY1" fmla="*/ 6468 h 15993"/>
              <a:gd name="connsiteX2" fmla="*/ 193855 w 193878"/>
              <a:gd name="connsiteY2" fmla="*/ 15993 h 15993"/>
              <a:gd name="connsiteX3" fmla="*/ 120830 w 193878"/>
              <a:gd name="connsiteY3" fmla="*/ 6468 h 15993"/>
              <a:gd name="connsiteX4" fmla="*/ 177980 w 193878"/>
              <a:gd name="connsiteY4" fmla="*/ 6468 h 15993"/>
              <a:gd name="connsiteX5" fmla="*/ 114480 w 193878"/>
              <a:gd name="connsiteY5" fmla="*/ 6468 h 15993"/>
              <a:gd name="connsiteX6" fmla="*/ 98605 w 193878"/>
              <a:gd name="connsiteY6" fmla="*/ 118 h 15993"/>
              <a:gd name="connsiteX7" fmla="*/ 180 w 193878"/>
              <a:gd name="connsiteY7" fmla="*/ 12818 h 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78" h="15993">
                <a:moveTo>
                  <a:pt x="180" y="12818"/>
                </a:moveTo>
                <a:cubicBezTo>
                  <a:pt x="4942" y="13876"/>
                  <a:pt x="94901" y="5939"/>
                  <a:pt x="127180" y="6468"/>
                </a:cubicBezTo>
                <a:cubicBezTo>
                  <a:pt x="159459" y="6997"/>
                  <a:pt x="194913" y="15993"/>
                  <a:pt x="193855" y="15993"/>
                </a:cubicBezTo>
                <a:cubicBezTo>
                  <a:pt x="192797" y="15993"/>
                  <a:pt x="123476" y="8055"/>
                  <a:pt x="120830" y="6468"/>
                </a:cubicBezTo>
                <a:cubicBezTo>
                  <a:pt x="118184" y="4880"/>
                  <a:pt x="177980" y="6468"/>
                  <a:pt x="177980" y="6468"/>
                </a:cubicBezTo>
                <a:lnTo>
                  <a:pt x="114480" y="6468"/>
                </a:lnTo>
                <a:cubicBezTo>
                  <a:pt x="101251" y="5410"/>
                  <a:pt x="110776" y="-940"/>
                  <a:pt x="98605" y="118"/>
                </a:cubicBezTo>
                <a:cubicBezTo>
                  <a:pt x="86434" y="1176"/>
                  <a:pt x="-4582" y="11760"/>
                  <a:pt x="180" y="128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CB05FEF-3A66-145C-E9EE-61D5ADEEA5C2}"/>
              </a:ext>
            </a:extLst>
          </p:cNvPr>
          <p:cNvSpPr/>
          <p:nvPr/>
        </p:nvSpPr>
        <p:spPr>
          <a:xfrm>
            <a:off x="5197475" y="4486255"/>
            <a:ext cx="184368" cy="55522"/>
          </a:xfrm>
          <a:custGeom>
            <a:avLst/>
            <a:gdLst>
              <a:gd name="connsiteX0" fmla="*/ 0 w 184368"/>
              <a:gd name="connsiteY0" fmla="*/ 41295 h 55522"/>
              <a:gd name="connsiteX1" fmla="*/ 107950 w 184368"/>
              <a:gd name="connsiteY1" fmla="*/ 53995 h 55522"/>
              <a:gd name="connsiteX2" fmla="*/ 184150 w 184368"/>
              <a:gd name="connsiteY2" fmla="*/ 20 h 55522"/>
              <a:gd name="connsiteX3" fmla="*/ 130175 w 184368"/>
              <a:gd name="connsiteY3" fmla="*/ 47645 h 55522"/>
              <a:gd name="connsiteX4" fmla="*/ 104775 w 184368"/>
              <a:gd name="connsiteY4" fmla="*/ 47645 h 55522"/>
              <a:gd name="connsiteX5" fmla="*/ 0 w 184368"/>
              <a:gd name="connsiteY5" fmla="*/ 41295 h 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8" h="55522">
                <a:moveTo>
                  <a:pt x="0" y="41295"/>
                </a:moveTo>
                <a:cubicBezTo>
                  <a:pt x="529" y="42353"/>
                  <a:pt x="77258" y="60874"/>
                  <a:pt x="107950" y="53995"/>
                </a:cubicBezTo>
                <a:cubicBezTo>
                  <a:pt x="138642" y="47116"/>
                  <a:pt x="180446" y="1078"/>
                  <a:pt x="184150" y="20"/>
                </a:cubicBezTo>
                <a:cubicBezTo>
                  <a:pt x="187854" y="-1038"/>
                  <a:pt x="143404" y="39708"/>
                  <a:pt x="130175" y="47645"/>
                </a:cubicBezTo>
                <a:cubicBezTo>
                  <a:pt x="116946" y="55582"/>
                  <a:pt x="121708" y="48703"/>
                  <a:pt x="104775" y="47645"/>
                </a:cubicBezTo>
                <a:lnTo>
                  <a:pt x="0" y="41295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B80FC219-AB46-5AFA-5963-032046B4FADB}"/>
              </a:ext>
            </a:extLst>
          </p:cNvPr>
          <p:cNvSpPr/>
          <p:nvPr/>
        </p:nvSpPr>
        <p:spPr>
          <a:xfrm>
            <a:off x="5366687" y="4657539"/>
            <a:ext cx="30822" cy="121064"/>
          </a:xfrm>
          <a:custGeom>
            <a:avLst/>
            <a:gdLst>
              <a:gd name="connsiteX0" fmla="*/ 2238 w 30822"/>
              <a:gd name="connsiteY0" fmla="*/ 186 h 121064"/>
              <a:gd name="connsiteX1" fmla="*/ 2238 w 30822"/>
              <a:gd name="connsiteY1" fmla="*/ 73211 h 121064"/>
              <a:gd name="connsiteX2" fmla="*/ 30813 w 30822"/>
              <a:gd name="connsiteY2" fmla="*/ 120836 h 121064"/>
              <a:gd name="connsiteX3" fmla="*/ 5413 w 30822"/>
              <a:gd name="connsiteY3" fmla="*/ 54161 h 121064"/>
              <a:gd name="connsiteX4" fmla="*/ 2238 w 30822"/>
              <a:gd name="connsiteY4" fmla="*/ 186 h 1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" h="121064">
                <a:moveTo>
                  <a:pt x="2238" y="186"/>
                </a:moveTo>
                <a:cubicBezTo>
                  <a:pt x="1709" y="3361"/>
                  <a:pt x="-2524" y="53103"/>
                  <a:pt x="2238" y="73211"/>
                </a:cubicBezTo>
                <a:cubicBezTo>
                  <a:pt x="7000" y="93319"/>
                  <a:pt x="30284" y="124011"/>
                  <a:pt x="30813" y="120836"/>
                </a:cubicBezTo>
                <a:cubicBezTo>
                  <a:pt x="31342" y="117661"/>
                  <a:pt x="9646" y="73211"/>
                  <a:pt x="5413" y="54161"/>
                </a:cubicBezTo>
                <a:cubicBezTo>
                  <a:pt x="1180" y="35111"/>
                  <a:pt x="2767" y="-2989"/>
                  <a:pt x="2238" y="18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20B26F7-E8A2-02A1-D5A6-CC8CE3E49052}"/>
              </a:ext>
            </a:extLst>
          </p:cNvPr>
          <p:cNvSpPr/>
          <p:nvPr/>
        </p:nvSpPr>
        <p:spPr>
          <a:xfrm>
            <a:off x="4955275" y="4479401"/>
            <a:ext cx="289578" cy="58876"/>
          </a:xfrm>
          <a:custGeom>
            <a:avLst/>
            <a:gdLst>
              <a:gd name="connsiteX0" fmla="*/ 900 w 289578"/>
              <a:gd name="connsiteY0" fmla="*/ 524 h 58876"/>
              <a:gd name="connsiteX1" fmla="*/ 280300 w 289578"/>
              <a:gd name="connsiteY1" fmla="*/ 57674 h 58876"/>
              <a:gd name="connsiteX2" fmla="*/ 219975 w 289578"/>
              <a:gd name="connsiteY2" fmla="*/ 38624 h 58876"/>
              <a:gd name="connsiteX3" fmla="*/ 191400 w 289578"/>
              <a:gd name="connsiteY3" fmla="*/ 29099 h 58876"/>
              <a:gd name="connsiteX4" fmla="*/ 900 w 289578"/>
              <a:gd name="connsiteY4" fmla="*/ 524 h 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8" h="58876">
                <a:moveTo>
                  <a:pt x="900" y="524"/>
                </a:moveTo>
                <a:cubicBezTo>
                  <a:pt x="15717" y="5287"/>
                  <a:pt x="243788" y="51324"/>
                  <a:pt x="280300" y="57674"/>
                </a:cubicBezTo>
                <a:cubicBezTo>
                  <a:pt x="316812" y="64024"/>
                  <a:pt x="234792" y="43387"/>
                  <a:pt x="219975" y="38624"/>
                </a:cubicBezTo>
                <a:cubicBezTo>
                  <a:pt x="205158" y="33861"/>
                  <a:pt x="224208" y="33332"/>
                  <a:pt x="191400" y="29099"/>
                </a:cubicBezTo>
                <a:cubicBezTo>
                  <a:pt x="158592" y="24866"/>
                  <a:pt x="-13917" y="-4239"/>
                  <a:pt x="900" y="5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3DA77FE-5A7B-462B-3723-FE4C7CF510A2}"/>
              </a:ext>
            </a:extLst>
          </p:cNvPr>
          <p:cNvSpPr/>
          <p:nvPr/>
        </p:nvSpPr>
        <p:spPr>
          <a:xfrm>
            <a:off x="5312753" y="4629132"/>
            <a:ext cx="46708" cy="136561"/>
          </a:xfrm>
          <a:custGeom>
            <a:avLst/>
            <a:gdLst>
              <a:gd name="connsiteX0" fmla="*/ 5372 w 46708"/>
              <a:gd name="connsiteY0" fmla="*/ 18 h 136561"/>
              <a:gd name="connsiteX1" fmla="*/ 11722 w 46708"/>
              <a:gd name="connsiteY1" fmla="*/ 69868 h 136561"/>
              <a:gd name="connsiteX2" fmla="*/ 46647 w 46708"/>
              <a:gd name="connsiteY2" fmla="*/ 136543 h 136561"/>
              <a:gd name="connsiteX3" fmla="*/ 2197 w 46708"/>
              <a:gd name="connsiteY3" fmla="*/ 63518 h 136561"/>
              <a:gd name="connsiteX4" fmla="*/ 5372 w 46708"/>
              <a:gd name="connsiteY4" fmla="*/ 18 h 13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8" h="136561">
                <a:moveTo>
                  <a:pt x="5372" y="18"/>
                </a:moveTo>
                <a:cubicBezTo>
                  <a:pt x="6960" y="1076"/>
                  <a:pt x="4843" y="47114"/>
                  <a:pt x="11722" y="69868"/>
                </a:cubicBezTo>
                <a:cubicBezTo>
                  <a:pt x="18601" y="92622"/>
                  <a:pt x="48235" y="137601"/>
                  <a:pt x="46647" y="136543"/>
                </a:cubicBezTo>
                <a:cubicBezTo>
                  <a:pt x="45059" y="135485"/>
                  <a:pt x="8018" y="84155"/>
                  <a:pt x="2197" y="63518"/>
                </a:cubicBezTo>
                <a:cubicBezTo>
                  <a:pt x="-3624" y="42881"/>
                  <a:pt x="3784" y="-1040"/>
                  <a:pt x="5372" y="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00FA01A-7600-96CC-A3C9-4158EEFC4720}"/>
              </a:ext>
            </a:extLst>
          </p:cNvPr>
          <p:cNvSpPr/>
          <p:nvPr/>
        </p:nvSpPr>
        <p:spPr>
          <a:xfrm>
            <a:off x="5321297" y="4586695"/>
            <a:ext cx="139708" cy="45635"/>
          </a:xfrm>
          <a:custGeom>
            <a:avLst/>
            <a:gdLst>
              <a:gd name="connsiteX0" fmla="*/ 3 w 139708"/>
              <a:gd name="connsiteY0" fmla="*/ 20230 h 45635"/>
              <a:gd name="connsiteX1" fmla="*/ 85728 w 139708"/>
              <a:gd name="connsiteY1" fmla="*/ 4355 h 45635"/>
              <a:gd name="connsiteX2" fmla="*/ 139703 w 139708"/>
              <a:gd name="connsiteY2" fmla="*/ 45630 h 45635"/>
              <a:gd name="connsiteX3" fmla="*/ 88903 w 139708"/>
              <a:gd name="connsiteY3" fmla="*/ 1180 h 45635"/>
              <a:gd name="connsiteX4" fmla="*/ 3 w 139708"/>
              <a:gd name="connsiteY4" fmla="*/ 20230 h 4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8" h="45635">
                <a:moveTo>
                  <a:pt x="3" y="20230"/>
                </a:moveTo>
                <a:cubicBezTo>
                  <a:pt x="-526" y="20759"/>
                  <a:pt x="62445" y="122"/>
                  <a:pt x="85728" y="4355"/>
                </a:cubicBezTo>
                <a:cubicBezTo>
                  <a:pt x="109011" y="8588"/>
                  <a:pt x="139174" y="46159"/>
                  <a:pt x="139703" y="45630"/>
                </a:cubicBezTo>
                <a:cubicBezTo>
                  <a:pt x="140232" y="45101"/>
                  <a:pt x="104778" y="8059"/>
                  <a:pt x="88903" y="1180"/>
                </a:cubicBezTo>
                <a:cubicBezTo>
                  <a:pt x="73028" y="-5699"/>
                  <a:pt x="532" y="19701"/>
                  <a:pt x="3" y="2023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A6104F8-F39F-42C8-FCD4-C7DF50D87451}"/>
              </a:ext>
            </a:extLst>
          </p:cNvPr>
          <p:cNvSpPr/>
          <p:nvPr/>
        </p:nvSpPr>
        <p:spPr>
          <a:xfrm>
            <a:off x="5248354" y="4552905"/>
            <a:ext cx="73012" cy="149304"/>
          </a:xfrm>
          <a:custGeom>
            <a:avLst/>
            <a:gdLst>
              <a:gd name="connsiteX0" fmla="*/ 72946 w 73012"/>
              <a:gd name="connsiteY0" fmla="*/ 45 h 149304"/>
              <a:gd name="connsiteX1" fmla="*/ 15796 w 73012"/>
              <a:gd name="connsiteY1" fmla="*/ 63545 h 149304"/>
              <a:gd name="connsiteX2" fmla="*/ 12621 w 73012"/>
              <a:gd name="connsiteY2" fmla="*/ 149270 h 149304"/>
              <a:gd name="connsiteX3" fmla="*/ 3096 w 73012"/>
              <a:gd name="connsiteY3" fmla="*/ 73070 h 149304"/>
              <a:gd name="connsiteX4" fmla="*/ 72946 w 73012"/>
              <a:gd name="connsiteY4" fmla="*/ 45 h 14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2" h="149304">
                <a:moveTo>
                  <a:pt x="72946" y="45"/>
                </a:moveTo>
                <a:cubicBezTo>
                  <a:pt x="75063" y="-1543"/>
                  <a:pt x="25850" y="38674"/>
                  <a:pt x="15796" y="63545"/>
                </a:cubicBezTo>
                <a:cubicBezTo>
                  <a:pt x="5742" y="88416"/>
                  <a:pt x="14738" y="147682"/>
                  <a:pt x="12621" y="149270"/>
                </a:cubicBezTo>
                <a:cubicBezTo>
                  <a:pt x="10504" y="150858"/>
                  <a:pt x="-6958" y="97412"/>
                  <a:pt x="3096" y="73070"/>
                </a:cubicBezTo>
                <a:cubicBezTo>
                  <a:pt x="13150" y="48728"/>
                  <a:pt x="70829" y="1633"/>
                  <a:pt x="72946" y="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94FBBFE-8429-1098-07E6-D345A957CAEB}"/>
              </a:ext>
            </a:extLst>
          </p:cNvPr>
          <p:cNvSpPr/>
          <p:nvPr/>
        </p:nvSpPr>
        <p:spPr>
          <a:xfrm>
            <a:off x="5237686" y="4603659"/>
            <a:ext cx="105909" cy="181190"/>
          </a:xfrm>
          <a:custGeom>
            <a:avLst/>
            <a:gdLst>
              <a:gd name="connsiteX0" fmla="*/ 58214 w 105909"/>
              <a:gd name="connsiteY0" fmla="*/ 91 h 181190"/>
              <a:gd name="connsiteX1" fmla="*/ 48689 w 105909"/>
              <a:gd name="connsiteY1" fmla="*/ 98516 h 181190"/>
              <a:gd name="connsiteX2" fmla="*/ 26464 w 105909"/>
              <a:gd name="connsiteY2" fmla="*/ 127091 h 181190"/>
              <a:gd name="connsiteX3" fmla="*/ 1064 w 105909"/>
              <a:gd name="connsiteY3" fmla="*/ 120741 h 181190"/>
              <a:gd name="connsiteX4" fmla="*/ 64564 w 105909"/>
              <a:gd name="connsiteY4" fmla="*/ 133441 h 181190"/>
              <a:gd name="connsiteX5" fmla="*/ 105839 w 105909"/>
              <a:gd name="connsiteY5" fmla="*/ 181066 h 181190"/>
              <a:gd name="connsiteX6" fmla="*/ 55039 w 105909"/>
              <a:gd name="connsiteY6" fmla="*/ 117566 h 181190"/>
              <a:gd name="connsiteX7" fmla="*/ 58214 w 105909"/>
              <a:gd name="connsiteY7" fmla="*/ 91 h 18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09" h="181190">
                <a:moveTo>
                  <a:pt x="58214" y="91"/>
                </a:moveTo>
                <a:cubicBezTo>
                  <a:pt x="57156" y="-3084"/>
                  <a:pt x="53981" y="77350"/>
                  <a:pt x="48689" y="98516"/>
                </a:cubicBezTo>
                <a:cubicBezTo>
                  <a:pt x="43397" y="119682"/>
                  <a:pt x="34401" y="123387"/>
                  <a:pt x="26464" y="127091"/>
                </a:cubicBezTo>
                <a:cubicBezTo>
                  <a:pt x="18527" y="130795"/>
                  <a:pt x="-5286" y="119683"/>
                  <a:pt x="1064" y="120741"/>
                </a:cubicBezTo>
                <a:cubicBezTo>
                  <a:pt x="7414" y="121799"/>
                  <a:pt x="47102" y="123387"/>
                  <a:pt x="64564" y="133441"/>
                </a:cubicBezTo>
                <a:cubicBezTo>
                  <a:pt x="82026" y="143495"/>
                  <a:pt x="107427" y="183712"/>
                  <a:pt x="105839" y="181066"/>
                </a:cubicBezTo>
                <a:cubicBezTo>
                  <a:pt x="104252" y="178420"/>
                  <a:pt x="61389" y="145612"/>
                  <a:pt x="55039" y="117566"/>
                </a:cubicBezTo>
                <a:cubicBezTo>
                  <a:pt x="48689" y="89520"/>
                  <a:pt x="59272" y="3266"/>
                  <a:pt x="58214" y="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DBDD7727-A384-CE70-E6C6-FFC0B8FE8032}"/>
              </a:ext>
            </a:extLst>
          </p:cNvPr>
          <p:cNvSpPr/>
          <p:nvPr/>
        </p:nvSpPr>
        <p:spPr>
          <a:xfrm>
            <a:off x="4999857" y="4527470"/>
            <a:ext cx="273824" cy="158886"/>
          </a:xfrm>
          <a:custGeom>
            <a:avLst/>
            <a:gdLst>
              <a:gd name="connsiteX0" fmla="*/ 768 w 273824"/>
              <a:gd name="connsiteY0" fmla="*/ 28655 h 158886"/>
              <a:gd name="connsiteX1" fmla="*/ 229368 w 273824"/>
              <a:gd name="connsiteY1" fmla="*/ 35005 h 158886"/>
              <a:gd name="connsiteX2" fmla="*/ 273818 w 273824"/>
              <a:gd name="connsiteY2" fmla="*/ 38180 h 158886"/>
              <a:gd name="connsiteX3" fmla="*/ 232543 w 273824"/>
              <a:gd name="connsiteY3" fmla="*/ 63580 h 158886"/>
              <a:gd name="connsiteX4" fmla="*/ 223018 w 273824"/>
              <a:gd name="connsiteY4" fmla="*/ 101680 h 158886"/>
              <a:gd name="connsiteX5" fmla="*/ 238893 w 273824"/>
              <a:gd name="connsiteY5" fmla="*/ 158830 h 158886"/>
              <a:gd name="connsiteX6" fmla="*/ 226193 w 273824"/>
              <a:gd name="connsiteY6" fmla="*/ 111205 h 158886"/>
              <a:gd name="connsiteX7" fmla="*/ 232543 w 273824"/>
              <a:gd name="connsiteY7" fmla="*/ 57230 h 158886"/>
              <a:gd name="connsiteX8" fmla="*/ 194443 w 273824"/>
              <a:gd name="connsiteY8" fmla="*/ 35005 h 158886"/>
              <a:gd name="connsiteX9" fmla="*/ 124593 w 273824"/>
              <a:gd name="connsiteY9" fmla="*/ 80 h 158886"/>
              <a:gd name="connsiteX10" fmla="*/ 153168 w 273824"/>
              <a:gd name="connsiteY10" fmla="*/ 25480 h 158886"/>
              <a:gd name="connsiteX11" fmla="*/ 768 w 273824"/>
              <a:gd name="connsiteY11" fmla="*/ 28655 h 1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824" h="158886">
                <a:moveTo>
                  <a:pt x="768" y="28655"/>
                </a:moveTo>
                <a:cubicBezTo>
                  <a:pt x="13468" y="30242"/>
                  <a:pt x="183860" y="33418"/>
                  <a:pt x="229368" y="35005"/>
                </a:cubicBezTo>
                <a:cubicBezTo>
                  <a:pt x="274876" y="36593"/>
                  <a:pt x="273289" y="33418"/>
                  <a:pt x="273818" y="38180"/>
                </a:cubicBezTo>
                <a:cubicBezTo>
                  <a:pt x="274347" y="42943"/>
                  <a:pt x="241010" y="52997"/>
                  <a:pt x="232543" y="63580"/>
                </a:cubicBezTo>
                <a:cubicBezTo>
                  <a:pt x="224076" y="74163"/>
                  <a:pt x="221960" y="85805"/>
                  <a:pt x="223018" y="101680"/>
                </a:cubicBezTo>
                <a:cubicBezTo>
                  <a:pt x="224076" y="117555"/>
                  <a:pt x="238364" y="157243"/>
                  <a:pt x="238893" y="158830"/>
                </a:cubicBezTo>
                <a:cubicBezTo>
                  <a:pt x="239422" y="160417"/>
                  <a:pt x="227251" y="128138"/>
                  <a:pt x="226193" y="111205"/>
                </a:cubicBezTo>
                <a:cubicBezTo>
                  <a:pt x="225135" y="94272"/>
                  <a:pt x="237835" y="69930"/>
                  <a:pt x="232543" y="57230"/>
                </a:cubicBezTo>
                <a:cubicBezTo>
                  <a:pt x="227251" y="44530"/>
                  <a:pt x="212435" y="44530"/>
                  <a:pt x="194443" y="35005"/>
                </a:cubicBezTo>
                <a:cubicBezTo>
                  <a:pt x="176451" y="25480"/>
                  <a:pt x="131472" y="1667"/>
                  <a:pt x="124593" y="80"/>
                </a:cubicBezTo>
                <a:cubicBezTo>
                  <a:pt x="117714" y="-1507"/>
                  <a:pt x="169572" y="20717"/>
                  <a:pt x="153168" y="25480"/>
                </a:cubicBezTo>
                <a:cubicBezTo>
                  <a:pt x="136764" y="30243"/>
                  <a:pt x="-11932" y="27068"/>
                  <a:pt x="768" y="286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3A20B-1BA7-4DEA-8C76-EBE82A070F49}"/>
              </a:ext>
            </a:extLst>
          </p:cNvPr>
          <p:cNvSpPr/>
          <p:nvPr/>
        </p:nvSpPr>
        <p:spPr>
          <a:xfrm>
            <a:off x="4904630" y="4492074"/>
            <a:ext cx="13445" cy="99174"/>
          </a:xfrm>
          <a:custGeom>
            <a:avLst/>
            <a:gdLst>
              <a:gd name="connsiteX0" fmla="*/ 13445 w 13445"/>
              <a:gd name="connsiteY0" fmla="*/ 551 h 99174"/>
              <a:gd name="connsiteX1" fmla="*/ 745 w 13445"/>
              <a:gd name="connsiteY1" fmla="*/ 60876 h 99174"/>
              <a:gd name="connsiteX2" fmla="*/ 745 w 13445"/>
              <a:gd name="connsiteY2" fmla="*/ 98976 h 99174"/>
              <a:gd name="connsiteX3" fmla="*/ 13445 w 13445"/>
              <a:gd name="connsiteY3" fmla="*/ 55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5" h="99174">
                <a:moveTo>
                  <a:pt x="13445" y="551"/>
                </a:moveTo>
                <a:cubicBezTo>
                  <a:pt x="13445" y="-5799"/>
                  <a:pt x="2862" y="44472"/>
                  <a:pt x="745" y="60876"/>
                </a:cubicBezTo>
                <a:cubicBezTo>
                  <a:pt x="-1372" y="77280"/>
                  <a:pt x="1803" y="101622"/>
                  <a:pt x="745" y="98976"/>
                </a:cubicBezTo>
                <a:cubicBezTo>
                  <a:pt x="-313" y="96330"/>
                  <a:pt x="13445" y="6901"/>
                  <a:pt x="13445" y="5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727D0B-6A29-08F9-2BC8-2402800C06B8}"/>
              </a:ext>
            </a:extLst>
          </p:cNvPr>
          <p:cNvSpPr/>
          <p:nvPr/>
        </p:nvSpPr>
        <p:spPr>
          <a:xfrm>
            <a:off x="5000252" y="4581455"/>
            <a:ext cx="214487" cy="105235"/>
          </a:xfrm>
          <a:custGeom>
            <a:avLst/>
            <a:gdLst>
              <a:gd name="connsiteX0" fmla="*/ 373 w 214487"/>
              <a:gd name="connsiteY0" fmla="*/ 22295 h 105235"/>
              <a:gd name="connsiteX1" fmla="*/ 111498 w 214487"/>
              <a:gd name="connsiteY1" fmla="*/ 19120 h 105235"/>
              <a:gd name="connsiteX2" fmla="*/ 168648 w 214487"/>
              <a:gd name="connsiteY2" fmla="*/ 57220 h 105235"/>
              <a:gd name="connsiteX3" fmla="*/ 168648 w 214487"/>
              <a:gd name="connsiteY3" fmla="*/ 34995 h 105235"/>
              <a:gd name="connsiteX4" fmla="*/ 213098 w 214487"/>
              <a:gd name="connsiteY4" fmla="*/ 104845 h 105235"/>
              <a:gd name="connsiteX5" fmla="*/ 203573 w 214487"/>
              <a:gd name="connsiteY5" fmla="*/ 60395 h 105235"/>
              <a:gd name="connsiteX6" fmla="*/ 206748 w 214487"/>
              <a:gd name="connsiteY6" fmla="*/ 70 h 105235"/>
              <a:gd name="connsiteX7" fmla="*/ 200398 w 214487"/>
              <a:gd name="connsiteY7" fmla="*/ 47695 h 105235"/>
              <a:gd name="connsiteX8" fmla="*/ 152773 w 214487"/>
              <a:gd name="connsiteY8" fmla="*/ 22295 h 105235"/>
              <a:gd name="connsiteX9" fmla="*/ 373 w 214487"/>
              <a:gd name="connsiteY9" fmla="*/ 22295 h 10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87" h="105235">
                <a:moveTo>
                  <a:pt x="373" y="22295"/>
                </a:moveTo>
                <a:cubicBezTo>
                  <a:pt x="-6506" y="21766"/>
                  <a:pt x="83452" y="13299"/>
                  <a:pt x="111498" y="19120"/>
                </a:cubicBezTo>
                <a:cubicBezTo>
                  <a:pt x="139544" y="24941"/>
                  <a:pt x="159123" y="54574"/>
                  <a:pt x="168648" y="57220"/>
                </a:cubicBezTo>
                <a:cubicBezTo>
                  <a:pt x="178173" y="59866"/>
                  <a:pt x="161240" y="27058"/>
                  <a:pt x="168648" y="34995"/>
                </a:cubicBezTo>
                <a:cubicBezTo>
                  <a:pt x="176056" y="42933"/>
                  <a:pt x="207277" y="100612"/>
                  <a:pt x="213098" y="104845"/>
                </a:cubicBezTo>
                <a:cubicBezTo>
                  <a:pt x="218919" y="109078"/>
                  <a:pt x="204631" y="77857"/>
                  <a:pt x="203573" y="60395"/>
                </a:cubicBezTo>
                <a:cubicBezTo>
                  <a:pt x="202515" y="42933"/>
                  <a:pt x="207277" y="2187"/>
                  <a:pt x="206748" y="70"/>
                </a:cubicBezTo>
                <a:cubicBezTo>
                  <a:pt x="206219" y="-2047"/>
                  <a:pt x="209394" y="43991"/>
                  <a:pt x="200398" y="47695"/>
                </a:cubicBezTo>
                <a:cubicBezTo>
                  <a:pt x="191402" y="51399"/>
                  <a:pt x="181348" y="28116"/>
                  <a:pt x="152773" y="22295"/>
                </a:cubicBezTo>
                <a:cubicBezTo>
                  <a:pt x="124198" y="16474"/>
                  <a:pt x="7252" y="22824"/>
                  <a:pt x="373" y="222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0F100E9-5DA2-1C00-6135-84A2BD29846B}"/>
              </a:ext>
            </a:extLst>
          </p:cNvPr>
          <p:cNvSpPr/>
          <p:nvPr/>
        </p:nvSpPr>
        <p:spPr>
          <a:xfrm>
            <a:off x="4968867" y="4629987"/>
            <a:ext cx="239935" cy="98044"/>
          </a:xfrm>
          <a:custGeom>
            <a:avLst/>
            <a:gdLst>
              <a:gd name="connsiteX0" fmla="*/ 8 w 239935"/>
              <a:gd name="connsiteY0" fmla="*/ 46788 h 98044"/>
              <a:gd name="connsiteX1" fmla="*/ 114308 w 239935"/>
              <a:gd name="connsiteY1" fmla="*/ 43613 h 98044"/>
              <a:gd name="connsiteX2" fmla="*/ 238133 w 239935"/>
              <a:gd name="connsiteY2" fmla="*/ 97588 h 98044"/>
              <a:gd name="connsiteX3" fmla="*/ 180983 w 239935"/>
              <a:gd name="connsiteY3" fmla="*/ 65838 h 98044"/>
              <a:gd name="connsiteX4" fmla="*/ 85733 w 239935"/>
              <a:gd name="connsiteY4" fmla="*/ 2338 h 98044"/>
              <a:gd name="connsiteX5" fmla="*/ 107958 w 239935"/>
              <a:gd name="connsiteY5" fmla="*/ 15038 h 98044"/>
              <a:gd name="connsiteX6" fmla="*/ 8 w 239935"/>
              <a:gd name="connsiteY6" fmla="*/ 46788 h 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5" h="98044">
                <a:moveTo>
                  <a:pt x="8" y="46788"/>
                </a:moveTo>
                <a:cubicBezTo>
                  <a:pt x="1066" y="51550"/>
                  <a:pt x="74621" y="35146"/>
                  <a:pt x="114308" y="43613"/>
                </a:cubicBezTo>
                <a:cubicBezTo>
                  <a:pt x="153996" y="52080"/>
                  <a:pt x="227021" y="93884"/>
                  <a:pt x="238133" y="97588"/>
                </a:cubicBezTo>
                <a:cubicBezTo>
                  <a:pt x="249245" y="101292"/>
                  <a:pt x="206383" y="81713"/>
                  <a:pt x="180983" y="65838"/>
                </a:cubicBezTo>
                <a:cubicBezTo>
                  <a:pt x="155583" y="49963"/>
                  <a:pt x="97904" y="10805"/>
                  <a:pt x="85733" y="2338"/>
                </a:cubicBezTo>
                <a:cubicBezTo>
                  <a:pt x="73562" y="-6129"/>
                  <a:pt x="116425" y="10805"/>
                  <a:pt x="107958" y="15038"/>
                </a:cubicBezTo>
                <a:cubicBezTo>
                  <a:pt x="99491" y="19271"/>
                  <a:pt x="-1050" y="42026"/>
                  <a:pt x="8" y="467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16981FF6-B06C-EC63-4407-5136CF72D9D6}"/>
              </a:ext>
            </a:extLst>
          </p:cNvPr>
          <p:cNvSpPr/>
          <p:nvPr/>
        </p:nvSpPr>
        <p:spPr>
          <a:xfrm>
            <a:off x="4939240" y="4498868"/>
            <a:ext cx="91744" cy="99161"/>
          </a:xfrm>
          <a:custGeom>
            <a:avLst/>
            <a:gdLst>
              <a:gd name="connsiteX0" fmla="*/ 10585 w 91744"/>
              <a:gd name="connsiteY0" fmla="*/ 107 h 99161"/>
              <a:gd name="connsiteX1" fmla="*/ 39160 w 91744"/>
              <a:gd name="connsiteY1" fmla="*/ 63607 h 99161"/>
              <a:gd name="connsiteX2" fmla="*/ 1060 w 91744"/>
              <a:gd name="connsiteY2" fmla="*/ 98532 h 99161"/>
              <a:gd name="connsiteX3" fmla="*/ 89960 w 91744"/>
              <a:gd name="connsiteY3" fmla="*/ 35032 h 99161"/>
              <a:gd name="connsiteX4" fmla="*/ 58210 w 91744"/>
              <a:gd name="connsiteY4" fmla="*/ 47732 h 99161"/>
              <a:gd name="connsiteX5" fmla="*/ 10585 w 91744"/>
              <a:gd name="connsiteY5" fmla="*/ 107 h 9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" h="99161">
                <a:moveTo>
                  <a:pt x="10585" y="107"/>
                </a:moveTo>
                <a:cubicBezTo>
                  <a:pt x="7410" y="2753"/>
                  <a:pt x="40747" y="47203"/>
                  <a:pt x="39160" y="63607"/>
                </a:cubicBezTo>
                <a:cubicBezTo>
                  <a:pt x="37573" y="80011"/>
                  <a:pt x="-7407" y="103295"/>
                  <a:pt x="1060" y="98532"/>
                </a:cubicBezTo>
                <a:cubicBezTo>
                  <a:pt x="9527" y="93769"/>
                  <a:pt x="80435" y="43499"/>
                  <a:pt x="89960" y="35032"/>
                </a:cubicBezTo>
                <a:cubicBezTo>
                  <a:pt x="99485" y="26565"/>
                  <a:pt x="68264" y="50907"/>
                  <a:pt x="58210" y="47732"/>
                </a:cubicBezTo>
                <a:cubicBezTo>
                  <a:pt x="48156" y="44557"/>
                  <a:pt x="13760" y="-2539"/>
                  <a:pt x="10585" y="1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2C516603-4C2C-E32D-4D0D-5D49981C4C13}"/>
              </a:ext>
            </a:extLst>
          </p:cNvPr>
          <p:cNvSpPr/>
          <p:nvPr/>
        </p:nvSpPr>
        <p:spPr>
          <a:xfrm>
            <a:off x="4844915" y="4641850"/>
            <a:ext cx="136916" cy="39072"/>
          </a:xfrm>
          <a:custGeom>
            <a:avLst/>
            <a:gdLst>
              <a:gd name="connsiteX0" fmla="*/ 136660 w 136916"/>
              <a:gd name="connsiteY0" fmla="*/ 0 h 39072"/>
              <a:gd name="connsiteX1" fmla="*/ 73160 w 136916"/>
              <a:gd name="connsiteY1" fmla="*/ 38100 h 39072"/>
              <a:gd name="connsiteX2" fmla="*/ 135 w 136916"/>
              <a:gd name="connsiteY2" fmla="*/ 28575 h 39072"/>
              <a:gd name="connsiteX3" fmla="*/ 92210 w 136916"/>
              <a:gd name="connsiteY3" fmla="*/ 38100 h 39072"/>
              <a:gd name="connsiteX4" fmla="*/ 136660 w 136916"/>
              <a:gd name="connsiteY4" fmla="*/ 0 h 3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16" h="39072">
                <a:moveTo>
                  <a:pt x="136660" y="0"/>
                </a:moveTo>
                <a:cubicBezTo>
                  <a:pt x="133485" y="0"/>
                  <a:pt x="95914" y="33337"/>
                  <a:pt x="73160" y="38100"/>
                </a:cubicBezTo>
                <a:cubicBezTo>
                  <a:pt x="50406" y="42863"/>
                  <a:pt x="-3040" y="28575"/>
                  <a:pt x="135" y="28575"/>
                </a:cubicBezTo>
                <a:cubicBezTo>
                  <a:pt x="3310" y="28575"/>
                  <a:pt x="71573" y="40217"/>
                  <a:pt x="92210" y="38100"/>
                </a:cubicBezTo>
                <a:cubicBezTo>
                  <a:pt x="112847" y="35983"/>
                  <a:pt x="139835" y="0"/>
                  <a:pt x="13666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470F0C61-4F97-D6A5-5A76-A00DD870C65C}"/>
              </a:ext>
            </a:extLst>
          </p:cNvPr>
          <p:cNvSpPr/>
          <p:nvPr/>
        </p:nvSpPr>
        <p:spPr>
          <a:xfrm>
            <a:off x="4854135" y="4482747"/>
            <a:ext cx="51336" cy="162600"/>
          </a:xfrm>
          <a:custGeom>
            <a:avLst/>
            <a:gdLst>
              <a:gd name="connsiteX0" fmla="*/ 51240 w 51336"/>
              <a:gd name="connsiteY0" fmla="*/ 353 h 162600"/>
              <a:gd name="connsiteX1" fmla="*/ 13140 w 51336"/>
              <a:gd name="connsiteY1" fmla="*/ 67028 h 162600"/>
              <a:gd name="connsiteX2" fmla="*/ 9965 w 51336"/>
              <a:gd name="connsiteY2" fmla="*/ 162278 h 162600"/>
              <a:gd name="connsiteX3" fmla="*/ 440 w 51336"/>
              <a:gd name="connsiteY3" fmla="*/ 95603 h 162600"/>
              <a:gd name="connsiteX4" fmla="*/ 51240 w 51336"/>
              <a:gd name="connsiteY4" fmla="*/ 353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6" h="162600">
                <a:moveTo>
                  <a:pt x="51240" y="353"/>
                </a:moveTo>
                <a:cubicBezTo>
                  <a:pt x="53357" y="-4409"/>
                  <a:pt x="20019" y="40041"/>
                  <a:pt x="13140" y="67028"/>
                </a:cubicBezTo>
                <a:cubicBezTo>
                  <a:pt x="6261" y="94015"/>
                  <a:pt x="12082" y="157516"/>
                  <a:pt x="9965" y="162278"/>
                </a:cubicBezTo>
                <a:cubicBezTo>
                  <a:pt x="7848" y="167040"/>
                  <a:pt x="-2206" y="117828"/>
                  <a:pt x="440" y="95603"/>
                </a:cubicBezTo>
                <a:cubicBezTo>
                  <a:pt x="3086" y="73378"/>
                  <a:pt x="49123" y="5115"/>
                  <a:pt x="51240" y="3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C1D4EE8A-5A98-2970-87C6-444ADF74511C}"/>
              </a:ext>
            </a:extLst>
          </p:cNvPr>
          <p:cNvSpPr/>
          <p:nvPr/>
        </p:nvSpPr>
        <p:spPr>
          <a:xfrm>
            <a:off x="4802833" y="4514119"/>
            <a:ext cx="96192" cy="143823"/>
          </a:xfrm>
          <a:custGeom>
            <a:avLst/>
            <a:gdLst>
              <a:gd name="connsiteX0" fmla="*/ 96192 w 96192"/>
              <a:gd name="connsiteY0" fmla="*/ 3906 h 143823"/>
              <a:gd name="connsiteX1" fmla="*/ 23167 w 96192"/>
              <a:gd name="connsiteY1" fmla="*/ 7081 h 143823"/>
              <a:gd name="connsiteX2" fmla="*/ 4117 w 96192"/>
              <a:gd name="connsiteY2" fmla="*/ 80106 h 143823"/>
              <a:gd name="connsiteX3" fmla="*/ 4117 w 96192"/>
              <a:gd name="connsiteY3" fmla="*/ 143606 h 143823"/>
              <a:gd name="connsiteX4" fmla="*/ 942 w 96192"/>
              <a:gd name="connsiteY4" fmla="*/ 57881 h 143823"/>
              <a:gd name="connsiteX5" fmla="*/ 23167 w 96192"/>
              <a:gd name="connsiteY5" fmla="*/ 16606 h 143823"/>
              <a:gd name="connsiteX6" fmla="*/ 96192 w 96192"/>
              <a:gd name="connsiteY6" fmla="*/ 3906 h 1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92" h="143823">
                <a:moveTo>
                  <a:pt x="96192" y="3906"/>
                </a:moveTo>
                <a:cubicBezTo>
                  <a:pt x="96192" y="2319"/>
                  <a:pt x="38513" y="-5619"/>
                  <a:pt x="23167" y="7081"/>
                </a:cubicBezTo>
                <a:cubicBezTo>
                  <a:pt x="7821" y="19781"/>
                  <a:pt x="7292" y="57352"/>
                  <a:pt x="4117" y="80106"/>
                </a:cubicBezTo>
                <a:cubicBezTo>
                  <a:pt x="942" y="102860"/>
                  <a:pt x="4646" y="147310"/>
                  <a:pt x="4117" y="143606"/>
                </a:cubicBezTo>
                <a:cubicBezTo>
                  <a:pt x="3588" y="139902"/>
                  <a:pt x="-2233" y="79048"/>
                  <a:pt x="942" y="57881"/>
                </a:cubicBezTo>
                <a:cubicBezTo>
                  <a:pt x="4117" y="36714"/>
                  <a:pt x="12055" y="25602"/>
                  <a:pt x="23167" y="16606"/>
                </a:cubicBezTo>
                <a:cubicBezTo>
                  <a:pt x="34279" y="7610"/>
                  <a:pt x="96192" y="5493"/>
                  <a:pt x="96192" y="39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A79D411-2444-AAB1-3DE0-7C0E6471F44F}"/>
              </a:ext>
            </a:extLst>
          </p:cNvPr>
          <p:cNvSpPr/>
          <p:nvPr/>
        </p:nvSpPr>
        <p:spPr>
          <a:xfrm>
            <a:off x="4837245" y="4530582"/>
            <a:ext cx="113990" cy="133681"/>
          </a:xfrm>
          <a:custGeom>
            <a:avLst/>
            <a:gdLst>
              <a:gd name="connsiteX0" fmla="*/ 106230 w 113990"/>
              <a:gd name="connsiteY0" fmla="*/ 143 h 133681"/>
              <a:gd name="connsiteX1" fmla="*/ 106230 w 113990"/>
              <a:gd name="connsiteY1" fmla="*/ 63643 h 133681"/>
              <a:gd name="connsiteX2" fmla="*/ 49080 w 113990"/>
              <a:gd name="connsiteY2" fmla="*/ 98568 h 133681"/>
              <a:gd name="connsiteX3" fmla="*/ 1455 w 113990"/>
              <a:gd name="connsiteY3" fmla="*/ 133493 h 133681"/>
              <a:gd name="connsiteX4" fmla="*/ 106230 w 113990"/>
              <a:gd name="connsiteY4" fmla="*/ 82693 h 133681"/>
              <a:gd name="connsiteX5" fmla="*/ 106230 w 113990"/>
              <a:gd name="connsiteY5" fmla="*/ 143 h 1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90" h="133681">
                <a:moveTo>
                  <a:pt x="106230" y="143"/>
                </a:moveTo>
                <a:cubicBezTo>
                  <a:pt x="106230" y="-3032"/>
                  <a:pt x="115755" y="47239"/>
                  <a:pt x="106230" y="63643"/>
                </a:cubicBezTo>
                <a:cubicBezTo>
                  <a:pt x="96705" y="80047"/>
                  <a:pt x="66542" y="86926"/>
                  <a:pt x="49080" y="98568"/>
                </a:cubicBezTo>
                <a:cubicBezTo>
                  <a:pt x="31618" y="110210"/>
                  <a:pt x="-8070" y="136139"/>
                  <a:pt x="1455" y="133493"/>
                </a:cubicBezTo>
                <a:cubicBezTo>
                  <a:pt x="10980" y="130847"/>
                  <a:pt x="88768" y="102801"/>
                  <a:pt x="106230" y="82693"/>
                </a:cubicBezTo>
                <a:cubicBezTo>
                  <a:pt x="123692" y="62585"/>
                  <a:pt x="106230" y="3318"/>
                  <a:pt x="106230" y="1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2BFA792E-205E-7C07-1CF5-B9C8ADD72A8F}"/>
              </a:ext>
            </a:extLst>
          </p:cNvPr>
          <p:cNvSpPr/>
          <p:nvPr/>
        </p:nvSpPr>
        <p:spPr>
          <a:xfrm>
            <a:off x="5711812" y="4117975"/>
            <a:ext cx="74936" cy="159722"/>
          </a:xfrm>
          <a:custGeom>
            <a:avLst/>
            <a:gdLst>
              <a:gd name="connsiteX0" fmla="*/ 13 w 74936"/>
              <a:gd name="connsiteY0" fmla="*/ 0 h 159722"/>
              <a:gd name="connsiteX1" fmla="*/ 66688 w 74936"/>
              <a:gd name="connsiteY1" fmla="*/ 120650 h 159722"/>
              <a:gd name="connsiteX2" fmla="*/ 50813 w 74936"/>
              <a:gd name="connsiteY2" fmla="*/ 158750 h 159722"/>
              <a:gd name="connsiteX3" fmla="*/ 60338 w 74936"/>
              <a:gd name="connsiteY3" fmla="*/ 146050 h 159722"/>
              <a:gd name="connsiteX4" fmla="*/ 73038 w 74936"/>
              <a:gd name="connsiteY4" fmla="*/ 120650 h 159722"/>
              <a:gd name="connsiteX5" fmla="*/ 13 w 74936"/>
              <a:gd name="connsiteY5" fmla="*/ 0 h 15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6" h="159722">
                <a:moveTo>
                  <a:pt x="13" y="0"/>
                </a:moveTo>
                <a:cubicBezTo>
                  <a:pt x="-1045" y="0"/>
                  <a:pt x="58221" y="94192"/>
                  <a:pt x="66688" y="120650"/>
                </a:cubicBezTo>
                <a:cubicBezTo>
                  <a:pt x="75155" y="147108"/>
                  <a:pt x="51871" y="154517"/>
                  <a:pt x="50813" y="158750"/>
                </a:cubicBezTo>
                <a:cubicBezTo>
                  <a:pt x="49755" y="162983"/>
                  <a:pt x="56634" y="152400"/>
                  <a:pt x="60338" y="146050"/>
                </a:cubicBezTo>
                <a:cubicBezTo>
                  <a:pt x="64042" y="139700"/>
                  <a:pt x="80446" y="141287"/>
                  <a:pt x="73038" y="120650"/>
                </a:cubicBezTo>
                <a:cubicBezTo>
                  <a:pt x="65630" y="100013"/>
                  <a:pt x="1071" y="0"/>
                  <a:pt x="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1532F275-C8BA-7537-F084-F954668568B1}"/>
              </a:ext>
            </a:extLst>
          </p:cNvPr>
          <p:cNvSpPr/>
          <p:nvPr/>
        </p:nvSpPr>
        <p:spPr>
          <a:xfrm>
            <a:off x="5796774" y="4344260"/>
            <a:ext cx="227518" cy="225406"/>
          </a:xfrm>
          <a:custGeom>
            <a:avLst/>
            <a:gdLst>
              <a:gd name="connsiteX0" fmla="*/ 3951 w 227518"/>
              <a:gd name="connsiteY0" fmla="*/ 5490 h 225406"/>
              <a:gd name="connsiteX1" fmla="*/ 226201 w 227518"/>
              <a:gd name="connsiteY1" fmla="*/ 224565 h 225406"/>
              <a:gd name="connsiteX2" fmla="*/ 92851 w 227518"/>
              <a:gd name="connsiteY2" fmla="*/ 78515 h 225406"/>
              <a:gd name="connsiteX3" fmla="*/ 3951 w 227518"/>
              <a:gd name="connsiteY3" fmla="*/ 5490 h 2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18" h="225406">
                <a:moveTo>
                  <a:pt x="3951" y="5490"/>
                </a:moveTo>
                <a:cubicBezTo>
                  <a:pt x="26176" y="29832"/>
                  <a:pt x="211384" y="212394"/>
                  <a:pt x="226201" y="224565"/>
                </a:cubicBezTo>
                <a:cubicBezTo>
                  <a:pt x="241018" y="236736"/>
                  <a:pt x="126718" y="113440"/>
                  <a:pt x="92851" y="78515"/>
                </a:cubicBezTo>
                <a:cubicBezTo>
                  <a:pt x="58984" y="43590"/>
                  <a:pt x="-18274" y="-18852"/>
                  <a:pt x="3951" y="54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71FC183-0538-9FB7-9A26-9DDD843D8ADA}"/>
              </a:ext>
            </a:extLst>
          </p:cNvPr>
          <p:cNvSpPr/>
          <p:nvPr/>
        </p:nvSpPr>
        <p:spPr>
          <a:xfrm>
            <a:off x="5892359" y="4128886"/>
            <a:ext cx="137505" cy="260390"/>
          </a:xfrm>
          <a:custGeom>
            <a:avLst/>
            <a:gdLst>
              <a:gd name="connsiteX0" fmla="*/ 3616 w 137505"/>
              <a:gd name="connsiteY0" fmla="*/ 4964 h 260390"/>
              <a:gd name="connsiteX1" fmla="*/ 136966 w 137505"/>
              <a:gd name="connsiteY1" fmla="*/ 258964 h 260390"/>
              <a:gd name="connsiteX2" fmla="*/ 48066 w 137505"/>
              <a:gd name="connsiteY2" fmla="*/ 103389 h 260390"/>
              <a:gd name="connsiteX3" fmla="*/ 3616 w 137505"/>
              <a:gd name="connsiteY3" fmla="*/ 4964 h 2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05" h="260390">
                <a:moveTo>
                  <a:pt x="3616" y="4964"/>
                </a:moveTo>
                <a:cubicBezTo>
                  <a:pt x="18433" y="30893"/>
                  <a:pt x="129558" y="242560"/>
                  <a:pt x="136966" y="258964"/>
                </a:cubicBezTo>
                <a:cubicBezTo>
                  <a:pt x="144374" y="275368"/>
                  <a:pt x="73466" y="145722"/>
                  <a:pt x="48066" y="103389"/>
                </a:cubicBezTo>
                <a:cubicBezTo>
                  <a:pt x="22666" y="61056"/>
                  <a:pt x="-11201" y="-20965"/>
                  <a:pt x="3616" y="4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19B73434-DA97-564F-B428-A20427F8C366}"/>
              </a:ext>
            </a:extLst>
          </p:cNvPr>
          <p:cNvSpPr/>
          <p:nvPr/>
        </p:nvSpPr>
        <p:spPr>
          <a:xfrm>
            <a:off x="5851364" y="4276419"/>
            <a:ext cx="224314" cy="258954"/>
          </a:xfrm>
          <a:custGeom>
            <a:avLst/>
            <a:gdLst>
              <a:gd name="connsiteX0" fmla="*/ 161 w 224314"/>
              <a:gd name="connsiteY0" fmla="*/ 306 h 258954"/>
              <a:gd name="connsiteX1" fmla="*/ 212886 w 224314"/>
              <a:gd name="connsiteY1" fmla="*/ 247956 h 258954"/>
              <a:gd name="connsiteX2" fmla="*/ 177961 w 224314"/>
              <a:gd name="connsiteY2" fmla="*/ 197156 h 258954"/>
              <a:gd name="connsiteX3" fmla="*/ 161 w 224314"/>
              <a:gd name="connsiteY3" fmla="*/ 306 h 2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14" h="258954">
                <a:moveTo>
                  <a:pt x="161" y="306"/>
                </a:moveTo>
                <a:cubicBezTo>
                  <a:pt x="5982" y="8773"/>
                  <a:pt x="183253" y="215148"/>
                  <a:pt x="212886" y="247956"/>
                </a:cubicBezTo>
                <a:cubicBezTo>
                  <a:pt x="242519" y="280764"/>
                  <a:pt x="208653" y="233139"/>
                  <a:pt x="177961" y="197156"/>
                </a:cubicBezTo>
                <a:cubicBezTo>
                  <a:pt x="147269" y="161173"/>
                  <a:pt x="-5660" y="-8161"/>
                  <a:pt x="161" y="30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D6A65B9D-8A0A-C432-A5BA-F420CDFBD12D}"/>
              </a:ext>
            </a:extLst>
          </p:cNvPr>
          <p:cNvSpPr/>
          <p:nvPr/>
        </p:nvSpPr>
        <p:spPr>
          <a:xfrm>
            <a:off x="5730231" y="4333837"/>
            <a:ext cx="290160" cy="296663"/>
          </a:xfrm>
          <a:custGeom>
            <a:avLst/>
            <a:gdLst>
              <a:gd name="connsiteX0" fmla="*/ 644 w 290160"/>
              <a:gd name="connsiteY0" fmla="*/ 38 h 296663"/>
              <a:gd name="connsiteX1" fmla="*/ 89544 w 290160"/>
              <a:gd name="connsiteY1" fmla="*/ 133388 h 296663"/>
              <a:gd name="connsiteX2" fmla="*/ 283219 w 290160"/>
              <a:gd name="connsiteY2" fmla="*/ 288963 h 296663"/>
              <a:gd name="connsiteX3" fmla="*/ 229244 w 290160"/>
              <a:gd name="connsiteY3" fmla="*/ 257213 h 296663"/>
              <a:gd name="connsiteX4" fmla="*/ 57794 w 290160"/>
              <a:gd name="connsiteY4" fmla="*/ 120688 h 296663"/>
              <a:gd name="connsiteX5" fmla="*/ 644 w 290160"/>
              <a:gd name="connsiteY5" fmla="*/ 38 h 2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160" h="296663">
                <a:moveTo>
                  <a:pt x="644" y="38"/>
                </a:moveTo>
                <a:cubicBezTo>
                  <a:pt x="5936" y="2155"/>
                  <a:pt x="42448" y="85234"/>
                  <a:pt x="89544" y="133388"/>
                </a:cubicBezTo>
                <a:cubicBezTo>
                  <a:pt x="136640" y="181542"/>
                  <a:pt x="259936" y="268326"/>
                  <a:pt x="283219" y="288963"/>
                </a:cubicBezTo>
                <a:cubicBezTo>
                  <a:pt x="306502" y="309600"/>
                  <a:pt x="266815" y="285259"/>
                  <a:pt x="229244" y="257213"/>
                </a:cubicBezTo>
                <a:cubicBezTo>
                  <a:pt x="191673" y="229167"/>
                  <a:pt x="92190" y="156671"/>
                  <a:pt x="57794" y="120688"/>
                </a:cubicBezTo>
                <a:cubicBezTo>
                  <a:pt x="23398" y="84705"/>
                  <a:pt x="-4648" y="-2079"/>
                  <a:pt x="644" y="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BDE82ADE-23B9-FE08-13F1-5F4707204ABD}"/>
              </a:ext>
            </a:extLst>
          </p:cNvPr>
          <p:cNvSpPr/>
          <p:nvPr/>
        </p:nvSpPr>
        <p:spPr>
          <a:xfrm>
            <a:off x="5654632" y="4298837"/>
            <a:ext cx="48891" cy="149354"/>
          </a:xfrm>
          <a:custGeom>
            <a:avLst/>
            <a:gdLst>
              <a:gd name="connsiteX0" fmla="*/ 43 w 48891"/>
              <a:gd name="connsiteY0" fmla="*/ 113 h 149354"/>
              <a:gd name="connsiteX1" fmla="*/ 25443 w 48891"/>
              <a:gd name="connsiteY1" fmla="*/ 85838 h 149354"/>
              <a:gd name="connsiteX2" fmla="*/ 47668 w 48891"/>
              <a:gd name="connsiteY2" fmla="*/ 149338 h 149354"/>
              <a:gd name="connsiteX3" fmla="*/ 44493 w 48891"/>
              <a:gd name="connsiteY3" fmla="*/ 92188 h 149354"/>
              <a:gd name="connsiteX4" fmla="*/ 31793 w 48891"/>
              <a:gd name="connsiteY4" fmla="*/ 104888 h 149354"/>
              <a:gd name="connsiteX5" fmla="*/ 43 w 48891"/>
              <a:gd name="connsiteY5" fmla="*/ 113 h 14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1" h="149354">
                <a:moveTo>
                  <a:pt x="43" y="113"/>
                </a:moveTo>
                <a:cubicBezTo>
                  <a:pt x="-1015" y="-3062"/>
                  <a:pt x="17506" y="60967"/>
                  <a:pt x="25443" y="85838"/>
                </a:cubicBezTo>
                <a:cubicBezTo>
                  <a:pt x="33380" y="110709"/>
                  <a:pt x="44493" y="148280"/>
                  <a:pt x="47668" y="149338"/>
                </a:cubicBezTo>
                <a:cubicBezTo>
                  <a:pt x="50843" y="150396"/>
                  <a:pt x="47139" y="99596"/>
                  <a:pt x="44493" y="92188"/>
                </a:cubicBezTo>
                <a:cubicBezTo>
                  <a:pt x="41847" y="84780"/>
                  <a:pt x="35497" y="116530"/>
                  <a:pt x="31793" y="104888"/>
                </a:cubicBezTo>
                <a:cubicBezTo>
                  <a:pt x="28089" y="93246"/>
                  <a:pt x="1101" y="3288"/>
                  <a:pt x="43" y="11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978E1D4E-E44C-5FA7-5FFA-D725CEA63B37}"/>
              </a:ext>
            </a:extLst>
          </p:cNvPr>
          <p:cNvSpPr/>
          <p:nvPr/>
        </p:nvSpPr>
        <p:spPr>
          <a:xfrm>
            <a:off x="5616525" y="4451278"/>
            <a:ext cx="163020" cy="146191"/>
          </a:xfrm>
          <a:custGeom>
            <a:avLst/>
            <a:gdLst>
              <a:gd name="connsiteX0" fmla="*/ 50 w 163020"/>
              <a:gd name="connsiteY0" fmla="*/ 72 h 146191"/>
              <a:gd name="connsiteX1" fmla="*/ 127050 w 163020"/>
              <a:gd name="connsiteY1" fmla="*/ 66747 h 146191"/>
              <a:gd name="connsiteX2" fmla="*/ 161975 w 163020"/>
              <a:gd name="connsiteY2" fmla="*/ 146122 h 146191"/>
              <a:gd name="connsiteX3" fmla="*/ 142925 w 163020"/>
              <a:gd name="connsiteY3" fmla="*/ 79447 h 146191"/>
              <a:gd name="connsiteX4" fmla="*/ 50 w 163020"/>
              <a:gd name="connsiteY4" fmla="*/ 72 h 14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20" h="146191">
                <a:moveTo>
                  <a:pt x="50" y="72"/>
                </a:moveTo>
                <a:cubicBezTo>
                  <a:pt x="-2596" y="-2045"/>
                  <a:pt x="100063" y="42405"/>
                  <a:pt x="127050" y="66747"/>
                </a:cubicBezTo>
                <a:cubicBezTo>
                  <a:pt x="154037" y="91089"/>
                  <a:pt x="159329" y="144005"/>
                  <a:pt x="161975" y="146122"/>
                </a:cubicBezTo>
                <a:cubicBezTo>
                  <a:pt x="164621" y="148239"/>
                  <a:pt x="163563" y="101143"/>
                  <a:pt x="142925" y="79447"/>
                </a:cubicBezTo>
                <a:cubicBezTo>
                  <a:pt x="122288" y="57751"/>
                  <a:pt x="2696" y="2189"/>
                  <a:pt x="50" y="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D0FAC899-C639-A1FA-05D4-E680C68E9271}"/>
              </a:ext>
            </a:extLst>
          </p:cNvPr>
          <p:cNvSpPr/>
          <p:nvPr/>
        </p:nvSpPr>
        <p:spPr>
          <a:xfrm>
            <a:off x="5403510" y="4651223"/>
            <a:ext cx="185117" cy="95416"/>
          </a:xfrm>
          <a:custGeom>
            <a:avLst/>
            <a:gdLst>
              <a:gd name="connsiteX0" fmla="*/ 340 w 185117"/>
              <a:gd name="connsiteY0" fmla="*/ 152 h 95416"/>
              <a:gd name="connsiteX1" fmla="*/ 95590 w 185117"/>
              <a:gd name="connsiteY1" fmla="*/ 19202 h 95416"/>
              <a:gd name="connsiteX2" fmla="*/ 184490 w 185117"/>
              <a:gd name="connsiteY2" fmla="*/ 95402 h 95416"/>
              <a:gd name="connsiteX3" fmla="*/ 130515 w 185117"/>
              <a:gd name="connsiteY3" fmla="*/ 25552 h 95416"/>
              <a:gd name="connsiteX4" fmla="*/ 340 w 185117"/>
              <a:gd name="connsiteY4" fmla="*/ 152 h 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17" h="95416">
                <a:moveTo>
                  <a:pt x="340" y="152"/>
                </a:moveTo>
                <a:cubicBezTo>
                  <a:pt x="-5481" y="-906"/>
                  <a:pt x="64898" y="3327"/>
                  <a:pt x="95590" y="19202"/>
                </a:cubicBezTo>
                <a:cubicBezTo>
                  <a:pt x="126282" y="35077"/>
                  <a:pt x="178669" y="94344"/>
                  <a:pt x="184490" y="95402"/>
                </a:cubicBezTo>
                <a:cubicBezTo>
                  <a:pt x="190311" y="96460"/>
                  <a:pt x="154327" y="40369"/>
                  <a:pt x="130515" y="25552"/>
                </a:cubicBezTo>
                <a:cubicBezTo>
                  <a:pt x="106703" y="10735"/>
                  <a:pt x="6161" y="1210"/>
                  <a:pt x="340" y="1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67E1AD5-583C-2B57-DFE4-CF05DDE4EC47}"/>
              </a:ext>
            </a:extLst>
          </p:cNvPr>
          <p:cNvSpPr/>
          <p:nvPr/>
        </p:nvSpPr>
        <p:spPr>
          <a:xfrm>
            <a:off x="5597511" y="4432238"/>
            <a:ext cx="86020" cy="210430"/>
          </a:xfrm>
          <a:custGeom>
            <a:avLst/>
            <a:gdLst>
              <a:gd name="connsiteX0" fmla="*/ 14 w 86020"/>
              <a:gd name="connsiteY0" fmla="*/ 62 h 210430"/>
              <a:gd name="connsiteX1" fmla="*/ 22239 w 86020"/>
              <a:gd name="connsiteY1" fmla="*/ 114362 h 210430"/>
              <a:gd name="connsiteX2" fmla="*/ 85739 w 86020"/>
              <a:gd name="connsiteY2" fmla="*/ 209612 h 210430"/>
              <a:gd name="connsiteX3" fmla="*/ 44464 w 86020"/>
              <a:gd name="connsiteY3" fmla="*/ 158812 h 210430"/>
              <a:gd name="connsiteX4" fmla="*/ 19064 w 86020"/>
              <a:gd name="connsiteY4" fmla="*/ 130237 h 210430"/>
              <a:gd name="connsiteX5" fmla="*/ 14 w 86020"/>
              <a:gd name="connsiteY5" fmla="*/ 62 h 21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20" h="210430">
                <a:moveTo>
                  <a:pt x="14" y="62"/>
                </a:moveTo>
                <a:cubicBezTo>
                  <a:pt x="543" y="-2584"/>
                  <a:pt x="7952" y="79437"/>
                  <a:pt x="22239" y="114362"/>
                </a:cubicBezTo>
                <a:cubicBezTo>
                  <a:pt x="36527" y="149287"/>
                  <a:pt x="82035" y="202204"/>
                  <a:pt x="85739" y="209612"/>
                </a:cubicBezTo>
                <a:cubicBezTo>
                  <a:pt x="89443" y="217020"/>
                  <a:pt x="55576" y="172041"/>
                  <a:pt x="44464" y="158812"/>
                </a:cubicBezTo>
                <a:cubicBezTo>
                  <a:pt x="33352" y="145583"/>
                  <a:pt x="24885" y="152462"/>
                  <a:pt x="19064" y="130237"/>
                </a:cubicBezTo>
                <a:cubicBezTo>
                  <a:pt x="13243" y="108012"/>
                  <a:pt x="-515" y="2708"/>
                  <a:pt x="14" y="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557A3A6F-9D54-EFB7-36CE-0A743858D5F4}"/>
              </a:ext>
            </a:extLst>
          </p:cNvPr>
          <p:cNvSpPr/>
          <p:nvPr/>
        </p:nvSpPr>
        <p:spPr>
          <a:xfrm>
            <a:off x="5905185" y="4687886"/>
            <a:ext cx="255081" cy="109868"/>
          </a:xfrm>
          <a:custGeom>
            <a:avLst/>
            <a:gdLst>
              <a:gd name="connsiteX0" fmla="*/ 315 w 255081"/>
              <a:gd name="connsiteY0" fmla="*/ 1589 h 109868"/>
              <a:gd name="connsiteX1" fmla="*/ 143190 w 255081"/>
              <a:gd name="connsiteY1" fmla="*/ 20639 h 109868"/>
              <a:gd name="connsiteX2" fmla="*/ 254315 w 255081"/>
              <a:gd name="connsiteY2" fmla="*/ 109539 h 109868"/>
              <a:gd name="connsiteX3" fmla="*/ 184465 w 255081"/>
              <a:gd name="connsiteY3" fmla="*/ 49214 h 109868"/>
              <a:gd name="connsiteX4" fmla="*/ 315 w 255081"/>
              <a:gd name="connsiteY4" fmla="*/ 1589 h 1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81" h="109868">
                <a:moveTo>
                  <a:pt x="315" y="1589"/>
                </a:moveTo>
                <a:cubicBezTo>
                  <a:pt x="-6564" y="-3173"/>
                  <a:pt x="100857" y="2647"/>
                  <a:pt x="143190" y="20639"/>
                </a:cubicBezTo>
                <a:cubicBezTo>
                  <a:pt x="185523" y="38631"/>
                  <a:pt x="247436" y="104777"/>
                  <a:pt x="254315" y="109539"/>
                </a:cubicBezTo>
                <a:cubicBezTo>
                  <a:pt x="261194" y="114301"/>
                  <a:pt x="220448" y="66147"/>
                  <a:pt x="184465" y="49214"/>
                </a:cubicBezTo>
                <a:cubicBezTo>
                  <a:pt x="148482" y="32281"/>
                  <a:pt x="7194" y="6351"/>
                  <a:pt x="315" y="15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B8924807-F8EA-1652-9752-5FA53EAF59CD}"/>
              </a:ext>
            </a:extLst>
          </p:cNvPr>
          <p:cNvSpPr/>
          <p:nvPr/>
        </p:nvSpPr>
        <p:spPr>
          <a:xfrm>
            <a:off x="5749236" y="4686173"/>
            <a:ext cx="341115" cy="152626"/>
          </a:xfrm>
          <a:custGeom>
            <a:avLst/>
            <a:gdLst>
              <a:gd name="connsiteX0" fmla="*/ 689 w 341115"/>
              <a:gd name="connsiteY0" fmla="*/ 127 h 152626"/>
              <a:gd name="connsiteX1" fmla="*/ 95939 w 341115"/>
              <a:gd name="connsiteY1" fmla="*/ 79502 h 152626"/>
              <a:gd name="connsiteX2" fmla="*/ 340414 w 341115"/>
              <a:gd name="connsiteY2" fmla="*/ 152527 h 152626"/>
              <a:gd name="connsiteX3" fmla="*/ 168964 w 341115"/>
              <a:gd name="connsiteY3" fmla="*/ 95377 h 152626"/>
              <a:gd name="connsiteX4" fmla="*/ 137214 w 341115"/>
              <a:gd name="connsiteY4" fmla="*/ 98552 h 152626"/>
              <a:gd name="connsiteX5" fmla="*/ 689 w 341115"/>
              <a:gd name="connsiteY5" fmla="*/ 127 h 1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15" h="152626">
                <a:moveTo>
                  <a:pt x="689" y="127"/>
                </a:moveTo>
                <a:cubicBezTo>
                  <a:pt x="-6190" y="-3048"/>
                  <a:pt x="39318" y="54102"/>
                  <a:pt x="95939" y="79502"/>
                </a:cubicBezTo>
                <a:cubicBezTo>
                  <a:pt x="152560" y="104902"/>
                  <a:pt x="328243" y="149881"/>
                  <a:pt x="340414" y="152527"/>
                </a:cubicBezTo>
                <a:cubicBezTo>
                  <a:pt x="352585" y="155173"/>
                  <a:pt x="202831" y="104373"/>
                  <a:pt x="168964" y="95377"/>
                </a:cubicBezTo>
                <a:cubicBezTo>
                  <a:pt x="135097" y="86381"/>
                  <a:pt x="164201" y="113898"/>
                  <a:pt x="137214" y="98552"/>
                </a:cubicBezTo>
                <a:cubicBezTo>
                  <a:pt x="110227" y="83206"/>
                  <a:pt x="7568" y="3302"/>
                  <a:pt x="689" y="1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E24348FF-6DF8-B04E-5795-A3D923F5BCD6}"/>
              </a:ext>
            </a:extLst>
          </p:cNvPr>
          <p:cNvSpPr/>
          <p:nvPr/>
        </p:nvSpPr>
        <p:spPr>
          <a:xfrm>
            <a:off x="5873662" y="4902176"/>
            <a:ext cx="295681" cy="149262"/>
          </a:xfrm>
          <a:custGeom>
            <a:avLst/>
            <a:gdLst>
              <a:gd name="connsiteX0" fmla="*/ 88 w 295681"/>
              <a:gd name="connsiteY0" fmla="*/ 24 h 149262"/>
              <a:gd name="connsiteX1" fmla="*/ 193763 w 295681"/>
              <a:gd name="connsiteY1" fmla="*/ 57174 h 149262"/>
              <a:gd name="connsiteX2" fmla="*/ 295363 w 295681"/>
              <a:gd name="connsiteY2" fmla="*/ 149249 h 149262"/>
              <a:gd name="connsiteX3" fmla="*/ 219163 w 295681"/>
              <a:gd name="connsiteY3" fmla="*/ 63524 h 149262"/>
              <a:gd name="connsiteX4" fmla="*/ 88 w 295681"/>
              <a:gd name="connsiteY4" fmla="*/ 24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81" h="149262">
                <a:moveTo>
                  <a:pt x="88" y="24"/>
                </a:moveTo>
                <a:cubicBezTo>
                  <a:pt x="-4145" y="-1034"/>
                  <a:pt x="144551" y="32303"/>
                  <a:pt x="193763" y="57174"/>
                </a:cubicBezTo>
                <a:cubicBezTo>
                  <a:pt x="242975" y="82045"/>
                  <a:pt x="291130" y="148191"/>
                  <a:pt x="295363" y="149249"/>
                </a:cubicBezTo>
                <a:cubicBezTo>
                  <a:pt x="299596" y="150307"/>
                  <a:pt x="260967" y="87337"/>
                  <a:pt x="219163" y="63524"/>
                </a:cubicBezTo>
                <a:cubicBezTo>
                  <a:pt x="177359" y="39712"/>
                  <a:pt x="4321" y="1082"/>
                  <a:pt x="88" y="2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D729317-2044-DA3F-1EAD-936C380F2F2D}"/>
              </a:ext>
            </a:extLst>
          </p:cNvPr>
          <p:cNvSpPr/>
          <p:nvPr/>
        </p:nvSpPr>
        <p:spPr>
          <a:xfrm>
            <a:off x="5486392" y="4749472"/>
            <a:ext cx="138144" cy="106389"/>
          </a:xfrm>
          <a:custGeom>
            <a:avLst/>
            <a:gdLst>
              <a:gd name="connsiteX0" fmla="*/ 8 w 138144"/>
              <a:gd name="connsiteY0" fmla="*/ 328 h 106389"/>
              <a:gd name="connsiteX1" fmla="*/ 120658 w 138144"/>
              <a:gd name="connsiteY1" fmla="*/ 60653 h 106389"/>
              <a:gd name="connsiteX2" fmla="*/ 136533 w 138144"/>
              <a:gd name="connsiteY2" fmla="*/ 105103 h 106389"/>
              <a:gd name="connsiteX3" fmla="*/ 136533 w 138144"/>
              <a:gd name="connsiteY3" fmla="*/ 9853 h 106389"/>
              <a:gd name="connsiteX4" fmla="*/ 127008 w 138144"/>
              <a:gd name="connsiteY4" fmla="*/ 35253 h 106389"/>
              <a:gd name="connsiteX5" fmla="*/ 8 w 138144"/>
              <a:gd name="connsiteY5" fmla="*/ 328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4" h="106389">
                <a:moveTo>
                  <a:pt x="8" y="328"/>
                </a:moveTo>
                <a:cubicBezTo>
                  <a:pt x="-1050" y="4561"/>
                  <a:pt x="97904" y="43191"/>
                  <a:pt x="120658" y="60653"/>
                </a:cubicBezTo>
                <a:cubicBezTo>
                  <a:pt x="143412" y="78116"/>
                  <a:pt x="133887" y="113570"/>
                  <a:pt x="136533" y="105103"/>
                </a:cubicBezTo>
                <a:cubicBezTo>
                  <a:pt x="139179" y="96636"/>
                  <a:pt x="138120" y="21495"/>
                  <a:pt x="136533" y="9853"/>
                </a:cubicBezTo>
                <a:cubicBezTo>
                  <a:pt x="134946" y="-1789"/>
                  <a:pt x="143941" y="36311"/>
                  <a:pt x="127008" y="35253"/>
                </a:cubicBezTo>
                <a:cubicBezTo>
                  <a:pt x="110075" y="34195"/>
                  <a:pt x="1066" y="-3905"/>
                  <a:pt x="8" y="32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3332E596-CB41-0215-945A-52225EEF6120}"/>
              </a:ext>
            </a:extLst>
          </p:cNvPr>
          <p:cNvSpPr/>
          <p:nvPr/>
        </p:nvSpPr>
        <p:spPr>
          <a:xfrm>
            <a:off x="5505417" y="4444716"/>
            <a:ext cx="37545" cy="147994"/>
          </a:xfrm>
          <a:custGeom>
            <a:avLst/>
            <a:gdLst>
              <a:gd name="connsiteX0" fmla="*/ 34958 w 37545"/>
              <a:gd name="connsiteY0" fmla="*/ 284 h 147994"/>
              <a:gd name="connsiteX1" fmla="*/ 34958 w 37545"/>
              <a:gd name="connsiteY1" fmla="*/ 139984 h 147994"/>
              <a:gd name="connsiteX2" fmla="*/ 34958 w 37545"/>
              <a:gd name="connsiteY2" fmla="*/ 124109 h 147994"/>
              <a:gd name="connsiteX3" fmla="*/ 33 w 37545"/>
              <a:gd name="connsiteY3" fmla="*/ 66959 h 147994"/>
              <a:gd name="connsiteX4" fmla="*/ 28608 w 37545"/>
              <a:gd name="connsiteY4" fmla="*/ 101884 h 147994"/>
              <a:gd name="connsiteX5" fmla="*/ 34958 w 37545"/>
              <a:gd name="connsiteY5" fmla="*/ 284 h 14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5" h="147994">
                <a:moveTo>
                  <a:pt x="34958" y="284"/>
                </a:moveTo>
                <a:cubicBezTo>
                  <a:pt x="36016" y="6634"/>
                  <a:pt x="34958" y="139984"/>
                  <a:pt x="34958" y="139984"/>
                </a:cubicBezTo>
                <a:cubicBezTo>
                  <a:pt x="34958" y="160621"/>
                  <a:pt x="40779" y="136280"/>
                  <a:pt x="34958" y="124109"/>
                </a:cubicBezTo>
                <a:cubicBezTo>
                  <a:pt x="29137" y="111938"/>
                  <a:pt x="1091" y="70663"/>
                  <a:pt x="33" y="66959"/>
                </a:cubicBezTo>
                <a:cubicBezTo>
                  <a:pt x="-1025" y="63255"/>
                  <a:pt x="23316" y="107705"/>
                  <a:pt x="28608" y="101884"/>
                </a:cubicBezTo>
                <a:cubicBezTo>
                  <a:pt x="33900" y="96063"/>
                  <a:pt x="33900" y="-6066"/>
                  <a:pt x="34958" y="2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1FBCC4BD-A3D1-D3C3-61D0-709C2B20C2F9}"/>
              </a:ext>
            </a:extLst>
          </p:cNvPr>
          <p:cNvSpPr/>
          <p:nvPr/>
        </p:nvSpPr>
        <p:spPr>
          <a:xfrm>
            <a:off x="5422473" y="4752401"/>
            <a:ext cx="155257" cy="217466"/>
          </a:xfrm>
          <a:custGeom>
            <a:avLst/>
            <a:gdLst>
              <a:gd name="connsiteX0" fmla="*/ 427 w 155257"/>
              <a:gd name="connsiteY0" fmla="*/ 574 h 217466"/>
              <a:gd name="connsiteX1" fmla="*/ 32177 w 155257"/>
              <a:gd name="connsiteY1" fmla="*/ 76774 h 217466"/>
              <a:gd name="connsiteX2" fmla="*/ 149652 w 155257"/>
              <a:gd name="connsiteY2" fmla="*/ 210124 h 217466"/>
              <a:gd name="connsiteX3" fmla="*/ 127427 w 155257"/>
              <a:gd name="connsiteY3" fmla="*/ 191074 h 217466"/>
              <a:gd name="connsiteX4" fmla="*/ 48052 w 155257"/>
              <a:gd name="connsiteY4" fmla="*/ 114874 h 217466"/>
              <a:gd name="connsiteX5" fmla="*/ 427 w 155257"/>
              <a:gd name="connsiteY5" fmla="*/ 574 h 21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57" h="217466">
                <a:moveTo>
                  <a:pt x="427" y="574"/>
                </a:moveTo>
                <a:cubicBezTo>
                  <a:pt x="-2219" y="-5776"/>
                  <a:pt x="7306" y="41849"/>
                  <a:pt x="32177" y="76774"/>
                </a:cubicBezTo>
                <a:cubicBezTo>
                  <a:pt x="57048" y="111699"/>
                  <a:pt x="133777" y="191074"/>
                  <a:pt x="149652" y="210124"/>
                </a:cubicBezTo>
                <a:cubicBezTo>
                  <a:pt x="165527" y="229174"/>
                  <a:pt x="144360" y="206949"/>
                  <a:pt x="127427" y="191074"/>
                </a:cubicBezTo>
                <a:cubicBezTo>
                  <a:pt x="110494" y="175199"/>
                  <a:pt x="66573" y="146624"/>
                  <a:pt x="48052" y="114874"/>
                </a:cubicBezTo>
                <a:cubicBezTo>
                  <a:pt x="29531" y="83124"/>
                  <a:pt x="3073" y="6924"/>
                  <a:pt x="427" y="5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2AB4C2A-24B9-902F-D5A5-D433C0F4434F}"/>
              </a:ext>
            </a:extLst>
          </p:cNvPr>
          <p:cNvSpPr/>
          <p:nvPr/>
        </p:nvSpPr>
        <p:spPr>
          <a:xfrm>
            <a:off x="5604289" y="4649367"/>
            <a:ext cx="264284" cy="270852"/>
          </a:xfrm>
          <a:custGeom>
            <a:avLst/>
            <a:gdLst>
              <a:gd name="connsiteX0" fmla="*/ 2761 w 264284"/>
              <a:gd name="connsiteY0" fmla="*/ 2008 h 270852"/>
              <a:gd name="connsiteX1" fmla="*/ 66261 w 264284"/>
              <a:gd name="connsiteY1" fmla="*/ 97258 h 270852"/>
              <a:gd name="connsiteX2" fmla="*/ 263111 w 264284"/>
              <a:gd name="connsiteY2" fmla="*/ 268708 h 270852"/>
              <a:gd name="connsiteX3" fmla="*/ 142461 w 264284"/>
              <a:gd name="connsiteY3" fmla="*/ 182983 h 270852"/>
              <a:gd name="connsiteX4" fmla="*/ 2761 w 264284"/>
              <a:gd name="connsiteY4" fmla="*/ 2008 h 27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84" h="270852">
                <a:moveTo>
                  <a:pt x="2761" y="2008"/>
                </a:moveTo>
                <a:cubicBezTo>
                  <a:pt x="-9939" y="-12280"/>
                  <a:pt x="22869" y="52808"/>
                  <a:pt x="66261" y="97258"/>
                </a:cubicBezTo>
                <a:cubicBezTo>
                  <a:pt x="109653" y="141708"/>
                  <a:pt x="250411" y="254421"/>
                  <a:pt x="263111" y="268708"/>
                </a:cubicBezTo>
                <a:cubicBezTo>
                  <a:pt x="275811" y="282996"/>
                  <a:pt x="182148" y="222670"/>
                  <a:pt x="142461" y="182983"/>
                </a:cubicBezTo>
                <a:cubicBezTo>
                  <a:pt x="102774" y="143296"/>
                  <a:pt x="15461" y="16296"/>
                  <a:pt x="2761" y="20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1C5F2A0-4FAD-28C4-ABA5-95B6E793F259}"/>
              </a:ext>
            </a:extLst>
          </p:cNvPr>
          <p:cNvSpPr/>
          <p:nvPr/>
        </p:nvSpPr>
        <p:spPr>
          <a:xfrm>
            <a:off x="5575295" y="4857750"/>
            <a:ext cx="238171" cy="196850"/>
          </a:xfrm>
          <a:custGeom>
            <a:avLst/>
            <a:gdLst>
              <a:gd name="connsiteX0" fmla="*/ 5 w 238171"/>
              <a:gd name="connsiteY0" fmla="*/ 0 h 196850"/>
              <a:gd name="connsiteX1" fmla="*/ 177805 w 238171"/>
              <a:gd name="connsiteY1" fmla="*/ 104775 h 196850"/>
              <a:gd name="connsiteX2" fmla="*/ 238130 w 238171"/>
              <a:gd name="connsiteY2" fmla="*/ 196850 h 196850"/>
              <a:gd name="connsiteX3" fmla="*/ 184155 w 238171"/>
              <a:gd name="connsiteY3" fmla="*/ 104775 h 196850"/>
              <a:gd name="connsiteX4" fmla="*/ 5 w 238171"/>
              <a:gd name="connsiteY4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71" h="196850">
                <a:moveTo>
                  <a:pt x="5" y="0"/>
                </a:moveTo>
                <a:cubicBezTo>
                  <a:pt x="-1053" y="0"/>
                  <a:pt x="138117" y="71967"/>
                  <a:pt x="177805" y="104775"/>
                </a:cubicBezTo>
                <a:cubicBezTo>
                  <a:pt x="217493" y="137583"/>
                  <a:pt x="237072" y="196850"/>
                  <a:pt x="238130" y="196850"/>
                </a:cubicBezTo>
                <a:cubicBezTo>
                  <a:pt x="239188" y="196850"/>
                  <a:pt x="220138" y="136525"/>
                  <a:pt x="184155" y="104775"/>
                </a:cubicBezTo>
                <a:cubicBezTo>
                  <a:pt x="148172" y="73025"/>
                  <a:pt x="1063" y="0"/>
                  <a:pt x="5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4952724-9278-B3E0-BB08-5CB6B2A3CF59}"/>
              </a:ext>
            </a:extLst>
          </p:cNvPr>
          <p:cNvSpPr/>
          <p:nvPr/>
        </p:nvSpPr>
        <p:spPr>
          <a:xfrm>
            <a:off x="5635451" y="4991099"/>
            <a:ext cx="197044" cy="187580"/>
          </a:xfrm>
          <a:custGeom>
            <a:avLst/>
            <a:gdLst>
              <a:gd name="connsiteX0" fmla="*/ 174 w 197044"/>
              <a:gd name="connsiteY0" fmla="*/ 1 h 187580"/>
              <a:gd name="connsiteX1" fmla="*/ 108124 w 197044"/>
              <a:gd name="connsiteY1" fmla="*/ 139701 h 187580"/>
              <a:gd name="connsiteX2" fmla="*/ 111299 w 197044"/>
              <a:gd name="connsiteY2" fmla="*/ 187326 h 187580"/>
              <a:gd name="connsiteX3" fmla="*/ 143049 w 197044"/>
              <a:gd name="connsiteY3" fmla="*/ 155576 h 187580"/>
              <a:gd name="connsiteX4" fmla="*/ 197024 w 197044"/>
              <a:gd name="connsiteY4" fmla="*/ 92076 h 187580"/>
              <a:gd name="connsiteX5" fmla="*/ 136699 w 197044"/>
              <a:gd name="connsiteY5" fmla="*/ 142876 h 187580"/>
              <a:gd name="connsiteX6" fmla="*/ 174 w 197044"/>
              <a:gd name="connsiteY6" fmla="*/ 1 h 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44" h="187580">
                <a:moveTo>
                  <a:pt x="174" y="1"/>
                </a:moveTo>
                <a:cubicBezTo>
                  <a:pt x="-4589" y="-528"/>
                  <a:pt x="89603" y="108480"/>
                  <a:pt x="108124" y="139701"/>
                </a:cubicBezTo>
                <a:cubicBezTo>
                  <a:pt x="126645" y="170922"/>
                  <a:pt x="105478" y="184680"/>
                  <a:pt x="111299" y="187326"/>
                </a:cubicBezTo>
                <a:cubicBezTo>
                  <a:pt x="117120" y="189972"/>
                  <a:pt x="128762" y="171451"/>
                  <a:pt x="143049" y="155576"/>
                </a:cubicBezTo>
                <a:cubicBezTo>
                  <a:pt x="157337" y="139701"/>
                  <a:pt x="198082" y="94193"/>
                  <a:pt x="197024" y="92076"/>
                </a:cubicBezTo>
                <a:cubicBezTo>
                  <a:pt x="195966" y="89959"/>
                  <a:pt x="166861" y="155047"/>
                  <a:pt x="136699" y="142876"/>
                </a:cubicBezTo>
                <a:cubicBezTo>
                  <a:pt x="106537" y="130705"/>
                  <a:pt x="4937" y="530"/>
                  <a:pt x="174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191C1A0-DBD0-8FA6-5696-388BDE2614C9}"/>
              </a:ext>
            </a:extLst>
          </p:cNvPr>
          <p:cNvSpPr/>
          <p:nvPr/>
        </p:nvSpPr>
        <p:spPr>
          <a:xfrm>
            <a:off x="5806935" y="5064079"/>
            <a:ext cx="95272" cy="161989"/>
          </a:xfrm>
          <a:custGeom>
            <a:avLst/>
            <a:gdLst>
              <a:gd name="connsiteX0" fmla="*/ 12840 w 95272"/>
              <a:gd name="connsiteY0" fmla="*/ 46 h 161989"/>
              <a:gd name="connsiteX1" fmla="*/ 35065 w 95272"/>
              <a:gd name="connsiteY1" fmla="*/ 95296 h 161989"/>
              <a:gd name="connsiteX2" fmla="*/ 140 w 95272"/>
              <a:gd name="connsiteY2" fmla="*/ 161971 h 161989"/>
              <a:gd name="connsiteX3" fmla="*/ 50940 w 95272"/>
              <a:gd name="connsiteY3" fmla="*/ 101646 h 161989"/>
              <a:gd name="connsiteX4" fmla="*/ 92215 w 95272"/>
              <a:gd name="connsiteY4" fmla="*/ 60371 h 161989"/>
              <a:gd name="connsiteX5" fmla="*/ 92215 w 95272"/>
              <a:gd name="connsiteY5" fmla="*/ 3221 h 161989"/>
              <a:gd name="connsiteX6" fmla="*/ 92215 w 95272"/>
              <a:gd name="connsiteY6" fmla="*/ 69896 h 161989"/>
              <a:gd name="connsiteX7" fmla="*/ 60465 w 95272"/>
              <a:gd name="connsiteY7" fmla="*/ 82596 h 161989"/>
              <a:gd name="connsiteX8" fmla="*/ 12840 w 95272"/>
              <a:gd name="connsiteY8" fmla="*/ 46 h 1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72" h="161989">
                <a:moveTo>
                  <a:pt x="12840" y="46"/>
                </a:moveTo>
                <a:cubicBezTo>
                  <a:pt x="8607" y="2163"/>
                  <a:pt x="37182" y="68309"/>
                  <a:pt x="35065" y="95296"/>
                </a:cubicBezTo>
                <a:cubicBezTo>
                  <a:pt x="32948" y="122284"/>
                  <a:pt x="-2506" y="160913"/>
                  <a:pt x="140" y="161971"/>
                </a:cubicBezTo>
                <a:cubicBezTo>
                  <a:pt x="2786" y="163029"/>
                  <a:pt x="35594" y="118579"/>
                  <a:pt x="50940" y="101646"/>
                </a:cubicBezTo>
                <a:cubicBezTo>
                  <a:pt x="66286" y="84713"/>
                  <a:pt x="85336" y="76775"/>
                  <a:pt x="92215" y="60371"/>
                </a:cubicBezTo>
                <a:cubicBezTo>
                  <a:pt x="99094" y="43967"/>
                  <a:pt x="92215" y="3221"/>
                  <a:pt x="92215" y="3221"/>
                </a:cubicBezTo>
                <a:cubicBezTo>
                  <a:pt x="92215" y="4808"/>
                  <a:pt x="97507" y="56667"/>
                  <a:pt x="92215" y="69896"/>
                </a:cubicBezTo>
                <a:cubicBezTo>
                  <a:pt x="86923" y="83125"/>
                  <a:pt x="78986" y="95825"/>
                  <a:pt x="60465" y="82596"/>
                </a:cubicBezTo>
                <a:cubicBezTo>
                  <a:pt x="41944" y="69367"/>
                  <a:pt x="17073" y="-2071"/>
                  <a:pt x="12840" y="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01F85BA6-BA8F-5AE7-ABEA-F223C5A08747}"/>
              </a:ext>
            </a:extLst>
          </p:cNvPr>
          <p:cNvSpPr/>
          <p:nvPr/>
        </p:nvSpPr>
        <p:spPr>
          <a:xfrm>
            <a:off x="5905499" y="5146807"/>
            <a:ext cx="219081" cy="95232"/>
          </a:xfrm>
          <a:custGeom>
            <a:avLst/>
            <a:gdLst>
              <a:gd name="connsiteX0" fmla="*/ 1 w 219081"/>
              <a:gd name="connsiteY0" fmla="*/ 22093 h 95232"/>
              <a:gd name="connsiteX1" fmla="*/ 146051 w 219081"/>
              <a:gd name="connsiteY1" fmla="*/ 22093 h 95232"/>
              <a:gd name="connsiteX2" fmla="*/ 219076 w 219081"/>
              <a:gd name="connsiteY2" fmla="*/ 95118 h 95232"/>
              <a:gd name="connsiteX3" fmla="*/ 149226 w 219081"/>
              <a:gd name="connsiteY3" fmla="*/ 3043 h 95232"/>
              <a:gd name="connsiteX4" fmla="*/ 1 w 219081"/>
              <a:gd name="connsiteY4" fmla="*/ 22093 h 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81" h="95232">
                <a:moveTo>
                  <a:pt x="1" y="22093"/>
                </a:moveTo>
                <a:cubicBezTo>
                  <a:pt x="-528" y="25268"/>
                  <a:pt x="109539" y="9922"/>
                  <a:pt x="146051" y="22093"/>
                </a:cubicBezTo>
                <a:cubicBezTo>
                  <a:pt x="182563" y="34264"/>
                  <a:pt x="218547" y="98293"/>
                  <a:pt x="219076" y="95118"/>
                </a:cubicBezTo>
                <a:cubicBezTo>
                  <a:pt x="219605" y="91943"/>
                  <a:pt x="180447" y="15214"/>
                  <a:pt x="149226" y="3043"/>
                </a:cubicBezTo>
                <a:cubicBezTo>
                  <a:pt x="118005" y="-9128"/>
                  <a:pt x="530" y="18918"/>
                  <a:pt x="1" y="220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8E6524F8-254F-AE73-680A-9510D1105E5C}"/>
              </a:ext>
            </a:extLst>
          </p:cNvPr>
          <p:cNvSpPr/>
          <p:nvPr/>
        </p:nvSpPr>
        <p:spPr>
          <a:xfrm>
            <a:off x="6153052" y="4905203"/>
            <a:ext cx="276915" cy="33090"/>
          </a:xfrm>
          <a:custGeom>
            <a:avLst/>
            <a:gdLst>
              <a:gd name="connsiteX0" fmla="*/ 98 w 276915"/>
              <a:gd name="connsiteY0" fmla="*/ 172 h 33090"/>
              <a:gd name="connsiteX1" fmla="*/ 266798 w 276915"/>
              <a:gd name="connsiteY1" fmla="*/ 31922 h 33090"/>
              <a:gd name="connsiteX2" fmla="*/ 222348 w 276915"/>
              <a:gd name="connsiteY2" fmla="*/ 25572 h 33090"/>
              <a:gd name="connsiteX3" fmla="*/ 235048 w 276915"/>
              <a:gd name="connsiteY3" fmla="*/ 19222 h 33090"/>
              <a:gd name="connsiteX4" fmla="*/ 98 w 276915"/>
              <a:gd name="connsiteY4" fmla="*/ 172 h 3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5" h="33090">
                <a:moveTo>
                  <a:pt x="98" y="172"/>
                </a:moveTo>
                <a:cubicBezTo>
                  <a:pt x="5390" y="2289"/>
                  <a:pt x="229756" y="27689"/>
                  <a:pt x="266798" y="31922"/>
                </a:cubicBezTo>
                <a:cubicBezTo>
                  <a:pt x="303840" y="36155"/>
                  <a:pt x="227640" y="27689"/>
                  <a:pt x="222348" y="25572"/>
                </a:cubicBezTo>
                <a:cubicBezTo>
                  <a:pt x="217056" y="23455"/>
                  <a:pt x="264681" y="22397"/>
                  <a:pt x="235048" y="19222"/>
                </a:cubicBezTo>
                <a:cubicBezTo>
                  <a:pt x="205415" y="16047"/>
                  <a:pt x="-5194" y="-1945"/>
                  <a:pt x="98" y="1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7712E951-2223-0883-D231-DCC0D6BE4A9C}"/>
              </a:ext>
            </a:extLst>
          </p:cNvPr>
          <p:cNvSpPr/>
          <p:nvPr/>
        </p:nvSpPr>
        <p:spPr>
          <a:xfrm>
            <a:off x="6255691" y="5162289"/>
            <a:ext cx="189807" cy="267304"/>
          </a:xfrm>
          <a:custGeom>
            <a:avLst/>
            <a:gdLst>
              <a:gd name="connsiteX0" fmla="*/ 2234 w 189807"/>
              <a:gd name="connsiteY0" fmla="*/ 261 h 267304"/>
              <a:gd name="connsiteX1" fmla="*/ 11759 w 189807"/>
              <a:gd name="connsiteY1" fmla="*/ 117736 h 267304"/>
              <a:gd name="connsiteX2" fmla="*/ 78434 w 189807"/>
              <a:gd name="connsiteY2" fmla="*/ 181236 h 267304"/>
              <a:gd name="connsiteX3" fmla="*/ 189559 w 189807"/>
              <a:gd name="connsiteY3" fmla="*/ 266961 h 267304"/>
              <a:gd name="connsiteX4" fmla="*/ 107009 w 189807"/>
              <a:gd name="connsiteY4" fmla="*/ 209811 h 267304"/>
              <a:gd name="connsiteX5" fmla="*/ 56209 w 189807"/>
              <a:gd name="connsiteY5" fmla="*/ 171711 h 267304"/>
              <a:gd name="connsiteX6" fmla="*/ 37159 w 189807"/>
              <a:gd name="connsiteY6" fmla="*/ 209811 h 267304"/>
              <a:gd name="connsiteX7" fmla="*/ 37159 w 189807"/>
              <a:gd name="connsiteY7" fmla="*/ 152661 h 267304"/>
              <a:gd name="connsiteX8" fmla="*/ 2234 w 189807"/>
              <a:gd name="connsiteY8" fmla="*/ 261 h 2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07" h="267304">
                <a:moveTo>
                  <a:pt x="2234" y="261"/>
                </a:moveTo>
                <a:cubicBezTo>
                  <a:pt x="-1999" y="-5560"/>
                  <a:pt x="-941" y="87574"/>
                  <a:pt x="11759" y="117736"/>
                </a:cubicBezTo>
                <a:cubicBezTo>
                  <a:pt x="24459" y="147899"/>
                  <a:pt x="48801" y="156365"/>
                  <a:pt x="78434" y="181236"/>
                </a:cubicBezTo>
                <a:cubicBezTo>
                  <a:pt x="108067" y="206107"/>
                  <a:pt x="184797" y="262199"/>
                  <a:pt x="189559" y="266961"/>
                </a:cubicBezTo>
                <a:cubicBezTo>
                  <a:pt x="194321" y="271723"/>
                  <a:pt x="129234" y="225686"/>
                  <a:pt x="107009" y="209811"/>
                </a:cubicBezTo>
                <a:cubicBezTo>
                  <a:pt x="84784" y="193936"/>
                  <a:pt x="67851" y="171711"/>
                  <a:pt x="56209" y="171711"/>
                </a:cubicBezTo>
                <a:cubicBezTo>
                  <a:pt x="44567" y="171711"/>
                  <a:pt x="40334" y="212986"/>
                  <a:pt x="37159" y="209811"/>
                </a:cubicBezTo>
                <a:cubicBezTo>
                  <a:pt x="33984" y="206636"/>
                  <a:pt x="41392" y="181236"/>
                  <a:pt x="37159" y="152661"/>
                </a:cubicBezTo>
                <a:cubicBezTo>
                  <a:pt x="32926" y="124086"/>
                  <a:pt x="6467" y="6082"/>
                  <a:pt x="2234" y="2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241D958-902B-D552-23F6-1D06D54026D4}"/>
              </a:ext>
            </a:extLst>
          </p:cNvPr>
          <p:cNvSpPr/>
          <p:nvPr/>
        </p:nvSpPr>
        <p:spPr>
          <a:xfrm>
            <a:off x="6191243" y="4978281"/>
            <a:ext cx="254025" cy="157447"/>
          </a:xfrm>
          <a:custGeom>
            <a:avLst/>
            <a:gdLst>
              <a:gd name="connsiteX0" fmla="*/ 7 w 254025"/>
              <a:gd name="connsiteY0" fmla="*/ 98544 h 157447"/>
              <a:gd name="connsiteX1" fmla="*/ 114307 w 254025"/>
              <a:gd name="connsiteY1" fmla="*/ 133469 h 157447"/>
              <a:gd name="connsiteX2" fmla="*/ 111132 w 254025"/>
              <a:gd name="connsiteY2" fmla="*/ 149344 h 157447"/>
              <a:gd name="connsiteX3" fmla="*/ 254007 w 254025"/>
              <a:gd name="connsiteY3" fmla="*/ 119 h 157447"/>
              <a:gd name="connsiteX4" fmla="*/ 120657 w 254025"/>
              <a:gd name="connsiteY4" fmla="*/ 123944 h 157447"/>
              <a:gd name="connsiteX5" fmla="*/ 7 w 254025"/>
              <a:gd name="connsiteY5" fmla="*/ 98544 h 1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25" h="157447">
                <a:moveTo>
                  <a:pt x="7" y="98544"/>
                </a:moveTo>
                <a:cubicBezTo>
                  <a:pt x="-1051" y="100132"/>
                  <a:pt x="114307" y="133469"/>
                  <a:pt x="114307" y="133469"/>
                </a:cubicBezTo>
                <a:cubicBezTo>
                  <a:pt x="132828" y="141936"/>
                  <a:pt x="87849" y="171569"/>
                  <a:pt x="111132" y="149344"/>
                </a:cubicBezTo>
                <a:cubicBezTo>
                  <a:pt x="134415" y="127119"/>
                  <a:pt x="252420" y="4352"/>
                  <a:pt x="254007" y="119"/>
                </a:cubicBezTo>
                <a:cubicBezTo>
                  <a:pt x="255594" y="-4114"/>
                  <a:pt x="156640" y="105423"/>
                  <a:pt x="120657" y="123944"/>
                </a:cubicBezTo>
                <a:cubicBezTo>
                  <a:pt x="84674" y="142465"/>
                  <a:pt x="1065" y="96956"/>
                  <a:pt x="7" y="985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B32404F4-825B-2725-033B-B7AA59630048}"/>
              </a:ext>
            </a:extLst>
          </p:cNvPr>
          <p:cNvSpPr/>
          <p:nvPr/>
        </p:nvSpPr>
        <p:spPr>
          <a:xfrm>
            <a:off x="6352289" y="5172919"/>
            <a:ext cx="164374" cy="202497"/>
          </a:xfrm>
          <a:custGeom>
            <a:avLst/>
            <a:gdLst>
              <a:gd name="connsiteX0" fmla="*/ 886 w 164374"/>
              <a:gd name="connsiteY0" fmla="*/ 2331 h 202497"/>
              <a:gd name="connsiteX1" fmla="*/ 150111 w 164374"/>
              <a:gd name="connsiteY1" fmla="*/ 129331 h 202497"/>
              <a:gd name="connsiteX2" fmla="*/ 140586 w 164374"/>
              <a:gd name="connsiteY2" fmla="*/ 202356 h 202497"/>
              <a:gd name="connsiteX3" fmla="*/ 162811 w 164374"/>
              <a:gd name="connsiteY3" fmla="*/ 145206 h 202497"/>
              <a:gd name="connsiteX4" fmla="*/ 89786 w 164374"/>
              <a:gd name="connsiteY4" fmla="*/ 53131 h 202497"/>
              <a:gd name="connsiteX5" fmla="*/ 886 w 164374"/>
              <a:gd name="connsiteY5" fmla="*/ 2331 h 20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74" h="202497">
                <a:moveTo>
                  <a:pt x="886" y="2331"/>
                </a:moveTo>
                <a:cubicBezTo>
                  <a:pt x="10940" y="15031"/>
                  <a:pt x="126828" y="95994"/>
                  <a:pt x="150111" y="129331"/>
                </a:cubicBezTo>
                <a:cubicBezTo>
                  <a:pt x="173394" y="162668"/>
                  <a:pt x="138469" y="199710"/>
                  <a:pt x="140586" y="202356"/>
                </a:cubicBezTo>
                <a:cubicBezTo>
                  <a:pt x="142703" y="205002"/>
                  <a:pt x="171278" y="170077"/>
                  <a:pt x="162811" y="145206"/>
                </a:cubicBezTo>
                <a:cubicBezTo>
                  <a:pt x="154344" y="120335"/>
                  <a:pt x="110424" y="74298"/>
                  <a:pt x="89786" y="53131"/>
                </a:cubicBezTo>
                <a:cubicBezTo>
                  <a:pt x="69149" y="31964"/>
                  <a:pt x="-9168" y="-10369"/>
                  <a:pt x="886" y="23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56EA9AB6-E7BB-BFDE-B56C-11536963F578}"/>
              </a:ext>
            </a:extLst>
          </p:cNvPr>
          <p:cNvSpPr/>
          <p:nvPr/>
        </p:nvSpPr>
        <p:spPr>
          <a:xfrm>
            <a:off x="6400741" y="5283200"/>
            <a:ext cx="116427" cy="155575"/>
          </a:xfrm>
          <a:custGeom>
            <a:avLst/>
            <a:gdLst>
              <a:gd name="connsiteX0" fmla="*/ 59 w 116427"/>
              <a:gd name="connsiteY0" fmla="*/ 0 h 155575"/>
              <a:gd name="connsiteX1" fmla="*/ 98484 w 116427"/>
              <a:gd name="connsiteY1" fmla="*/ 104775 h 155575"/>
              <a:gd name="connsiteX2" fmla="*/ 88959 w 116427"/>
              <a:gd name="connsiteY2" fmla="*/ 155575 h 155575"/>
              <a:gd name="connsiteX3" fmla="*/ 114359 w 116427"/>
              <a:gd name="connsiteY3" fmla="*/ 104775 h 155575"/>
              <a:gd name="connsiteX4" fmla="*/ 59 w 116427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27" h="155575">
                <a:moveTo>
                  <a:pt x="59" y="0"/>
                </a:moveTo>
                <a:cubicBezTo>
                  <a:pt x="-2587" y="0"/>
                  <a:pt x="83667" y="78846"/>
                  <a:pt x="98484" y="104775"/>
                </a:cubicBezTo>
                <a:cubicBezTo>
                  <a:pt x="113301" y="130704"/>
                  <a:pt x="86313" y="155575"/>
                  <a:pt x="88959" y="155575"/>
                </a:cubicBezTo>
                <a:cubicBezTo>
                  <a:pt x="91605" y="155575"/>
                  <a:pt x="124942" y="128587"/>
                  <a:pt x="114359" y="104775"/>
                </a:cubicBezTo>
                <a:cubicBezTo>
                  <a:pt x="103776" y="80963"/>
                  <a:pt x="2705" y="0"/>
                  <a:pt x="5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495B6022-4B37-C66A-3F85-7CC0D8284845}"/>
              </a:ext>
            </a:extLst>
          </p:cNvPr>
          <p:cNvSpPr/>
          <p:nvPr/>
        </p:nvSpPr>
        <p:spPr>
          <a:xfrm>
            <a:off x="6463259" y="5115234"/>
            <a:ext cx="343862" cy="178659"/>
          </a:xfrm>
          <a:custGeom>
            <a:avLst/>
            <a:gdLst>
              <a:gd name="connsiteX0" fmla="*/ 4216 w 343862"/>
              <a:gd name="connsiteY0" fmla="*/ 2866 h 178659"/>
              <a:gd name="connsiteX1" fmla="*/ 340766 w 343862"/>
              <a:gd name="connsiteY1" fmla="*/ 177491 h 178659"/>
              <a:gd name="connsiteX2" fmla="*/ 162966 w 343862"/>
              <a:gd name="connsiteY2" fmla="*/ 75891 h 178659"/>
              <a:gd name="connsiteX3" fmla="*/ 4216 w 343862"/>
              <a:gd name="connsiteY3" fmla="*/ 2866 h 17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62" h="178659">
                <a:moveTo>
                  <a:pt x="4216" y="2866"/>
                </a:moveTo>
                <a:cubicBezTo>
                  <a:pt x="33849" y="19799"/>
                  <a:pt x="314308" y="165320"/>
                  <a:pt x="340766" y="177491"/>
                </a:cubicBezTo>
                <a:cubicBezTo>
                  <a:pt x="367224" y="189662"/>
                  <a:pt x="216941" y="103408"/>
                  <a:pt x="162966" y="75891"/>
                </a:cubicBezTo>
                <a:cubicBezTo>
                  <a:pt x="108991" y="48374"/>
                  <a:pt x="-25417" y="-14067"/>
                  <a:pt x="4216" y="28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ED7E01E7-A857-F31A-1B26-B84EC19C9389}"/>
              </a:ext>
            </a:extLst>
          </p:cNvPr>
          <p:cNvSpPr/>
          <p:nvPr/>
        </p:nvSpPr>
        <p:spPr>
          <a:xfrm>
            <a:off x="6582096" y="5292193"/>
            <a:ext cx="432651" cy="632196"/>
          </a:xfrm>
          <a:custGeom>
            <a:avLst/>
            <a:gdLst>
              <a:gd name="connsiteX0" fmla="*/ 2854 w 432651"/>
              <a:gd name="connsiteY0" fmla="*/ 3707 h 632196"/>
              <a:gd name="connsiteX1" fmla="*/ 425129 w 432651"/>
              <a:gd name="connsiteY1" fmla="*/ 619657 h 632196"/>
              <a:gd name="connsiteX2" fmla="*/ 253679 w 432651"/>
              <a:gd name="connsiteY2" fmla="*/ 394232 h 632196"/>
              <a:gd name="connsiteX3" fmla="*/ 2854 w 432651"/>
              <a:gd name="connsiteY3" fmla="*/ 108482 h 632196"/>
              <a:gd name="connsiteX4" fmla="*/ 228279 w 432651"/>
              <a:gd name="connsiteY4" fmla="*/ 349782 h 632196"/>
              <a:gd name="connsiteX5" fmla="*/ 2854 w 432651"/>
              <a:gd name="connsiteY5" fmla="*/ 3707 h 63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51" h="632196">
                <a:moveTo>
                  <a:pt x="2854" y="3707"/>
                </a:moveTo>
                <a:cubicBezTo>
                  <a:pt x="35662" y="48686"/>
                  <a:pt x="383325" y="554570"/>
                  <a:pt x="425129" y="619657"/>
                </a:cubicBezTo>
                <a:cubicBezTo>
                  <a:pt x="466933" y="684745"/>
                  <a:pt x="324058" y="479428"/>
                  <a:pt x="253679" y="394232"/>
                </a:cubicBezTo>
                <a:cubicBezTo>
                  <a:pt x="183300" y="309036"/>
                  <a:pt x="7087" y="115890"/>
                  <a:pt x="2854" y="108482"/>
                </a:cubicBezTo>
                <a:cubicBezTo>
                  <a:pt x="-1379" y="101074"/>
                  <a:pt x="225633" y="361953"/>
                  <a:pt x="228279" y="349782"/>
                </a:cubicBezTo>
                <a:cubicBezTo>
                  <a:pt x="230925" y="337611"/>
                  <a:pt x="-29954" y="-41272"/>
                  <a:pt x="2854" y="37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152668AB-7E2F-EC14-C2D4-17EF476476D3}"/>
              </a:ext>
            </a:extLst>
          </p:cNvPr>
          <p:cNvSpPr/>
          <p:nvPr/>
        </p:nvSpPr>
        <p:spPr>
          <a:xfrm>
            <a:off x="6394779" y="5481444"/>
            <a:ext cx="460071" cy="906208"/>
          </a:xfrm>
          <a:custGeom>
            <a:avLst/>
            <a:gdLst>
              <a:gd name="connsiteX0" fmla="*/ 28246 w 460071"/>
              <a:gd name="connsiteY0" fmla="*/ 55756 h 906208"/>
              <a:gd name="connsiteX1" fmla="*/ 53646 w 460071"/>
              <a:gd name="connsiteY1" fmla="*/ 109731 h 906208"/>
              <a:gd name="connsiteX2" fmla="*/ 453696 w 460071"/>
              <a:gd name="connsiteY2" fmla="*/ 890781 h 906208"/>
              <a:gd name="connsiteX3" fmla="*/ 279071 w 460071"/>
              <a:gd name="connsiteY3" fmla="*/ 582806 h 906208"/>
              <a:gd name="connsiteX4" fmla="*/ 28246 w 460071"/>
              <a:gd name="connsiteY4" fmla="*/ 55756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1" h="906208">
                <a:moveTo>
                  <a:pt x="28246" y="55756"/>
                </a:moveTo>
                <a:cubicBezTo>
                  <a:pt x="-9325" y="-23090"/>
                  <a:pt x="-17262" y="-29440"/>
                  <a:pt x="53646" y="109731"/>
                </a:cubicBezTo>
                <a:cubicBezTo>
                  <a:pt x="124554" y="248902"/>
                  <a:pt x="416125" y="811935"/>
                  <a:pt x="453696" y="890781"/>
                </a:cubicBezTo>
                <a:cubicBezTo>
                  <a:pt x="491267" y="969627"/>
                  <a:pt x="353684" y="727798"/>
                  <a:pt x="279071" y="582806"/>
                </a:cubicBezTo>
                <a:cubicBezTo>
                  <a:pt x="204458" y="437814"/>
                  <a:pt x="65817" y="134602"/>
                  <a:pt x="28246" y="557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DE55628-EAD5-061C-FADE-FE6A6BF64579}"/>
              </a:ext>
            </a:extLst>
          </p:cNvPr>
          <p:cNvSpPr/>
          <p:nvPr/>
        </p:nvSpPr>
        <p:spPr>
          <a:xfrm>
            <a:off x="6933599" y="6427087"/>
            <a:ext cx="403383" cy="342170"/>
          </a:xfrm>
          <a:custGeom>
            <a:avLst/>
            <a:gdLst>
              <a:gd name="connsiteX0" fmla="*/ 3776 w 403383"/>
              <a:gd name="connsiteY0" fmla="*/ 2288 h 342170"/>
              <a:gd name="connsiteX1" fmla="*/ 295876 w 403383"/>
              <a:gd name="connsiteY1" fmla="*/ 230888 h 342170"/>
              <a:gd name="connsiteX2" fmla="*/ 260951 w 403383"/>
              <a:gd name="connsiteY2" fmla="*/ 208663 h 342170"/>
              <a:gd name="connsiteX3" fmla="*/ 400651 w 403383"/>
              <a:gd name="connsiteY3" fmla="*/ 338838 h 342170"/>
              <a:gd name="connsiteX4" fmla="*/ 337151 w 403383"/>
              <a:gd name="connsiteY4" fmla="*/ 288038 h 342170"/>
              <a:gd name="connsiteX5" fmla="*/ 143476 w 403383"/>
              <a:gd name="connsiteY5" fmla="*/ 122938 h 342170"/>
              <a:gd name="connsiteX6" fmla="*/ 3776 w 403383"/>
              <a:gd name="connsiteY6" fmla="*/ 2288 h 34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83" h="342170">
                <a:moveTo>
                  <a:pt x="3776" y="2288"/>
                </a:moveTo>
                <a:cubicBezTo>
                  <a:pt x="29176" y="20280"/>
                  <a:pt x="253014" y="196492"/>
                  <a:pt x="295876" y="230888"/>
                </a:cubicBezTo>
                <a:cubicBezTo>
                  <a:pt x="338738" y="265284"/>
                  <a:pt x="243489" y="190671"/>
                  <a:pt x="260951" y="208663"/>
                </a:cubicBezTo>
                <a:cubicBezTo>
                  <a:pt x="278413" y="226655"/>
                  <a:pt x="387951" y="325609"/>
                  <a:pt x="400651" y="338838"/>
                </a:cubicBezTo>
                <a:cubicBezTo>
                  <a:pt x="413351" y="352067"/>
                  <a:pt x="380013" y="324021"/>
                  <a:pt x="337151" y="288038"/>
                </a:cubicBezTo>
                <a:cubicBezTo>
                  <a:pt x="294289" y="252055"/>
                  <a:pt x="199568" y="168976"/>
                  <a:pt x="143476" y="122938"/>
                </a:cubicBezTo>
                <a:cubicBezTo>
                  <a:pt x="87384" y="76900"/>
                  <a:pt x="-21624" y="-15704"/>
                  <a:pt x="3776" y="22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D2568A2-7857-62C1-066E-BDB257460347}"/>
              </a:ext>
            </a:extLst>
          </p:cNvPr>
          <p:cNvSpPr/>
          <p:nvPr/>
        </p:nvSpPr>
        <p:spPr>
          <a:xfrm>
            <a:off x="7022211" y="6679362"/>
            <a:ext cx="281192" cy="175807"/>
          </a:xfrm>
          <a:custGeom>
            <a:avLst/>
            <a:gdLst>
              <a:gd name="connsiteX0" fmla="*/ 889 w 281192"/>
              <a:gd name="connsiteY0" fmla="*/ 838 h 175807"/>
              <a:gd name="connsiteX1" fmla="*/ 273939 w 281192"/>
              <a:gd name="connsiteY1" fmla="*/ 172288 h 175807"/>
              <a:gd name="connsiteX2" fmla="*/ 188214 w 281192"/>
              <a:gd name="connsiteY2" fmla="*/ 108788 h 175807"/>
              <a:gd name="connsiteX3" fmla="*/ 889 w 281192"/>
              <a:gd name="connsiteY3" fmla="*/ 838 h 1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92" h="175807">
                <a:moveTo>
                  <a:pt x="889" y="838"/>
                </a:moveTo>
                <a:cubicBezTo>
                  <a:pt x="15177" y="11421"/>
                  <a:pt x="242718" y="154296"/>
                  <a:pt x="273939" y="172288"/>
                </a:cubicBezTo>
                <a:cubicBezTo>
                  <a:pt x="305160" y="190280"/>
                  <a:pt x="227901" y="134717"/>
                  <a:pt x="188214" y="108788"/>
                </a:cubicBezTo>
                <a:cubicBezTo>
                  <a:pt x="148527" y="82859"/>
                  <a:pt x="-13399" y="-9745"/>
                  <a:pt x="889" y="8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7661652-EA7B-EA32-9789-A1AAEDA4EAA6}"/>
              </a:ext>
            </a:extLst>
          </p:cNvPr>
          <p:cNvSpPr/>
          <p:nvPr/>
        </p:nvSpPr>
        <p:spPr>
          <a:xfrm>
            <a:off x="7035662" y="5895111"/>
            <a:ext cx="110064" cy="330864"/>
          </a:xfrm>
          <a:custGeom>
            <a:avLst/>
            <a:gdLst>
              <a:gd name="connsiteX0" fmla="*/ 138 w 110064"/>
              <a:gd name="connsiteY0" fmla="*/ 864 h 330864"/>
              <a:gd name="connsiteX1" fmla="*/ 104913 w 110064"/>
              <a:gd name="connsiteY1" fmla="*/ 318364 h 330864"/>
              <a:gd name="connsiteX2" fmla="*/ 95388 w 110064"/>
              <a:gd name="connsiteY2" fmla="*/ 251689 h 330864"/>
              <a:gd name="connsiteX3" fmla="*/ 108088 w 110064"/>
              <a:gd name="connsiteY3" fmla="*/ 108814 h 330864"/>
              <a:gd name="connsiteX4" fmla="*/ 82688 w 110064"/>
              <a:gd name="connsiteY4" fmla="*/ 219939 h 330864"/>
              <a:gd name="connsiteX5" fmla="*/ 138 w 110064"/>
              <a:gd name="connsiteY5" fmla="*/ 864 h 3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64" h="330864">
                <a:moveTo>
                  <a:pt x="138" y="864"/>
                </a:moveTo>
                <a:cubicBezTo>
                  <a:pt x="3842" y="17268"/>
                  <a:pt x="89038" y="276560"/>
                  <a:pt x="104913" y="318364"/>
                </a:cubicBezTo>
                <a:cubicBezTo>
                  <a:pt x="120788" y="360168"/>
                  <a:pt x="94859" y="286614"/>
                  <a:pt x="95388" y="251689"/>
                </a:cubicBezTo>
                <a:cubicBezTo>
                  <a:pt x="95917" y="216764"/>
                  <a:pt x="110205" y="114106"/>
                  <a:pt x="108088" y="108814"/>
                </a:cubicBezTo>
                <a:cubicBezTo>
                  <a:pt x="105971" y="103522"/>
                  <a:pt x="96976" y="233168"/>
                  <a:pt x="82688" y="219939"/>
                </a:cubicBezTo>
                <a:cubicBezTo>
                  <a:pt x="68401" y="206710"/>
                  <a:pt x="-3566" y="-15540"/>
                  <a:pt x="138" y="8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CDC4D63-0B91-F168-9C5A-259711F41F1A}"/>
              </a:ext>
            </a:extLst>
          </p:cNvPr>
          <p:cNvSpPr/>
          <p:nvPr/>
        </p:nvSpPr>
        <p:spPr>
          <a:xfrm>
            <a:off x="6816531" y="5371658"/>
            <a:ext cx="227292" cy="314567"/>
          </a:xfrm>
          <a:custGeom>
            <a:avLst/>
            <a:gdLst>
              <a:gd name="connsiteX0" fmla="*/ 194 w 227292"/>
              <a:gd name="connsiteY0" fmla="*/ 442 h 314567"/>
              <a:gd name="connsiteX1" fmla="*/ 216094 w 227292"/>
              <a:gd name="connsiteY1" fmla="*/ 302067 h 314567"/>
              <a:gd name="connsiteX2" fmla="*/ 177994 w 227292"/>
              <a:gd name="connsiteY2" fmla="*/ 235392 h 314567"/>
              <a:gd name="connsiteX3" fmla="*/ 194 w 227292"/>
              <a:gd name="connsiteY3" fmla="*/ 442 h 3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92" h="314567">
                <a:moveTo>
                  <a:pt x="194" y="442"/>
                </a:moveTo>
                <a:cubicBezTo>
                  <a:pt x="6544" y="11554"/>
                  <a:pt x="186461" y="262909"/>
                  <a:pt x="216094" y="302067"/>
                </a:cubicBezTo>
                <a:cubicBezTo>
                  <a:pt x="245727" y="341225"/>
                  <a:pt x="210802" y="279842"/>
                  <a:pt x="177994" y="235392"/>
                </a:cubicBezTo>
                <a:cubicBezTo>
                  <a:pt x="145186" y="190942"/>
                  <a:pt x="-6156" y="-10670"/>
                  <a:pt x="194" y="4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B65311CB-448C-9B45-CD9B-A30E03CAF8AD}"/>
              </a:ext>
            </a:extLst>
          </p:cNvPr>
          <p:cNvSpPr/>
          <p:nvPr/>
        </p:nvSpPr>
        <p:spPr>
          <a:xfrm>
            <a:off x="7202778" y="5747505"/>
            <a:ext cx="425039" cy="385010"/>
          </a:xfrm>
          <a:custGeom>
            <a:avLst/>
            <a:gdLst>
              <a:gd name="connsiteX0" fmla="*/ 10822 w 425039"/>
              <a:gd name="connsiteY0" fmla="*/ 8770 h 385010"/>
              <a:gd name="connsiteX1" fmla="*/ 423572 w 425039"/>
              <a:gd name="connsiteY1" fmla="*/ 383420 h 385010"/>
              <a:gd name="connsiteX2" fmla="*/ 144172 w 425039"/>
              <a:gd name="connsiteY2" fmla="*/ 138945 h 385010"/>
              <a:gd name="connsiteX3" fmla="*/ 10822 w 425039"/>
              <a:gd name="connsiteY3" fmla="*/ 877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39" h="385010">
                <a:moveTo>
                  <a:pt x="10822" y="8770"/>
                </a:moveTo>
                <a:cubicBezTo>
                  <a:pt x="57389" y="49516"/>
                  <a:pt x="401347" y="361724"/>
                  <a:pt x="423572" y="383420"/>
                </a:cubicBezTo>
                <a:cubicBezTo>
                  <a:pt x="445797" y="405116"/>
                  <a:pt x="209259" y="198741"/>
                  <a:pt x="144172" y="138945"/>
                </a:cubicBezTo>
                <a:cubicBezTo>
                  <a:pt x="79085" y="79149"/>
                  <a:pt x="-35745" y="-31976"/>
                  <a:pt x="10822" y="87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985FD64D-1F31-7D3D-24E5-4C553238F05C}"/>
              </a:ext>
            </a:extLst>
          </p:cNvPr>
          <p:cNvSpPr/>
          <p:nvPr/>
        </p:nvSpPr>
        <p:spPr>
          <a:xfrm>
            <a:off x="6118213" y="4918052"/>
            <a:ext cx="327859" cy="118223"/>
          </a:xfrm>
          <a:custGeom>
            <a:avLst/>
            <a:gdLst>
              <a:gd name="connsiteX0" fmla="*/ 12 w 327859"/>
              <a:gd name="connsiteY0" fmla="*/ 23 h 118223"/>
              <a:gd name="connsiteX1" fmla="*/ 193687 w 327859"/>
              <a:gd name="connsiteY1" fmla="*/ 53998 h 118223"/>
              <a:gd name="connsiteX2" fmla="*/ 142887 w 327859"/>
              <a:gd name="connsiteY2" fmla="*/ 117498 h 118223"/>
              <a:gd name="connsiteX3" fmla="*/ 327037 w 327859"/>
              <a:gd name="connsiteY3" fmla="*/ 9548 h 118223"/>
              <a:gd name="connsiteX4" fmla="*/ 209562 w 327859"/>
              <a:gd name="connsiteY4" fmla="*/ 69873 h 118223"/>
              <a:gd name="connsiteX5" fmla="*/ 184162 w 327859"/>
              <a:gd name="connsiteY5" fmla="*/ 60348 h 118223"/>
              <a:gd name="connsiteX6" fmla="*/ 12 w 327859"/>
              <a:gd name="connsiteY6" fmla="*/ 23 h 1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59" h="118223">
                <a:moveTo>
                  <a:pt x="12" y="23"/>
                </a:moveTo>
                <a:cubicBezTo>
                  <a:pt x="1600" y="-1035"/>
                  <a:pt x="169875" y="34419"/>
                  <a:pt x="193687" y="53998"/>
                </a:cubicBezTo>
                <a:cubicBezTo>
                  <a:pt x="217499" y="73577"/>
                  <a:pt x="120662" y="124906"/>
                  <a:pt x="142887" y="117498"/>
                </a:cubicBezTo>
                <a:cubicBezTo>
                  <a:pt x="165112" y="110090"/>
                  <a:pt x="315925" y="17486"/>
                  <a:pt x="327037" y="9548"/>
                </a:cubicBezTo>
                <a:cubicBezTo>
                  <a:pt x="338150" y="1611"/>
                  <a:pt x="233374" y="61406"/>
                  <a:pt x="209562" y="69873"/>
                </a:cubicBezTo>
                <a:cubicBezTo>
                  <a:pt x="185750" y="78340"/>
                  <a:pt x="218029" y="69873"/>
                  <a:pt x="184162" y="60348"/>
                </a:cubicBezTo>
                <a:cubicBezTo>
                  <a:pt x="150295" y="50823"/>
                  <a:pt x="-1576" y="1081"/>
                  <a:pt x="12" y="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7D77A544-F1C6-893D-A976-455FF77BEDF8}"/>
              </a:ext>
            </a:extLst>
          </p:cNvPr>
          <p:cNvSpPr/>
          <p:nvPr/>
        </p:nvSpPr>
        <p:spPr>
          <a:xfrm>
            <a:off x="5880657" y="3665162"/>
            <a:ext cx="416595" cy="274320"/>
          </a:xfrm>
          <a:custGeom>
            <a:avLst/>
            <a:gdLst>
              <a:gd name="connsiteX0" fmla="*/ 413672 w 416595"/>
              <a:gd name="connsiteY0" fmla="*/ 4964 h 274320"/>
              <a:gd name="connsiteX1" fmla="*/ 119310 w 416595"/>
              <a:gd name="connsiteY1" fmla="*/ 211643 h 274320"/>
              <a:gd name="connsiteX2" fmla="*/ 313464 w 416595"/>
              <a:gd name="connsiteY2" fmla="*/ 61331 h 274320"/>
              <a:gd name="connsiteX3" fmla="*/ 313 w 416595"/>
              <a:gd name="connsiteY3" fmla="*/ 274274 h 274320"/>
              <a:gd name="connsiteX4" fmla="*/ 257096 w 416595"/>
              <a:gd name="connsiteY4" fmla="*/ 80120 h 274320"/>
              <a:gd name="connsiteX5" fmla="*/ 413672 w 416595"/>
              <a:gd name="connsiteY5" fmla="*/ 4964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95" h="274320">
                <a:moveTo>
                  <a:pt x="413672" y="4964"/>
                </a:moveTo>
                <a:cubicBezTo>
                  <a:pt x="390708" y="26884"/>
                  <a:pt x="136011" y="202249"/>
                  <a:pt x="119310" y="211643"/>
                </a:cubicBezTo>
                <a:cubicBezTo>
                  <a:pt x="102609" y="221038"/>
                  <a:pt x="333297" y="50893"/>
                  <a:pt x="313464" y="61331"/>
                </a:cubicBezTo>
                <a:cubicBezTo>
                  <a:pt x="293631" y="71769"/>
                  <a:pt x="9708" y="271143"/>
                  <a:pt x="313" y="274274"/>
                </a:cubicBezTo>
                <a:cubicBezTo>
                  <a:pt x="-9082" y="277405"/>
                  <a:pt x="195510" y="121874"/>
                  <a:pt x="257096" y="80120"/>
                </a:cubicBezTo>
                <a:cubicBezTo>
                  <a:pt x="318682" y="38366"/>
                  <a:pt x="436636" y="-16956"/>
                  <a:pt x="413672" y="49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57348348-9F93-CA35-9FC6-F736E1C2177D}"/>
              </a:ext>
            </a:extLst>
          </p:cNvPr>
          <p:cNvSpPr/>
          <p:nvPr/>
        </p:nvSpPr>
        <p:spPr>
          <a:xfrm>
            <a:off x="6074094" y="3857876"/>
            <a:ext cx="132596" cy="383213"/>
          </a:xfrm>
          <a:custGeom>
            <a:avLst/>
            <a:gdLst>
              <a:gd name="connsiteX0" fmla="*/ 132553 w 132596"/>
              <a:gd name="connsiteY0" fmla="*/ 140 h 383213"/>
              <a:gd name="connsiteX1" fmla="*/ 38607 w 132596"/>
              <a:gd name="connsiteY1" fmla="*/ 250661 h 383213"/>
              <a:gd name="connsiteX2" fmla="*/ 1029 w 132596"/>
              <a:gd name="connsiteY2" fmla="*/ 382184 h 383213"/>
              <a:gd name="connsiteX3" fmla="*/ 13555 w 132596"/>
              <a:gd name="connsiteY3" fmla="*/ 300765 h 383213"/>
              <a:gd name="connsiteX4" fmla="*/ 44870 w 132596"/>
              <a:gd name="connsiteY4" fmla="*/ 106612 h 383213"/>
              <a:gd name="connsiteX5" fmla="*/ 26081 w 132596"/>
              <a:gd name="connsiteY5" fmla="*/ 213083 h 383213"/>
              <a:gd name="connsiteX6" fmla="*/ 132553 w 132596"/>
              <a:gd name="connsiteY6" fmla="*/ 140 h 3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96" h="383213">
                <a:moveTo>
                  <a:pt x="132553" y="140"/>
                </a:moveTo>
                <a:cubicBezTo>
                  <a:pt x="134641" y="6403"/>
                  <a:pt x="60528" y="186987"/>
                  <a:pt x="38607" y="250661"/>
                </a:cubicBezTo>
                <a:cubicBezTo>
                  <a:pt x="16686" y="314335"/>
                  <a:pt x="5204" y="373833"/>
                  <a:pt x="1029" y="382184"/>
                </a:cubicBezTo>
                <a:cubicBezTo>
                  <a:pt x="-3146" y="390535"/>
                  <a:pt x="6248" y="346694"/>
                  <a:pt x="13555" y="300765"/>
                </a:cubicBezTo>
                <a:cubicBezTo>
                  <a:pt x="20862" y="254836"/>
                  <a:pt x="42782" y="121226"/>
                  <a:pt x="44870" y="106612"/>
                </a:cubicBezTo>
                <a:cubicBezTo>
                  <a:pt x="46958" y="91998"/>
                  <a:pt x="14599" y="226653"/>
                  <a:pt x="26081" y="213083"/>
                </a:cubicBezTo>
                <a:cubicBezTo>
                  <a:pt x="37563" y="199513"/>
                  <a:pt x="130465" y="-6123"/>
                  <a:pt x="132553" y="1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4D3A1F-C242-D4F7-AE0A-644D0D6CA7FE}"/>
              </a:ext>
            </a:extLst>
          </p:cNvPr>
          <p:cNvSpPr/>
          <p:nvPr/>
        </p:nvSpPr>
        <p:spPr>
          <a:xfrm>
            <a:off x="6267644" y="3415847"/>
            <a:ext cx="549652" cy="52874"/>
          </a:xfrm>
          <a:custGeom>
            <a:avLst/>
            <a:gdLst>
              <a:gd name="connsiteX0" fmla="*/ 74 w 549652"/>
              <a:gd name="connsiteY0" fmla="*/ 52863 h 52874"/>
              <a:gd name="connsiteX1" fmla="*/ 270531 w 549652"/>
              <a:gd name="connsiteY1" fmla="*/ 5640 h 52874"/>
              <a:gd name="connsiteX2" fmla="*/ 549573 w 549652"/>
              <a:gd name="connsiteY2" fmla="*/ 1347 h 52874"/>
              <a:gd name="connsiteX3" fmla="*/ 296288 w 549652"/>
              <a:gd name="connsiteY3" fmla="*/ 9933 h 52874"/>
              <a:gd name="connsiteX4" fmla="*/ 74 w 549652"/>
              <a:gd name="connsiteY4" fmla="*/ 52863 h 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652" h="52874">
                <a:moveTo>
                  <a:pt x="74" y="52863"/>
                </a:moveTo>
                <a:cubicBezTo>
                  <a:pt x="-4219" y="52147"/>
                  <a:pt x="178948" y="14226"/>
                  <a:pt x="270531" y="5640"/>
                </a:cubicBezTo>
                <a:cubicBezTo>
                  <a:pt x="362114" y="-2946"/>
                  <a:pt x="545280" y="631"/>
                  <a:pt x="549573" y="1347"/>
                </a:cubicBezTo>
                <a:cubicBezTo>
                  <a:pt x="553866" y="2063"/>
                  <a:pt x="383578" y="-800"/>
                  <a:pt x="296288" y="9933"/>
                </a:cubicBezTo>
                <a:cubicBezTo>
                  <a:pt x="208998" y="20666"/>
                  <a:pt x="4367" y="53579"/>
                  <a:pt x="74" y="528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2302D27C-E8E2-3E4B-8F27-28743579BD7F}"/>
              </a:ext>
            </a:extLst>
          </p:cNvPr>
          <p:cNvSpPr/>
          <p:nvPr/>
        </p:nvSpPr>
        <p:spPr>
          <a:xfrm>
            <a:off x="6345314" y="3393813"/>
            <a:ext cx="172962" cy="362705"/>
          </a:xfrm>
          <a:custGeom>
            <a:avLst/>
            <a:gdLst>
              <a:gd name="connsiteX0" fmla="*/ 172961 w 172962"/>
              <a:gd name="connsiteY0" fmla="*/ 262 h 362705"/>
              <a:gd name="connsiteX1" fmla="*/ 39611 w 172962"/>
              <a:gd name="connsiteY1" fmla="*/ 130437 h 362705"/>
              <a:gd name="connsiteX2" fmla="*/ 1511 w 172962"/>
              <a:gd name="connsiteY2" fmla="*/ 359037 h 362705"/>
              <a:gd name="connsiteX3" fmla="*/ 11036 w 172962"/>
              <a:gd name="connsiteY3" fmla="*/ 263787 h 362705"/>
              <a:gd name="connsiteX4" fmla="*/ 42786 w 172962"/>
              <a:gd name="connsiteY4" fmla="*/ 162187 h 362705"/>
              <a:gd name="connsiteX5" fmla="*/ 172961 w 172962"/>
              <a:gd name="connsiteY5" fmla="*/ 262 h 36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62" h="362705">
                <a:moveTo>
                  <a:pt x="172961" y="262"/>
                </a:moveTo>
                <a:cubicBezTo>
                  <a:pt x="172432" y="-5030"/>
                  <a:pt x="68186" y="70641"/>
                  <a:pt x="39611" y="130437"/>
                </a:cubicBezTo>
                <a:cubicBezTo>
                  <a:pt x="11036" y="190233"/>
                  <a:pt x="6273" y="336812"/>
                  <a:pt x="1511" y="359037"/>
                </a:cubicBezTo>
                <a:cubicBezTo>
                  <a:pt x="-3252" y="381262"/>
                  <a:pt x="4157" y="296595"/>
                  <a:pt x="11036" y="263787"/>
                </a:cubicBezTo>
                <a:cubicBezTo>
                  <a:pt x="17915" y="230979"/>
                  <a:pt x="18444" y="205579"/>
                  <a:pt x="42786" y="162187"/>
                </a:cubicBezTo>
                <a:cubicBezTo>
                  <a:pt x="67128" y="118795"/>
                  <a:pt x="173490" y="5554"/>
                  <a:pt x="172961" y="2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8409131-962B-3A20-6D11-86BE4643A945}"/>
              </a:ext>
            </a:extLst>
          </p:cNvPr>
          <p:cNvSpPr/>
          <p:nvPr/>
        </p:nvSpPr>
        <p:spPr>
          <a:xfrm>
            <a:off x="6374048" y="3409398"/>
            <a:ext cx="201385" cy="416360"/>
          </a:xfrm>
          <a:custGeom>
            <a:avLst/>
            <a:gdLst>
              <a:gd name="connsiteX0" fmla="*/ 201377 w 201385"/>
              <a:gd name="connsiteY0" fmla="*/ 552 h 416360"/>
              <a:gd name="connsiteX1" fmla="*/ 83902 w 201385"/>
              <a:gd name="connsiteY1" fmla="*/ 159302 h 416360"/>
              <a:gd name="connsiteX2" fmla="*/ 29927 w 201385"/>
              <a:gd name="connsiteY2" fmla="*/ 283127 h 416360"/>
              <a:gd name="connsiteX3" fmla="*/ 1352 w 201385"/>
              <a:gd name="connsiteY3" fmla="*/ 413302 h 416360"/>
              <a:gd name="connsiteX4" fmla="*/ 10877 w 201385"/>
              <a:gd name="connsiteY4" fmla="*/ 359327 h 416360"/>
              <a:gd name="connsiteX5" fmla="*/ 64852 w 201385"/>
              <a:gd name="connsiteY5" fmla="*/ 184702 h 416360"/>
              <a:gd name="connsiteX6" fmla="*/ 99777 w 201385"/>
              <a:gd name="connsiteY6" fmla="*/ 76752 h 416360"/>
              <a:gd name="connsiteX7" fmla="*/ 90252 w 201385"/>
              <a:gd name="connsiteY7" fmla="*/ 105327 h 416360"/>
              <a:gd name="connsiteX8" fmla="*/ 201377 w 201385"/>
              <a:gd name="connsiteY8" fmla="*/ 552 h 4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85" h="416360">
                <a:moveTo>
                  <a:pt x="201377" y="552"/>
                </a:moveTo>
                <a:cubicBezTo>
                  <a:pt x="200319" y="9548"/>
                  <a:pt x="112477" y="112206"/>
                  <a:pt x="83902" y="159302"/>
                </a:cubicBezTo>
                <a:cubicBezTo>
                  <a:pt x="55327" y="206398"/>
                  <a:pt x="43685" y="240794"/>
                  <a:pt x="29927" y="283127"/>
                </a:cubicBezTo>
                <a:cubicBezTo>
                  <a:pt x="16169" y="325460"/>
                  <a:pt x="4527" y="400602"/>
                  <a:pt x="1352" y="413302"/>
                </a:cubicBezTo>
                <a:cubicBezTo>
                  <a:pt x="-1823" y="426002"/>
                  <a:pt x="294" y="397427"/>
                  <a:pt x="10877" y="359327"/>
                </a:cubicBezTo>
                <a:cubicBezTo>
                  <a:pt x="21460" y="321227"/>
                  <a:pt x="50035" y="231798"/>
                  <a:pt x="64852" y="184702"/>
                </a:cubicBezTo>
                <a:cubicBezTo>
                  <a:pt x="79669" y="137606"/>
                  <a:pt x="95544" y="89981"/>
                  <a:pt x="99777" y="76752"/>
                </a:cubicBezTo>
                <a:cubicBezTo>
                  <a:pt x="104010" y="63523"/>
                  <a:pt x="77552" y="115381"/>
                  <a:pt x="90252" y="105327"/>
                </a:cubicBezTo>
                <a:cubicBezTo>
                  <a:pt x="102952" y="95273"/>
                  <a:pt x="202435" y="-8444"/>
                  <a:pt x="201377" y="5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B2BBB5A1-1355-E1E5-223C-FDF8118DEBBD}"/>
              </a:ext>
            </a:extLst>
          </p:cNvPr>
          <p:cNvSpPr/>
          <p:nvPr/>
        </p:nvSpPr>
        <p:spPr>
          <a:xfrm>
            <a:off x="6357043" y="3457382"/>
            <a:ext cx="119999" cy="329137"/>
          </a:xfrm>
          <a:custGeom>
            <a:avLst/>
            <a:gdLst>
              <a:gd name="connsiteX0" fmla="*/ 119957 w 119999"/>
              <a:gd name="connsiteY0" fmla="*/ 193 h 329137"/>
              <a:gd name="connsiteX1" fmla="*/ 21532 w 119999"/>
              <a:gd name="connsiteY1" fmla="*/ 193868 h 329137"/>
              <a:gd name="connsiteX2" fmla="*/ 5657 w 119999"/>
              <a:gd name="connsiteY2" fmla="*/ 251018 h 329137"/>
              <a:gd name="connsiteX3" fmla="*/ 2482 w 119999"/>
              <a:gd name="connsiteY3" fmla="*/ 324043 h 329137"/>
              <a:gd name="connsiteX4" fmla="*/ 40582 w 119999"/>
              <a:gd name="connsiteY4" fmla="*/ 98618 h 329137"/>
              <a:gd name="connsiteX5" fmla="*/ 34232 w 119999"/>
              <a:gd name="connsiteY5" fmla="*/ 155768 h 329137"/>
              <a:gd name="connsiteX6" fmla="*/ 119957 w 119999"/>
              <a:gd name="connsiteY6" fmla="*/ 193 h 32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9" h="329137">
                <a:moveTo>
                  <a:pt x="119957" y="193"/>
                </a:moveTo>
                <a:cubicBezTo>
                  <a:pt x="117840" y="6543"/>
                  <a:pt x="40582" y="152064"/>
                  <a:pt x="21532" y="193868"/>
                </a:cubicBezTo>
                <a:cubicBezTo>
                  <a:pt x="2482" y="235672"/>
                  <a:pt x="8832" y="229322"/>
                  <a:pt x="5657" y="251018"/>
                </a:cubicBezTo>
                <a:cubicBezTo>
                  <a:pt x="2482" y="272714"/>
                  <a:pt x="-3339" y="349443"/>
                  <a:pt x="2482" y="324043"/>
                </a:cubicBezTo>
                <a:cubicBezTo>
                  <a:pt x="8303" y="298643"/>
                  <a:pt x="35290" y="126664"/>
                  <a:pt x="40582" y="98618"/>
                </a:cubicBezTo>
                <a:cubicBezTo>
                  <a:pt x="45874" y="70572"/>
                  <a:pt x="23649" y="165822"/>
                  <a:pt x="34232" y="155768"/>
                </a:cubicBezTo>
                <a:cubicBezTo>
                  <a:pt x="44815" y="145714"/>
                  <a:pt x="122074" y="-6157"/>
                  <a:pt x="119957" y="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D2AC4DB-1837-D467-1682-B67B3F692B09}"/>
              </a:ext>
            </a:extLst>
          </p:cNvPr>
          <p:cNvSpPr/>
          <p:nvPr/>
        </p:nvSpPr>
        <p:spPr>
          <a:xfrm>
            <a:off x="6364832" y="3577877"/>
            <a:ext cx="74102" cy="661260"/>
          </a:xfrm>
          <a:custGeom>
            <a:avLst/>
            <a:gdLst>
              <a:gd name="connsiteX0" fmla="*/ 74068 w 74102"/>
              <a:gd name="connsiteY0" fmla="*/ 348 h 661260"/>
              <a:gd name="connsiteX1" fmla="*/ 1043 w 74102"/>
              <a:gd name="connsiteY1" fmla="*/ 219423 h 661260"/>
              <a:gd name="connsiteX2" fmla="*/ 29618 w 74102"/>
              <a:gd name="connsiteY2" fmla="*/ 660748 h 661260"/>
              <a:gd name="connsiteX3" fmla="*/ 10568 w 74102"/>
              <a:gd name="connsiteY3" fmla="*/ 305148 h 661260"/>
              <a:gd name="connsiteX4" fmla="*/ 10568 w 74102"/>
              <a:gd name="connsiteY4" fmla="*/ 171798 h 661260"/>
              <a:gd name="connsiteX5" fmla="*/ 74068 w 74102"/>
              <a:gd name="connsiteY5" fmla="*/ 348 h 6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02" h="661260">
                <a:moveTo>
                  <a:pt x="74068" y="348"/>
                </a:moveTo>
                <a:cubicBezTo>
                  <a:pt x="72480" y="8286"/>
                  <a:pt x="8451" y="109356"/>
                  <a:pt x="1043" y="219423"/>
                </a:cubicBezTo>
                <a:cubicBezTo>
                  <a:pt x="-6365" y="329490"/>
                  <a:pt x="28031" y="646461"/>
                  <a:pt x="29618" y="660748"/>
                </a:cubicBezTo>
                <a:cubicBezTo>
                  <a:pt x="31205" y="675035"/>
                  <a:pt x="13743" y="386640"/>
                  <a:pt x="10568" y="305148"/>
                </a:cubicBezTo>
                <a:cubicBezTo>
                  <a:pt x="7393" y="223656"/>
                  <a:pt x="-1603" y="221540"/>
                  <a:pt x="10568" y="171798"/>
                </a:cubicBezTo>
                <a:cubicBezTo>
                  <a:pt x="22739" y="122056"/>
                  <a:pt x="75656" y="-7590"/>
                  <a:pt x="74068" y="3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C1D05023-A3DD-E987-AAE4-D1E756BC27D6}"/>
              </a:ext>
            </a:extLst>
          </p:cNvPr>
          <p:cNvSpPr/>
          <p:nvPr/>
        </p:nvSpPr>
        <p:spPr>
          <a:xfrm>
            <a:off x="6329477" y="3605019"/>
            <a:ext cx="39579" cy="793283"/>
          </a:xfrm>
          <a:custGeom>
            <a:avLst/>
            <a:gdLst>
              <a:gd name="connsiteX0" fmla="*/ 39573 w 39579"/>
              <a:gd name="connsiteY0" fmla="*/ 1781 h 793283"/>
              <a:gd name="connsiteX1" fmla="*/ 1473 w 39579"/>
              <a:gd name="connsiteY1" fmla="*/ 439931 h 793283"/>
              <a:gd name="connsiteX2" fmla="*/ 7823 w 39579"/>
              <a:gd name="connsiteY2" fmla="*/ 357381 h 793283"/>
              <a:gd name="connsiteX3" fmla="*/ 7823 w 39579"/>
              <a:gd name="connsiteY3" fmla="*/ 792356 h 793283"/>
              <a:gd name="connsiteX4" fmla="*/ 1473 w 39579"/>
              <a:gd name="connsiteY4" fmla="*/ 462156 h 793283"/>
              <a:gd name="connsiteX5" fmla="*/ 7823 w 39579"/>
              <a:gd name="connsiteY5" fmla="*/ 106556 h 793283"/>
              <a:gd name="connsiteX6" fmla="*/ 4648 w 39579"/>
              <a:gd name="connsiteY6" fmla="*/ 278006 h 793283"/>
              <a:gd name="connsiteX7" fmla="*/ 39573 w 39579"/>
              <a:gd name="connsiteY7" fmla="*/ 1781 h 7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9" h="793283">
                <a:moveTo>
                  <a:pt x="39573" y="1781"/>
                </a:moveTo>
                <a:cubicBezTo>
                  <a:pt x="39044" y="28768"/>
                  <a:pt x="6765" y="380664"/>
                  <a:pt x="1473" y="439931"/>
                </a:cubicBezTo>
                <a:cubicBezTo>
                  <a:pt x="-3819" y="499198"/>
                  <a:pt x="6765" y="298644"/>
                  <a:pt x="7823" y="357381"/>
                </a:cubicBezTo>
                <a:cubicBezTo>
                  <a:pt x="8881" y="416118"/>
                  <a:pt x="8881" y="774894"/>
                  <a:pt x="7823" y="792356"/>
                </a:cubicBezTo>
                <a:cubicBezTo>
                  <a:pt x="6765" y="809818"/>
                  <a:pt x="1473" y="576456"/>
                  <a:pt x="1473" y="462156"/>
                </a:cubicBezTo>
                <a:cubicBezTo>
                  <a:pt x="1473" y="347856"/>
                  <a:pt x="7294" y="137248"/>
                  <a:pt x="7823" y="106556"/>
                </a:cubicBezTo>
                <a:cubicBezTo>
                  <a:pt x="8352" y="75864"/>
                  <a:pt x="2531" y="292823"/>
                  <a:pt x="4648" y="278006"/>
                </a:cubicBezTo>
                <a:cubicBezTo>
                  <a:pt x="6765" y="263189"/>
                  <a:pt x="40102" y="-25206"/>
                  <a:pt x="39573" y="17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3FF57E7C-6347-1017-6131-FEA730ED927D}"/>
              </a:ext>
            </a:extLst>
          </p:cNvPr>
          <p:cNvSpPr/>
          <p:nvPr/>
        </p:nvSpPr>
        <p:spPr>
          <a:xfrm>
            <a:off x="6356986" y="3924194"/>
            <a:ext cx="38542" cy="881756"/>
          </a:xfrm>
          <a:custGeom>
            <a:avLst/>
            <a:gdLst>
              <a:gd name="connsiteX0" fmla="*/ 2539 w 38542"/>
              <a:gd name="connsiteY0" fmla="*/ 6456 h 881756"/>
              <a:gd name="connsiteX1" fmla="*/ 31114 w 38542"/>
              <a:gd name="connsiteY1" fmla="*/ 673206 h 881756"/>
              <a:gd name="connsiteX2" fmla="*/ 31114 w 38542"/>
              <a:gd name="connsiteY2" fmla="*/ 635106 h 881756"/>
              <a:gd name="connsiteX3" fmla="*/ 37464 w 38542"/>
              <a:gd name="connsiteY3" fmla="*/ 876406 h 881756"/>
              <a:gd name="connsiteX4" fmla="*/ 5714 w 38542"/>
              <a:gd name="connsiteY4" fmla="*/ 365231 h 881756"/>
              <a:gd name="connsiteX5" fmla="*/ 2539 w 38542"/>
              <a:gd name="connsiteY5" fmla="*/ 6456 h 8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42" h="881756">
                <a:moveTo>
                  <a:pt x="2539" y="6456"/>
                </a:moveTo>
                <a:cubicBezTo>
                  <a:pt x="6772" y="57785"/>
                  <a:pt x="26351" y="568431"/>
                  <a:pt x="31114" y="673206"/>
                </a:cubicBezTo>
                <a:cubicBezTo>
                  <a:pt x="35877" y="777981"/>
                  <a:pt x="30056" y="601239"/>
                  <a:pt x="31114" y="635106"/>
                </a:cubicBezTo>
                <a:cubicBezTo>
                  <a:pt x="32172" y="668973"/>
                  <a:pt x="41697" y="921385"/>
                  <a:pt x="37464" y="876406"/>
                </a:cubicBezTo>
                <a:cubicBezTo>
                  <a:pt x="33231" y="831427"/>
                  <a:pt x="12064" y="508106"/>
                  <a:pt x="5714" y="365231"/>
                </a:cubicBezTo>
                <a:cubicBezTo>
                  <a:pt x="-636" y="222356"/>
                  <a:pt x="-1694" y="-44873"/>
                  <a:pt x="2539" y="64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FE4B8FD6-268C-198F-6A87-A625B03CFE2F}"/>
              </a:ext>
            </a:extLst>
          </p:cNvPr>
          <p:cNvSpPr/>
          <p:nvPr/>
        </p:nvSpPr>
        <p:spPr>
          <a:xfrm>
            <a:off x="6333993" y="4076671"/>
            <a:ext cx="22407" cy="624981"/>
          </a:xfrm>
          <a:custGeom>
            <a:avLst/>
            <a:gdLst>
              <a:gd name="connsiteX0" fmla="*/ 6482 w 22407"/>
              <a:gd name="connsiteY0" fmla="*/ 29 h 624981"/>
              <a:gd name="connsiteX1" fmla="*/ 132 w 22407"/>
              <a:gd name="connsiteY1" fmla="*/ 549304 h 624981"/>
              <a:gd name="connsiteX2" fmla="*/ 3307 w 22407"/>
              <a:gd name="connsiteY2" fmla="*/ 619154 h 624981"/>
              <a:gd name="connsiteX3" fmla="*/ 16007 w 22407"/>
              <a:gd name="connsiteY3" fmla="*/ 539779 h 624981"/>
              <a:gd name="connsiteX4" fmla="*/ 22357 w 22407"/>
              <a:gd name="connsiteY4" fmla="*/ 320704 h 624981"/>
              <a:gd name="connsiteX5" fmla="*/ 12832 w 22407"/>
              <a:gd name="connsiteY5" fmla="*/ 574704 h 624981"/>
              <a:gd name="connsiteX6" fmla="*/ 6482 w 22407"/>
              <a:gd name="connsiteY6" fmla="*/ 29 h 6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7" h="624981">
                <a:moveTo>
                  <a:pt x="6482" y="29"/>
                </a:moveTo>
                <a:cubicBezTo>
                  <a:pt x="4365" y="-4204"/>
                  <a:pt x="661" y="446117"/>
                  <a:pt x="132" y="549304"/>
                </a:cubicBezTo>
                <a:cubicBezTo>
                  <a:pt x="-397" y="652491"/>
                  <a:pt x="661" y="620742"/>
                  <a:pt x="3307" y="619154"/>
                </a:cubicBezTo>
                <a:cubicBezTo>
                  <a:pt x="5953" y="617567"/>
                  <a:pt x="12832" y="589521"/>
                  <a:pt x="16007" y="539779"/>
                </a:cubicBezTo>
                <a:cubicBezTo>
                  <a:pt x="19182" y="490037"/>
                  <a:pt x="22886" y="314883"/>
                  <a:pt x="22357" y="320704"/>
                </a:cubicBezTo>
                <a:cubicBezTo>
                  <a:pt x="21828" y="326525"/>
                  <a:pt x="16536" y="623387"/>
                  <a:pt x="12832" y="574704"/>
                </a:cubicBezTo>
                <a:cubicBezTo>
                  <a:pt x="9128" y="526021"/>
                  <a:pt x="8599" y="4262"/>
                  <a:pt x="6482" y="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C56AAE1D-27DB-9C6E-478D-675F853C9359}"/>
              </a:ext>
            </a:extLst>
          </p:cNvPr>
          <p:cNvSpPr/>
          <p:nvPr/>
        </p:nvSpPr>
        <p:spPr>
          <a:xfrm>
            <a:off x="6377825" y="4028125"/>
            <a:ext cx="42238" cy="781136"/>
          </a:xfrm>
          <a:custGeom>
            <a:avLst/>
            <a:gdLst>
              <a:gd name="connsiteX0" fmla="*/ 750 w 42238"/>
              <a:gd name="connsiteY0" fmla="*/ 4125 h 781136"/>
              <a:gd name="connsiteX1" fmla="*/ 42025 w 42238"/>
              <a:gd name="connsiteY1" fmla="*/ 766125 h 781136"/>
              <a:gd name="connsiteX2" fmla="*/ 16625 w 42238"/>
              <a:gd name="connsiteY2" fmla="*/ 474025 h 781136"/>
              <a:gd name="connsiteX3" fmla="*/ 750 w 42238"/>
              <a:gd name="connsiteY3" fmla="*/ 4125 h 7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8" h="781136">
                <a:moveTo>
                  <a:pt x="750" y="4125"/>
                </a:moveTo>
                <a:cubicBezTo>
                  <a:pt x="4983" y="52808"/>
                  <a:pt x="39379" y="687808"/>
                  <a:pt x="42025" y="766125"/>
                </a:cubicBezTo>
                <a:cubicBezTo>
                  <a:pt x="44671" y="844442"/>
                  <a:pt x="21917" y="596792"/>
                  <a:pt x="16625" y="474025"/>
                </a:cubicBezTo>
                <a:cubicBezTo>
                  <a:pt x="11333" y="351258"/>
                  <a:pt x="-3483" y="-44558"/>
                  <a:pt x="750" y="41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2E68361-3FC2-E288-5FA9-1467CBBD3EB7}"/>
              </a:ext>
            </a:extLst>
          </p:cNvPr>
          <p:cNvSpPr/>
          <p:nvPr/>
        </p:nvSpPr>
        <p:spPr>
          <a:xfrm>
            <a:off x="6790971" y="4632204"/>
            <a:ext cx="90850" cy="722927"/>
          </a:xfrm>
          <a:custGeom>
            <a:avLst/>
            <a:gdLst>
              <a:gd name="connsiteX0" fmla="*/ 354 w 90850"/>
              <a:gd name="connsiteY0" fmla="*/ 6471 h 722927"/>
              <a:gd name="connsiteX1" fmla="*/ 89254 w 90850"/>
              <a:gd name="connsiteY1" fmla="*/ 720846 h 722927"/>
              <a:gd name="connsiteX2" fmla="*/ 57504 w 90850"/>
              <a:gd name="connsiteY2" fmla="*/ 228721 h 722927"/>
              <a:gd name="connsiteX3" fmla="*/ 57504 w 90850"/>
              <a:gd name="connsiteY3" fmla="*/ 358896 h 722927"/>
              <a:gd name="connsiteX4" fmla="*/ 354 w 90850"/>
              <a:gd name="connsiteY4" fmla="*/ 6471 h 72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0" h="722927">
                <a:moveTo>
                  <a:pt x="354" y="6471"/>
                </a:moveTo>
                <a:cubicBezTo>
                  <a:pt x="5646" y="66796"/>
                  <a:pt x="79729" y="683804"/>
                  <a:pt x="89254" y="720846"/>
                </a:cubicBezTo>
                <a:cubicBezTo>
                  <a:pt x="98779" y="757888"/>
                  <a:pt x="62796" y="289046"/>
                  <a:pt x="57504" y="228721"/>
                </a:cubicBezTo>
                <a:cubicBezTo>
                  <a:pt x="52212" y="168396"/>
                  <a:pt x="64383" y="391175"/>
                  <a:pt x="57504" y="358896"/>
                </a:cubicBezTo>
                <a:cubicBezTo>
                  <a:pt x="50625" y="326617"/>
                  <a:pt x="-4938" y="-53854"/>
                  <a:pt x="354" y="64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453A0DD9-7AD8-78BC-53CA-7E2328C38A4C}"/>
              </a:ext>
            </a:extLst>
          </p:cNvPr>
          <p:cNvSpPr/>
          <p:nvPr/>
        </p:nvSpPr>
        <p:spPr>
          <a:xfrm>
            <a:off x="5133005" y="5395393"/>
            <a:ext cx="146114" cy="368726"/>
          </a:xfrm>
          <a:custGeom>
            <a:avLst/>
            <a:gdLst>
              <a:gd name="connsiteX0" fmla="*/ 143845 w 146114"/>
              <a:gd name="connsiteY0" fmla="*/ 8457 h 368726"/>
              <a:gd name="connsiteX1" fmla="*/ 970 w 146114"/>
              <a:gd name="connsiteY1" fmla="*/ 367232 h 368726"/>
              <a:gd name="connsiteX2" fmla="*/ 83520 w 146114"/>
              <a:gd name="connsiteY2" fmla="*/ 132282 h 368726"/>
              <a:gd name="connsiteX3" fmla="*/ 143845 w 146114"/>
              <a:gd name="connsiteY3" fmla="*/ 8457 h 3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14" h="368726">
                <a:moveTo>
                  <a:pt x="143845" y="8457"/>
                </a:moveTo>
                <a:cubicBezTo>
                  <a:pt x="130087" y="47615"/>
                  <a:pt x="11024" y="346594"/>
                  <a:pt x="970" y="367232"/>
                </a:cubicBezTo>
                <a:cubicBezTo>
                  <a:pt x="-9084" y="387870"/>
                  <a:pt x="61824" y="188903"/>
                  <a:pt x="83520" y="132282"/>
                </a:cubicBezTo>
                <a:cubicBezTo>
                  <a:pt x="105216" y="75661"/>
                  <a:pt x="157603" y="-30701"/>
                  <a:pt x="143845" y="84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E3BDE8D-6979-23C7-ACB8-188AE0513544}"/>
              </a:ext>
            </a:extLst>
          </p:cNvPr>
          <p:cNvSpPr/>
          <p:nvPr/>
        </p:nvSpPr>
        <p:spPr>
          <a:xfrm>
            <a:off x="4730710" y="5590738"/>
            <a:ext cx="67253" cy="117587"/>
          </a:xfrm>
          <a:custGeom>
            <a:avLst/>
            <a:gdLst>
              <a:gd name="connsiteX0" fmla="*/ 40 w 67253"/>
              <a:gd name="connsiteY0" fmla="*/ 437 h 117587"/>
              <a:gd name="connsiteX1" fmla="*/ 63540 w 67253"/>
              <a:gd name="connsiteY1" fmla="*/ 114737 h 117587"/>
              <a:gd name="connsiteX2" fmla="*/ 54015 w 67253"/>
              <a:gd name="connsiteY2" fmla="*/ 76637 h 117587"/>
              <a:gd name="connsiteX3" fmla="*/ 40 w 67253"/>
              <a:gd name="connsiteY3" fmla="*/ 437 h 1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3" h="117587">
                <a:moveTo>
                  <a:pt x="40" y="437"/>
                </a:moveTo>
                <a:cubicBezTo>
                  <a:pt x="1628" y="6787"/>
                  <a:pt x="54544" y="102037"/>
                  <a:pt x="63540" y="114737"/>
                </a:cubicBezTo>
                <a:cubicBezTo>
                  <a:pt x="72536" y="127437"/>
                  <a:pt x="63540" y="94629"/>
                  <a:pt x="54015" y="76637"/>
                </a:cubicBezTo>
                <a:cubicBezTo>
                  <a:pt x="44490" y="58645"/>
                  <a:pt x="-1548" y="-5913"/>
                  <a:pt x="40" y="4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19D80B3B-CC69-3EA8-073D-C08047F4DA08}"/>
              </a:ext>
            </a:extLst>
          </p:cNvPr>
          <p:cNvSpPr/>
          <p:nvPr/>
        </p:nvSpPr>
        <p:spPr>
          <a:xfrm>
            <a:off x="4806935" y="5456869"/>
            <a:ext cx="194483" cy="387669"/>
          </a:xfrm>
          <a:custGeom>
            <a:avLst/>
            <a:gdLst>
              <a:gd name="connsiteX0" fmla="*/ 15 w 194483"/>
              <a:gd name="connsiteY0" fmla="*/ 61281 h 387669"/>
              <a:gd name="connsiteX1" fmla="*/ 155590 w 194483"/>
              <a:gd name="connsiteY1" fmla="*/ 245431 h 387669"/>
              <a:gd name="connsiteX2" fmla="*/ 190515 w 194483"/>
              <a:gd name="connsiteY2" fmla="*/ 366081 h 387669"/>
              <a:gd name="connsiteX3" fmla="*/ 193690 w 194483"/>
              <a:gd name="connsiteY3" fmla="*/ 350206 h 387669"/>
              <a:gd name="connsiteX4" fmla="*/ 190515 w 194483"/>
              <a:gd name="connsiteY4" fmla="*/ 956 h 387669"/>
              <a:gd name="connsiteX5" fmla="*/ 190515 w 194483"/>
              <a:gd name="connsiteY5" fmla="*/ 245431 h 387669"/>
              <a:gd name="connsiteX6" fmla="*/ 146065 w 194483"/>
              <a:gd name="connsiteY6" fmla="*/ 210506 h 387669"/>
              <a:gd name="connsiteX7" fmla="*/ 15 w 194483"/>
              <a:gd name="connsiteY7" fmla="*/ 61281 h 38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83" h="387669">
                <a:moveTo>
                  <a:pt x="15" y="61281"/>
                </a:moveTo>
                <a:cubicBezTo>
                  <a:pt x="1603" y="67102"/>
                  <a:pt x="123840" y="194631"/>
                  <a:pt x="155590" y="245431"/>
                </a:cubicBezTo>
                <a:cubicBezTo>
                  <a:pt x="187340" y="296231"/>
                  <a:pt x="190515" y="366081"/>
                  <a:pt x="190515" y="366081"/>
                </a:cubicBezTo>
                <a:cubicBezTo>
                  <a:pt x="196865" y="383543"/>
                  <a:pt x="193690" y="411060"/>
                  <a:pt x="193690" y="350206"/>
                </a:cubicBezTo>
                <a:cubicBezTo>
                  <a:pt x="193690" y="289352"/>
                  <a:pt x="191044" y="18418"/>
                  <a:pt x="190515" y="956"/>
                </a:cubicBezTo>
                <a:cubicBezTo>
                  <a:pt x="189986" y="-16506"/>
                  <a:pt x="197923" y="210506"/>
                  <a:pt x="190515" y="245431"/>
                </a:cubicBezTo>
                <a:cubicBezTo>
                  <a:pt x="183107" y="280356"/>
                  <a:pt x="173053" y="236964"/>
                  <a:pt x="146065" y="210506"/>
                </a:cubicBezTo>
                <a:cubicBezTo>
                  <a:pt x="119077" y="184048"/>
                  <a:pt x="-1573" y="55460"/>
                  <a:pt x="15" y="612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64B1035A-ABD3-0C58-5922-06806F733BE8}"/>
              </a:ext>
            </a:extLst>
          </p:cNvPr>
          <p:cNvSpPr/>
          <p:nvPr/>
        </p:nvSpPr>
        <p:spPr>
          <a:xfrm>
            <a:off x="4150283" y="4530725"/>
            <a:ext cx="638561" cy="120650"/>
          </a:xfrm>
          <a:custGeom>
            <a:avLst/>
            <a:gdLst>
              <a:gd name="connsiteX0" fmla="*/ 2617 w 638561"/>
              <a:gd name="connsiteY0" fmla="*/ 0 h 120650"/>
              <a:gd name="connsiteX1" fmla="*/ 482042 w 638561"/>
              <a:gd name="connsiteY1" fmla="*/ 12700 h 120650"/>
              <a:gd name="connsiteX2" fmla="*/ 348692 w 638561"/>
              <a:gd name="connsiteY2" fmla="*/ 25400 h 120650"/>
              <a:gd name="connsiteX3" fmla="*/ 631267 w 638561"/>
              <a:gd name="connsiteY3" fmla="*/ 6350 h 120650"/>
              <a:gd name="connsiteX4" fmla="*/ 561417 w 638561"/>
              <a:gd name="connsiteY4" fmla="*/ 28575 h 120650"/>
              <a:gd name="connsiteX5" fmla="*/ 247092 w 638561"/>
              <a:gd name="connsiteY5" fmla="*/ 120650 h 120650"/>
              <a:gd name="connsiteX6" fmla="*/ 580467 w 638561"/>
              <a:gd name="connsiteY6" fmla="*/ 22225 h 120650"/>
              <a:gd name="connsiteX7" fmla="*/ 301067 w 638561"/>
              <a:gd name="connsiteY7" fmla="*/ 15875 h 120650"/>
              <a:gd name="connsiteX8" fmla="*/ 2617 w 638561"/>
              <a:gd name="connsiteY8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561" h="120650">
                <a:moveTo>
                  <a:pt x="2617" y="0"/>
                </a:moveTo>
                <a:lnTo>
                  <a:pt x="482042" y="12700"/>
                </a:lnTo>
                <a:cubicBezTo>
                  <a:pt x="539721" y="16933"/>
                  <a:pt x="323821" y="26458"/>
                  <a:pt x="348692" y="25400"/>
                </a:cubicBezTo>
                <a:cubicBezTo>
                  <a:pt x="373563" y="24342"/>
                  <a:pt x="595813" y="5821"/>
                  <a:pt x="631267" y="6350"/>
                </a:cubicBezTo>
                <a:cubicBezTo>
                  <a:pt x="666721" y="6879"/>
                  <a:pt x="561417" y="28575"/>
                  <a:pt x="561417" y="28575"/>
                </a:cubicBezTo>
                <a:lnTo>
                  <a:pt x="247092" y="120650"/>
                </a:lnTo>
                <a:cubicBezTo>
                  <a:pt x="250267" y="119592"/>
                  <a:pt x="571471" y="39688"/>
                  <a:pt x="580467" y="22225"/>
                </a:cubicBezTo>
                <a:cubicBezTo>
                  <a:pt x="589463" y="4763"/>
                  <a:pt x="391025" y="15875"/>
                  <a:pt x="301067" y="15875"/>
                </a:cubicBezTo>
                <a:cubicBezTo>
                  <a:pt x="211109" y="15875"/>
                  <a:pt x="-27546" y="529"/>
                  <a:pt x="261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C8762E91-0472-B7CB-AD49-4A2342461746}"/>
              </a:ext>
            </a:extLst>
          </p:cNvPr>
          <p:cNvSpPr/>
          <p:nvPr/>
        </p:nvSpPr>
        <p:spPr>
          <a:xfrm>
            <a:off x="5268540" y="5357336"/>
            <a:ext cx="637960" cy="378442"/>
          </a:xfrm>
          <a:custGeom>
            <a:avLst/>
            <a:gdLst>
              <a:gd name="connsiteX0" fmla="*/ 633785 w 637960"/>
              <a:gd name="connsiteY0" fmla="*/ 2064 h 378442"/>
              <a:gd name="connsiteX1" fmla="*/ 1960 w 637960"/>
              <a:gd name="connsiteY1" fmla="*/ 376714 h 378442"/>
              <a:gd name="connsiteX2" fmla="*/ 430585 w 637960"/>
              <a:gd name="connsiteY2" fmla="*/ 144939 h 378442"/>
              <a:gd name="connsiteX3" fmla="*/ 284535 w 637960"/>
              <a:gd name="connsiteY3" fmla="*/ 221139 h 378442"/>
              <a:gd name="connsiteX4" fmla="*/ 633785 w 637960"/>
              <a:gd name="connsiteY4" fmla="*/ 2064 h 3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60" h="378442">
                <a:moveTo>
                  <a:pt x="633785" y="2064"/>
                </a:moveTo>
                <a:cubicBezTo>
                  <a:pt x="586689" y="27993"/>
                  <a:pt x="35827" y="352902"/>
                  <a:pt x="1960" y="376714"/>
                </a:cubicBezTo>
                <a:cubicBezTo>
                  <a:pt x="-31907" y="400526"/>
                  <a:pt x="383489" y="170868"/>
                  <a:pt x="430585" y="144939"/>
                </a:cubicBezTo>
                <a:cubicBezTo>
                  <a:pt x="477681" y="119010"/>
                  <a:pt x="254372" y="239660"/>
                  <a:pt x="284535" y="221139"/>
                </a:cubicBezTo>
                <a:cubicBezTo>
                  <a:pt x="314697" y="202618"/>
                  <a:pt x="680881" y="-23865"/>
                  <a:pt x="633785" y="20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47DC6B0-0763-7993-D719-506188C606E4}"/>
              </a:ext>
            </a:extLst>
          </p:cNvPr>
          <p:cNvSpPr/>
          <p:nvPr/>
        </p:nvSpPr>
        <p:spPr>
          <a:xfrm>
            <a:off x="4927957" y="5339612"/>
            <a:ext cx="966626" cy="526820"/>
          </a:xfrm>
          <a:custGeom>
            <a:avLst/>
            <a:gdLst>
              <a:gd name="connsiteX0" fmla="*/ 964843 w 966626"/>
              <a:gd name="connsiteY0" fmla="*/ 738 h 526820"/>
              <a:gd name="connsiteX1" fmla="*/ 393343 w 966626"/>
              <a:gd name="connsiteY1" fmla="*/ 337288 h 526820"/>
              <a:gd name="connsiteX2" fmla="*/ 225068 w 966626"/>
              <a:gd name="connsiteY2" fmla="*/ 426188 h 526820"/>
              <a:gd name="connsiteX3" fmla="*/ 333018 w 966626"/>
              <a:gd name="connsiteY3" fmla="*/ 384913 h 526820"/>
              <a:gd name="connsiteX4" fmla="*/ 2818 w 966626"/>
              <a:gd name="connsiteY4" fmla="*/ 524613 h 526820"/>
              <a:gd name="connsiteX5" fmla="*/ 552093 w 966626"/>
              <a:gd name="connsiteY5" fmla="*/ 254738 h 526820"/>
              <a:gd name="connsiteX6" fmla="*/ 964843 w 966626"/>
              <a:gd name="connsiteY6" fmla="*/ 738 h 5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626" h="526820">
                <a:moveTo>
                  <a:pt x="964843" y="738"/>
                </a:moveTo>
                <a:cubicBezTo>
                  <a:pt x="938385" y="14496"/>
                  <a:pt x="516639" y="266380"/>
                  <a:pt x="393343" y="337288"/>
                </a:cubicBezTo>
                <a:cubicBezTo>
                  <a:pt x="270047" y="408196"/>
                  <a:pt x="235122" y="418251"/>
                  <a:pt x="225068" y="426188"/>
                </a:cubicBezTo>
                <a:cubicBezTo>
                  <a:pt x="215014" y="434125"/>
                  <a:pt x="370060" y="368509"/>
                  <a:pt x="333018" y="384913"/>
                </a:cubicBezTo>
                <a:cubicBezTo>
                  <a:pt x="295976" y="401317"/>
                  <a:pt x="-33694" y="546309"/>
                  <a:pt x="2818" y="524613"/>
                </a:cubicBezTo>
                <a:cubicBezTo>
                  <a:pt x="39330" y="502917"/>
                  <a:pt x="386993" y="340463"/>
                  <a:pt x="552093" y="254738"/>
                </a:cubicBezTo>
                <a:cubicBezTo>
                  <a:pt x="717193" y="169013"/>
                  <a:pt x="991301" y="-13020"/>
                  <a:pt x="964843" y="7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6C0A383B-465B-FEE6-6515-277A15FC6D05}"/>
              </a:ext>
            </a:extLst>
          </p:cNvPr>
          <p:cNvSpPr/>
          <p:nvPr/>
        </p:nvSpPr>
        <p:spPr>
          <a:xfrm>
            <a:off x="3804881" y="5819769"/>
            <a:ext cx="1250831" cy="418352"/>
          </a:xfrm>
          <a:custGeom>
            <a:avLst/>
            <a:gdLst>
              <a:gd name="connsiteX0" fmla="*/ 5119 w 1250831"/>
              <a:gd name="connsiteY0" fmla="*/ 415931 h 418352"/>
              <a:gd name="connsiteX1" fmla="*/ 967144 w 1250831"/>
              <a:gd name="connsiteY1" fmla="*/ 101606 h 418352"/>
              <a:gd name="connsiteX2" fmla="*/ 1249719 w 1250831"/>
              <a:gd name="connsiteY2" fmla="*/ 6 h 418352"/>
              <a:gd name="connsiteX3" fmla="*/ 894119 w 1250831"/>
              <a:gd name="connsiteY3" fmla="*/ 104781 h 418352"/>
              <a:gd name="connsiteX4" fmla="*/ 967144 w 1250831"/>
              <a:gd name="connsiteY4" fmla="*/ 104781 h 418352"/>
              <a:gd name="connsiteX5" fmla="*/ 481369 w 1250831"/>
              <a:gd name="connsiteY5" fmla="*/ 292106 h 418352"/>
              <a:gd name="connsiteX6" fmla="*/ 259119 w 1250831"/>
              <a:gd name="connsiteY6" fmla="*/ 371481 h 418352"/>
              <a:gd name="connsiteX7" fmla="*/ 690919 w 1250831"/>
              <a:gd name="connsiteY7" fmla="*/ 196856 h 418352"/>
              <a:gd name="connsiteX8" fmla="*/ 589319 w 1250831"/>
              <a:gd name="connsiteY8" fmla="*/ 244481 h 418352"/>
              <a:gd name="connsiteX9" fmla="*/ 5119 w 1250831"/>
              <a:gd name="connsiteY9" fmla="*/ 415931 h 4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831" h="418352">
                <a:moveTo>
                  <a:pt x="5119" y="415931"/>
                </a:moveTo>
                <a:cubicBezTo>
                  <a:pt x="68090" y="392119"/>
                  <a:pt x="759711" y="170927"/>
                  <a:pt x="967144" y="101606"/>
                </a:cubicBezTo>
                <a:cubicBezTo>
                  <a:pt x="1174577" y="32285"/>
                  <a:pt x="1261890" y="-523"/>
                  <a:pt x="1249719" y="6"/>
                </a:cubicBezTo>
                <a:cubicBezTo>
                  <a:pt x="1237548" y="535"/>
                  <a:pt x="941215" y="87319"/>
                  <a:pt x="894119" y="104781"/>
                </a:cubicBezTo>
                <a:cubicBezTo>
                  <a:pt x="847023" y="122243"/>
                  <a:pt x="1035936" y="73560"/>
                  <a:pt x="967144" y="104781"/>
                </a:cubicBezTo>
                <a:cubicBezTo>
                  <a:pt x="898352" y="136002"/>
                  <a:pt x="599373" y="247656"/>
                  <a:pt x="481369" y="292106"/>
                </a:cubicBezTo>
                <a:cubicBezTo>
                  <a:pt x="363365" y="336556"/>
                  <a:pt x="224194" y="387356"/>
                  <a:pt x="259119" y="371481"/>
                </a:cubicBezTo>
                <a:cubicBezTo>
                  <a:pt x="294044" y="355606"/>
                  <a:pt x="635886" y="218023"/>
                  <a:pt x="690919" y="196856"/>
                </a:cubicBezTo>
                <a:cubicBezTo>
                  <a:pt x="745952" y="175689"/>
                  <a:pt x="699915" y="207969"/>
                  <a:pt x="589319" y="244481"/>
                </a:cubicBezTo>
                <a:cubicBezTo>
                  <a:pt x="478723" y="280993"/>
                  <a:pt x="-57852" y="439743"/>
                  <a:pt x="5119" y="4159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A4CD0444-7CF1-1755-D0CC-192BE8AD5625}"/>
              </a:ext>
            </a:extLst>
          </p:cNvPr>
          <p:cNvSpPr/>
          <p:nvPr/>
        </p:nvSpPr>
        <p:spPr>
          <a:xfrm>
            <a:off x="3389555" y="6133702"/>
            <a:ext cx="788522" cy="298876"/>
          </a:xfrm>
          <a:custGeom>
            <a:avLst/>
            <a:gdLst>
              <a:gd name="connsiteX0" fmla="*/ 1345 w 788522"/>
              <a:gd name="connsiteY0" fmla="*/ 298848 h 298876"/>
              <a:gd name="connsiteX1" fmla="*/ 214070 w 788522"/>
              <a:gd name="connsiteY1" fmla="*/ 165498 h 298876"/>
              <a:gd name="connsiteX2" fmla="*/ 195020 w 788522"/>
              <a:gd name="connsiteY2" fmla="*/ 187723 h 298876"/>
              <a:gd name="connsiteX3" fmla="*/ 480770 w 788522"/>
              <a:gd name="connsiteY3" fmla="*/ 86123 h 298876"/>
              <a:gd name="connsiteX4" fmla="*/ 779220 w 788522"/>
              <a:gd name="connsiteY4" fmla="*/ 398 h 298876"/>
              <a:gd name="connsiteX5" fmla="*/ 677620 w 788522"/>
              <a:gd name="connsiteY5" fmla="*/ 60723 h 298876"/>
              <a:gd name="connsiteX6" fmla="*/ 325195 w 788522"/>
              <a:gd name="connsiteY6" fmla="*/ 206773 h 298876"/>
              <a:gd name="connsiteX7" fmla="*/ 664920 w 788522"/>
              <a:gd name="connsiteY7" fmla="*/ 51198 h 298876"/>
              <a:gd name="connsiteX8" fmla="*/ 341070 w 788522"/>
              <a:gd name="connsiteY8" fmla="*/ 175023 h 298876"/>
              <a:gd name="connsiteX9" fmla="*/ 331545 w 788522"/>
              <a:gd name="connsiteY9" fmla="*/ 152798 h 298876"/>
              <a:gd name="connsiteX10" fmla="*/ 1345 w 788522"/>
              <a:gd name="connsiteY10" fmla="*/ 298848 h 29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522" h="298876">
                <a:moveTo>
                  <a:pt x="1345" y="298848"/>
                </a:moveTo>
                <a:cubicBezTo>
                  <a:pt x="-18234" y="300965"/>
                  <a:pt x="181791" y="184019"/>
                  <a:pt x="214070" y="165498"/>
                </a:cubicBezTo>
                <a:cubicBezTo>
                  <a:pt x="246349" y="146977"/>
                  <a:pt x="150570" y="200952"/>
                  <a:pt x="195020" y="187723"/>
                </a:cubicBezTo>
                <a:cubicBezTo>
                  <a:pt x="239470" y="174494"/>
                  <a:pt x="383404" y="117344"/>
                  <a:pt x="480770" y="86123"/>
                </a:cubicBezTo>
                <a:cubicBezTo>
                  <a:pt x="578136" y="54902"/>
                  <a:pt x="746412" y="4631"/>
                  <a:pt x="779220" y="398"/>
                </a:cubicBezTo>
                <a:cubicBezTo>
                  <a:pt x="812028" y="-3835"/>
                  <a:pt x="753291" y="26327"/>
                  <a:pt x="677620" y="60723"/>
                </a:cubicBezTo>
                <a:cubicBezTo>
                  <a:pt x="601949" y="95119"/>
                  <a:pt x="327312" y="208361"/>
                  <a:pt x="325195" y="206773"/>
                </a:cubicBezTo>
                <a:cubicBezTo>
                  <a:pt x="323078" y="205185"/>
                  <a:pt x="662274" y="56490"/>
                  <a:pt x="664920" y="51198"/>
                </a:cubicBezTo>
                <a:cubicBezTo>
                  <a:pt x="667566" y="45906"/>
                  <a:pt x="396633" y="158090"/>
                  <a:pt x="341070" y="175023"/>
                </a:cubicBezTo>
                <a:cubicBezTo>
                  <a:pt x="285508" y="191956"/>
                  <a:pt x="386578" y="133219"/>
                  <a:pt x="331545" y="152798"/>
                </a:cubicBezTo>
                <a:cubicBezTo>
                  <a:pt x="276512" y="172377"/>
                  <a:pt x="20924" y="296731"/>
                  <a:pt x="1345" y="2988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10A27F7-C4F9-6E3E-948A-770AA2D8E53D}"/>
              </a:ext>
            </a:extLst>
          </p:cNvPr>
          <p:cNvSpPr/>
          <p:nvPr/>
        </p:nvSpPr>
        <p:spPr>
          <a:xfrm>
            <a:off x="3358475" y="6359478"/>
            <a:ext cx="61036" cy="801439"/>
          </a:xfrm>
          <a:custGeom>
            <a:avLst/>
            <a:gdLst>
              <a:gd name="connsiteX0" fmla="*/ 61000 w 61036"/>
              <a:gd name="connsiteY0" fmla="*/ 47 h 801439"/>
              <a:gd name="connsiteX1" fmla="*/ 10200 w 61036"/>
              <a:gd name="connsiteY1" fmla="*/ 403272 h 801439"/>
              <a:gd name="connsiteX2" fmla="*/ 51475 w 61036"/>
              <a:gd name="connsiteY2" fmla="*/ 771572 h 801439"/>
              <a:gd name="connsiteX3" fmla="*/ 51475 w 61036"/>
              <a:gd name="connsiteY3" fmla="*/ 730297 h 801439"/>
              <a:gd name="connsiteX4" fmla="*/ 26075 w 61036"/>
              <a:gd name="connsiteY4" fmla="*/ 339772 h 801439"/>
              <a:gd name="connsiteX5" fmla="*/ 675 w 61036"/>
              <a:gd name="connsiteY5" fmla="*/ 428672 h 801439"/>
              <a:gd name="connsiteX6" fmla="*/ 61000 w 61036"/>
              <a:gd name="connsiteY6" fmla="*/ 47 h 80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36" h="801439">
                <a:moveTo>
                  <a:pt x="61000" y="47"/>
                </a:moveTo>
                <a:cubicBezTo>
                  <a:pt x="62587" y="-4186"/>
                  <a:pt x="11787" y="274685"/>
                  <a:pt x="10200" y="403272"/>
                </a:cubicBezTo>
                <a:cubicBezTo>
                  <a:pt x="8612" y="531860"/>
                  <a:pt x="44596" y="717068"/>
                  <a:pt x="51475" y="771572"/>
                </a:cubicBezTo>
                <a:cubicBezTo>
                  <a:pt x="58354" y="826076"/>
                  <a:pt x="55708" y="802264"/>
                  <a:pt x="51475" y="730297"/>
                </a:cubicBezTo>
                <a:cubicBezTo>
                  <a:pt x="47242" y="658330"/>
                  <a:pt x="34542" y="390043"/>
                  <a:pt x="26075" y="339772"/>
                </a:cubicBezTo>
                <a:cubicBezTo>
                  <a:pt x="17608" y="289501"/>
                  <a:pt x="-4088" y="482647"/>
                  <a:pt x="675" y="428672"/>
                </a:cubicBezTo>
                <a:cubicBezTo>
                  <a:pt x="5438" y="374697"/>
                  <a:pt x="59413" y="4280"/>
                  <a:pt x="61000" y="4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DBD197AC-CFC9-72E8-662B-C5C7315065A3}"/>
              </a:ext>
            </a:extLst>
          </p:cNvPr>
          <p:cNvSpPr/>
          <p:nvPr/>
        </p:nvSpPr>
        <p:spPr>
          <a:xfrm>
            <a:off x="3433270" y="7134150"/>
            <a:ext cx="251561" cy="447369"/>
          </a:xfrm>
          <a:custGeom>
            <a:avLst/>
            <a:gdLst>
              <a:gd name="connsiteX0" fmla="*/ 5255 w 251561"/>
              <a:gd name="connsiteY0" fmla="*/ 6425 h 447369"/>
              <a:gd name="connsiteX1" fmla="*/ 243380 w 251561"/>
              <a:gd name="connsiteY1" fmla="*/ 431875 h 447369"/>
              <a:gd name="connsiteX2" fmla="*/ 179880 w 251561"/>
              <a:gd name="connsiteY2" fmla="*/ 330275 h 447369"/>
              <a:gd name="connsiteX3" fmla="*/ 17955 w 251561"/>
              <a:gd name="connsiteY3" fmla="*/ 98500 h 447369"/>
              <a:gd name="connsiteX4" fmla="*/ 71930 w 251561"/>
              <a:gd name="connsiteY4" fmla="*/ 168350 h 447369"/>
              <a:gd name="connsiteX5" fmla="*/ 5255 w 251561"/>
              <a:gd name="connsiteY5" fmla="*/ 6425 h 44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61" h="447369">
                <a:moveTo>
                  <a:pt x="5255" y="6425"/>
                </a:moveTo>
                <a:cubicBezTo>
                  <a:pt x="33830" y="50346"/>
                  <a:pt x="214276" y="377900"/>
                  <a:pt x="243380" y="431875"/>
                </a:cubicBezTo>
                <a:cubicBezTo>
                  <a:pt x="272484" y="485850"/>
                  <a:pt x="217451" y="385837"/>
                  <a:pt x="179880" y="330275"/>
                </a:cubicBezTo>
                <a:cubicBezTo>
                  <a:pt x="142309" y="274713"/>
                  <a:pt x="35947" y="125487"/>
                  <a:pt x="17955" y="98500"/>
                </a:cubicBezTo>
                <a:cubicBezTo>
                  <a:pt x="-37" y="71513"/>
                  <a:pt x="69813" y="178933"/>
                  <a:pt x="71930" y="168350"/>
                </a:cubicBezTo>
                <a:cubicBezTo>
                  <a:pt x="74047" y="157767"/>
                  <a:pt x="-23320" y="-37496"/>
                  <a:pt x="5255" y="64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5EFDC903-C884-C621-744F-FF7F75A3E867}"/>
              </a:ext>
            </a:extLst>
          </p:cNvPr>
          <p:cNvSpPr/>
          <p:nvPr/>
        </p:nvSpPr>
        <p:spPr>
          <a:xfrm>
            <a:off x="3660775" y="7362816"/>
            <a:ext cx="1412985" cy="183308"/>
          </a:xfrm>
          <a:custGeom>
            <a:avLst/>
            <a:gdLst>
              <a:gd name="connsiteX0" fmla="*/ 0 w 1412985"/>
              <a:gd name="connsiteY0" fmla="*/ 168284 h 183308"/>
              <a:gd name="connsiteX1" fmla="*/ 307975 w 1412985"/>
              <a:gd name="connsiteY1" fmla="*/ 114309 h 183308"/>
              <a:gd name="connsiteX2" fmla="*/ 758825 w 1412985"/>
              <a:gd name="connsiteY2" fmla="*/ 136534 h 183308"/>
              <a:gd name="connsiteX3" fmla="*/ 663575 w 1412985"/>
              <a:gd name="connsiteY3" fmla="*/ 133359 h 183308"/>
              <a:gd name="connsiteX4" fmla="*/ 977900 w 1412985"/>
              <a:gd name="connsiteY4" fmla="*/ 123834 h 183308"/>
              <a:gd name="connsiteX5" fmla="*/ 1412875 w 1412985"/>
              <a:gd name="connsiteY5" fmla="*/ 9 h 183308"/>
              <a:gd name="connsiteX6" fmla="*/ 936625 w 1412985"/>
              <a:gd name="connsiteY6" fmla="*/ 117484 h 183308"/>
              <a:gd name="connsiteX7" fmla="*/ 571500 w 1412985"/>
              <a:gd name="connsiteY7" fmla="*/ 165109 h 183308"/>
              <a:gd name="connsiteX8" fmla="*/ 282575 w 1412985"/>
              <a:gd name="connsiteY8" fmla="*/ 177809 h 183308"/>
              <a:gd name="connsiteX9" fmla="*/ 742950 w 1412985"/>
              <a:gd name="connsiteY9" fmla="*/ 149234 h 183308"/>
              <a:gd name="connsiteX10" fmla="*/ 355600 w 1412985"/>
              <a:gd name="connsiteY10" fmla="*/ 155584 h 183308"/>
              <a:gd name="connsiteX11" fmla="*/ 158750 w 1412985"/>
              <a:gd name="connsiteY11" fmla="*/ 177809 h 183308"/>
              <a:gd name="connsiteX12" fmla="*/ 374650 w 1412985"/>
              <a:gd name="connsiteY12" fmla="*/ 149234 h 183308"/>
              <a:gd name="connsiteX13" fmla="*/ 193675 w 1412985"/>
              <a:gd name="connsiteY13" fmla="*/ 177809 h 183308"/>
              <a:gd name="connsiteX14" fmla="*/ 98425 w 1412985"/>
              <a:gd name="connsiteY14" fmla="*/ 177809 h 183308"/>
              <a:gd name="connsiteX15" fmla="*/ 396875 w 1412985"/>
              <a:gd name="connsiteY15" fmla="*/ 120659 h 183308"/>
              <a:gd name="connsiteX16" fmla="*/ 0 w 1412985"/>
              <a:gd name="connsiteY16" fmla="*/ 168284 h 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985" h="183308">
                <a:moveTo>
                  <a:pt x="0" y="168284"/>
                </a:moveTo>
                <a:cubicBezTo>
                  <a:pt x="90752" y="143942"/>
                  <a:pt x="181504" y="119601"/>
                  <a:pt x="307975" y="114309"/>
                </a:cubicBezTo>
                <a:lnTo>
                  <a:pt x="758825" y="136534"/>
                </a:lnTo>
                <a:cubicBezTo>
                  <a:pt x="818092" y="139709"/>
                  <a:pt x="627063" y="135476"/>
                  <a:pt x="663575" y="133359"/>
                </a:cubicBezTo>
                <a:cubicBezTo>
                  <a:pt x="700087" y="131242"/>
                  <a:pt x="853017" y="146059"/>
                  <a:pt x="977900" y="123834"/>
                </a:cubicBezTo>
                <a:cubicBezTo>
                  <a:pt x="1102783" y="101609"/>
                  <a:pt x="1419754" y="1067"/>
                  <a:pt x="1412875" y="9"/>
                </a:cubicBezTo>
                <a:cubicBezTo>
                  <a:pt x="1405996" y="-1049"/>
                  <a:pt x="1076854" y="89967"/>
                  <a:pt x="936625" y="117484"/>
                </a:cubicBezTo>
                <a:cubicBezTo>
                  <a:pt x="796396" y="145001"/>
                  <a:pt x="680508" y="155055"/>
                  <a:pt x="571500" y="165109"/>
                </a:cubicBezTo>
                <a:cubicBezTo>
                  <a:pt x="462492" y="175163"/>
                  <a:pt x="254000" y="180455"/>
                  <a:pt x="282575" y="177809"/>
                </a:cubicBezTo>
                <a:cubicBezTo>
                  <a:pt x="311150" y="175163"/>
                  <a:pt x="730779" y="152938"/>
                  <a:pt x="742950" y="149234"/>
                </a:cubicBezTo>
                <a:cubicBezTo>
                  <a:pt x="755121" y="145530"/>
                  <a:pt x="452967" y="150821"/>
                  <a:pt x="355600" y="155584"/>
                </a:cubicBezTo>
                <a:cubicBezTo>
                  <a:pt x="258233" y="160346"/>
                  <a:pt x="155575" y="178867"/>
                  <a:pt x="158750" y="177809"/>
                </a:cubicBezTo>
                <a:cubicBezTo>
                  <a:pt x="161925" y="176751"/>
                  <a:pt x="368829" y="149234"/>
                  <a:pt x="374650" y="149234"/>
                </a:cubicBezTo>
                <a:cubicBezTo>
                  <a:pt x="380471" y="149234"/>
                  <a:pt x="239713" y="173047"/>
                  <a:pt x="193675" y="177809"/>
                </a:cubicBezTo>
                <a:cubicBezTo>
                  <a:pt x="147638" y="182572"/>
                  <a:pt x="64558" y="187334"/>
                  <a:pt x="98425" y="177809"/>
                </a:cubicBezTo>
                <a:cubicBezTo>
                  <a:pt x="132292" y="168284"/>
                  <a:pt x="407458" y="123305"/>
                  <a:pt x="396875" y="120659"/>
                </a:cubicBezTo>
                <a:cubicBezTo>
                  <a:pt x="386292" y="118013"/>
                  <a:pt x="210608" y="139973"/>
                  <a:pt x="0" y="1682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5A74BF6-4942-02FD-9F6D-42A78036977B}"/>
              </a:ext>
            </a:extLst>
          </p:cNvPr>
          <p:cNvSpPr/>
          <p:nvPr/>
        </p:nvSpPr>
        <p:spPr>
          <a:xfrm>
            <a:off x="4721225" y="7207719"/>
            <a:ext cx="1066936" cy="272581"/>
          </a:xfrm>
          <a:custGeom>
            <a:avLst/>
            <a:gdLst>
              <a:gd name="connsiteX0" fmla="*/ 0 w 1066936"/>
              <a:gd name="connsiteY0" fmla="*/ 272581 h 272581"/>
              <a:gd name="connsiteX1" fmla="*/ 695325 w 1066936"/>
              <a:gd name="connsiteY1" fmla="*/ 94781 h 272581"/>
              <a:gd name="connsiteX2" fmla="*/ 1050925 w 1066936"/>
              <a:gd name="connsiteY2" fmla="*/ 2706 h 272581"/>
              <a:gd name="connsiteX3" fmla="*/ 927100 w 1066936"/>
              <a:gd name="connsiteY3" fmla="*/ 31281 h 272581"/>
              <a:gd name="connsiteX4" fmla="*/ 241300 w 1066936"/>
              <a:gd name="connsiteY4" fmla="*/ 101131 h 272581"/>
              <a:gd name="connsiteX5" fmla="*/ 790575 w 1066936"/>
              <a:gd name="connsiteY5" fmla="*/ 69381 h 272581"/>
              <a:gd name="connsiteX6" fmla="*/ 419100 w 1066936"/>
              <a:gd name="connsiteY6" fmla="*/ 164631 h 272581"/>
              <a:gd name="connsiteX7" fmla="*/ 600075 w 1066936"/>
              <a:gd name="connsiteY7" fmla="*/ 110656 h 272581"/>
              <a:gd name="connsiteX8" fmla="*/ 0 w 1066936"/>
              <a:gd name="connsiteY8" fmla="*/ 272581 h 27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936" h="272581">
                <a:moveTo>
                  <a:pt x="0" y="272581"/>
                </a:moveTo>
                <a:lnTo>
                  <a:pt x="695325" y="94781"/>
                </a:lnTo>
                <a:lnTo>
                  <a:pt x="1050925" y="2706"/>
                </a:lnTo>
                <a:cubicBezTo>
                  <a:pt x="1089554" y="-7877"/>
                  <a:pt x="1062038" y="14877"/>
                  <a:pt x="927100" y="31281"/>
                </a:cubicBezTo>
                <a:cubicBezTo>
                  <a:pt x="792162" y="47685"/>
                  <a:pt x="264054" y="94781"/>
                  <a:pt x="241300" y="101131"/>
                </a:cubicBezTo>
                <a:cubicBezTo>
                  <a:pt x="218546" y="107481"/>
                  <a:pt x="760942" y="58798"/>
                  <a:pt x="790575" y="69381"/>
                </a:cubicBezTo>
                <a:cubicBezTo>
                  <a:pt x="820208" y="79964"/>
                  <a:pt x="450850" y="157752"/>
                  <a:pt x="419100" y="164631"/>
                </a:cubicBezTo>
                <a:cubicBezTo>
                  <a:pt x="387350" y="171510"/>
                  <a:pt x="666750" y="94252"/>
                  <a:pt x="600075" y="110656"/>
                </a:cubicBezTo>
                <a:cubicBezTo>
                  <a:pt x="533400" y="127060"/>
                  <a:pt x="276225" y="195058"/>
                  <a:pt x="0" y="2725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C5B5B32-A373-70AE-A20A-23ECA1723B95}"/>
              </a:ext>
            </a:extLst>
          </p:cNvPr>
          <p:cNvSpPr/>
          <p:nvPr/>
        </p:nvSpPr>
        <p:spPr>
          <a:xfrm>
            <a:off x="5206351" y="7155333"/>
            <a:ext cx="1026386" cy="233133"/>
          </a:xfrm>
          <a:custGeom>
            <a:avLst/>
            <a:gdLst>
              <a:gd name="connsiteX0" fmla="*/ 649 w 1026386"/>
              <a:gd name="connsiteY0" fmla="*/ 232892 h 233133"/>
              <a:gd name="connsiteX1" fmla="*/ 784874 w 1026386"/>
              <a:gd name="connsiteY1" fmla="*/ 20167 h 233133"/>
              <a:gd name="connsiteX2" fmla="*/ 1026174 w 1026386"/>
              <a:gd name="connsiteY2" fmla="*/ 13817 h 233133"/>
              <a:gd name="connsiteX3" fmla="*/ 826149 w 1026386"/>
              <a:gd name="connsiteY3" fmla="*/ 1117 h 233133"/>
              <a:gd name="connsiteX4" fmla="*/ 759474 w 1026386"/>
              <a:gd name="connsiteY4" fmla="*/ 7467 h 233133"/>
              <a:gd name="connsiteX5" fmla="*/ 651524 w 1026386"/>
              <a:gd name="connsiteY5" fmla="*/ 61442 h 233133"/>
              <a:gd name="connsiteX6" fmla="*/ 649 w 1026386"/>
              <a:gd name="connsiteY6" fmla="*/ 232892 h 23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386" h="233133">
                <a:moveTo>
                  <a:pt x="649" y="232892"/>
                </a:moveTo>
                <a:cubicBezTo>
                  <a:pt x="22874" y="226013"/>
                  <a:pt x="613953" y="56679"/>
                  <a:pt x="784874" y="20167"/>
                </a:cubicBezTo>
                <a:cubicBezTo>
                  <a:pt x="955795" y="-16345"/>
                  <a:pt x="1019295" y="16992"/>
                  <a:pt x="1026174" y="13817"/>
                </a:cubicBezTo>
                <a:cubicBezTo>
                  <a:pt x="1033053" y="10642"/>
                  <a:pt x="870599" y="2175"/>
                  <a:pt x="826149" y="1117"/>
                </a:cubicBezTo>
                <a:cubicBezTo>
                  <a:pt x="781699" y="59"/>
                  <a:pt x="788578" y="-2587"/>
                  <a:pt x="759474" y="7467"/>
                </a:cubicBezTo>
                <a:cubicBezTo>
                  <a:pt x="730370" y="17521"/>
                  <a:pt x="770057" y="25459"/>
                  <a:pt x="651524" y="61442"/>
                </a:cubicBezTo>
                <a:cubicBezTo>
                  <a:pt x="532991" y="97425"/>
                  <a:pt x="-21576" y="239771"/>
                  <a:pt x="649" y="23289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EFACED6-C035-9883-7C94-B89F6A4416B6}"/>
              </a:ext>
            </a:extLst>
          </p:cNvPr>
          <p:cNvSpPr/>
          <p:nvPr/>
        </p:nvSpPr>
        <p:spPr>
          <a:xfrm>
            <a:off x="5336809" y="7049542"/>
            <a:ext cx="1128943" cy="332450"/>
          </a:xfrm>
          <a:custGeom>
            <a:avLst/>
            <a:gdLst>
              <a:gd name="connsiteX0" fmla="*/ 366 w 1128943"/>
              <a:gd name="connsiteY0" fmla="*/ 332333 h 332450"/>
              <a:gd name="connsiteX1" fmla="*/ 803641 w 1128943"/>
              <a:gd name="connsiteY1" fmla="*/ 157708 h 332450"/>
              <a:gd name="connsiteX2" fmla="*/ 736966 w 1128943"/>
              <a:gd name="connsiteY2" fmla="*/ 189458 h 332450"/>
              <a:gd name="connsiteX3" fmla="*/ 1111616 w 1128943"/>
              <a:gd name="connsiteY3" fmla="*/ 8483 h 332450"/>
              <a:gd name="connsiteX4" fmla="*/ 1038591 w 1128943"/>
              <a:gd name="connsiteY4" fmla="*/ 46583 h 332450"/>
              <a:gd name="connsiteX5" fmla="*/ 790941 w 1128943"/>
              <a:gd name="connsiteY5" fmla="*/ 195808 h 332450"/>
              <a:gd name="connsiteX6" fmla="*/ 902066 w 1128943"/>
              <a:gd name="connsiteY6" fmla="*/ 125958 h 332450"/>
              <a:gd name="connsiteX7" fmla="*/ 648066 w 1128943"/>
              <a:gd name="connsiteY7" fmla="*/ 205333 h 332450"/>
              <a:gd name="connsiteX8" fmla="*/ 413116 w 1128943"/>
              <a:gd name="connsiteY8" fmla="*/ 275183 h 332450"/>
              <a:gd name="connsiteX9" fmla="*/ 695691 w 1128943"/>
              <a:gd name="connsiteY9" fmla="*/ 186283 h 332450"/>
              <a:gd name="connsiteX10" fmla="*/ 366 w 1128943"/>
              <a:gd name="connsiteY10" fmla="*/ 332333 h 33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943" h="332450">
                <a:moveTo>
                  <a:pt x="366" y="332333"/>
                </a:moveTo>
                <a:cubicBezTo>
                  <a:pt x="18358" y="327570"/>
                  <a:pt x="680874" y="181520"/>
                  <a:pt x="803641" y="157708"/>
                </a:cubicBezTo>
                <a:cubicBezTo>
                  <a:pt x="926408" y="133895"/>
                  <a:pt x="736966" y="189458"/>
                  <a:pt x="736966" y="189458"/>
                </a:cubicBezTo>
                <a:lnTo>
                  <a:pt x="1111616" y="8483"/>
                </a:lnTo>
                <a:cubicBezTo>
                  <a:pt x="1161887" y="-15329"/>
                  <a:pt x="1092037" y="15362"/>
                  <a:pt x="1038591" y="46583"/>
                </a:cubicBezTo>
                <a:cubicBezTo>
                  <a:pt x="985145" y="77804"/>
                  <a:pt x="813695" y="182579"/>
                  <a:pt x="790941" y="195808"/>
                </a:cubicBezTo>
                <a:cubicBezTo>
                  <a:pt x="768187" y="209037"/>
                  <a:pt x="925879" y="124370"/>
                  <a:pt x="902066" y="125958"/>
                </a:cubicBezTo>
                <a:cubicBezTo>
                  <a:pt x="878253" y="127546"/>
                  <a:pt x="648066" y="205333"/>
                  <a:pt x="648066" y="205333"/>
                </a:cubicBezTo>
                <a:lnTo>
                  <a:pt x="413116" y="275183"/>
                </a:lnTo>
                <a:cubicBezTo>
                  <a:pt x="421054" y="272008"/>
                  <a:pt x="759191" y="176758"/>
                  <a:pt x="695691" y="186283"/>
                </a:cubicBezTo>
                <a:cubicBezTo>
                  <a:pt x="632191" y="195808"/>
                  <a:pt x="-17626" y="337096"/>
                  <a:pt x="366" y="332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AF8B3412-6B34-FB0F-1B46-88C57CE49A09}"/>
              </a:ext>
            </a:extLst>
          </p:cNvPr>
          <p:cNvSpPr/>
          <p:nvPr/>
        </p:nvSpPr>
        <p:spPr>
          <a:xfrm>
            <a:off x="6200641" y="6746874"/>
            <a:ext cx="809759" cy="499563"/>
          </a:xfrm>
          <a:custGeom>
            <a:avLst/>
            <a:gdLst>
              <a:gd name="connsiteX0" fmla="*/ 809759 w 809759"/>
              <a:gd name="connsiteY0" fmla="*/ 1 h 499563"/>
              <a:gd name="connsiteX1" fmla="*/ 438284 w 809759"/>
              <a:gd name="connsiteY1" fmla="*/ 225426 h 499563"/>
              <a:gd name="connsiteX2" fmla="*/ 165234 w 809759"/>
              <a:gd name="connsiteY2" fmla="*/ 419101 h 499563"/>
              <a:gd name="connsiteX3" fmla="*/ 134 w 809759"/>
              <a:gd name="connsiteY3" fmla="*/ 498476 h 499563"/>
              <a:gd name="connsiteX4" fmla="*/ 190634 w 809759"/>
              <a:gd name="connsiteY4" fmla="*/ 368301 h 499563"/>
              <a:gd name="connsiteX5" fmla="*/ 441459 w 809759"/>
              <a:gd name="connsiteY5" fmla="*/ 133351 h 499563"/>
              <a:gd name="connsiteX6" fmla="*/ 273184 w 809759"/>
              <a:gd name="connsiteY6" fmla="*/ 307976 h 499563"/>
              <a:gd name="connsiteX7" fmla="*/ 692284 w 809759"/>
              <a:gd name="connsiteY7" fmla="*/ 50801 h 499563"/>
              <a:gd name="connsiteX8" fmla="*/ 438284 w 809759"/>
              <a:gd name="connsiteY8" fmla="*/ 222251 h 499563"/>
              <a:gd name="connsiteX9" fmla="*/ 809759 w 809759"/>
              <a:gd name="connsiteY9" fmla="*/ 1 h 4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759" h="499563">
                <a:moveTo>
                  <a:pt x="809759" y="1"/>
                </a:moveTo>
                <a:cubicBezTo>
                  <a:pt x="809759" y="530"/>
                  <a:pt x="545705" y="155576"/>
                  <a:pt x="438284" y="225426"/>
                </a:cubicBezTo>
                <a:cubicBezTo>
                  <a:pt x="330863" y="295276"/>
                  <a:pt x="238259" y="373593"/>
                  <a:pt x="165234" y="419101"/>
                </a:cubicBezTo>
                <a:cubicBezTo>
                  <a:pt x="92209" y="464609"/>
                  <a:pt x="-4099" y="506943"/>
                  <a:pt x="134" y="498476"/>
                </a:cubicBezTo>
                <a:cubicBezTo>
                  <a:pt x="4367" y="490009"/>
                  <a:pt x="117080" y="429155"/>
                  <a:pt x="190634" y="368301"/>
                </a:cubicBezTo>
                <a:cubicBezTo>
                  <a:pt x="264188" y="307447"/>
                  <a:pt x="427701" y="143405"/>
                  <a:pt x="441459" y="133351"/>
                </a:cubicBezTo>
                <a:cubicBezTo>
                  <a:pt x="455217" y="123297"/>
                  <a:pt x="231380" y="321734"/>
                  <a:pt x="273184" y="307976"/>
                </a:cubicBezTo>
                <a:cubicBezTo>
                  <a:pt x="314988" y="294218"/>
                  <a:pt x="664767" y="65089"/>
                  <a:pt x="692284" y="50801"/>
                </a:cubicBezTo>
                <a:cubicBezTo>
                  <a:pt x="719801" y="36514"/>
                  <a:pt x="422938" y="236009"/>
                  <a:pt x="438284" y="222251"/>
                </a:cubicBezTo>
                <a:cubicBezTo>
                  <a:pt x="453630" y="208493"/>
                  <a:pt x="809759" y="-528"/>
                  <a:pt x="809759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F3DF458-B94D-F679-C107-2E308812BC7B}"/>
              </a:ext>
            </a:extLst>
          </p:cNvPr>
          <p:cNvSpPr/>
          <p:nvPr/>
        </p:nvSpPr>
        <p:spPr>
          <a:xfrm>
            <a:off x="6527688" y="6564892"/>
            <a:ext cx="387667" cy="394708"/>
          </a:xfrm>
          <a:custGeom>
            <a:avLst/>
            <a:gdLst>
              <a:gd name="connsiteX0" fmla="*/ 387462 w 387667"/>
              <a:gd name="connsiteY0" fmla="*/ 61333 h 394708"/>
              <a:gd name="connsiteX1" fmla="*/ 111237 w 387667"/>
              <a:gd name="connsiteY1" fmla="*/ 302633 h 394708"/>
              <a:gd name="connsiteX2" fmla="*/ 25512 w 387667"/>
              <a:gd name="connsiteY2" fmla="*/ 394708 h 394708"/>
              <a:gd name="connsiteX3" fmla="*/ 104887 w 387667"/>
              <a:gd name="connsiteY3" fmla="*/ 302633 h 394708"/>
              <a:gd name="connsiteX4" fmla="*/ 212837 w 387667"/>
              <a:gd name="connsiteY4" fmla="*/ 150233 h 394708"/>
              <a:gd name="connsiteX5" fmla="*/ 98537 w 387667"/>
              <a:gd name="connsiteY5" fmla="*/ 223258 h 394708"/>
              <a:gd name="connsiteX6" fmla="*/ 355712 w 387667"/>
              <a:gd name="connsiteY6" fmla="*/ 1008 h 394708"/>
              <a:gd name="connsiteX7" fmla="*/ 112 w 387667"/>
              <a:gd name="connsiteY7" fmla="*/ 328033 h 394708"/>
              <a:gd name="connsiteX8" fmla="*/ 314437 w 387667"/>
              <a:gd name="connsiteY8" fmla="*/ 108958 h 394708"/>
              <a:gd name="connsiteX9" fmla="*/ 63612 w 387667"/>
              <a:gd name="connsiteY9" fmla="*/ 299458 h 394708"/>
              <a:gd name="connsiteX10" fmla="*/ 387462 w 387667"/>
              <a:gd name="connsiteY10" fmla="*/ 61333 h 3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67" h="394708">
                <a:moveTo>
                  <a:pt x="387462" y="61333"/>
                </a:moveTo>
                <a:cubicBezTo>
                  <a:pt x="395400" y="61862"/>
                  <a:pt x="171562" y="247070"/>
                  <a:pt x="111237" y="302633"/>
                </a:cubicBezTo>
                <a:cubicBezTo>
                  <a:pt x="50912" y="358196"/>
                  <a:pt x="26570" y="394708"/>
                  <a:pt x="25512" y="394708"/>
                </a:cubicBezTo>
                <a:cubicBezTo>
                  <a:pt x="24454" y="394708"/>
                  <a:pt x="73666" y="343379"/>
                  <a:pt x="104887" y="302633"/>
                </a:cubicBezTo>
                <a:cubicBezTo>
                  <a:pt x="136108" y="261887"/>
                  <a:pt x="213895" y="163462"/>
                  <a:pt x="212837" y="150233"/>
                </a:cubicBezTo>
                <a:cubicBezTo>
                  <a:pt x="211779" y="137004"/>
                  <a:pt x="74725" y="248129"/>
                  <a:pt x="98537" y="223258"/>
                </a:cubicBezTo>
                <a:cubicBezTo>
                  <a:pt x="122349" y="198387"/>
                  <a:pt x="372116" y="-16455"/>
                  <a:pt x="355712" y="1008"/>
                </a:cubicBezTo>
                <a:cubicBezTo>
                  <a:pt x="339308" y="18470"/>
                  <a:pt x="6991" y="310041"/>
                  <a:pt x="112" y="328033"/>
                </a:cubicBezTo>
                <a:cubicBezTo>
                  <a:pt x="-6767" y="346025"/>
                  <a:pt x="303854" y="113721"/>
                  <a:pt x="314437" y="108958"/>
                </a:cubicBezTo>
                <a:cubicBezTo>
                  <a:pt x="325020" y="104196"/>
                  <a:pt x="55145" y="303162"/>
                  <a:pt x="63612" y="299458"/>
                </a:cubicBezTo>
                <a:cubicBezTo>
                  <a:pt x="72079" y="295754"/>
                  <a:pt x="379524" y="60804"/>
                  <a:pt x="387462" y="61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019FA7AA-F485-670C-A89C-CAEDF8B1B588}"/>
              </a:ext>
            </a:extLst>
          </p:cNvPr>
          <p:cNvSpPr/>
          <p:nvPr/>
        </p:nvSpPr>
        <p:spPr>
          <a:xfrm>
            <a:off x="5540375" y="5635625"/>
            <a:ext cx="608871" cy="104809"/>
          </a:xfrm>
          <a:custGeom>
            <a:avLst/>
            <a:gdLst>
              <a:gd name="connsiteX0" fmla="*/ 0 w 608871"/>
              <a:gd name="connsiteY0" fmla="*/ 0 h 104809"/>
              <a:gd name="connsiteX1" fmla="*/ 276225 w 608871"/>
              <a:gd name="connsiteY1" fmla="*/ 73025 h 104809"/>
              <a:gd name="connsiteX2" fmla="*/ 146050 w 608871"/>
              <a:gd name="connsiteY2" fmla="*/ 76200 h 104809"/>
              <a:gd name="connsiteX3" fmla="*/ 390525 w 608871"/>
              <a:gd name="connsiteY3" fmla="*/ 47625 h 104809"/>
              <a:gd name="connsiteX4" fmla="*/ 606425 w 608871"/>
              <a:gd name="connsiteY4" fmla="*/ 104775 h 104809"/>
              <a:gd name="connsiteX5" fmla="*/ 244475 w 608871"/>
              <a:gd name="connsiteY5" fmla="*/ 38100 h 104809"/>
              <a:gd name="connsiteX6" fmla="*/ 0 w 608871"/>
              <a:gd name="connsiteY6" fmla="*/ 0 h 1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71" h="104809">
                <a:moveTo>
                  <a:pt x="0" y="0"/>
                </a:moveTo>
                <a:cubicBezTo>
                  <a:pt x="125941" y="30162"/>
                  <a:pt x="251883" y="60325"/>
                  <a:pt x="276225" y="73025"/>
                </a:cubicBezTo>
                <a:cubicBezTo>
                  <a:pt x="300567" y="85725"/>
                  <a:pt x="127000" y="80433"/>
                  <a:pt x="146050" y="76200"/>
                </a:cubicBezTo>
                <a:cubicBezTo>
                  <a:pt x="165100" y="71967"/>
                  <a:pt x="313796" y="42863"/>
                  <a:pt x="390525" y="47625"/>
                </a:cubicBezTo>
                <a:cubicBezTo>
                  <a:pt x="467254" y="52387"/>
                  <a:pt x="630767" y="106363"/>
                  <a:pt x="606425" y="104775"/>
                </a:cubicBezTo>
                <a:cubicBezTo>
                  <a:pt x="582083" y="103188"/>
                  <a:pt x="244475" y="38100"/>
                  <a:pt x="244475" y="38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AB2EAC39-2FCD-CE9D-8933-0EA5DE2092CC}"/>
              </a:ext>
            </a:extLst>
          </p:cNvPr>
          <p:cNvSpPr/>
          <p:nvPr/>
        </p:nvSpPr>
        <p:spPr>
          <a:xfrm>
            <a:off x="4945259" y="5895676"/>
            <a:ext cx="653903" cy="134866"/>
          </a:xfrm>
          <a:custGeom>
            <a:avLst/>
            <a:gdLst>
              <a:gd name="connsiteX0" fmla="*/ 1391 w 653903"/>
              <a:gd name="connsiteY0" fmla="*/ 299 h 134866"/>
              <a:gd name="connsiteX1" fmla="*/ 639566 w 653903"/>
              <a:gd name="connsiteY1" fmla="*/ 133649 h 134866"/>
              <a:gd name="connsiteX2" fmla="*/ 430016 w 653903"/>
              <a:gd name="connsiteY2" fmla="*/ 63799 h 134866"/>
              <a:gd name="connsiteX3" fmla="*/ 245866 w 653903"/>
              <a:gd name="connsiteY3" fmla="*/ 19349 h 134866"/>
              <a:gd name="connsiteX4" fmla="*/ 461766 w 653903"/>
              <a:gd name="connsiteY4" fmla="*/ 95549 h 134866"/>
              <a:gd name="connsiteX5" fmla="*/ 1391 w 653903"/>
              <a:gd name="connsiteY5" fmla="*/ 299 h 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03" h="134866">
                <a:moveTo>
                  <a:pt x="1391" y="299"/>
                </a:moveTo>
                <a:lnTo>
                  <a:pt x="639566" y="133649"/>
                </a:lnTo>
                <a:cubicBezTo>
                  <a:pt x="711003" y="144232"/>
                  <a:pt x="495633" y="82849"/>
                  <a:pt x="430016" y="63799"/>
                </a:cubicBezTo>
                <a:cubicBezTo>
                  <a:pt x="364399" y="44749"/>
                  <a:pt x="240574" y="14057"/>
                  <a:pt x="245866" y="19349"/>
                </a:cubicBezTo>
                <a:cubicBezTo>
                  <a:pt x="251158" y="24641"/>
                  <a:pt x="498808" y="100311"/>
                  <a:pt x="461766" y="95549"/>
                </a:cubicBezTo>
                <a:cubicBezTo>
                  <a:pt x="424724" y="90787"/>
                  <a:pt x="-28242" y="-6051"/>
                  <a:pt x="1391" y="29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EB262E14-DF8A-0F47-EEB8-95F5CE2017B2}"/>
              </a:ext>
            </a:extLst>
          </p:cNvPr>
          <p:cNvSpPr/>
          <p:nvPr/>
        </p:nvSpPr>
        <p:spPr>
          <a:xfrm>
            <a:off x="4856573" y="5928180"/>
            <a:ext cx="868196" cy="180900"/>
          </a:xfrm>
          <a:custGeom>
            <a:avLst/>
            <a:gdLst>
              <a:gd name="connsiteX0" fmla="*/ 13877 w 868196"/>
              <a:gd name="connsiteY0" fmla="*/ 5895 h 180900"/>
              <a:gd name="connsiteX1" fmla="*/ 680627 w 868196"/>
              <a:gd name="connsiteY1" fmla="*/ 126545 h 180900"/>
              <a:gd name="connsiteX2" fmla="*/ 845727 w 868196"/>
              <a:gd name="connsiteY2" fmla="*/ 177345 h 180900"/>
              <a:gd name="connsiteX3" fmla="*/ 274227 w 868196"/>
              <a:gd name="connsiteY3" fmla="*/ 34470 h 180900"/>
              <a:gd name="connsiteX4" fmla="*/ 13877 w 868196"/>
              <a:gd name="connsiteY4" fmla="*/ 5895 h 18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96" h="180900">
                <a:moveTo>
                  <a:pt x="13877" y="5895"/>
                </a:moveTo>
                <a:cubicBezTo>
                  <a:pt x="81610" y="21241"/>
                  <a:pt x="541985" y="97970"/>
                  <a:pt x="680627" y="126545"/>
                </a:cubicBezTo>
                <a:cubicBezTo>
                  <a:pt x="819269" y="155120"/>
                  <a:pt x="913460" y="192691"/>
                  <a:pt x="845727" y="177345"/>
                </a:cubicBezTo>
                <a:cubicBezTo>
                  <a:pt x="777994" y="161999"/>
                  <a:pt x="407048" y="61987"/>
                  <a:pt x="274227" y="34470"/>
                </a:cubicBezTo>
                <a:cubicBezTo>
                  <a:pt x="141406" y="6953"/>
                  <a:pt x="-53856" y="-9451"/>
                  <a:pt x="13877" y="589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71B71D-C887-651F-D6A2-ADD99A624AB4}"/>
              </a:ext>
            </a:extLst>
          </p:cNvPr>
          <p:cNvSpPr/>
          <p:nvPr/>
        </p:nvSpPr>
        <p:spPr>
          <a:xfrm>
            <a:off x="5689496" y="6194118"/>
            <a:ext cx="89184" cy="378778"/>
          </a:xfrm>
          <a:custGeom>
            <a:avLst/>
            <a:gdLst>
              <a:gd name="connsiteX0" fmla="*/ 89004 w 89184"/>
              <a:gd name="connsiteY0" fmla="*/ 307 h 378778"/>
              <a:gd name="connsiteX1" fmla="*/ 38204 w 89184"/>
              <a:gd name="connsiteY1" fmla="*/ 120957 h 378778"/>
              <a:gd name="connsiteX2" fmla="*/ 3279 w 89184"/>
              <a:gd name="connsiteY2" fmla="*/ 371782 h 378778"/>
              <a:gd name="connsiteX3" fmla="*/ 3279 w 89184"/>
              <a:gd name="connsiteY3" fmla="*/ 295582 h 378778"/>
              <a:gd name="connsiteX4" fmla="*/ 19154 w 89184"/>
              <a:gd name="connsiteY4" fmla="*/ 152707 h 378778"/>
              <a:gd name="connsiteX5" fmla="*/ 89004 w 89184"/>
              <a:gd name="connsiteY5" fmla="*/ 307 h 3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84" h="378778">
                <a:moveTo>
                  <a:pt x="89004" y="307"/>
                </a:moveTo>
                <a:cubicBezTo>
                  <a:pt x="92179" y="-4985"/>
                  <a:pt x="52491" y="59045"/>
                  <a:pt x="38204" y="120957"/>
                </a:cubicBezTo>
                <a:cubicBezTo>
                  <a:pt x="23917" y="182869"/>
                  <a:pt x="9100" y="342678"/>
                  <a:pt x="3279" y="371782"/>
                </a:cubicBezTo>
                <a:cubicBezTo>
                  <a:pt x="-2542" y="400886"/>
                  <a:pt x="633" y="332094"/>
                  <a:pt x="3279" y="295582"/>
                </a:cubicBezTo>
                <a:cubicBezTo>
                  <a:pt x="5925" y="259070"/>
                  <a:pt x="4867" y="197686"/>
                  <a:pt x="19154" y="152707"/>
                </a:cubicBezTo>
                <a:cubicBezTo>
                  <a:pt x="33441" y="107728"/>
                  <a:pt x="85829" y="5599"/>
                  <a:pt x="89004" y="3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B8DB021A-4FBB-DE50-C370-413A42B7D4EE}"/>
              </a:ext>
            </a:extLst>
          </p:cNvPr>
          <p:cNvSpPr/>
          <p:nvPr/>
        </p:nvSpPr>
        <p:spPr>
          <a:xfrm>
            <a:off x="6134092" y="6172123"/>
            <a:ext cx="356137" cy="404292"/>
          </a:xfrm>
          <a:custGeom>
            <a:avLst/>
            <a:gdLst>
              <a:gd name="connsiteX0" fmla="*/ 8 w 356137"/>
              <a:gd name="connsiteY0" fmla="*/ 77 h 404292"/>
              <a:gd name="connsiteX1" fmla="*/ 292108 w 356137"/>
              <a:gd name="connsiteY1" fmla="*/ 235027 h 404292"/>
              <a:gd name="connsiteX2" fmla="*/ 342908 w 356137"/>
              <a:gd name="connsiteY2" fmla="*/ 362027 h 404292"/>
              <a:gd name="connsiteX3" fmla="*/ 355608 w 356137"/>
              <a:gd name="connsiteY3" fmla="*/ 400127 h 404292"/>
              <a:gd name="connsiteX4" fmla="*/ 330208 w 356137"/>
              <a:gd name="connsiteY4" fmla="*/ 276302 h 404292"/>
              <a:gd name="connsiteX5" fmla="*/ 282583 w 356137"/>
              <a:gd name="connsiteY5" fmla="*/ 209627 h 404292"/>
              <a:gd name="connsiteX6" fmla="*/ 8 w 356137"/>
              <a:gd name="connsiteY6" fmla="*/ 77 h 40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37" h="404292">
                <a:moveTo>
                  <a:pt x="8" y="77"/>
                </a:moveTo>
                <a:cubicBezTo>
                  <a:pt x="1595" y="4310"/>
                  <a:pt x="234958" y="174702"/>
                  <a:pt x="292108" y="235027"/>
                </a:cubicBezTo>
                <a:cubicBezTo>
                  <a:pt x="349258" y="295352"/>
                  <a:pt x="332325" y="334510"/>
                  <a:pt x="342908" y="362027"/>
                </a:cubicBezTo>
                <a:cubicBezTo>
                  <a:pt x="353491" y="389544"/>
                  <a:pt x="357725" y="414415"/>
                  <a:pt x="355608" y="400127"/>
                </a:cubicBezTo>
                <a:cubicBezTo>
                  <a:pt x="353491" y="385840"/>
                  <a:pt x="342379" y="308052"/>
                  <a:pt x="330208" y="276302"/>
                </a:cubicBezTo>
                <a:cubicBezTo>
                  <a:pt x="318037" y="244552"/>
                  <a:pt x="332854" y="253019"/>
                  <a:pt x="282583" y="209627"/>
                </a:cubicBezTo>
                <a:cubicBezTo>
                  <a:pt x="232312" y="166235"/>
                  <a:pt x="-1579" y="-4156"/>
                  <a:pt x="8" y="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CB6B716-FB18-A91B-CD8D-7ADA35C688DE}"/>
              </a:ext>
            </a:extLst>
          </p:cNvPr>
          <p:cNvSpPr/>
          <p:nvPr/>
        </p:nvSpPr>
        <p:spPr>
          <a:xfrm>
            <a:off x="3679061" y="6460094"/>
            <a:ext cx="33069" cy="292887"/>
          </a:xfrm>
          <a:custGeom>
            <a:avLst/>
            <a:gdLst>
              <a:gd name="connsiteX0" fmla="*/ 10289 w 33069"/>
              <a:gd name="connsiteY0" fmla="*/ 1031 h 292887"/>
              <a:gd name="connsiteX1" fmla="*/ 764 w 33069"/>
              <a:gd name="connsiteY1" fmla="*/ 102631 h 292887"/>
              <a:gd name="connsiteX2" fmla="*/ 29339 w 33069"/>
              <a:gd name="connsiteY2" fmla="*/ 286781 h 292887"/>
              <a:gd name="connsiteX3" fmla="*/ 29339 w 33069"/>
              <a:gd name="connsiteY3" fmla="*/ 235981 h 292887"/>
              <a:gd name="connsiteX4" fmla="*/ 7114 w 33069"/>
              <a:gd name="connsiteY4" fmla="*/ 108981 h 292887"/>
              <a:gd name="connsiteX5" fmla="*/ 32514 w 33069"/>
              <a:gd name="connsiteY5" fmla="*/ 51831 h 292887"/>
              <a:gd name="connsiteX6" fmla="*/ 10289 w 33069"/>
              <a:gd name="connsiteY6" fmla="*/ 1031 h 29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" h="292887">
                <a:moveTo>
                  <a:pt x="10289" y="1031"/>
                </a:moveTo>
                <a:cubicBezTo>
                  <a:pt x="4997" y="9498"/>
                  <a:pt x="-2411" y="55006"/>
                  <a:pt x="764" y="102631"/>
                </a:cubicBezTo>
                <a:cubicBezTo>
                  <a:pt x="3939" y="150256"/>
                  <a:pt x="24577" y="264556"/>
                  <a:pt x="29339" y="286781"/>
                </a:cubicBezTo>
                <a:cubicBezTo>
                  <a:pt x="34102" y="309006"/>
                  <a:pt x="33043" y="265614"/>
                  <a:pt x="29339" y="235981"/>
                </a:cubicBezTo>
                <a:cubicBezTo>
                  <a:pt x="25635" y="206348"/>
                  <a:pt x="6585" y="139673"/>
                  <a:pt x="7114" y="108981"/>
                </a:cubicBezTo>
                <a:cubicBezTo>
                  <a:pt x="7643" y="78289"/>
                  <a:pt x="28281" y="65060"/>
                  <a:pt x="32514" y="51831"/>
                </a:cubicBezTo>
                <a:cubicBezTo>
                  <a:pt x="36747" y="38602"/>
                  <a:pt x="15581" y="-7436"/>
                  <a:pt x="10289" y="10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8C5B597-8231-D383-406B-BA84B6A5F7E7}"/>
              </a:ext>
            </a:extLst>
          </p:cNvPr>
          <p:cNvSpPr/>
          <p:nvPr/>
        </p:nvSpPr>
        <p:spPr>
          <a:xfrm>
            <a:off x="4503645" y="5951756"/>
            <a:ext cx="919441" cy="135018"/>
          </a:xfrm>
          <a:custGeom>
            <a:avLst/>
            <a:gdLst>
              <a:gd name="connsiteX0" fmla="*/ 1680 w 919441"/>
              <a:gd name="connsiteY0" fmla="*/ 106144 h 135018"/>
              <a:gd name="connsiteX1" fmla="*/ 376330 w 919441"/>
              <a:gd name="connsiteY1" fmla="*/ 39469 h 135018"/>
              <a:gd name="connsiteX2" fmla="*/ 919255 w 919441"/>
              <a:gd name="connsiteY2" fmla="*/ 134719 h 135018"/>
              <a:gd name="connsiteX3" fmla="*/ 316005 w 919441"/>
              <a:gd name="connsiteY3" fmla="*/ 1369 h 135018"/>
              <a:gd name="connsiteX4" fmla="*/ 490630 w 919441"/>
              <a:gd name="connsiteY4" fmla="*/ 64869 h 135018"/>
              <a:gd name="connsiteX5" fmla="*/ 500155 w 919441"/>
              <a:gd name="connsiteY5" fmla="*/ 55344 h 135018"/>
              <a:gd name="connsiteX6" fmla="*/ 249330 w 919441"/>
              <a:gd name="connsiteY6" fmla="*/ 71219 h 135018"/>
              <a:gd name="connsiteX7" fmla="*/ 1680 w 919441"/>
              <a:gd name="connsiteY7" fmla="*/ 106144 h 1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41" h="135018">
                <a:moveTo>
                  <a:pt x="1680" y="106144"/>
                </a:moveTo>
                <a:cubicBezTo>
                  <a:pt x="22846" y="100852"/>
                  <a:pt x="223401" y="34707"/>
                  <a:pt x="376330" y="39469"/>
                </a:cubicBezTo>
                <a:cubicBezTo>
                  <a:pt x="529259" y="44231"/>
                  <a:pt x="929309" y="141069"/>
                  <a:pt x="919255" y="134719"/>
                </a:cubicBezTo>
                <a:cubicBezTo>
                  <a:pt x="909201" y="128369"/>
                  <a:pt x="387443" y="13011"/>
                  <a:pt x="316005" y="1369"/>
                </a:cubicBezTo>
                <a:cubicBezTo>
                  <a:pt x="244568" y="-10273"/>
                  <a:pt x="459938" y="55873"/>
                  <a:pt x="490630" y="64869"/>
                </a:cubicBezTo>
                <a:cubicBezTo>
                  <a:pt x="521322" y="73865"/>
                  <a:pt x="540372" y="54286"/>
                  <a:pt x="500155" y="55344"/>
                </a:cubicBezTo>
                <a:cubicBezTo>
                  <a:pt x="459938" y="56402"/>
                  <a:pt x="333997" y="63281"/>
                  <a:pt x="249330" y="71219"/>
                </a:cubicBezTo>
                <a:cubicBezTo>
                  <a:pt x="164663" y="79156"/>
                  <a:pt x="-19486" y="111436"/>
                  <a:pt x="1680" y="10614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4ED2A6D2-F49E-BA45-57A7-AEAC5ED67F4D}"/>
              </a:ext>
            </a:extLst>
          </p:cNvPr>
          <p:cNvSpPr/>
          <p:nvPr/>
        </p:nvSpPr>
        <p:spPr>
          <a:xfrm>
            <a:off x="4368117" y="6054062"/>
            <a:ext cx="1416456" cy="211991"/>
          </a:xfrm>
          <a:custGeom>
            <a:avLst/>
            <a:gdLst>
              <a:gd name="connsiteX0" fmla="*/ 3858 w 1416456"/>
              <a:gd name="connsiteY0" fmla="*/ 92738 h 211991"/>
              <a:gd name="connsiteX1" fmla="*/ 689658 w 1416456"/>
              <a:gd name="connsiteY1" fmla="*/ 80038 h 211991"/>
              <a:gd name="connsiteX2" fmla="*/ 1130983 w 1416456"/>
              <a:gd name="connsiteY2" fmla="*/ 121313 h 211991"/>
              <a:gd name="connsiteX3" fmla="*/ 829358 w 1416456"/>
              <a:gd name="connsiteY3" fmla="*/ 210213 h 211991"/>
              <a:gd name="connsiteX4" fmla="*/ 1410383 w 1416456"/>
              <a:gd name="connsiteY4" fmla="*/ 32413 h 211991"/>
              <a:gd name="connsiteX5" fmla="*/ 1108758 w 1416456"/>
              <a:gd name="connsiteY5" fmla="*/ 108613 h 211991"/>
              <a:gd name="connsiteX6" fmla="*/ 718233 w 1416456"/>
              <a:gd name="connsiteY6" fmla="*/ 13363 h 211991"/>
              <a:gd name="connsiteX7" fmla="*/ 534083 w 1416456"/>
              <a:gd name="connsiteY7" fmla="*/ 10188 h 211991"/>
              <a:gd name="connsiteX8" fmla="*/ 1099233 w 1416456"/>
              <a:gd name="connsiteY8" fmla="*/ 102263 h 211991"/>
              <a:gd name="connsiteX9" fmla="*/ 442008 w 1416456"/>
              <a:gd name="connsiteY9" fmla="*/ 60988 h 211991"/>
              <a:gd name="connsiteX10" fmla="*/ 3858 w 1416456"/>
              <a:gd name="connsiteY10" fmla="*/ 92738 h 21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456" h="211991">
                <a:moveTo>
                  <a:pt x="3858" y="92738"/>
                </a:moveTo>
                <a:cubicBezTo>
                  <a:pt x="45133" y="95913"/>
                  <a:pt x="501804" y="75276"/>
                  <a:pt x="689658" y="80038"/>
                </a:cubicBezTo>
                <a:cubicBezTo>
                  <a:pt x="877512" y="84800"/>
                  <a:pt x="1107700" y="99617"/>
                  <a:pt x="1130983" y="121313"/>
                </a:cubicBezTo>
                <a:cubicBezTo>
                  <a:pt x="1154266" y="143009"/>
                  <a:pt x="782791" y="225030"/>
                  <a:pt x="829358" y="210213"/>
                </a:cubicBezTo>
                <a:cubicBezTo>
                  <a:pt x="875925" y="195396"/>
                  <a:pt x="1363816" y="49346"/>
                  <a:pt x="1410383" y="32413"/>
                </a:cubicBezTo>
                <a:cubicBezTo>
                  <a:pt x="1456950" y="15480"/>
                  <a:pt x="1224116" y="111788"/>
                  <a:pt x="1108758" y="108613"/>
                </a:cubicBezTo>
                <a:cubicBezTo>
                  <a:pt x="993400" y="105438"/>
                  <a:pt x="814012" y="29767"/>
                  <a:pt x="718233" y="13363"/>
                </a:cubicBezTo>
                <a:cubicBezTo>
                  <a:pt x="622454" y="-3041"/>
                  <a:pt x="470583" y="-4629"/>
                  <a:pt x="534083" y="10188"/>
                </a:cubicBezTo>
                <a:cubicBezTo>
                  <a:pt x="597583" y="25005"/>
                  <a:pt x="1114579" y="93796"/>
                  <a:pt x="1099233" y="102263"/>
                </a:cubicBezTo>
                <a:cubicBezTo>
                  <a:pt x="1083887" y="110730"/>
                  <a:pt x="621925" y="63634"/>
                  <a:pt x="442008" y="60988"/>
                </a:cubicBezTo>
                <a:cubicBezTo>
                  <a:pt x="262091" y="58342"/>
                  <a:pt x="-37417" y="89563"/>
                  <a:pt x="3858" y="9273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D5B8AE4B-815A-2CBC-A833-875E0A7A8CF7}"/>
              </a:ext>
            </a:extLst>
          </p:cNvPr>
          <p:cNvSpPr/>
          <p:nvPr/>
        </p:nvSpPr>
        <p:spPr>
          <a:xfrm>
            <a:off x="3946523" y="6400759"/>
            <a:ext cx="1701802" cy="110354"/>
          </a:xfrm>
          <a:custGeom>
            <a:avLst/>
            <a:gdLst>
              <a:gd name="connsiteX0" fmla="*/ 2 w 1701802"/>
              <a:gd name="connsiteY0" fmla="*/ 41 h 110354"/>
              <a:gd name="connsiteX1" fmla="*/ 746127 w 1701802"/>
              <a:gd name="connsiteY1" fmla="*/ 95291 h 110354"/>
              <a:gd name="connsiteX2" fmla="*/ 679452 w 1701802"/>
              <a:gd name="connsiteY2" fmla="*/ 107991 h 110354"/>
              <a:gd name="connsiteX3" fmla="*/ 1016002 w 1701802"/>
              <a:gd name="connsiteY3" fmla="*/ 73066 h 110354"/>
              <a:gd name="connsiteX4" fmla="*/ 1701802 w 1701802"/>
              <a:gd name="connsiteY4" fmla="*/ 76241 h 110354"/>
              <a:gd name="connsiteX5" fmla="*/ 787402 w 1701802"/>
              <a:gd name="connsiteY5" fmla="*/ 69891 h 110354"/>
              <a:gd name="connsiteX6" fmla="*/ 346077 w 1701802"/>
              <a:gd name="connsiteY6" fmla="*/ 34966 h 110354"/>
              <a:gd name="connsiteX7" fmla="*/ 736602 w 1701802"/>
              <a:gd name="connsiteY7" fmla="*/ 107991 h 110354"/>
              <a:gd name="connsiteX8" fmla="*/ 2 w 1701802"/>
              <a:gd name="connsiteY8" fmla="*/ 41 h 11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802" h="110354">
                <a:moveTo>
                  <a:pt x="2" y="41"/>
                </a:moveTo>
                <a:cubicBezTo>
                  <a:pt x="1590" y="-2076"/>
                  <a:pt x="632885" y="77299"/>
                  <a:pt x="746127" y="95291"/>
                </a:cubicBezTo>
                <a:cubicBezTo>
                  <a:pt x="859369" y="113283"/>
                  <a:pt x="634473" y="111695"/>
                  <a:pt x="679452" y="107991"/>
                </a:cubicBezTo>
                <a:cubicBezTo>
                  <a:pt x="724431" y="104287"/>
                  <a:pt x="845610" y="78358"/>
                  <a:pt x="1016002" y="73066"/>
                </a:cubicBezTo>
                <a:cubicBezTo>
                  <a:pt x="1186394" y="67774"/>
                  <a:pt x="1701802" y="76241"/>
                  <a:pt x="1701802" y="76241"/>
                </a:cubicBezTo>
                <a:lnTo>
                  <a:pt x="787402" y="69891"/>
                </a:lnTo>
                <a:cubicBezTo>
                  <a:pt x="561448" y="63012"/>
                  <a:pt x="354544" y="28616"/>
                  <a:pt x="346077" y="34966"/>
                </a:cubicBezTo>
                <a:cubicBezTo>
                  <a:pt x="337610" y="41316"/>
                  <a:pt x="790048" y="111695"/>
                  <a:pt x="736602" y="107991"/>
                </a:cubicBezTo>
                <a:cubicBezTo>
                  <a:pt x="683156" y="104287"/>
                  <a:pt x="-1586" y="2158"/>
                  <a:pt x="2" y="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4F3F5E8E-3BAD-F3DB-7E71-0901375867D3}"/>
              </a:ext>
            </a:extLst>
          </p:cNvPr>
          <p:cNvSpPr/>
          <p:nvPr/>
        </p:nvSpPr>
        <p:spPr>
          <a:xfrm>
            <a:off x="4244927" y="6533993"/>
            <a:ext cx="1274225" cy="193832"/>
          </a:xfrm>
          <a:custGeom>
            <a:avLst/>
            <a:gdLst>
              <a:gd name="connsiteX0" fmla="*/ 3223 w 1274225"/>
              <a:gd name="connsiteY0" fmla="*/ 157 h 193832"/>
              <a:gd name="connsiteX1" fmla="*/ 1235123 w 1274225"/>
              <a:gd name="connsiteY1" fmla="*/ 92232 h 193832"/>
              <a:gd name="connsiteX2" fmla="*/ 914448 w 1274225"/>
              <a:gd name="connsiteY2" fmla="*/ 73182 h 193832"/>
              <a:gd name="connsiteX3" fmla="*/ 377873 w 1274225"/>
              <a:gd name="connsiteY3" fmla="*/ 193832 h 193832"/>
              <a:gd name="connsiteX4" fmla="*/ 860473 w 1274225"/>
              <a:gd name="connsiteY4" fmla="*/ 73182 h 193832"/>
              <a:gd name="connsiteX5" fmla="*/ 3223 w 1274225"/>
              <a:gd name="connsiteY5" fmla="*/ 157 h 1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225" h="193832">
                <a:moveTo>
                  <a:pt x="3223" y="157"/>
                </a:moveTo>
                <a:cubicBezTo>
                  <a:pt x="65665" y="3332"/>
                  <a:pt x="1083252" y="80061"/>
                  <a:pt x="1235123" y="92232"/>
                </a:cubicBezTo>
                <a:cubicBezTo>
                  <a:pt x="1386994" y="104403"/>
                  <a:pt x="1057323" y="56249"/>
                  <a:pt x="914448" y="73182"/>
                </a:cubicBezTo>
                <a:cubicBezTo>
                  <a:pt x="771573" y="90115"/>
                  <a:pt x="386869" y="193832"/>
                  <a:pt x="377873" y="193832"/>
                </a:cubicBezTo>
                <a:cubicBezTo>
                  <a:pt x="368877" y="193832"/>
                  <a:pt x="915506" y="103874"/>
                  <a:pt x="860473" y="73182"/>
                </a:cubicBezTo>
                <a:cubicBezTo>
                  <a:pt x="805440" y="42490"/>
                  <a:pt x="-59219" y="-3018"/>
                  <a:pt x="3223" y="1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0F4C5439-C559-3EAD-2658-CDE2A8D19FB7}"/>
              </a:ext>
            </a:extLst>
          </p:cNvPr>
          <p:cNvSpPr/>
          <p:nvPr/>
        </p:nvSpPr>
        <p:spPr>
          <a:xfrm>
            <a:off x="4483100" y="6774415"/>
            <a:ext cx="1369649" cy="62764"/>
          </a:xfrm>
          <a:custGeom>
            <a:avLst/>
            <a:gdLst>
              <a:gd name="connsiteX0" fmla="*/ 0 w 1369649"/>
              <a:gd name="connsiteY0" fmla="*/ 29610 h 62764"/>
              <a:gd name="connsiteX1" fmla="*/ 838200 w 1369649"/>
              <a:gd name="connsiteY1" fmla="*/ 45485 h 62764"/>
              <a:gd name="connsiteX2" fmla="*/ 777875 w 1369649"/>
              <a:gd name="connsiteY2" fmla="*/ 61360 h 62764"/>
              <a:gd name="connsiteX3" fmla="*/ 1120775 w 1369649"/>
              <a:gd name="connsiteY3" fmla="*/ 7385 h 62764"/>
              <a:gd name="connsiteX4" fmla="*/ 1365250 w 1369649"/>
              <a:gd name="connsiteY4" fmla="*/ 4210 h 62764"/>
              <a:gd name="connsiteX5" fmla="*/ 911225 w 1369649"/>
              <a:gd name="connsiteY5" fmla="*/ 42310 h 62764"/>
              <a:gd name="connsiteX6" fmla="*/ 406400 w 1369649"/>
              <a:gd name="connsiteY6" fmla="*/ 26435 h 62764"/>
              <a:gd name="connsiteX7" fmla="*/ 771525 w 1369649"/>
              <a:gd name="connsiteY7" fmla="*/ 39135 h 62764"/>
              <a:gd name="connsiteX8" fmla="*/ 0 w 1369649"/>
              <a:gd name="connsiteY8" fmla="*/ 29610 h 6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649" h="62764">
                <a:moveTo>
                  <a:pt x="0" y="29610"/>
                </a:moveTo>
                <a:lnTo>
                  <a:pt x="838200" y="45485"/>
                </a:lnTo>
                <a:cubicBezTo>
                  <a:pt x="967846" y="50777"/>
                  <a:pt x="730779" y="67710"/>
                  <a:pt x="777875" y="61360"/>
                </a:cubicBezTo>
                <a:cubicBezTo>
                  <a:pt x="824971" y="55010"/>
                  <a:pt x="1022879" y="16910"/>
                  <a:pt x="1120775" y="7385"/>
                </a:cubicBezTo>
                <a:cubicBezTo>
                  <a:pt x="1218671" y="-2140"/>
                  <a:pt x="1400175" y="-1611"/>
                  <a:pt x="1365250" y="4210"/>
                </a:cubicBezTo>
                <a:cubicBezTo>
                  <a:pt x="1330325" y="10031"/>
                  <a:pt x="1071033" y="38606"/>
                  <a:pt x="911225" y="42310"/>
                </a:cubicBezTo>
                <a:lnTo>
                  <a:pt x="406400" y="26435"/>
                </a:lnTo>
                <a:cubicBezTo>
                  <a:pt x="383117" y="25906"/>
                  <a:pt x="771525" y="39135"/>
                  <a:pt x="771525" y="39135"/>
                </a:cubicBezTo>
                <a:lnTo>
                  <a:pt x="0" y="2961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A35E91-389C-21F0-FB80-4F80BE012580}"/>
              </a:ext>
            </a:extLst>
          </p:cNvPr>
          <p:cNvSpPr/>
          <p:nvPr/>
        </p:nvSpPr>
        <p:spPr>
          <a:xfrm>
            <a:off x="4003466" y="6556336"/>
            <a:ext cx="127209" cy="181018"/>
          </a:xfrm>
          <a:custGeom>
            <a:avLst/>
            <a:gdLst>
              <a:gd name="connsiteX0" fmla="*/ 209 w 127209"/>
              <a:gd name="connsiteY0" fmla="*/ 15914 h 181018"/>
              <a:gd name="connsiteX1" fmla="*/ 51009 w 127209"/>
              <a:gd name="connsiteY1" fmla="*/ 104814 h 181018"/>
              <a:gd name="connsiteX2" fmla="*/ 47834 w 127209"/>
              <a:gd name="connsiteY2" fmla="*/ 181014 h 181018"/>
              <a:gd name="connsiteX3" fmla="*/ 73234 w 127209"/>
              <a:gd name="connsiteY3" fmla="*/ 101639 h 181018"/>
              <a:gd name="connsiteX4" fmla="*/ 127209 w 127209"/>
              <a:gd name="connsiteY4" fmla="*/ 39 h 181018"/>
              <a:gd name="connsiteX5" fmla="*/ 73234 w 127209"/>
              <a:gd name="connsiteY5" fmla="*/ 88939 h 181018"/>
              <a:gd name="connsiteX6" fmla="*/ 209 w 127209"/>
              <a:gd name="connsiteY6" fmla="*/ 15914 h 1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09" h="181018">
                <a:moveTo>
                  <a:pt x="209" y="15914"/>
                </a:moveTo>
                <a:cubicBezTo>
                  <a:pt x="-3495" y="18560"/>
                  <a:pt x="43072" y="77298"/>
                  <a:pt x="51009" y="104814"/>
                </a:cubicBezTo>
                <a:cubicBezTo>
                  <a:pt x="58946" y="132330"/>
                  <a:pt x="44130" y="181543"/>
                  <a:pt x="47834" y="181014"/>
                </a:cubicBezTo>
                <a:cubicBezTo>
                  <a:pt x="51538" y="180485"/>
                  <a:pt x="60005" y="131801"/>
                  <a:pt x="73234" y="101639"/>
                </a:cubicBezTo>
                <a:cubicBezTo>
                  <a:pt x="86463" y="71477"/>
                  <a:pt x="127209" y="2156"/>
                  <a:pt x="127209" y="39"/>
                </a:cubicBezTo>
                <a:cubicBezTo>
                  <a:pt x="127209" y="-2078"/>
                  <a:pt x="91226" y="81531"/>
                  <a:pt x="73234" y="88939"/>
                </a:cubicBezTo>
                <a:cubicBezTo>
                  <a:pt x="55242" y="96347"/>
                  <a:pt x="3913" y="13268"/>
                  <a:pt x="209" y="1591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E1DCF1AA-C4B8-58A2-79AF-53EC81E735EF}"/>
              </a:ext>
            </a:extLst>
          </p:cNvPr>
          <p:cNvSpPr/>
          <p:nvPr/>
        </p:nvSpPr>
        <p:spPr>
          <a:xfrm>
            <a:off x="4474464" y="6832550"/>
            <a:ext cx="854244" cy="138851"/>
          </a:xfrm>
          <a:custGeom>
            <a:avLst/>
            <a:gdLst>
              <a:gd name="connsiteX0" fmla="*/ 14986 w 854244"/>
              <a:gd name="connsiteY0" fmla="*/ 136575 h 138851"/>
              <a:gd name="connsiteX1" fmla="*/ 653161 w 854244"/>
              <a:gd name="connsiteY1" fmla="*/ 57200 h 138851"/>
              <a:gd name="connsiteX2" fmla="*/ 834136 w 854244"/>
              <a:gd name="connsiteY2" fmla="*/ 44500 h 138851"/>
              <a:gd name="connsiteX3" fmla="*/ 249936 w 854244"/>
              <a:gd name="connsiteY3" fmla="*/ 50 h 138851"/>
              <a:gd name="connsiteX4" fmla="*/ 703961 w 854244"/>
              <a:gd name="connsiteY4" fmla="*/ 54025 h 138851"/>
              <a:gd name="connsiteX5" fmla="*/ 240411 w 854244"/>
              <a:gd name="connsiteY5" fmla="*/ 111175 h 138851"/>
              <a:gd name="connsiteX6" fmla="*/ 14986 w 854244"/>
              <a:gd name="connsiteY6" fmla="*/ 136575 h 13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244" h="138851">
                <a:moveTo>
                  <a:pt x="14986" y="136575"/>
                </a:moveTo>
                <a:lnTo>
                  <a:pt x="653161" y="57200"/>
                </a:lnTo>
                <a:cubicBezTo>
                  <a:pt x="789686" y="41854"/>
                  <a:pt x="901340" y="54025"/>
                  <a:pt x="834136" y="44500"/>
                </a:cubicBezTo>
                <a:cubicBezTo>
                  <a:pt x="766932" y="34975"/>
                  <a:pt x="271632" y="-1537"/>
                  <a:pt x="249936" y="50"/>
                </a:cubicBezTo>
                <a:cubicBezTo>
                  <a:pt x="228240" y="1637"/>
                  <a:pt x="705548" y="35504"/>
                  <a:pt x="703961" y="54025"/>
                </a:cubicBezTo>
                <a:cubicBezTo>
                  <a:pt x="702374" y="72546"/>
                  <a:pt x="350478" y="96358"/>
                  <a:pt x="240411" y="111175"/>
                </a:cubicBezTo>
                <a:cubicBezTo>
                  <a:pt x="130344" y="125992"/>
                  <a:pt x="-53806" y="145571"/>
                  <a:pt x="14986" y="1365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158AAA7D-858F-A882-572D-767282D4D7E5}"/>
              </a:ext>
            </a:extLst>
          </p:cNvPr>
          <p:cNvSpPr/>
          <p:nvPr/>
        </p:nvSpPr>
        <p:spPr>
          <a:xfrm>
            <a:off x="4308475" y="6968036"/>
            <a:ext cx="1010556" cy="70939"/>
          </a:xfrm>
          <a:custGeom>
            <a:avLst/>
            <a:gdLst>
              <a:gd name="connsiteX0" fmla="*/ 0 w 1010556"/>
              <a:gd name="connsiteY0" fmla="*/ 70939 h 70939"/>
              <a:gd name="connsiteX1" fmla="*/ 987425 w 1010556"/>
              <a:gd name="connsiteY1" fmla="*/ 1089 h 70939"/>
              <a:gd name="connsiteX2" fmla="*/ 720725 w 1010556"/>
              <a:gd name="connsiteY2" fmla="*/ 26489 h 70939"/>
              <a:gd name="connsiteX3" fmla="*/ 307975 w 1010556"/>
              <a:gd name="connsiteY3" fmla="*/ 67764 h 70939"/>
              <a:gd name="connsiteX4" fmla="*/ 1000125 w 1010556"/>
              <a:gd name="connsiteY4" fmla="*/ 64589 h 70939"/>
              <a:gd name="connsiteX5" fmla="*/ 508000 w 1010556"/>
              <a:gd name="connsiteY5" fmla="*/ 58239 h 70939"/>
              <a:gd name="connsiteX6" fmla="*/ 0 w 1010556"/>
              <a:gd name="connsiteY6" fmla="*/ 70939 h 7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56" h="70939">
                <a:moveTo>
                  <a:pt x="0" y="70939"/>
                </a:moveTo>
                <a:lnTo>
                  <a:pt x="987425" y="1089"/>
                </a:lnTo>
                <a:cubicBezTo>
                  <a:pt x="1107546" y="-6319"/>
                  <a:pt x="720725" y="26489"/>
                  <a:pt x="720725" y="26489"/>
                </a:cubicBezTo>
                <a:cubicBezTo>
                  <a:pt x="607483" y="37601"/>
                  <a:pt x="261408" y="61414"/>
                  <a:pt x="307975" y="67764"/>
                </a:cubicBezTo>
                <a:cubicBezTo>
                  <a:pt x="354542" y="74114"/>
                  <a:pt x="966788" y="66176"/>
                  <a:pt x="1000125" y="64589"/>
                </a:cubicBezTo>
                <a:cubicBezTo>
                  <a:pt x="1033462" y="63002"/>
                  <a:pt x="508000" y="58239"/>
                  <a:pt x="508000" y="58239"/>
                </a:cubicBezTo>
                <a:lnTo>
                  <a:pt x="0" y="7093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BE7E93A-A591-F87E-1364-5B7128164F30}"/>
              </a:ext>
            </a:extLst>
          </p:cNvPr>
          <p:cNvSpPr/>
          <p:nvPr/>
        </p:nvSpPr>
        <p:spPr>
          <a:xfrm>
            <a:off x="4050835" y="7121467"/>
            <a:ext cx="1887606" cy="291063"/>
          </a:xfrm>
          <a:custGeom>
            <a:avLst/>
            <a:gdLst>
              <a:gd name="connsiteX0" fmla="*/ 3640 w 1887606"/>
              <a:gd name="connsiteY0" fmla="*/ 288983 h 291063"/>
              <a:gd name="connsiteX1" fmla="*/ 730715 w 1887606"/>
              <a:gd name="connsiteY1" fmla="*/ 95308 h 291063"/>
              <a:gd name="connsiteX2" fmla="*/ 457665 w 1887606"/>
              <a:gd name="connsiteY2" fmla="*/ 117533 h 291063"/>
              <a:gd name="connsiteX3" fmla="*/ 1197440 w 1887606"/>
              <a:gd name="connsiteY3" fmla="*/ 73083 h 291063"/>
              <a:gd name="connsiteX4" fmla="*/ 1886415 w 1887606"/>
              <a:gd name="connsiteY4" fmla="*/ 58 h 291063"/>
              <a:gd name="connsiteX5" fmla="*/ 1349840 w 1887606"/>
              <a:gd name="connsiteY5" fmla="*/ 85783 h 291063"/>
              <a:gd name="connsiteX6" fmla="*/ 838665 w 1887606"/>
              <a:gd name="connsiteY6" fmla="*/ 155633 h 291063"/>
              <a:gd name="connsiteX7" fmla="*/ 1006940 w 1887606"/>
              <a:gd name="connsiteY7" fmla="*/ 130233 h 291063"/>
              <a:gd name="connsiteX8" fmla="*/ 705315 w 1887606"/>
              <a:gd name="connsiteY8" fmla="*/ 130233 h 291063"/>
              <a:gd name="connsiteX9" fmla="*/ 625940 w 1887606"/>
              <a:gd name="connsiteY9" fmla="*/ 139758 h 291063"/>
              <a:gd name="connsiteX10" fmla="*/ 438615 w 1887606"/>
              <a:gd name="connsiteY10" fmla="*/ 279458 h 291063"/>
              <a:gd name="connsiteX11" fmla="*/ 664040 w 1887606"/>
              <a:gd name="connsiteY11" fmla="*/ 120708 h 291063"/>
              <a:gd name="connsiteX12" fmla="*/ 457665 w 1887606"/>
              <a:gd name="connsiteY12" fmla="*/ 193733 h 291063"/>
              <a:gd name="connsiteX13" fmla="*/ 3640 w 1887606"/>
              <a:gd name="connsiteY13" fmla="*/ 288983 h 2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7606" h="291063">
                <a:moveTo>
                  <a:pt x="3640" y="288983"/>
                </a:moveTo>
                <a:cubicBezTo>
                  <a:pt x="49148" y="272579"/>
                  <a:pt x="655044" y="123883"/>
                  <a:pt x="730715" y="95308"/>
                </a:cubicBezTo>
                <a:cubicBezTo>
                  <a:pt x="806386" y="66733"/>
                  <a:pt x="379878" y="121237"/>
                  <a:pt x="457665" y="117533"/>
                </a:cubicBezTo>
                <a:cubicBezTo>
                  <a:pt x="535452" y="113829"/>
                  <a:pt x="959315" y="92662"/>
                  <a:pt x="1197440" y="73083"/>
                </a:cubicBezTo>
                <a:cubicBezTo>
                  <a:pt x="1435565" y="53504"/>
                  <a:pt x="1861015" y="-2059"/>
                  <a:pt x="1886415" y="58"/>
                </a:cubicBezTo>
                <a:cubicBezTo>
                  <a:pt x="1911815" y="2175"/>
                  <a:pt x="1524465" y="59854"/>
                  <a:pt x="1349840" y="85783"/>
                </a:cubicBezTo>
                <a:cubicBezTo>
                  <a:pt x="1175215" y="111712"/>
                  <a:pt x="895815" y="148225"/>
                  <a:pt x="838665" y="155633"/>
                </a:cubicBezTo>
                <a:cubicBezTo>
                  <a:pt x="781515" y="163041"/>
                  <a:pt x="1029165" y="134466"/>
                  <a:pt x="1006940" y="130233"/>
                </a:cubicBezTo>
                <a:cubicBezTo>
                  <a:pt x="984715" y="126000"/>
                  <a:pt x="768815" y="128646"/>
                  <a:pt x="705315" y="130233"/>
                </a:cubicBezTo>
                <a:cubicBezTo>
                  <a:pt x="641815" y="131820"/>
                  <a:pt x="670390" y="114887"/>
                  <a:pt x="625940" y="139758"/>
                </a:cubicBezTo>
                <a:cubicBezTo>
                  <a:pt x="581490" y="164629"/>
                  <a:pt x="432265" y="282633"/>
                  <a:pt x="438615" y="279458"/>
                </a:cubicBezTo>
                <a:cubicBezTo>
                  <a:pt x="444965" y="276283"/>
                  <a:pt x="660865" y="134995"/>
                  <a:pt x="664040" y="120708"/>
                </a:cubicBezTo>
                <a:cubicBezTo>
                  <a:pt x="667215" y="106421"/>
                  <a:pt x="562969" y="167275"/>
                  <a:pt x="457665" y="193733"/>
                </a:cubicBezTo>
                <a:cubicBezTo>
                  <a:pt x="352361" y="220191"/>
                  <a:pt x="-41868" y="305387"/>
                  <a:pt x="3640" y="28898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9A2ECECA-5CBF-D857-8E01-DE9D02A2A006}"/>
              </a:ext>
            </a:extLst>
          </p:cNvPr>
          <p:cNvSpPr/>
          <p:nvPr/>
        </p:nvSpPr>
        <p:spPr>
          <a:xfrm>
            <a:off x="3844755" y="7127013"/>
            <a:ext cx="133520" cy="290110"/>
          </a:xfrm>
          <a:custGeom>
            <a:avLst/>
            <a:gdLst>
              <a:gd name="connsiteX0" fmla="*/ 117645 w 133520"/>
              <a:gd name="connsiteY0" fmla="*/ 862 h 290110"/>
              <a:gd name="connsiteX1" fmla="*/ 76370 w 133520"/>
              <a:gd name="connsiteY1" fmla="*/ 146912 h 290110"/>
              <a:gd name="connsiteX2" fmla="*/ 133520 w 133520"/>
              <a:gd name="connsiteY2" fmla="*/ 286612 h 290110"/>
              <a:gd name="connsiteX3" fmla="*/ 76370 w 133520"/>
              <a:gd name="connsiteY3" fmla="*/ 232637 h 290110"/>
              <a:gd name="connsiteX4" fmla="*/ 170 w 133520"/>
              <a:gd name="connsiteY4" fmla="*/ 67537 h 290110"/>
              <a:gd name="connsiteX5" fmla="*/ 98595 w 133520"/>
              <a:gd name="connsiteY5" fmla="*/ 242162 h 290110"/>
              <a:gd name="connsiteX6" fmla="*/ 82720 w 133520"/>
              <a:gd name="connsiteY6" fmla="*/ 92937 h 290110"/>
              <a:gd name="connsiteX7" fmla="*/ 117645 w 133520"/>
              <a:gd name="connsiteY7" fmla="*/ 862 h 2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20" h="290110">
                <a:moveTo>
                  <a:pt x="117645" y="862"/>
                </a:moveTo>
                <a:cubicBezTo>
                  <a:pt x="116587" y="9858"/>
                  <a:pt x="73724" y="99287"/>
                  <a:pt x="76370" y="146912"/>
                </a:cubicBezTo>
                <a:cubicBezTo>
                  <a:pt x="79016" y="194537"/>
                  <a:pt x="133520" y="272325"/>
                  <a:pt x="133520" y="286612"/>
                </a:cubicBezTo>
                <a:cubicBezTo>
                  <a:pt x="133520" y="300899"/>
                  <a:pt x="98595" y="269149"/>
                  <a:pt x="76370" y="232637"/>
                </a:cubicBezTo>
                <a:cubicBezTo>
                  <a:pt x="54145" y="196125"/>
                  <a:pt x="-3534" y="65950"/>
                  <a:pt x="170" y="67537"/>
                </a:cubicBezTo>
                <a:cubicBezTo>
                  <a:pt x="3874" y="69124"/>
                  <a:pt x="84837" y="237929"/>
                  <a:pt x="98595" y="242162"/>
                </a:cubicBezTo>
                <a:cubicBezTo>
                  <a:pt x="112353" y="246395"/>
                  <a:pt x="76370" y="130508"/>
                  <a:pt x="82720" y="92937"/>
                </a:cubicBezTo>
                <a:cubicBezTo>
                  <a:pt x="89070" y="55366"/>
                  <a:pt x="118703" y="-8134"/>
                  <a:pt x="117645" y="8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A023E676-E7BB-11CA-7E68-7312CFA16B97}"/>
              </a:ext>
            </a:extLst>
          </p:cNvPr>
          <p:cNvSpPr/>
          <p:nvPr/>
        </p:nvSpPr>
        <p:spPr>
          <a:xfrm>
            <a:off x="4241685" y="7265090"/>
            <a:ext cx="1009015" cy="164532"/>
          </a:xfrm>
          <a:custGeom>
            <a:avLst/>
            <a:gdLst>
              <a:gd name="connsiteX0" fmla="*/ 44565 w 1009015"/>
              <a:gd name="connsiteY0" fmla="*/ 158060 h 164532"/>
              <a:gd name="connsiteX1" fmla="*/ 997065 w 1009015"/>
              <a:gd name="connsiteY1" fmla="*/ 65985 h 164532"/>
              <a:gd name="connsiteX2" fmla="*/ 568440 w 1009015"/>
              <a:gd name="connsiteY2" fmla="*/ 94560 h 164532"/>
              <a:gd name="connsiteX3" fmla="*/ 400165 w 1009015"/>
              <a:gd name="connsiteY3" fmla="*/ 110435 h 164532"/>
              <a:gd name="connsiteX4" fmla="*/ 685915 w 1009015"/>
              <a:gd name="connsiteY4" fmla="*/ 5660 h 164532"/>
              <a:gd name="connsiteX5" fmla="*/ 492240 w 1009015"/>
              <a:gd name="connsiteY5" fmla="*/ 15185 h 164532"/>
              <a:gd name="connsiteX6" fmla="*/ 685915 w 1009015"/>
              <a:gd name="connsiteY6" fmla="*/ 24710 h 164532"/>
              <a:gd name="connsiteX7" fmla="*/ 206490 w 1009015"/>
              <a:gd name="connsiteY7" fmla="*/ 142185 h 164532"/>
              <a:gd name="connsiteX8" fmla="*/ 44565 w 1009015"/>
              <a:gd name="connsiteY8" fmla="*/ 158060 h 1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5" h="164532">
                <a:moveTo>
                  <a:pt x="44565" y="158060"/>
                </a:moveTo>
                <a:lnTo>
                  <a:pt x="997065" y="65985"/>
                </a:lnTo>
                <a:cubicBezTo>
                  <a:pt x="1084378" y="55402"/>
                  <a:pt x="667923" y="87152"/>
                  <a:pt x="568440" y="94560"/>
                </a:cubicBezTo>
                <a:cubicBezTo>
                  <a:pt x="468957" y="101968"/>
                  <a:pt x="380586" y="125252"/>
                  <a:pt x="400165" y="110435"/>
                </a:cubicBezTo>
                <a:cubicBezTo>
                  <a:pt x="419744" y="95618"/>
                  <a:pt x="670569" y="21535"/>
                  <a:pt x="685915" y="5660"/>
                </a:cubicBezTo>
                <a:cubicBezTo>
                  <a:pt x="701261" y="-10215"/>
                  <a:pt x="492240" y="12010"/>
                  <a:pt x="492240" y="15185"/>
                </a:cubicBezTo>
                <a:cubicBezTo>
                  <a:pt x="492240" y="18360"/>
                  <a:pt x="733540" y="3543"/>
                  <a:pt x="685915" y="24710"/>
                </a:cubicBezTo>
                <a:cubicBezTo>
                  <a:pt x="638290" y="45877"/>
                  <a:pt x="307561" y="119960"/>
                  <a:pt x="206490" y="142185"/>
                </a:cubicBezTo>
                <a:cubicBezTo>
                  <a:pt x="105419" y="164410"/>
                  <a:pt x="-87197" y="170760"/>
                  <a:pt x="44565" y="1580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363456E8-23D1-6B91-126B-D7984D2CCB6D}"/>
              </a:ext>
            </a:extLst>
          </p:cNvPr>
          <p:cNvSpPr/>
          <p:nvPr/>
        </p:nvSpPr>
        <p:spPr>
          <a:xfrm>
            <a:off x="6309761" y="6419850"/>
            <a:ext cx="91171" cy="488180"/>
          </a:xfrm>
          <a:custGeom>
            <a:avLst/>
            <a:gdLst>
              <a:gd name="connsiteX0" fmla="*/ 91039 w 91171"/>
              <a:gd name="connsiteY0" fmla="*/ 203200 h 488180"/>
              <a:gd name="connsiteX1" fmla="*/ 27539 w 91171"/>
              <a:gd name="connsiteY1" fmla="*/ 384175 h 488180"/>
              <a:gd name="connsiteX2" fmla="*/ 21189 w 91171"/>
              <a:gd name="connsiteY2" fmla="*/ 485775 h 488180"/>
              <a:gd name="connsiteX3" fmla="*/ 27539 w 91171"/>
              <a:gd name="connsiteY3" fmla="*/ 447675 h 488180"/>
              <a:gd name="connsiteX4" fmla="*/ 2139 w 91171"/>
              <a:gd name="connsiteY4" fmla="*/ 352425 h 488180"/>
              <a:gd name="connsiteX5" fmla="*/ 2139 w 91171"/>
              <a:gd name="connsiteY5" fmla="*/ 0 h 488180"/>
              <a:gd name="connsiteX6" fmla="*/ 8489 w 91171"/>
              <a:gd name="connsiteY6" fmla="*/ 349250 h 488180"/>
              <a:gd name="connsiteX7" fmla="*/ 91039 w 91171"/>
              <a:gd name="connsiteY7" fmla="*/ 203200 h 4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71" h="488180">
                <a:moveTo>
                  <a:pt x="91039" y="203200"/>
                </a:moveTo>
                <a:cubicBezTo>
                  <a:pt x="94214" y="209021"/>
                  <a:pt x="39181" y="337079"/>
                  <a:pt x="27539" y="384175"/>
                </a:cubicBezTo>
                <a:cubicBezTo>
                  <a:pt x="15897" y="431271"/>
                  <a:pt x="21189" y="475192"/>
                  <a:pt x="21189" y="485775"/>
                </a:cubicBezTo>
                <a:cubicBezTo>
                  <a:pt x="21189" y="496358"/>
                  <a:pt x="30714" y="469900"/>
                  <a:pt x="27539" y="447675"/>
                </a:cubicBezTo>
                <a:cubicBezTo>
                  <a:pt x="24364" y="425450"/>
                  <a:pt x="6372" y="427037"/>
                  <a:pt x="2139" y="352425"/>
                </a:cubicBezTo>
                <a:cubicBezTo>
                  <a:pt x="-2094" y="277813"/>
                  <a:pt x="1081" y="529"/>
                  <a:pt x="2139" y="0"/>
                </a:cubicBezTo>
                <a:cubicBezTo>
                  <a:pt x="3197" y="-529"/>
                  <a:pt x="-3682" y="311150"/>
                  <a:pt x="8489" y="349250"/>
                </a:cubicBezTo>
                <a:cubicBezTo>
                  <a:pt x="20660" y="387350"/>
                  <a:pt x="87864" y="197379"/>
                  <a:pt x="91039" y="2032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C3A7E5B-C8C5-C795-B6F3-C7468A217D24}"/>
              </a:ext>
            </a:extLst>
          </p:cNvPr>
          <p:cNvSpPr/>
          <p:nvPr/>
        </p:nvSpPr>
        <p:spPr>
          <a:xfrm>
            <a:off x="6543665" y="6603006"/>
            <a:ext cx="25431" cy="254165"/>
          </a:xfrm>
          <a:custGeom>
            <a:avLst/>
            <a:gdLst>
              <a:gd name="connsiteX0" fmla="*/ 10 w 25431"/>
              <a:gd name="connsiteY0" fmla="*/ 994 h 254165"/>
              <a:gd name="connsiteX1" fmla="*/ 22235 w 25431"/>
              <a:gd name="connsiteY1" fmla="*/ 188319 h 254165"/>
              <a:gd name="connsiteX2" fmla="*/ 15885 w 25431"/>
              <a:gd name="connsiteY2" fmla="*/ 251819 h 254165"/>
              <a:gd name="connsiteX3" fmla="*/ 25410 w 25431"/>
              <a:gd name="connsiteY3" fmla="*/ 118469 h 254165"/>
              <a:gd name="connsiteX4" fmla="*/ 10 w 25431"/>
              <a:gd name="connsiteY4" fmla="*/ 994 h 2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" h="254165">
                <a:moveTo>
                  <a:pt x="10" y="994"/>
                </a:moveTo>
                <a:cubicBezTo>
                  <a:pt x="-519" y="12636"/>
                  <a:pt x="19589" y="146515"/>
                  <a:pt x="22235" y="188319"/>
                </a:cubicBezTo>
                <a:cubicBezTo>
                  <a:pt x="24881" y="230123"/>
                  <a:pt x="15356" y="263461"/>
                  <a:pt x="15885" y="251819"/>
                </a:cubicBezTo>
                <a:cubicBezTo>
                  <a:pt x="16414" y="240177"/>
                  <a:pt x="25939" y="153923"/>
                  <a:pt x="25410" y="118469"/>
                </a:cubicBezTo>
                <a:cubicBezTo>
                  <a:pt x="24881" y="83015"/>
                  <a:pt x="539" y="-10648"/>
                  <a:pt x="10" y="9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5BDE41E-4E38-B171-D06D-A48A30D53E00}"/>
              </a:ext>
            </a:extLst>
          </p:cNvPr>
          <p:cNvSpPr/>
          <p:nvPr/>
        </p:nvSpPr>
        <p:spPr>
          <a:xfrm>
            <a:off x="5824617" y="6172191"/>
            <a:ext cx="68198" cy="238145"/>
          </a:xfrm>
          <a:custGeom>
            <a:avLst/>
            <a:gdLst>
              <a:gd name="connsiteX0" fmla="*/ 68183 w 68198"/>
              <a:gd name="connsiteY0" fmla="*/ 9 h 238145"/>
              <a:gd name="connsiteX1" fmla="*/ 7858 w 68198"/>
              <a:gd name="connsiteY1" fmla="*/ 127009 h 238145"/>
              <a:gd name="connsiteX2" fmla="*/ 17383 w 68198"/>
              <a:gd name="connsiteY2" fmla="*/ 238134 h 238145"/>
              <a:gd name="connsiteX3" fmla="*/ 1508 w 68198"/>
              <a:gd name="connsiteY3" fmla="*/ 133359 h 238145"/>
              <a:gd name="connsiteX4" fmla="*/ 68183 w 68198"/>
              <a:gd name="connsiteY4" fmla="*/ 9 h 2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8" h="238145">
                <a:moveTo>
                  <a:pt x="68183" y="9"/>
                </a:moveTo>
                <a:cubicBezTo>
                  <a:pt x="69241" y="-1049"/>
                  <a:pt x="16325" y="87322"/>
                  <a:pt x="7858" y="127009"/>
                </a:cubicBezTo>
                <a:cubicBezTo>
                  <a:pt x="-609" y="166697"/>
                  <a:pt x="18441" y="237076"/>
                  <a:pt x="17383" y="238134"/>
                </a:cubicBezTo>
                <a:cubicBezTo>
                  <a:pt x="16325" y="239192"/>
                  <a:pt x="-5900" y="166696"/>
                  <a:pt x="1508" y="133359"/>
                </a:cubicBezTo>
                <a:cubicBezTo>
                  <a:pt x="8916" y="100022"/>
                  <a:pt x="67125" y="1067"/>
                  <a:pt x="68183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4A689F2-BD98-A26A-4208-76C4D279211B}"/>
              </a:ext>
            </a:extLst>
          </p:cNvPr>
          <p:cNvSpPr/>
          <p:nvPr/>
        </p:nvSpPr>
        <p:spPr>
          <a:xfrm>
            <a:off x="6070001" y="6346570"/>
            <a:ext cx="51424" cy="238688"/>
          </a:xfrm>
          <a:custGeom>
            <a:avLst/>
            <a:gdLst>
              <a:gd name="connsiteX0" fmla="*/ 51399 w 51424"/>
              <a:gd name="connsiteY0" fmla="*/ 255 h 238688"/>
              <a:gd name="connsiteX1" fmla="*/ 3774 w 51424"/>
              <a:gd name="connsiteY1" fmla="*/ 139955 h 238688"/>
              <a:gd name="connsiteX2" fmla="*/ 3774 w 51424"/>
              <a:gd name="connsiteY2" fmla="*/ 238380 h 238688"/>
              <a:gd name="connsiteX3" fmla="*/ 10124 w 51424"/>
              <a:gd name="connsiteY3" fmla="*/ 108205 h 238688"/>
              <a:gd name="connsiteX4" fmla="*/ 51399 w 51424"/>
              <a:gd name="connsiteY4" fmla="*/ 255 h 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238688">
                <a:moveTo>
                  <a:pt x="51399" y="255"/>
                </a:moveTo>
                <a:cubicBezTo>
                  <a:pt x="50341" y="5546"/>
                  <a:pt x="11711" y="100268"/>
                  <a:pt x="3774" y="139955"/>
                </a:cubicBezTo>
                <a:cubicBezTo>
                  <a:pt x="-4163" y="179642"/>
                  <a:pt x="2716" y="243671"/>
                  <a:pt x="3774" y="238380"/>
                </a:cubicBezTo>
                <a:cubicBezTo>
                  <a:pt x="4832" y="233089"/>
                  <a:pt x="599" y="143130"/>
                  <a:pt x="10124" y="108205"/>
                </a:cubicBezTo>
                <a:cubicBezTo>
                  <a:pt x="19649" y="73280"/>
                  <a:pt x="52457" y="-5036"/>
                  <a:pt x="51399" y="2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AD4A762-6E52-6E2D-A006-50C4690A2ACD}"/>
              </a:ext>
            </a:extLst>
          </p:cNvPr>
          <p:cNvSpPr/>
          <p:nvPr/>
        </p:nvSpPr>
        <p:spPr>
          <a:xfrm>
            <a:off x="3724420" y="7632204"/>
            <a:ext cx="102982" cy="950066"/>
          </a:xfrm>
          <a:custGeom>
            <a:avLst/>
            <a:gdLst>
              <a:gd name="connsiteX0" fmla="*/ 102513 w 102982"/>
              <a:gd name="connsiteY0" fmla="*/ 59763 h 950066"/>
              <a:gd name="connsiteX1" fmla="*/ 39013 w 102982"/>
              <a:gd name="connsiteY1" fmla="*/ 656663 h 950066"/>
              <a:gd name="connsiteX2" fmla="*/ 43247 w 102982"/>
              <a:gd name="connsiteY2" fmla="*/ 533896 h 950066"/>
              <a:gd name="connsiteX3" fmla="*/ 13613 w 102982"/>
              <a:gd name="connsiteY3" fmla="*/ 779429 h 950066"/>
              <a:gd name="connsiteX4" fmla="*/ 5147 w 102982"/>
              <a:gd name="connsiteY4" fmla="*/ 948763 h 950066"/>
              <a:gd name="connsiteX5" fmla="*/ 30547 w 102982"/>
              <a:gd name="connsiteY5" fmla="*/ 690529 h 950066"/>
              <a:gd name="connsiteX6" fmla="*/ 34780 w 102982"/>
              <a:gd name="connsiteY6" fmla="*/ 496 h 950066"/>
              <a:gd name="connsiteX7" fmla="*/ 913 w 102982"/>
              <a:gd name="connsiteY7" fmla="*/ 571996 h 950066"/>
              <a:gd name="connsiteX8" fmla="*/ 102513 w 102982"/>
              <a:gd name="connsiteY8" fmla="*/ 59763 h 9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82" h="950066">
                <a:moveTo>
                  <a:pt x="102513" y="59763"/>
                </a:moveTo>
                <a:cubicBezTo>
                  <a:pt x="108863" y="73874"/>
                  <a:pt x="48891" y="577641"/>
                  <a:pt x="39013" y="656663"/>
                </a:cubicBezTo>
                <a:cubicBezTo>
                  <a:pt x="29135" y="735685"/>
                  <a:pt x="47480" y="513435"/>
                  <a:pt x="43247" y="533896"/>
                </a:cubicBezTo>
                <a:cubicBezTo>
                  <a:pt x="39014" y="554357"/>
                  <a:pt x="19963" y="710285"/>
                  <a:pt x="13613" y="779429"/>
                </a:cubicBezTo>
                <a:cubicBezTo>
                  <a:pt x="7263" y="848573"/>
                  <a:pt x="2325" y="963580"/>
                  <a:pt x="5147" y="948763"/>
                </a:cubicBezTo>
                <a:cubicBezTo>
                  <a:pt x="7969" y="933946"/>
                  <a:pt x="25608" y="848573"/>
                  <a:pt x="30547" y="690529"/>
                </a:cubicBezTo>
                <a:cubicBezTo>
                  <a:pt x="35486" y="532485"/>
                  <a:pt x="39719" y="20251"/>
                  <a:pt x="34780" y="496"/>
                </a:cubicBezTo>
                <a:cubicBezTo>
                  <a:pt x="29841" y="-19260"/>
                  <a:pt x="-6142" y="557179"/>
                  <a:pt x="913" y="571996"/>
                </a:cubicBezTo>
                <a:cubicBezTo>
                  <a:pt x="7968" y="586813"/>
                  <a:pt x="96163" y="45652"/>
                  <a:pt x="102513" y="597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6790A59-3EC7-8EDA-4002-BCF00329C314}"/>
              </a:ext>
            </a:extLst>
          </p:cNvPr>
          <p:cNvSpPr/>
          <p:nvPr/>
        </p:nvSpPr>
        <p:spPr>
          <a:xfrm>
            <a:off x="4177886" y="7721382"/>
            <a:ext cx="157318" cy="770009"/>
          </a:xfrm>
          <a:custGeom>
            <a:avLst/>
            <a:gdLst>
              <a:gd name="connsiteX0" fmla="*/ 157047 w 157318"/>
              <a:gd name="connsiteY0" fmla="*/ 218 h 770009"/>
              <a:gd name="connsiteX1" fmla="*/ 110481 w 157318"/>
              <a:gd name="connsiteY1" fmla="*/ 317718 h 770009"/>
              <a:gd name="connsiteX2" fmla="*/ 131647 w 157318"/>
              <a:gd name="connsiteY2" fmla="*/ 749518 h 770009"/>
              <a:gd name="connsiteX3" fmla="*/ 123181 w 157318"/>
              <a:gd name="connsiteY3" fmla="*/ 635218 h 770009"/>
              <a:gd name="connsiteX4" fmla="*/ 414 w 157318"/>
              <a:gd name="connsiteY4" fmla="*/ 67951 h 770009"/>
              <a:gd name="connsiteX5" fmla="*/ 85081 w 157318"/>
              <a:gd name="connsiteY5" fmla="*/ 364285 h 770009"/>
              <a:gd name="connsiteX6" fmla="*/ 157047 w 157318"/>
              <a:gd name="connsiteY6" fmla="*/ 218 h 7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18" h="770009">
                <a:moveTo>
                  <a:pt x="157047" y="218"/>
                </a:moveTo>
                <a:cubicBezTo>
                  <a:pt x="161280" y="-7543"/>
                  <a:pt x="114714" y="192835"/>
                  <a:pt x="110481" y="317718"/>
                </a:cubicBezTo>
                <a:cubicBezTo>
                  <a:pt x="106248" y="442601"/>
                  <a:pt x="129530" y="696601"/>
                  <a:pt x="131647" y="749518"/>
                </a:cubicBezTo>
                <a:cubicBezTo>
                  <a:pt x="133764" y="802435"/>
                  <a:pt x="145053" y="748813"/>
                  <a:pt x="123181" y="635218"/>
                </a:cubicBezTo>
                <a:cubicBezTo>
                  <a:pt x="101309" y="521624"/>
                  <a:pt x="6764" y="113106"/>
                  <a:pt x="414" y="67951"/>
                </a:cubicBezTo>
                <a:cubicBezTo>
                  <a:pt x="-5936" y="22796"/>
                  <a:pt x="62503" y="372046"/>
                  <a:pt x="85081" y="364285"/>
                </a:cubicBezTo>
                <a:cubicBezTo>
                  <a:pt x="107659" y="356524"/>
                  <a:pt x="152814" y="7979"/>
                  <a:pt x="157047" y="2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A558F10-BF34-4A9C-8F6B-8CFF19F6A6C1}"/>
              </a:ext>
            </a:extLst>
          </p:cNvPr>
          <p:cNvSpPr/>
          <p:nvPr/>
        </p:nvSpPr>
        <p:spPr>
          <a:xfrm>
            <a:off x="3073925" y="8589433"/>
            <a:ext cx="473643" cy="631784"/>
          </a:xfrm>
          <a:custGeom>
            <a:avLst/>
            <a:gdLst>
              <a:gd name="connsiteX0" fmla="*/ 473608 w 473643"/>
              <a:gd name="connsiteY0" fmla="*/ 0 h 631784"/>
              <a:gd name="connsiteX1" fmla="*/ 139175 w 473643"/>
              <a:gd name="connsiteY1" fmla="*/ 368300 h 631784"/>
              <a:gd name="connsiteX2" fmla="*/ 3708 w 473643"/>
              <a:gd name="connsiteY2" fmla="*/ 630767 h 631784"/>
              <a:gd name="connsiteX3" fmla="*/ 58742 w 473643"/>
              <a:gd name="connsiteY3" fmla="*/ 444500 h 631784"/>
              <a:gd name="connsiteX4" fmla="*/ 270408 w 473643"/>
              <a:gd name="connsiteY4" fmla="*/ 88900 h 631784"/>
              <a:gd name="connsiteX5" fmla="*/ 118008 w 473643"/>
              <a:gd name="connsiteY5" fmla="*/ 368300 h 631784"/>
              <a:gd name="connsiteX6" fmla="*/ 473608 w 473643"/>
              <a:gd name="connsiteY6" fmla="*/ 0 h 63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643" h="631784">
                <a:moveTo>
                  <a:pt x="473608" y="0"/>
                </a:moveTo>
                <a:cubicBezTo>
                  <a:pt x="477136" y="0"/>
                  <a:pt x="217492" y="263172"/>
                  <a:pt x="139175" y="368300"/>
                </a:cubicBezTo>
                <a:cubicBezTo>
                  <a:pt x="60858" y="473428"/>
                  <a:pt x="17113" y="618067"/>
                  <a:pt x="3708" y="630767"/>
                </a:cubicBezTo>
                <a:cubicBezTo>
                  <a:pt x="-9697" y="643467"/>
                  <a:pt x="14292" y="534811"/>
                  <a:pt x="58742" y="444500"/>
                </a:cubicBezTo>
                <a:cubicBezTo>
                  <a:pt x="103192" y="354189"/>
                  <a:pt x="260530" y="101600"/>
                  <a:pt x="270408" y="88900"/>
                </a:cubicBezTo>
                <a:cubicBezTo>
                  <a:pt x="280286" y="76200"/>
                  <a:pt x="82730" y="385233"/>
                  <a:pt x="118008" y="368300"/>
                </a:cubicBezTo>
                <a:cubicBezTo>
                  <a:pt x="153286" y="351367"/>
                  <a:pt x="470080" y="0"/>
                  <a:pt x="4736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1D96E87-5A82-C6D2-8A9A-A58949650C05}"/>
              </a:ext>
            </a:extLst>
          </p:cNvPr>
          <p:cNvSpPr/>
          <p:nvPr/>
        </p:nvSpPr>
        <p:spPr>
          <a:xfrm>
            <a:off x="3534283" y="8161358"/>
            <a:ext cx="173160" cy="483250"/>
          </a:xfrm>
          <a:custGeom>
            <a:avLst/>
            <a:gdLst>
              <a:gd name="connsiteX0" fmla="*/ 167767 w 173160"/>
              <a:gd name="connsiteY0" fmla="*/ 17442 h 483250"/>
              <a:gd name="connsiteX1" fmla="*/ 5842 w 173160"/>
              <a:gd name="connsiteY1" fmla="*/ 461942 h 483250"/>
              <a:gd name="connsiteX2" fmla="*/ 43942 w 173160"/>
              <a:gd name="connsiteY2" fmla="*/ 382567 h 483250"/>
              <a:gd name="connsiteX3" fmla="*/ 123317 w 173160"/>
              <a:gd name="connsiteY3" fmla="*/ 119042 h 483250"/>
              <a:gd name="connsiteX4" fmla="*/ 167767 w 173160"/>
              <a:gd name="connsiteY4" fmla="*/ 17442 h 4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60" h="483250">
                <a:moveTo>
                  <a:pt x="167767" y="17442"/>
                </a:moveTo>
                <a:cubicBezTo>
                  <a:pt x="148188" y="74592"/>
                  <a:pt x="26479" y="401088"/>
                  <a:pt x="5842" y="461942"/>
                </a:cubicBezTo>
                <a:cubicBezTo>
                  <a:pt x="-14796" y="522796"/>
                  <a:pt x="24363" y="439717"/>
                  <a:pt x="43942" y="382567"/>
                </a:cubicBezTo>
                <a:cubicBezTo>
                  <a:pt x="63521" y="325417"/>
                  <a:pt x="97388" y="181484"/>
                  <a:pt x="123317" y="119042"/>
                </a:cubicBezTo>
                <a:cubicBezTo>
                  <a:pt x="149246" y="56600"/>
                  <a:pt x="187346" y="-39708"/>
                  <a:pt x="167767" y="1744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61B58C75-6D30-D2A1-1414-5059CB9E8915}"/>
              </a:ext>
            </a:extLst>
          </p:cNvPr>
          <p:cNvSpPr/>
          <p:nvPr/>
        </p:nvSpPr>
        <p:spPr>
          <a:xfrm>
            <a:off x="3257492" y="8918424"/>
            <a:ext cx="181134" cy="587563"/>
          </a:xfrm>
          <a:custGeom>
            <a:avLst/>
            <a:gdLst>
              <a:gd name="connsiteX0" fmla="*/ 181033 w 181134"/>
              <a:gd name="connsiteY0" fmla="*/ 151 h 587563"/>
              <a:gd name="connsiteX1" fmla="*/ 38158 w 181134"/>
              <a:gd name="connsiteY1" fmla="*/ 320826 h 587563"/>
              <a:gd name="connsiteX2" fmla="*/ 73083 w 181134"/>
              <a:gd name="connsiteY2" fmla="*/ 584351 h 587563"/>
              <a:gd name="connsiteX3" fmla="*/ 38158 w 181134"/>
              <a:gd name="connsiteY3" fmla="*/ 444651 h 587563"/>
              <a:gd name="connsiteX4" fmla="*/ 9583 w 181134"/>
              <a:gd name="connsiteY4" fmla="*/ 117626 h 587563"/>
              <a:gd name="connsiteX5" fmla="*/ 15933 w 181134"/>
              <a:gd name="connsiteY5" fmla="*/ 317651 h 587563"/>
              <a:gd name="connsiteX6" fmla="*/ 12758 w 181134"/>
              <a:gd name="connsiteY6" fmla="*/ 279551 h 587563"/>
              <a:gd name="connsiteX7" fmla="*/ 181033 w 181134"/>
              <a:gd name="connsiteY7" fmla="*/ 151 h 5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34" h="587563">
                <a:moveTo>
                  <a:pt x="181033" y="151"/>
                </a:moveTo>
                <a:cubicBezTo>
                  <a:pt x="185266" y="7030"/>
                  <a:pt x="56150" y="223459"/>
                  <a:pt x="38158" y="320826"/>
                </a:cubicBezTo>
                <a:cubicBezTo>
                  <a:pt x="20166" y="418193"/>
                  <a:pt x="73083" y="563714"/>
                  <a:pt x="73083" y="584351"/>
                </a:cubicBezTo>
                <a:cubicBezTo>
                  <a:pt x="73083" y="604988"/>
                  <a:pt x="48741" y="522438"/>
                  <a:pt x="38158" y="444651"/>
                </a:cubicBezTo>
                <a:cubicBezTo>
                  <a:pt x="27575" y="366864"/>
                  <a:pt x="13287" y="138793"/>
                  <a:pt x="9583" y="117626"/>
                </a:cubicBezTo>
                <a:cubicBezTo>
                  <a:pt x="5879" y="96459"/>
                  <a:pt x="15404" y="290664"/>
                  <a:pt x="15933" y="317651"/>
                </a:cubicBezTo>
                <a:cubicBezTo>
                  <a:pt x="16462" y="344638"/>
                  <a:pt x="-17934" y="336701"/>
                  <a:pt x="12758" y="279551"/>
                </a:cubicBezTo>
                <a:cubicBezTo>
                  <a:pt x="43450" y="222401"/>
                  <a:pt x="176800" y="-6728"/>
                  <a:pt x="181033" y="15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F74EEC68-27A5-2A51-CBC4-CE39132DD7CC}"/>
              </a:ext>
            </a:extLst>
          </p:cNvPr>
          <p:cNvSpPr/>
          <p:nvPr/>
        </p:nvSpPr>
        <p:spPr>
          <a:xfrm>
            <a:off x="3127276" y="9254114"/>
            <a:ext cx="127170" cy="630249"/>
          </a:xfrm>
          <a:custGeom>
            <a:avLst/>
            <a:gdLst>
              <a:gd name="connsiteX0" fmla="*/ 99 w 127170"/>
              <a:gd name="connsiteY0" fmla="*/ 159761 h 630249"/>
              <a:gd name="connsiteX1" fmla="*/ 76299 w 127170"/>
              <a:gd name="connsiteY1" fmla="*/ 378836 h 630249"/>
              <a:gd name="connsiteX2" fmla="*/ 76299 w 127170"/>
              <a:gd name="connsiteY2" fmla="*/ 623311 h 630249"/>
              <a:gd name="connsiteX3" fmla="*/ 82649 w 127170"/>
              <a:gd name="connsiteY3" fmla="*/ 512186 h 630249"/>
              <a:gd name="connsiteX4" fmla="*/ 127099 w 127170"/>
              <a:gd name="connsiteY4" fmla="*/ 1011 h 630249"/>
              <a:gd name="connsiteX5" fmla="*/ 92174 w 127170"/>
              <a:gd name="connsiteY5" fmla="*/ 378836 h 630249"/>
              <a:gd name="connsiteX6" fmla="*/ 60424 w 127170"/>
              <a:gd name="connsiteY6" fmla="*/ 296286 h 630249"/>
              <a:gd name="connsiteX7" fmla="*/ 99 w 127170"/>
              <a:gd name="connsiteY7" fmla="*/ 159761 h 6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70" h="630249">
                <a:moveTo>
                  <a:pt x="99" y="159761"/>
                </a:moveTo>
                <a:cubicBezTo>
                  <a:pt x="2745" y="173519"/>
                  <a:pt x="63599" y="301578"/>
                  <a:pt x="76299" y="378836"/>
                </a:cubicBezTo>
                <a:cubicBezTo>
                  <a:pt x="88999" y="456094"/>
                  <a:pt x="75241" y="601086"/>
                  <a:pt x="76299" y="623311"/>
                </a:cubicBezTo>
                <a:cubicBezTo>
                  <a:pt x="77357" y="645536"/>
                  <a:pt x="74182" y="615903"/>
                  <a:pt x="82649" y="512186"/>
                </a:cubicBezTo>
                <a:cubicBezTo>
                  <a:pt x="91116" y="408469"/>
                  <a:pt x="125512" y="23236"/>
                  <a:pt x="127099" y="1011"/>
                </a:cubicBezTo>
                <a:cubicBezTo>
                  <a:pt x="128686" y="-21214"/>
                  <a:pt x="103286" y="329624"/>
                  <a:pt x="92174" y="378836"/>
                </a:cubicBezTo>
                <a:cubicBezTo>
                  <a:pt x="81062" y="428048"/>
                  <a:pt x="72595" y="328565"/>
                  <a:pt x="60424" y="296286"/>
                </a:cubicBezTo>
                <a:cubicBezTo>
                  <a:pt x="48253" y="264007"/>
                  <a:pt x="-2547" y="146003"/>
                  <a:pt x="99" y="1597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2DF6F21A-1AFA-074D-B67C-EEB61206EC33}"/>
              </a:ext>
            </a:extLst>
          </p:cNvPr>
          <p:cNvSpPr/>
          <p:nvPr/>
        </p:nvSpPr>
        <p:spPr>
          <a:xfrm>
            <a:off x="3595155" y="8564070"/>
            <a:ext cx="53716" cy="1446769"/>
          </a:xfrm>
          <a:custGeom>
            <a:avLst/>
            <a:gdLst>
              <a:gd name="connsiteX0" fmla="*/ 2120 w 53716"/>
              <a:gd name="connsiteY0" fmla="*/ 335455 h 1446769"/>
              <a:gd name="connsiteX1" fmla="*/ 52920 w 53716"/>
              <a:gd name="connsiteY1" fmla="*/ 1446705 h 1446769"/>
              <a:gd name="connsiteX2" fmla="*/ 33870 w 53716"/>
              <a:gd name="connsiteY2" fmla="*/ 386255 h 1446769"/>
              <a:gd name="connsiteX3" fmla="*/ 43395 w 53716"/>
              <a:gd name="connsiteY3" fmla="*/ 17955 h 1446769"/>
              <a:gd name="connsiteX4" fmla="*/ 14820 w 53716"/>
              <a:gd name="connsiteY4" fmla="*/ 878380 h 1446769"/>
              <a:gd name="connsiteX5" fmla="*/ 2120 w 53716"/>
              <a:gd name="connsiteY5" fmla="*/ 335455 h 14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6" h="1446769">
                <a:moveTo>
                  <a:pt x="2120" y="335455"/>
                </a:moveTo>
                <a:cubicBezTo>
                  <a:pt x="8470" y="430176"/>
                  <a:pt x="47628" y="1438238"/>
                  <a:pt x="52920" y="1446705"/>
                </a:cubicBezTo>
                <a:cubicBezTo>
                  <a:pt x="58212" y="1455172"/>
                  <a:pt x="35458" y="624380"/>
                  <a:pt x="33870" y="386255"/>
                </a:cubicBezTo>
                <a:cubicBezTo>
                  <a:pt x="32283" y="148130"/>
                  <a:pt x="46570" y="-64066"/>
                  <a:pt x="43395" y="17955"/>
                </a:cubicBezTo>
                <a:cubicBezTo>
                  <a:pt x="40220" y="99976"/>
                  <a:pt x="24874" y="823347"/>
                  <a:pt x="14820" y="878380"/>
                </a:cubicBezTo>
                <a:cubicBezTo>
                  <a:pt x="4766" y="933413"/>
                  <a:pt x="-4230" y="240734"/>
                  <a:pt x="2120" y="3354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779AEECD-46B4-EC2C-BEC7-5B4B45FBC2E8}"/>
              </a:ext>
            </a:extLst>
          </p:cNvPr>
          <p:cNvSpPr/>
          <p:nvPr/>
        </p:nvSpPr>
        <p:spPr>
          <a:xfrm>
            <a:off x="5371289" y="7621016"/>
            <a:ext cx="239094" cy="1065548"/>
          </a:xfrm>
          <a:custGeom>
            <a:avLst/>
            <a:gdLst>
              <a:gd name="connsiteX0" fmla="*/ 118286 w 239094"/>
              <a:gd name="connsiteY0" fmla="*/ 5334 h 1065548"/>
              <a:gd name="connsiteX1" fmla="*/ 13511 w 239094"/>
              <a:gd name="connsiteY1" fmla="*/ 995934 h 1065548"/>
              <a:gd name="connsiteX2" fmla="*/ 26211 w 239094"/>
              <a:gd name="connsiteY2" fmla="*/ 891159 h 1065548"/>
              <a:gd name="connsiteX3" fmla="*/ 238936 w 239094"/>
              <a:gd name="connsiteY3" fmla="*/ 154559 h 1065548"/>
              <a:gd name="connsiteX4" fmla="*/ 61136 w 239094"/>
              <a:gd name="connsiteY4" fmla="*/ 726059 h 1065548"/>
              <a:gd name="connsiteX5" fmla="*/ 77011 w 239094"/>
              <a:gd name="connsiteY5" fmla="*/ 605409 h 1065548"/>
              <a:gd name="connsiteX6" fmla="*/ 118286 w 239094"/>
              <a:gd name="connsiteY6" fmla="*/ 5334 h 10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94" h="1065548">
                <a:moveTo>
                  <a:pt x="118286" y="5334"/>
                </a:moveTo>
                <a:cubicBezTo>
                  <a:pt x="107703" y="70421"/>
                  <a:pt x="28857" y="848297"/>
                  <a:pt x="13511" y="995934"/>
                </a:cubicBezTo>
                <a:cubicBezTo>
                  <a:pt x="-1835" y="1143571"/>
                  <a:pt x="-11360" y="1031388"/>
                  <a:pt x="26211" y="891159"/>
                </a:cubicBezTo>
                <a:cubicBezTo>
                  <a:pt x="63782" y="750930"/>
                  <a:pt x="233115" y="182076"/>
                  <a:pt x="238936" y="154559"/>
                </a:cubicBezTo>
                <a:cubicBezTo>
                  <a:pt x="244757" y="127042"/>
                  <a:pt x="88123" y="650917"/>
                  <a:pt x="61136" y="726059"/>
                </a:cubicBezTo>
                <a:cubicBezTo>
                  <a:pt x="34148" y="801201"/>
                  <a:pt x="72248" y="720767"/>
                  <a:pt x="77011" y="605409"/>
                </a:cubicBezTo>
                <a:cubicBezTo>
                  <a:pt x="81773" y="490051"/>
                  <a:pt x="128869" y="-59753"/>
                  <a:pt x="118286" y="53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FCD3C9F5-A3FF-D635-1F50-A356E6D720DF}"/>
              </a:ext>
            </a:extLst>
          </p:cNvPr>
          <p:cNvSpPr/>
          <p:nvPr/>
        </p:nvSpPr>
        <p:spPr>
          <a:xfrm>
            <a:off x="5187575" y="7594341"/>
            <a:ext cx="165482" cy="1123935"/>
          </a:xfrm>
          <a:custGeom>
            <a:avLst/>
            <a:gdLst>
              <a:gd name="connsiteX0" fmla="*/ 44825 w 165482"/>
              <a:gd name="connsiteY0" fmla="*/ 9784 h 1123935"/>
              <a:gd name="connsiteX1" fmla="*/ 375 w 165482"/>
              <a:gd name="connsiteY1" fmla="*/ 1070234 h 1123935"/>
              <a:gd name="connsiteX2" fmla="*/ 32125 w 165482"/>
              <a:gd name="connsiteY2" fmla="*/ 882909 h 1123935"/>
              <a:gd name="connsiteX3" fmla="*/ 165475 w 165482"/>
              <a:gd name="connsiteY3" fmla="*/ 152659 h 1123935"/>
              <a:gd name="connsiteX4" fmla="*/ 25775 w 165482"/>
              <a:gd name="connsiteY4" fmla="*/ 787659 h 1123935"/>
              <a:gd name="connsiteX5" fmla="*/ 35300 w 165482"/>
              <a:gd name="connsiteY5" fmla="*/ 225684 h 1123935"/>
              <a:gd name="connsiteX6" fmla="*/ 41650 w 165482"/>
              <a:gd name="connsiteY6" fmla="*/ 524134 h 1123935"/>
              <a:gd name="connsiteX7" fmla="*/ 44825 w 165482"/>
              <a:gd name="connsiteY7" fmla="*/ 9784 h 112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2" h="1123935">
                <a:moveTo>
                  <a:pt x="44825" y="9784"/>
                </a:moveTo>
                <a:cubicBezTo>
                  <a:pt x="37946" y="100801"/>
                  <a:pt x="2492" y="924713"/>
                  <a:pt x="375" y="1070234"/>
                </a:cubicBezTo>
                <a:cubicBezTo>
                  <a:pt x="-1742" y="1215755"/>
                  <a:pt x="4608" y="1035838"/>
                  <a:pt x="32125" y="882909"/>
                </a:cubicBezTo>
                <a:cubicBezTo>
                  <a:pt x="59642" y="729980"/>
                  <a:pt x="166533" y="168534"/>
                  <a:pt x="165475" y="152659"/>
                </a:cubicBezTo>
                <a:cubicBezTo>
                  <a:pt x="164417" y="136784"/>
                  <a:pt x="47471" y="775488"/>
                  <a:pt x="25775" y="787659"/>
                </a:cubicBezTo>
                <a:cubicBezTo>
                  <a:pt x="4079" y="799830"/>
                  <a:pt x="32654" y="269605"/>
                  <a:pt x="35300" y="225684"/>
                </a:cubicBezTo>
                <a:cubicBezTo>
                  <a:pt x="37946" y="181763"/>
                  <a:pt x="39004" y="556413"/>
                  <a:pt x="41650" y="524134"/>
                </a:cubicBezTo>
                <a:cubicBezTo>
                  <a:pt x="44296" y="491855"/>
                  <a:pt x="51704" y="-81233"/>
                  <a:pt x="44825" y="978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0ADB88E4-6F72-A954-8388-581C4851F8EE}"/>
              </a:ext>
            </a:extLst>
          </p:cNvPr>
          <p:cNvSpPr/>
          <p:nvPr/>
        </p:nvSpPr>
        <p:spPr>
          <a:xfrm>
            <a:off x="4473148" y="7673877"/>
            <a:ext cx="172113" cy="1112363"/>
          </a:xfrm>
          <a:custGeom>
            <a:avLst/>
            <a:gdLst>
              <a:gd name="connsiteX0" fmla="*/ 171877 w 172113"/>
              <a:gd name="connsiteY0" fmla="*/ 98 h 1112363"/>
              <a:gd name="connsiteX1" fmla="*/ 105202 w 172113"/>
              <a:gd name="connsiteY1" fmla="*/ 590648 h 1112363"/>
              <a:gd name="connsiteX2" fmla="*/ 156002 w 172113"/>
              <a:gd name="connsiteY2" fmla="*/ 1104998 h 1112363"/>
              <a:gd name="connsiteX3" fmla="*/ 111552 w 172113"/>
              <a:gd name="connsiteY3" fmla="*/ 847823 h 1112363"/>
              <a:gd name="connsiteX4" fmla="*/ 427 w 172113"/>
              <a:gd name="connsiteY4" fmla="*/ 215998 h 1112363"/>
              <a:gd name="connsiteX5" fmla="*/ 76627 w 172113"/>
              <a:gd name="connsiteY5" fmla="*/ 635098 h 1112363"/>
              <a:gd name="connsiteX6" fmla="*/ 171877 w 172113"/>
              <a:gd name="connsiteY6" fmla="*/ 98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13" h="1112363">
                <a:moveTo>
                  <a:pt x="171877" y="98"/>
                </a:moveTo>
                <a:cubicBezTo>
                  <a:pt x="176640" y="-7310"/>
                  <a:pt x="107848" y="406498"/>
                  <a:pt x="105202" y="590648"/>
                </a:cubicBezTo>
                <a:cubicBezTo>
                  <a:pt x="102556" y="774798"/>
                  <a:pt x="154944" y="1062136"/>
                  <a:pt x="156002" y="1104998"/>
                </a:cubicBezTo>
                <a:cubicBezTo>
                  <a:pt x="157060" y="1147860"/>
                  <a:pt x="137481" y="995990"/>
                  <a:pt x="111552" y="847823"/>
                </a:cubicBezTo>
                <a:cubicBezTo>
                  <a:pt x="85623" y="699656"/>
                  <a:pt x="6248" y="251452"/>
                  <a:pt x="427" y="215998"/>
                </a:cubicBezTo>
                <a:cubicBezTo>
                  <a:pt x="-5394" y="180544"/>
                  <a:pt x="49640" y="669494"/>
                  <a:pt x="76627" y="635098"/>
                </a:cubicBezTo>
                <a:cubicBezTo>
                  <a:pt x="103614" y="600702"/>
                  <a:pt x="167114" y="7506"/>
                  <a:pt x="171877" y="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9C6BFE3D-40B8-B433-4334-CE2BF411E947}"/>
              </a:ext>
            </a:extLst>
          </p:cNvPr>
          <p:cNvSpPr/>
          <p:nvPr/>
        </p:nvSpPr>
        <p:spPr>
          <a:xfrm>
            <a:off x="4961581" y="7748007"/>
            <a:ext cx="172483" cy="1245265"/>
          </a:xfrm>
          <a:custGeom>
            <a:avLst/>
            <a:gdLst>
              <a:gd name="connsiteX0" fmla="*/ 944 w 172483"/>
              <a:gd name="connsiteY0" fmla="*/ 2168 h 1245265"/>
              <a:gd name="connsiteX1" fmla="*/ 112069 w 172483"/>
              <a:gd name="connsiteY1" fmla="*/ 1189618 h 1245265"/>
              <a:gd name="connsiteX2" fmla="*/ 83494 w 172483"/>
              <a:gd name="connsiteY2" fmla="*/ 954668 h 1245265"/>
              <a:gd name="connsiteX3" fmla="*/ 172394 w 172483"/>
              <a:gd name="connsiteY3" fmla="*/ 106943 h 1245265"/>
              <a:gd name="connsiteX4" fmla="*/ 64444 w 172483"/>
              <a:gd name="connsiteY4" fmla="*/ 875293 h 1245265"/>
              <a:gd name="connsiteX5" fmla="*/ 944 w 172483"/>
              <a:gd name="connsiteY5" fmla="*/ 2168 h 124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83" h="1245265">
                <a:moveTo>
                  <a:pt x="944" y="2168"/>
                </a:moveTo>
                <a:cubicBezTo>
                  <a:pt x="8881" y="54555"/>
                  <a:pt x="98311" y="1030868"/>
                  <a:pt x="112069" y="1189618"/>
                </a:cubicBezTo>
                <a:cubicBezTo>
                  <a:pt x="125827" y="1348368"/>
                  <a:pt x="73440" y="1135114"/>
                  <a:pt x="83494" y="954668"/>
                </a:cubicBezTo>
                <a:cubicBezTo>
                  <a:pt x="93548" y="774222"/>
                  <a:pt x="175569" y="120172"/>
                  <a:pt x="172394" y="106943"/>
                </a:cubicBezTo>
                <a:cubicBezTo>
                  <a:pt x="169219" y="93714"/>
                  <a:pt x="91961" y="886935"/>
                  <a:pt x="64444" y="875293"/>
                </a:cubicBezTo>
                <a:cubicBezTo>
                  <a:pt x="36927" y="863651"/>
                  <a:pt x="-6993" y="-50219"/>
                  <a:pt x="944" y="216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EA451CF9-3F45-BE98-BF3B-6DD5FA36F611}"/>
              </a:ext>
            </a:extLst>
          </p:cNvPr>
          <p:cNvSpPr/>
          <p:nvPr/>
        </p:nvSpPr>
        <p:spPr>
          <a:xfrm>
            <a:off x="4422945" y="9013737"/>
            <a:ext cx="145912" cy="678843"/>
          </a:xfrm>
          <a:custGeom>
            <a:avLst/>
            <a:gdLst>
              <a:gd name="connsiteX0" fmla="*/ 145880 w 145912"/>
              <a:gd name="connsiteY0" fmla="*/ 88 h 678843"/>
              <a:gd name="connsiteX1" fmla="*/ 22055 w 145912"/>
              <a:gd name="connsiteY1" fmla="*/ 349338 h 678843"/>
              <a:gd name="connsiteX2" fmla="*/ 3005 w 145912"/>
              <a:gd name="connsiteY2" fmla="*/ 670013 h 678843"/>
              <a:gd name="connsiteX3" fmla="*/ 3005 w 145912"/>
              <a:gd name="connsiteY3" fmla="*/ 555713 h 678843"/>
              <a:gd name="connsiteX4" fmla="*/ 31580 w 145912"/>
              <a:gd name="connsiteY4" fmla="*/ 209638 h 678843"/>
              <a:gd name="connsiteX5" fmla="*/ 9355 w 145912"/>
              <a:gd name="connsiteY5" fmla="*/ 314413 h 678843"/>
              <a:gd name="connsiteX6" fmla="*/ 145880 w 145912"/>
              <a:gd name="connsiteY6" fmla="*/ 88 h 67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12" h="678843">
                <a:moveTo>
                  <a:pt x="145880" y="88"/>
                </a:moveTo>
                <a:cubicBezTo>
                  <a:pt x="147997" y="5909"/>
                  <a:pt x="45867" y="237684"/>
                  <a:pt x="22055" y="349338"/>
                </a:cubicBezTo>
                <a:cubicBezTo>
                  <a:pt x="-1757" y="460992"/>
                  <a:pt x="6180" y="635617"/>
                  <a:pt x="3005" y="670013"/>
                </a:cubicBezTo>
                <a:cubicBezTo>
                  <a:pt x="-170" y="704409"/>
                  <a:pt x="-1757" y="632442"/>
                  <a:pt x="3005" y="555713"/>
                </a:cubicBezTo>
                <a:cubicBezTo>
                  <a:pt x="7767" y="478984"/>
                  <a:pt x="30522" y="249855"/>
                  <a:pt x="31580" y="209638"/>
                </a:cubicBezTo>
                <a:cubicBezTo>
                  <a:pt x="32638" y="169421"/>
                  <a:pt x="-11812" y="351984"/>
                  <a:pt x="9355" y="314413"/>
                </a:cubicBezTo>
                <a:cubicBezTo>
                  <a:pt x="30522" y="276842"/>
                  <a:pt x="143763" y="-5733"/>
                  <a:pt x="145880" y="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832C1FF-77CF-337D-3AAC-72401799A273}"/>
              </a:ext>
            </a:extLst>
          </p:cNvPr>
          <p:cNvSpPr/>
          <p:nvPr/>
        </p:nvSpPr>
        <p:spPr>
          <a:xfrm>
            <a:off x="5197011" y="9937746"/>
            <a:ext cx="197523" cy="707532"/>
          </a:xfrm>
          <a:custGeom>
            <a:avLst/>
            <a:gdLst>
              <a:gd name="connsiteX0" fmla="*/ 162389 w 197523"/>
              <a:gd name="connsiteY0" fmla="*/ 4 h 707532"/>
              <a:gd name="connsiteX1" fmla="*/ 178264 w 197523"/>
              <a:gd name="connsiteY1" fmla="*/ 298454 h 707532"/>
              <a:gd name="connsiteX2" fmla="*/ 3639 w 197523"/>
              <a:gd name="connsiteY2" fmla="*/ 698504 h 707532"/>
              <a:gd name="connsiteX3" fmla="*/ 70314 w 197523"/>
              <a:gd name="connsiteY3" fmla="*/ 555629 h 707532"/>
              <a:gd name="connsiteX4" fmla="*/ 194139 w 197523"/>
              <a:gd name="connsiteY4" fmla="*/ 304804 h 707532"/>
              <a:gd name="connsiteX5" fmla="*/ 162389 w 197523"/>
              <a:gd name="connsiteY5" fmla="*/ 4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3" h="707532">
                <a:moveTo>
                  <a:pt x="162389" y="4"/>
                </a:moveTo>
                <a:cubicBezTo>
                  <a:pt x="159743" y="-1054"/>
                  <a:pt x="204722" y="182037"/>
                  <a:pt x="178264" y="298454"/>
                </a:cubicBezTo>
                <a:cubicBezTo>
                  <a:pt x="151806" y="414871"/>
                  <a:pt x="21631" y="655641"/>
                  <a:pt x="3639" y="698504"/>
                </a:cubicBezTo>
                <a:cubicBezTo>
                  <a:pt x="-14353" y="741367"/>
                  <a:pt x="38564" y="621246"/>
                  <a:pt x="70314" y="555629"/>
                </a:cubicBezTo>
                <a:cubicBezTo>
                  <a:pt x="102064" y="490012"/>
                  <a:pt x="178264" y="394233"/>
                  <a:pt x="194139" y="304804"/>
                </a:cubicBezTo>
                <a:cubicBezTo>
                  <a:pt x="210014" y="215375"/>
                  <a:pt x="165035" y="1062"/>
                  <a:pt x="162389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5307DC7-5A81-60D0-33F3-BAAE0F0BA0B3}"/>
              </a:ext>
            </a:extLst>
          </p:cNvPr>
          <p:cNvSpPr/>
          <p:nvPr/>
        </p:nvSpPr>
        <p:spPr>
          <a:xfrm>
            <a:off x="4928403" y="9759156"/>
            <a:ext cx="290667" cy="765062"/>
          </a:xfrm>
          <a:custGeom>
            <a:avLst/>
            <a:gdLst>
              <a:gd name="connsiteX0" fmla="*/ 218272 w 290667"/>
              <a:gd name="connsiteY0" fmla="*/ 794 h 765062"/>
              <a:gd name="connsiteX1" fmla="*/ 196047 w 290667"/>
              <a:gd name="connsiteY1" fmla="*/ 280194 h 765062"/>
              <a:gd name="connsiteX2" fmla="*/ 5547 w 290667"/>
              <a:gd name="connsiteY2" fmla="*/ 753269 h 765062"/>
              <a:gd name="connsiteX3" fmla="*/ 72222 w 290667"/>
              <a:gd name="connsiteY3" fmla="*/ 588169 h 765062"/>
              <a:gd name="connsiteX4" fmla="*/ 288122 w 290667"/>
              <a:gd name="connsiteY4" fmla="*/ 219869 h 765062"/>
              <a:gd name="connsiteX5" fmla="*/ 192872 w 290667"/>
              <a:gd name="connsiteY5" fmla="*/ 362744 h 765062"/>
              <a:gd name="connsiteX6" fmla="*/ 218272 w 290667"/>
              <a:gd name="connsiteY6" fmla="*/ 794 h 7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67" h="765062">
                <a:moveTo>
                  <a:pt x="218272" y="794"/>
                </a:moveTo>
                <a:cubicBezTo>
                  <a:pt x="218801" y="-12964"/>
                  <a:pt x="231501" y="154782"/>
                  <a:pt x="196047" y="280194"/>
                </a:cubicBezTo>
                <a:cubicBezTo>
                  <a:pt x="160593" y="405606"/>
                  <a:pt x="26184" y="701940"/>
                  <a:pt x="5547" y="753269"/>
                </a:cubicBezTo>
                <a:cubicBezTo>
                  <a:pt x="-15090" y="804598"/>
                  <a:pt x="25126" y="677069"/>
                  <a:pt x="72222" y="588169"/>
                </a:cubicBezTo>
                <a:cubicBezTo>
                  <a:pt x="119318" y="499269"/>
                  <a:pt x="268014" y="257440"/>
                  <a:pt x="288122" y="219869"/>
                </a:cubicBezTo>
                <a:cubicBezTo>
                  <a:pt x="308230" y="182298"/>
                  <a:pt x="202926" y="396611"/>
                  <a:pt x="192872" y="362744"/>
                </a:cubicBezTo>
                <a:cubicBezTo>
                  <a:pt x="182818" y="328877"/>
                  <a:pt x="217743" y="14552"/>
                  <a:pt x="218272" y="7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F4DD8FA-0D0F-0640-C122-2D37E8AF0734}"/>
              </a:ext>
            </a:extLst>
          </p:cNvPr>
          <p:cNvSpPr/>
          <p:nvPr/>
        </p:nvSpPr>
        <p:spPr>
          <a:xfrm>
            <a:off x="5675712" y="7680325"/>
            <a:ext cx="315885" cy="1066413"/>
          </a:xfrm>
          <a:custGeom>
            <a:avLst/>
            <a:gdLst>
              <a:gd name="connsiteX0" fmla="*/ 315513 w 315885"/>
              <a:gd name="connsiteY0" fmla="*/ 0 h 1066413"/>
              <a:gd name="connsiteX1" fmla="*/ 255188 w 315885"/>
              <a:gd name="connsiteY1" fmla="*/ 460375 h 1066413"/>
              <a:gd name="connsiteX2" fmla="*/ 1188 w 315885"/>
              <a:gd name="connsiteY2" fmla="*/ 1063625 h 1066413"/>
              <a:gd name="connsiteX3" fmla="*/ 163113 w 315885"/>
              <a:gd name="connsiteY3" fmla="*/ 676275 h 1066413"/>
              <a:gd name="connsiteX4" fmla="*/ 239313 w 315885"/>
              <a:gd name="connsiteY4" fmla="*/ 457200 h 1066413"/>
              <a:gd name="connsiteX5" fmla="*/ 315513 w 315885"/>
              <a:gd name="connsiteY5" fmla="*/ 0 h 106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85" h="1066413">
                <a:moveTo>
                  <a:pt x="315513" y="0"/>
                </a:moveTo>
                <a:cubicBezTo>
                  <a:pt x="318159" y="529"/>
                  <a:pt x="307575" y="283104"/>
                  <a:pt x="255188" y="460375"/>
                </a:cubicBezTo>
                <a:cubicBezTo>
                  <a:pt x="202800" y="637646"/>
                  <a:pt x="16534" y="1027642"/>
                  <a:pt x="1188" y="1063625"/>
                </a:cubicBezTo>
                <a:cubicBezTo>
                  <a:pt x="-14158" y="1099608"/>
                  <a:pt x="123425" y="777346"/>
                  <a:pt x="163113" y="676275"/>
                </a:cubicBezTo>
                <a:cubicBezTo>
                  <a:pt x="202800" y="575204"/>
                  <a:pt x="217617" y="570971"/>
                  <a:pt x="239313" y="457200"/>
                </a:cubicBezTo>
                <a:cubicBezTo>
                  <a:pt x="261009" y="343429"/>
                  <a:pt x="312867" y="-529"/>
                  <a:pt x="31551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E3EAF61B-997A-87C5-B83C-1159B06F1D5B}"/>
              </a:ext>
            </a:extLst>
          </p:cNvPr>
          <p:cNvSpPr/>
          <p:nvPr/>
        </p:nvSpPr>
        <p:spPr>
          <a:xfrm>
            <a:off x="5055943" y="9110927"/>
            <a:ext cx="33582" cy="446073"/>
          </a:xfrm>
          <a:custGeom>
            <a:avLst/>
            <a:gdLst>
              <a:gd name="connsiteX0" fmla="*/ 33582 w 33582"/>
              <a:gd name="connsiteY0" fmla="*/ 1323 h 446073"/>
              <a:gd name="connsiteX1" fmla="*/ 1832 w 33582"/>
              <a:gd name="connsiteY1" fmla="*/ 194998 h 446073"/>
              <a:gd name="connsiteX2" fmla="*/ 11357 w 33582"/>
              <a:gd name="connsiteY2" fmla="*/ 445823 h 446073"/>
              <a:gd name="connsiteX3" fmla="*/ 1832 w 33582"/>
              <a:gd name="connsiteY3" fmla="*/ 239448 h 446073"/>
              <a:gd name="connsiteX4" fmla="*/ 1832 w 33582"/>
              <a:gd name="connsiteY4" fmla="*/ 115623 h 446073"/>
              <a:gd name="connsiteX5" fmla="*/ 33582 w 33582"/>
              <a:gd name="connsiteY5" fmla="*/ 1323 h 4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82" h="446073">
                <a:moveTo>
                  <a:pt x="33582" y="1323"/>
                </a:moveTo>
                <a:cubicBezTo>
                  <a:pt x="33582" y="14552"/>
                  <a:pt x="5536" y="120915"/>
                  <a:pt x="1832" y="194998"/>
                </a:cubicBezTo>
                <a:cubicBezTo>
                  <a:pt x="-1872" y="269081"/>
                  <a:pt x="11357" y="438415"/>
                  <a:pt x="11357" y="445823"/>
                </a:cubicBezTo>
                <a:cubicBezTo>
                  <a:pt x="11357" y="453231"/>
                  <a:pt x="3419" y="294481"/>
                  <a:pt x="1832" y="239448"/>
                </a:cubicBezTo>
                <a:cubicBezTo>
                  <a:pt x="245" y="184415"/>
                  <a:pt x="-1343" y="153723"/>
                  <a:pt x="1832" y="115623"/>
                </a:cubicBezTo>
                <a:cubicBezTo>
                  <a:pt x="5007" y="77523"/>
                  <a:pt x="33582" y="-11906"/>
                  <a:pt x="33582" y="132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D99DC2B-073F-B285-EE95-EEE27F34B1D9}"/>
              </a:ext>
            </a:extLst>
          </p:cNvPr>
          <p:cNvSpPr/>
          <p:nvPr/>
        </p:nvSpPr>
        <p:spPr>
          <a:xfrm>
            <a:off x="5051343" y="9392589"/>
            <a:ext cx="347467" cy="180943"/>
          </a:xfrm>
          <a:custGeom>
            <a:avLst/>
            <a:gdLst>
              <a:gd name="connsiteX0" fmla="*/ 82 w 347467"/>
              <a:gd name="connsiteY0" fmla="*/ 119711 h 180943"/>
              <a:gd name="connsiteX1" fmla="*/ 92157 w 347467"/>
              <a:gd name="connsiteY1" fmla="*/ 14936 h 180943"/>
              <a:gd name="connsiteX2" fmla="*/ 196932 w 347467"/>
              <a:gd name="connsiteY2" fmla="*/ 33986 h 180943"/>
              <a:gd name="connsiteX3" fmla="*/ 222332 w 347467"/>
              <a:gd name="connsiteY3" fmla="*/ 24461 h 180943"/>
              <a:gd name="connsiteX4" fmla="*/ 346157 w 347467"/>
              <a:gd name="connsiteY4" fmla="*/ 180036 h 180943"/>
              <a:gd name="connsiteX5" fmla="*/ 279482 w 347467"/>
              <a:gd name="connsiteY5" fmla="*/ 84786 h 180943"/>
              <a:gd name="connsiteX6" fmla="*/ 155657 w 347467"/>
              <a:gd name="connsiteY6" fmla="*/ 5411 h 180943"/>
              <a:gd name="connsiteX7" fmla="*/ 108032 w 347467"/>
              <a:gd name="connsiteY7" fmla="*/ 14936 h 180943"/>
              <a:gd name="connsiteX8" fmla="*/ 82 w 347467"/>
              <a:gd name="connsiteY8" fmla="*/ 119711 h 18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67" h="180943">
                <a:moveTo>
                  <a:pt x="82" y="119711"/>
                </a:moveTo>
                <a:cubicBezTo>
                  <a:pt x="-2564" y="119711"/>
                  <a:pt x="59349" y="29223"/>
                  <a:pt x="92157" y="14936"/>
                </a:cubicBezTo>
                <a:cubicBezTo>
                  <a:pt x="124965" y="648"/>
                  <a:pt x="175236" y="32399"/>
                  <a:pt x="196932" y="33986"/>
                </a:cubicBezTo>
                <a:cubicBezTo>
                  <a:pt x="218628" y="35573"/>
                  <a:pt x="197461" y="119"/>
                  <a:pt x="222332" y="24461"/>
                </a:cubicBezTo>
                <a:cubicBezTo>
                  <a:pt x="247203" y="48803"/>
                  <a:pt x="336632" y="169982"/>
                  <a:pt x="346157" y="180036"/>
                </a:cubicBezTo>
                <a:cubicBezTo>
                  <a:pt x="355682" y="190090"/>
                  <a:pt x="311232" y="113890"/>
                  <a:pt x="279482" y="84786"/>
                </a:cubicBezTo>
                <a:cubicBezTo>
                  <a:pt x="247732" y="55682"/>
                  <a:pt x="184232" y="17053"/>
                  <a:pt x="155657" y="5411"/>
                </a:cubicBezTo>
                <a:cubicBezTo>
                  <a:pt x="127082" y="-6231"/>
                  <a:pt x="132374" y="2765"/>
                  <a:pt x="108032" y="14936"/>
                </a:cubicBezTo>
                <a:cubicBezTo>
                  <a:pt x="83690" y="27107"/>
                  <a:pt x="2728" y="119711"/>
                  <a:pt x="82" y="1197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CB3D88F0-E2A0-6FD2-E2E1-7416186C1C5D}"/>
              </a:ext>
            </a:extLst>
          </p:cNvPr>
          <p:cNvSpPr/>
          <p:nvPr/>
        </p:nvSpPr>
        <p:spPr>
          <a:xfrm>
            <a:off x="5066749" y="9444544"/>
            <a:ext cx="274177" cy="124575"/>
          </a:xfrm>
          <a:custGeom>
            <a:avLst/>
            <a:gdLst>
              <a:gd name="connsiteX0" fmla="*/ 551 w 274177"/>
              <a:gd name="connsiteY0" fmla="*/ 51881 h 124575"/>
              <a:gd name="connsiteX1" fmla="*/ 143426 w 274177"/>
              <a:gd name="connsiteY1" fmla="*/ 10606 h 124575"/>
              <a:gd name="connsiteX2" fmla="*/ 191051 w 274177"/>
              <a:gd name="connsiteY2" fmla="*/ 48706 h 124575"/>
              <a:gd name="connsiteX3" fmla="*/ 273601 w 274177"/>
              <a:gd name="connsiteY3" fmla="*/ 121731 h 124575"/>
              <a:gd name="connsiteX4" fmla="*/ 222801 w 274177"/>
              <a:gd name="connsiteY4" fmla="*/ 109031 h 124575"/>
              <a:gd name="connsiteX5" fmla="*/ 130726 w 274177"/>
              <a:gd name="connsiteY5" fmla="*/ 102681 h 124575"/>
              <a:gd name="connsiteX6" fmla="*/ 235501 w 274177"/>
              <a:gd name="connsiteY6" fmla="*/ 102681 h 124575"/>
              <a:gd name="connsiteX7" fmla="*/ 165651 w 274177"/>
              <a:gd name="connsiteY7" fmla="*/ 7431 h 124575"/>
              <a:gd name="connsiteX8" fmla="*/ 95801 w 274177"/>
              <a:gd name="connsiteY8" fmla="*/ 10606 h 124575"/>
              <a:gd name="connsiteX9" fmla="*/ 551 w 274177"/>
              <a:gd name="connsiteY9" fmla="*/ 51881 h 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177" h="124575">
                <a:moveTo>
                  <a:pt x="551" y="51881"/>
                </a:moveTo>
                <a:cubicBezTo>
                  <a:pt x="8488" y="51881"/>
                  <a:pt x="111676" y="11135"/>
                  <a:pt x="143426" y="10606"/>
                </a:cubicBezTo>
                <a:cubicBezTo>
                  <a:pt x="175176" y="10077"/>
                  <a:pt x="169355" y="30185"/>
                  <a:pt x="191051" y="48706"/>
                </a:cubicBezTo>
                <a:cubicBezTo>
                  <a:pt x="212747" y="67227"/>
                  <a:pt x="268309" y="111677"/>
                  <a:pt x="273601" y="121731"/>
                </a:cubicBezTo>
                <a:cubicBezTo>
                  <a:pt x="278893" y="131785"/>
                  <a:pt x="246614" y="112206"/>
                  <a:pt x="222801" y="109031"/>
                </a:cubicBezTo>
                <a:cubicBezTo>
                  <a:pt x="198989" y="105856"/>
                  <a:pt x="128609" y="103739"/>
                  <a:pt x="130726" y="102681"/>
                </a:cubicBezTo>
                <a:cubicBezTo>
                  <a:pt x="132843" y="101623"/>
                  <a:pt x="229680" y="118556"/>
                  <a:pt x="235501" y="102681"/>
                </a:cubicBezTo>
                <a:cubicBezTo>
                  <a:pt x="241322" y="86806"/>
                  <a:pt x="188934" y="22777"/>
                  <a:pt x="165651" y="7431"/>
                </a:cubicBezTo>
                <a:cubicBezTo>
                  <a:pt x="142368" y="-7915"/>
                  <a:pt x="119084" y="4256"/>
                  <a:pt x="95801" y="10606"/>
                </a:cubicBezTo>
                <a:cubicBezTo>
                  <a:pt x="72518" y="16956"/>
                  <a:pt x="-7386" y="51881"/>
                  <a:pt x="551" y="518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BA4D5A98-7D6F-DB9E-AD44-18A4BCEF7F07}"/>
              </a:ext>
            </a:extLst>
          </p:cNvPr>
          <p:cNvSpPr/>
          <p:nvPr/>
        </p:nvSpPr>
        <p:spPr>
          <a:xfrm>
            <a:off x="5095520" y="9404156"/>
            <a:ext cx="101967" cy="152841"/>
          </a:xfrm>
          <a:custGeom>
            <a:avLst/>
            <a:gdLst>
              <a:gd name="connsiteX0" fmla="*/ 101955 w 101967"/>
              <a:gd name="connsiteY0" fmla="*/ 194 h 152841"/>
              <a:gd name="connsiteX1" fmla="*/ 19405 w 101967"/>
              <a:gd name="connsiteY1" fmla="*/ 92269 h 152841"/>
              <a:gd name="connsiteX2" fmla="*/ 355 w 101967"/>
              <a:gd name="connsiteY2" fmla="*/ 152594 h 152841"/>
              <a:gd name="connsiteX3" fmla="*/ 13055 w 101967"/>
              <a:gd name="connsiteY3" fmla="*/ 70044 h 152841"/>
              <a:gd name="connsiteX4" fmla="*/ 101955 w 101967"/>
              <a:gd name="connsiteY4" fmla="*/ 194 h 15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67" h="152841">
                <a:moveTo>
                  <a:pt x="101955" y="194"/>
                </a:moveTo>
                <a:cubicBezTo>
                  <a:pt x="103013" y="3898"/>
                  <a:pt x="36338" y="66869"/>
                  <a:pt x="19405" y="92269"/>
                </a:cubicBezTo>
                <a:cubicBezTo>
                  <a:pt x="2472" y="117669"/>
                  <a:pt x="1413" y="156298"/>
                  <a:pt x="355" y="152594"/>
                </a:cubicBezTo>
                <a:cubicBezTo>
                  <a:pt x="-703" y="148890"/>
                  <a:pt x="-174" y="93327"/>
                  <a:pt x="13055" y="70044"/>
                </a:cubicBezTo>
                <a:cubicBezTo>
                  <a:pt x="26284" y="46761"/>
                  <a:pt x="100897" y="-3510"/>
                  <a:pt x="101955" y="19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2AC56B73-EBCB-33C7-6B48-41A4FDD4D8B1}"/>
              </a:ext>
            </a:extLst>
          </p:cNvPr>
          <p:cNvSpPr/>
          <p:nvPr/>
        </p:nvSpPr>
        <p:spPr>
          <a:xfrm>
            <a:off x="6921830" y="6792039"/>
            <a:ext cx="112323" cy="425499"/>
          </a:xfrm>
          <a:custGeom>
            <a:avLst/>
            <a:gdLst>
              <a:gd name="connsiteX0" fmla="*/ 107620 w 112323"/>
              <a:gd name="connsiteY0" fmla="*/ 2461 h 425499"/>
              <a:gd name="connsiteX1" fmla="*/ 94920 w 112323"/>
              <a:gd name="connsiteY1" fmla="*/ 177086 h 425499"/>
              <a:gd name="connsiteX2" fmla="*/ 6020 w 112323"/>
              <a:gd name="connsiteY2" fmla="*/ 418386 h 425499"/>
              <a:gd name="connsiteX3" fmla="*/ 9195 w 112323"/>
              <a:gd name="connsiteY3" fmla="*/ 332661 h 425499"/>
              <a:gd name="connsiteX4" fmla="*/ 18720 w 112323"/>
              <a:gd name="connsiteY4" fmla="*/ 40561 h 425499"/>
              <a:gd name="connsiteX5" fmla="*/ 37770 w 112323"/>
              <a:gd name="connsiteY5" fmla="*/ 307261 h 425499"/>
              <a:gd name="connsiteX6" fmla="*/ 107620 w 112323"/>
              <a:gd name="connsiteY6" fmla="*/ 2461 h 42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3" h="425499">
                <a:moveTo>
                  <a:pt x="107620" y="2461"/>
                </a:moveTo>
                <a:cubicBezTo>
                  <a:pt x="117145" y="-19235"/>
                  <a:pt x="111853" y="107765"/>
                  <a:pt x="94920" y="177086"/>
                </a:cubicBezTo>
                <a:cubicBezTo>
                  <a:pt x="77987" y="246407"/>
                  <a:pt x="20307" y="392457"/>
                  <a:pt x="6020" y="418386"/>
                </a:cubicBezTo>
                <a:cubicBezTo>
                  <a:pt x="-8267" y="444315"/>
                  <a:pt x="7078" y="395632"/>
                  <a:pt x="9195" y="332661"/>
                </a:cubicBezTo>
                <a:cubicBezTo>
                  <a:pt x="11312" y="269690"/>
                  <a:pt x="13958" y="44794"/>
                  <a:pt x="18720" y="40561"/>
                </a:cubicBezTo>
                <a:cubicBezTo>
                  <a:pt x="23482" y="36328"/>
                  <a:pt x="23482" y="306732"/>
                  <a:pt x="37770" y="307261"/>
                </a:cubicBezTo>
                <a:cubicBezTo>
                  <a:pt x="52057" y="307790"/>
                  <a:pt x="98095" y="24157"/>
                  <a:pt x="107620" y="24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688CE088-2C58-CC72-1D9D-CFB836730A41}"/>
              </a:ext>
            </a:extLst>
          </p:cNvPr>
          <p:cNvSpPr/>
          <p:nvPr/>
        </p:nvSpPr>
        <p:spPr>
          <a:xfrm>
            <a:off x="2844138" y="9651721"/>
            <a:ext cx="817693" cy="502694"/>
          </a:xfrm>
          <a:custGeom>
            <a:avLst/>
            <a:gdLst>
              <a:gd name="connsiteX0" fmla="*/ 662 w 817693"/>
              <a:gd name="connsiteY0" fmla="*/ 279 h 502694"/>
              <a:gd name="connsiteX1" fmla="*/ 210212 w 817693"/>
              <a:gd name="connsiteY1" fmla="*/ 219354 h 502694"/>
              <a:gd name="connsiteX2" fmla="*/ 816637 w 817693"/>
              <a:gd name="connsiteY2" fmla="*/ 501929 h 502694"/>
              <a:gd name="connsiteX3" fmla="*/ 356262 w 817693"/>
              <a:gd name="connsiteY3" fmla="*/ 301904 h 502694"/>
              <a:gd name="connsiteX4" fmla="*/ 330862 w 817693"/>
              <a:gd name="connsiteY4" fmla="*/ 273329 h 502694"/>
              <a:gd name="connsiteX5" fmla="*/ 149887 w 817693"/>
              <a:gd name="connsiteY5" fmla="*/ 174904 h 502694"/>
              <a:gd name="connsiteX6" fmla="*/ 662 w 817693"/>
              <a:gd name="connsiteY6" fmla="*/ 279 h 5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93" h="502694">
                <a:moveTo>
                  <a:pt x="662" y="279"/>
                </a:moveTo>
                <a:cubicBezTo>
                  <a:pt x="10716" y="7687"/>
                  <a:pt x="74216" y="135746"/>
                  <a:pt x="210212" y="219354"/>
                </a:cubicBezTo>
                <a:cubicBezTo>
                  <a:pt x="346208" y="302962"/>
                  <a:pt x="792295" y="488171"/>
                  <a:pt x="816637" y="501929"/>
                </a:cubicBezTo>
                <a:cubicBezTo>
                  <a:pt x="840979" y="515687"/>
                  <a:pt x="437225" y="340004"/>
                  <a:pt x="356262" y="301904"/>
                </a:cubicBezTo>
                <a:cubicBezTo>
                  <a:pt x="275300" y="263804"/>
                  <a:pt x="365258" y="294496"/>
                  <a:pt x="330862" y="273329"/>
                </a:cubicBezTo>
                <a:cubicBezTo>
                  <a:pt x="296466" y="252162"/>
                  <a:pt x="202275" y="215121"/>
                  <a:pt x="149887" y="174904"/>
                </a:cubicBezTo>
                <a:cubicBezTo>
                  <a:pt x="97500" y="134687"/>
                  <a:pt x="-9392" y="-7129"/>
                  <a:pt x="662" y="2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F3D6844-8F57-8A5E-E44A-9D043965A7EA}"/>
              </a:ext>
            </a:extLst>
          </p:cNvPr>
          <p:cNvSpPr/>
          <p:nvPr/>
        </p:nvSpPr>
        <p:spPr>
          <a:xfrm>
            <a:off x="2711973" y="10131987"/>
            <a:ext cx="381535" cy="434835"/>
          </a:xfrm>
          <a:custGeom>
            <a:avLst/>
            <a:gdLst>
              <a:gd name="connsiteX0" fmla="*/ 12177 w 381535"/>
              <a:gd name="connsiteY0" fmla="*/ 8963 h 434835"/>
              <a:gd name="connsiteX1" fmla="*/ 374127 w 381535"/>
              <a:gd name="connsiteY1" fmla="*/ 428063 h 434835"/>
              <a:gd name="connsiteX2" fmla="*/ 243952 w 381535"/>
              <a:gd name="connsiteY2" fmla="*/ 259788 h 434835"/>
              <a:gd name="connsiteX3" fmla="*/ 97902 w 381535"/>
              <a:gd name="connsiteY3" fmla="*/ 148663 h 434835"/>
              <a:gd name="connsiteX4" fmla="*/ 12177 w 381535"/>
              <a:gd name="connsiteY4" fmla="*/ 8963 h 4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535" h="434835">
                <a:moveTo>
                  <a:pt x="12177" y="8963"/>
                </a:moveTo>
                <a:cubicBezTo>
                  <a:pt x="58214" y="55530"/>
                  <a:pt x="335498" y="386259"/>
                  <a:pt x="374127" y="428063"/>
                </a:cubicBezTo>
                <a:cubicBezTo>
                  <a:pt x="412756" y="469867"/>
                  <a:pt x="289989" y="306355"/>
                  <a:pt x="243952" y="259788"/>
                </a:cubicBezTo>
                <a:cubicBezTo>
                  <a:pt x="197915" y="213221"/>
                  <a:pt x="132827" y="186763"/>
                  <a:pt x="97902" y="148663"/>
                </a:cubicBezTo>
                <a:cubicBezTo>
                  <a:pt x="62977" y="110563"/>
                  <a:pt x="-33860" y="-37604"/>
                  <a:pt x="12177" y="89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57A7BB0-602A-EF1A-3164-590CF6D06FA7}"/>
              </a:ext>
            </a:extLst>
          </p:cNvPr>
          <p:cNvSpPr/>
          <p:nvPr/>
        </p:nvSpPr>
        <p:spPr>
          <a:xfrm>
            <a:off x="5026029" y="10727083"/>
            <a:ext cx="761650" cy="44869"/>
          </a:xfrm>
          <a:custGeom>
            <a:avLst/>
            <a:gdLst>
              <a:gd name="connsiteX0" fmla="*/ 12696 w 761650"/>
              <a:gd name="connsiteY0" fmla="*/ 36167 h 44869"/>
              <a:gd name="connsiteX1" fmla="*/ 758821 w 761650"/>
              <a:gd name="connsiteY1" fmla="*/ 10767 h 44869"/>
              <a:gd name="connsiteX2" fmla="*/ 285746 w 761650"/>
              <a:gd name="connsiteY2" fmla="*/ 42517 h 44869"/>
              <a:gd name="connsiteX3" fmla="*/ 282571 w 761650"/>
              <a:gd name="connsiteY3" fmla="*/ 42517 h 44869"/>
              <a:gd name="connsiteX4" fmla="*/ 634996 w 761650"/>
              <a:gd name="connsiteY4" fmla="*/ 1242 h 44869"/>
              <a:gd name="connsiteX5" fmla="*/ 168271 w 761650"/>
              <a:gd name="connsiteY5" fmla="*/ 10767 h 44869"/>
              <a:gd name="connsiteX6" fmla="*/ 282571 w 761650"/>
              <a:gd name="connsiteY6" fmla="*/ 10767 h 44869"/>
              <a:gd name="connsiteX7" fmla="*/ 12696 w 761650"/>
              <a:gd name="connsiteY7" fmla="*/ 36167 h 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650" h="44869">
                <a:moveTo>
                  <a:pt x="12696" y="36167"/>
                </a:moveTo>
                <a:cubicBezTo>
                  <a:pt x="92071" y="36167"/>
                  <a:pt x="713313" y="9709"/>
                  <a:pt x="758821" y="10767"/>
                </a:cubicBezTo>
                <a:cubicBezTo>
                  <a:pt x="804329" y="11825"/>
                  <a:pt x="285746" y="42517"/>
                  <a:pt x="285746" y="42517"/>
                </a:cubicBezTo>
                <a:cubicBezTo>
                  <a:pt x="206371" y="47809"/>
                  <a:pt x="282571" y="42517"/>
                  <a:pt x="282571" y="42517"/>
                </a:cubicBezTo>
                <a:cubicBezTo>
                  <a:pt x="340779" y="35638"/>
                  <a:pt x="654046" y="6534"/>
                  <a:pt x="634996" y="1242"/>
                </a:cubicBezTo>
                <a:cubicBezTo>
                  <a:pt x="615946" y="-4050"/>
                  <a:pt x="227008" y="9180"/>
                  <a:pt x="168271" y="10767"/>
                </a:cubicBezTo>
                <a:cubicBezTo>
                  <a:pt x="109534" y="12354"/>
                  <a:pt x="314321" y="8121"/>
                  <a:pt x="282571" y="10767"/>
                </a:cubicBezTo>
                <a:cubicBezTo>
                  <a:pt x="250821" y="13413"/>
                  <a:pt x="-66679" y="36167"/>
                  <a:pt x="12696" y="361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FD2B6BAD-FE81-0CCB-6164-7BDA9F16793E}"/>
              </a:ext>
            </a:extLst>
          </p:cNvPr>
          <p:cNvSpPr/>
          <p:nvPr/>
        </p:nvSpPr>
        <p:spPr>
          <a:xfrm>
            <a:off x="3500794" y="10092825"/>
            <a:ext cx="1189989" cy="556468"/>
          </a:xfrm>
          <a:custGeom>
            <a:avLst/>
            <a:gdLst>
              <a:gd name="connsiteX0" fmla="*/ 1231 w 1189989"/>
              <a:gd name="connsiteY0" fmla="*/ 500 h 556468"/>
              <a:gd name="connsiteX1" fmla="*/ 702906 w 1189989"/>
              <a:gd name="connsiteY1" fmla="*/ 371975 h 556468"/>
              <a:gd name="connsiteX2" fmla="*/ 709256 w 1189989"/>
              <a:gd name="connsiteY2" fmla="*/ 359275 h 556468"/>
              <a:gd name="connsiteX3" fmla="*/ 1188681 w 1189989"/>
              <a:gd name="connsiteY3" fmla="*/ 556125 h 556468"/>
              <a:gd name="connsiteX4" fmla="*/ 836256 w 1189989"/>
              <a:gd name="connsiteY4" fmla="*/ 400550 h 556468"/>
              <a:gd name="connsiteX5" fmla="*/ 391756 w 1189989"/>
              <a:gd name="connsiteY5" fmla="*/ 168775 h 556468"/>
              <a:gd name="connsiteX6" fmla="*/ 528281 w 1189989"/>
              <a:gd name="connsiteY6" fmla="*/ 289425 h 556468"/>
              <a:gd name="connsiteX7" fmla="*/ 1231 w 1189989"/>
              <a:gd name="connsiteY7" fmla="*/ 500 h 55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989" h="556468">
                <a:moveTo>
                  <a:pt x="1231" y="500"/>
                </a:moveTo>
                <a:cubicBezTo>
                  <a:pt x="30335" y="14258"/>
                  <a:pt x="584902" y="312179"/>
                  <a:pt x="702906" y="371975"/>
                </a:cubicBezTo>
                <a:cubicBezTo>
                  <a:pt x="820910" y="431771"/>
                  <a:pt x="628294" y="328583"/>
                  <a:pt x="709256" y="359275"/>
                </a:cubicBezTo>
                <a:cubicBezTo>
                  <a:pt x="790218" y="389967"/>
                  <a:pt x="1167515" y="549246"/>
                  <a:pt x="1188681" y="556125"/>
                </a:cubicBezTo>
                <a:cubicBezTo>
                  <a:pt x="1209847" y="563004"/>
                  <a:pt x="969077" y="465108"/>
                  <a:pt x="836256" y="400550"/>
                </a:cubicBezTo>
                <a:cubicBezTo>
                  <a:pt x="703435" y="335992"/>
                  <a:pt x="443085" y="187296"/>
                  <a:pt x="391756" y="168775"/>
                </a:cubicBezTo>
                <a:cubicBezTo>
                  <a:pt x="340427" y="150254"/>
                  <a:pt x="588606" y="318000"/>
                  <a:pt x="528281" y="289425"/>
                </a:cubicBezTo>
                <a:cubicBezTo>
                  <a:pt x="467956" y="260850"/>
                  <a:pt x="-27873" y="-13258"/>
                  <a:pt x="1231" y="5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00D47314-01E6-A307-4B20-918D6275CF1D}"/>
              </a:ext>
            </a:extLst>
          </p:cNvPr>
          <p:cNvSpPr/>
          <p:nvPr/>
        </p:nvSpPr>
        <p:spPr>
          <a:xfrm>
            <a:off x="3126040" y="10529700"/>
            <a:ext cx="746647" cy="685813"/>
          </a:xfrm>
          <a:custGeom>
            <a:avLst/>
            <a:gdLst>
              <a:gd name="connsiteX0" fmla="*/ 7685 w 746647"/>
              <a:gd name="connsiteY0" fmla="*/ 8125 h 685813"/>
              <a:gd name="connsiteX1" fmla="*/ 744285 w 746647"/>
              <a:gd name="connsiteY1" fmla="*/ 684400 h 685813"/>
              <a:gd name="connsiteX2" fmla="*/ 245810 w 746647"/>
              <a:gd name="connsiteY2" fmla="*/ 189100 h 685813"/>
              <a:gd name="connsiteX3" fmla="*/ 350585 w 746647"/>
              <a:gd name="connsiteY3" fmla="*/ 303400 h 685813"/>
              <a:gd name="connsiteX4" fmla="*/ 7685 w 746647"/>
              <a:gd name="connsiteY4" fmla="*/ 8125 h 6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647" h="685813">
                <a:moveTo>
                  <a:pt x="7685" y="8125"/>
                </a:moveTo>
                <a:cubicBezTo>
                  <a:pt x="73302" y="71625"/>
                  <a:pt x="704598" y="654238"/>
                  <a:pt x="744285" y="684400"/>
                </a:cubicBezTo>
                <a:cubicBezTo>
                  <a:pt x="783973" y="714563"/>
                  <a:pt x="311427" y="252600"/>
                  <a:pt x="245810" y="189100"/>
                </a:cubicBezTo>
                <a:cubicBezTo>
                  <a:pt x="180193" y="125600"/>
                  <a:pt x="383922" y="333562"/>
                  <a:pt x="350585" y="303400"/>
                </a:cubicBezTo>
                <a:cubicBezTo>
                  <a:pt x="317248" y="273238"/>
                  <a:pt x="-57932" y="-55375"/>
                  <a:pt x="7685" y="81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B2BCB3D-D72C-2147-864A-470DADE8CA43}"/>
              </a:ext>
            </a:extLst>
          </p:cNvPr>
          <p:cNvSpPr/>
          <p:nvPr/>
        </p:nvSpPr>
        <p:spPr>
          <a:xfrm>
            <a:off x="3003540" y="10439344"/>
            <a:ext cx="501672" cy="447827"/>
          </a:xfrm>
          <a:custGeom>
            <a:avLst/>
            <a:gdLst>
              <a:gd name="connsiteX0" fmla="*/ 10 w 501672"/>
              <a:gd name="connsiteY0" fmla="*/ 56 h 447827"/>
              <a:gd name="connsiteX1" fmla="*/ 263535 w 501672"/>
              <a:gd name="connsiteY1" fmla="*/ 273106 h 447827"/>
              <a:gd name="connsiteX2" fmla="*/ 501660 w 501672"/>
              <a:gd name="connsiteY2" fmla="*/ 447731 h 447827"/>
              <a:gd name="connsiteX3" fmla="*/ 254010 w 501672"/>
              <a:gd name="connsiteY3" fmla="*/ 250881 h 447827"/>
              <a:gd name="connsiteX4" fmla="*/ 10 w 501672"/>
              <a:gd name="connsiteY4" fmla="*/ 56 h 44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72" h="447827">
                <a:moveTo>
                  <a:pt x="10" y="56"/>
                </a:moveTo>
                <a:cubicBezTo>
                  <a:pt x="1597" y="3760"/>
                  <a:pt x="179927" y="198494"/>
                  <a:pt x="263535" y="273106"/>
                </a:cubicBezTo>
                <a:cubicBezTo>
                  <a:pt x="347143" y="347718"/>
                  <a:pt x="503247" y="451435"/>
                  <a:pt x="501660" y="447731"/>
                </a:cubicBezTo>
                <a:cubicBezTo>
                  <a:pt x="500073" y="444027"/>
                  <a:pt x="333914" y="324964"/>
                  <a:pt x="254010" y="250881"/>
                </a:cubicBezTo>
                <a:cubicBezTo>
                  <a:pt x="174106" y="176798"/>
                  <a:pt x="-1577" y="-3648"/>
                  <a:pt x="10" y="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B08E63DB-F6F7-4A5B-1856-D5EBF1A40E0E}"/>
              </a:ext>
            </a:extLst>
          </p:cNvPr>
          <p:cNvSpPr/>
          <p:nvPr/>
        </p:nvSpPr>
        <p:spPr>
          <a:xfrm>
            <a:off x="3895722" y="11210900"/>
            <a:ext cx="436157" cy="692868"/>
          </a:xfrm>
          <a:custGeom>
            <a:avLst/>
            <a:gdLst>
              <a:gd name="connsiteX0" fmla="*/ 3 w 436157"/>
              <a:gd name="connsiteY0" fmla="*/ 25 h 692868"/>
              <a:gd name="connsiteX1" fmla="*/ 257178 w 436157"/>
              <a:gd name="connsiteY1" fmla="*/ 317525 h 692868"/>
              <a:gd name="connsiteX2" fmla="*/ 428628 w 436157"/>
              <a:gd name="connsiteY2" fmla="*/ 679475 h 692868"/>
              <a:gd name="connsiteX3" fmla="*/ 371478 w 436157"/>
              <a:gd name="connsiteY3" fmla="*/ 571525 h 692868"/>
              <a:gd name="connsiteX4" fmla="*/ 69853 w 436157"/>
              <a:gd name="connsiteY4" fmla="*/ 161950 h 692868"/>
              <a:gd name="connsiteX5" fmla="*/ 250828 w 436157"/>
              <a:gd name="connsiteY5" fmla="*/ 333400 h 692868"/>
              <a:gd name="connsiteX6" fmla="*/ 3 w 436157"/>
              <a:gd name="connsiteY6" fmla="*/ 25 h 6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57" h="692868">
                <a:moveTo>
                  <a:pt x="3" y="25"/>
                </a:moveTo>
                <a:cubicBezTo>
                  <a:pt x="1061" y="-2621"/>
                  <a:pt x="185741" y="204283"/>
                  <a:pt x="257178" y="317525"/>
                </a:cubicBezTo>
                <a:cubicBezTo>
                  <a:pt x="328615" y="430767"/>
                  <a:pt x="409578" y="637142"/>
                  <a:pt x="428628" y="679475"/>
                </a:cubicBezTo>
                <a:cubicBezTo>
                  <a:pt x="447678" y="721808"/>
                  <a:pt x="431274" y="657779"/>
                  <a:pt x="371478" y="571525"/>
                </a:cubicBezTo>
                <a:cubicBezTo>
                  <a:pt x="311682" y="485271"/>
                  <a:pt x="89961" y="201638"/>
                  <a:pt x="69853" y="161950"/>
                </a:cubicBezTo>
                <a:cubicBezTo>
                  <a:pt x="49745" y="122262"/>
                  <a:pt x="257178" y="356683"/>
                  <a:pt x="250828" y="333400"/>
                </a:cubicBezTo>
                <a:cubicBezTo>
                  <a:pt x="244478" y="310117"/>
                  <a:pt x="-1055" y="2671"/>
                  <a:pt x="3" y="2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6F92D0E-CA84-A215-8E7E-83C5B1B09ECF}"/>
              </a:ext>
            </a:extLst>
          </p:cNvPr>
          <p:cNvSpPr/>
          <p:nvPr/>
        </p:nvSpPr>
        <p:spPr>
          <a:xfrm>
            <a:off x="4924425" y="11628966"/>
            <a:ext cx="277629" cy="277284"/>
          </a:xfrm>
          <a:custGeom>
            <a:avLst/>
            <a:gdLst>
              <a:gd name="connsiteX0" fmla="*/ 0 w 277629"/>
              <a:gd name="connsiteY0" fmla="*/ 277284 h 277284"/>
              <a:gd name="connsiteX1" fmla="*/ 276225 w 277629"/>
              <a:gd name="connsiteY1" fmla="*/ 1059 h 277284"/>
              <a:gd name="connsiteX2" fmla="*/ 114300 w 277629"/>
              <a:gd name="connsiteY2" fmla="*/ 175684 h 277284"/>
              <a:gd name="connsiteX3" fmla="*/ 0 w 277629"/>
              <a:gd name="connsiteY3" fmla="*/ 277284 h 2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29" h="277284">
                <a:moveTo>
                  <a:pt x="0" y="277284"/>
                </a:moveTo>
                <a:lnTo>
                  <a:pt x="276225" y="1059"/>
                </a:lnTo>
                <a:cubicBezTo>
                  <a:pt x="295275" y="-15874"/>
                  <a:pt x="114300" y="175684"/>
                  <a:pt x="114300" y="175684"/>
                </a:cubicBezTo>
                <a:lnTo>
                  <a:pt x="0" y="27728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5B955B2C-1F4B-70C4-ACF0-7E00A87880D4}"/>
              </a:ext>
            </a:extLst>
          </p:cNvPr>
          <p:cNvSpPr/>
          <p:nvPr/>
        </p:nvSpPr>
        <p:spPr>
          <a:xfrm>
            <a:off x="4958819" y="11510263"/>
            <a:ext cx="631279" cy="401086"/>
          </a:xfrm>
          <a:custGeom>
            <a:avLst/>
            <a:gdLst>
              <a:gd name="connsiteX0" fmla="*/ 619656 w 631279"/>
              <a:gd name="connsiteY0" fmla="*/ 8637 h 401086"/>
              <a:gd name="connsiteX1" fmla="*/ 3706 w 631279"/>
              <a:gd name="connsiteY1" fmla="*/ 399162 h 401086"/>
              <a:gd name="connsiteX2" fmla="*/ 375181 w 631279"/>
              <a:gd name="connsiteY2" fmla="*/ 151512 h 401086"/>
              <a:gd name="connsiteX3" fmla="*/ 619656 w 631279"/>
              <a:gd name="connsiteY3" fmla="*/ 8637 h 4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79" h="401086">
                <a:moveTo>
                  <a:pt x="619656" y="8637"/>
                </a:moveTo>
                <a:cubicBezTo>
                  <a:pt x="557744" y="49912"/>
                  <a:pt x="44452" y="375350"/>
                  <a:pt x="3706" y="399162"/>
                </a:cubicBezTo>
                <a:cubicBezTo>
                  <a:pt x="-37040" y="422974"/>
                  <a:pt x="269348" y="219245"/>
                  <a:pt x="375181" y="151512"/>
                </a:cubicBezTo>
                <a:cubicBezTo>
                  <a:pt x="481014" y="83779"/>
                  <a:pt x="681568" y="-32638"/>
                  <a:pt x="619656" y="8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3A7DB883-0498-2EDF-D564-3323151C7D2B}"/>
              </a:ext>
            </a:extLst>
          </p:cNvPr>
          <p:cNvSpPr/>
          <p:nvPr/>
        </p:nvSpPr>
        <p:spPr>
          <a:xfrm>
            <a:off x="4928012" y="11531079"/>
            <a:ext cx="694317" cy="415942"/>
          </a:xfrm>
          <a:custGeom>
            <a:avLst/>
            <a:gdLst>
              <a:gd name="connsiteX0" fmla="*/ 685388 w 694317"/>
              <a:gd name="connsiteY0" fmla="*/ 6871 h 415942"/>
              <a:gd name="connsiteX1" fmla="*/ 5938 w 694317"/>
              <a:gd name="connsiteY1" fmla="*/ 413271 h 415942"/>
              <a:gd name="connsiteX2" fmla="*/ 371063 w 694317"/>
              <a:gd name="connsiteY2" fmla="*/ 175146 h 415942"/>
              <a:gd name="connsiteX3" fmla="*/ 685388 w 694317"/>
              <a:gd name="connsiteY3" fmla="*/ 6871 h 4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317" h="415942">
                <a:moveTo>
                  <a:pt x="685388" y="6871"/>
                </a:moveTo>
                <a:cubicBezTo>
                  <a:pt x="624534" y="46558"/>
                  <a:pt x="58325" y="385225"/>
                  <a:pt x="5938" y="413271"/>
                </a:cubicBezTo>
                <a:cubicBezTo>
                  <a:pt x="-46449" y="441317"/>
                  <a:pt x="262055" y="240763"/>
                  <a:pt x="371063" y="175146"/>
                </a:cubicBezTo>
                <a:cubicBezTo>
                  <a:pt x="480071" y="109529"/>
                  <a:pt x="746242" y="-32816"/>
                  <a:pt x="685388" y="68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CFFE28EF-E77F-DF89-2BB5-805497388345}"/>
              </a:ext>
            </a:extLst>
          </p:cNvPr>
          <p:cNvSpPr/>
          <p:nvPr/>
        </p:nvSpPr>
        <p:spPr>
          <a:xfrm>
            <a:off x="4380772" y="11555544"/>
            <a:ext cx="45183" cy="267752"/>
          </a:xfrm>
          <a:custGeom>
            <a:avLst/>
            <a:gdLst>
              <a:gd name="connsiteX0" fmla="*/ 45178 w 45183"/>
              <a:gd name="connsiteY0" fmla="*/ 1456 h 267752"/>
              <a:gd name="connsiteX1" fmla="*/ 728 w 45183"/>
              <a:gd name="connsiteY1" fmla="*/ 195131 h 267752"/>
              <a:gd name="connsiteX2" fmla="*/ 16603 w 45183"/>
              <a:gd name="connsiteY2" fmla="*/ 264981 h 267752"/>
              <a:gd name="connsiteX3" fmla="*/ 3903 w 45183"/>
              <a:gd name="connsiteY3" fmla="*/ 112581 h 267752"/>
              <a:gd name="connsiteX4" fmla="*/ 45178 w 45183"/>
              <a:gd name="connsiteY4" fmla="*/ 1456 h 26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3" h="267752">
                <a:moveTo>
                  <a:pt x="45178" y="1456"/>
                </a:moveTo>
                <a:cubicBezTo>
                  <a:pt x="44649" y="15214"/>
                  <a:pt x="5490" y="151210"/>
                  <a:pt x="728" y="195131"/>
                </a:cubicBezTo>
                <a:cubicBezTo>
                  <a:pt x="-4034" y="239052"/>
                  <a:pt x="16074" y="278739"/>
                  <a:pt x="16603" y="264981"/>
                </a:cubicBezTo>
                <a:cubicBezTo>
                  <a:pt x="17132" y="251223"/>
                  <a:pt x="-330" y="150152"/>
                  <a:pt x="3903" y="112581"/>
                </a:cubicBezTo>
                <a:cubicBezTo>
                  <a:pt x="8136" y="75010"/>
                  <a:pt x="45707" y="-12302"/>
                  <a:pt x="45178" y="14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8BB7ECB3-8ABE-39F2-BFA7-161543FDC614}"/>
              </a:ext>
            </a:extLst>
          </p:cNvPr>
          <p:cNvSpPr/>
          <p:nvPr/>
        </p:nvSpPr>
        <p:spPr>
          <a:xfrm>
            <a:off x="4343366" y="11845858"/>
            <a:ext cx="646782" cy="127484"/>
          </a:xfrm>
          <a:custGeom>
            <a:avLst/>
            <a:gdLst>
              <a:gd name="connsiteX0" fmla="*/ 34 w 646782"/>
              <a:gd name="connsiteY0" fmla="*/ 67 h 127484"/>
              <a:gd name="connsiteX1" fmla="*/ 317534 w 646782"/>
              <a:gd name="connsiteY1" fmla="*/ 79442 h 127484"/>
              <a:gd name="connsiteX2" fmla="*/ 641384 w 646782"/>
              <a:gd name="connsiteY2" fmla="*/ 34992 h 127484"/>
              <a:gd name="connsiteX3" fmla="*/ 501684 w 646782"/>
              <a:gd name="connsiteY3" fmla="*/ 76267 h 127484"/>
              <a:gd name="connsiteX4" fmla="*/ 263559 w 646782"/>
              <a:gd name="connsiteY4" fmla="*/ 127067 h 127484"/>
              <a:gd name="connsiteX5" fmla="*/ 336584 w 646782"/>
              <a:gd name="connsiteY5" fmla="*/ 95317 h 127484"/>
              <a:gd name="connsiteX6" fmla="*/ 34 w 646782"/>
              <a:gd name="connsiteY6" fmla="*/ 67 h 12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782" h="127484">
                <a:moveTo>
                  <a:pt x="34" y="67"/>
                </a:moveTo>
                <a:cubicBezTo>
                  <a:pt x="-3141" y="-2579"/>
                  <a:pt x="210642" y="73621"/>
                  <a:pt x="317534" y="79442"/>
                </a:cubicBezTo>
                <a:cubicBezTo>
                  <a:pt x="424426" y="85263"/>
                  <a:pt x="610692" y="35521"/>
                  <a:pt x="641384" y="34992"/>
                </a:cubicBezTo>
                <a:cubicBezTo>
                  <a:pt x="672076" y="34463"/>
                  <a:pt x="564655" y="60921"/>
                  <a:pt x="501684" y="76267"/>
                </a:cubicBezTo>
                <a:cubicBezTo>
                  <a:pt x="438713" y="91613"/>
                  <a:pt x="291076" y="123892"/>
                  <a:pt x="263559" y="127067"/>
                </a:cubicBezTo>
                <a:cubicBezTo>
                  <a:pt x="236042" y="130242"/>
                  <a:pt x="375742" y="114896"/>
                  <a:pt x="336584" y="95317"/>
                </a:cubicBezTo>
                <a:cubicBezTo>
                  <a:pt x="297426" y="75738"/>
                  <a:pt x="3209" y="2713"/>
                  <a:pt x="34" y="6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92567FAA-31F0-8CD2-4AF6-E958D35C17F7}"/>
              </a:ext>
            </a:extLst>
          </p:cNvPr>
          <p:cNvSpPr/>
          <p:nvPr/>
        </p:nvSpPr>
        <p:spPr>
          <a:xfrm>
            <a:off x="4180620" y="11708852"/>
            <a:ext cx="102212" cy="1129138"/>
          </a:xfrm>
          <a:custGeom>
            <a:avLst/>
            <a:gdLst>
              <a:gd name="connsiteX0" fmla="*/ 3 w 102212"/>
              <a:gd name="connsiteY0" fmla="*/ 449 h 1129138"/>
              <a:gd name="connsiteX1" fmla="*/ 96068 w 102212"/>
              <a:gd name="connsiteY1" fmla="*/ 619537 h 1129138"/>
              <a:gd name="connsiteX2" fmla="*/ 92510 w 102212"/>
              <a:gd name="connsiteY2" fmla="*/ 1128328 h 1129138"/>
              <a:gd name="connsiteX3" fmla="*/ 92510 w 102212"/>
              <a:gd name="connsiteY3" fmla="*/ 719160 h 1129138"/>
              <a:gd name="connsiteX4" fmla="*/ 3 w 102212"/>
              <a:gd name="connsiteY4" fmla="*/ 449 h 11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2" h="1129138">
                <a:moveTo>
                  <a:pt x="3" y="449"/>
                </a:moveTo>
                <a:cubicBezTo>
                  <a:pt x="596" y="-16155"/>
                  <a:pt x="80650" y="431557"/>
                  <a:pt x="96068" y="619537"/>
                </a:cubicBezTo>
                <a:cubicBezTo>
                  <a:pt x="111486" y="807517"/>
                  <a:pt x="93103" y="1111724"/>
                  <a:pt x="92510" y="1128328"/>
                </a:cubicBezTo>
                <a:cubicBezTo>
                  <a:pt x="91917" y="1144932"/>
                  <a:pt x="109707" y="902989"/>
                  <a:pt x="92510" y="719160"/>
                </a:cubicBezTo>
                <a:cubicBezTo>
                  <a:pt x="75313" y="535331"/>
                  <a:pt x="-590" y="17053"/>
                  <a:pt x="3" y="4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2A4EEE6A-7248-61BE-C5F1-1034C828A861}"/>
              </a:ext>
            </a:extLst>
          </p:cNvPr>
          <p:cNvSpPr/>
          <p:nvPr/>
        </p:nvSpPr>
        <p:spPr>
          <a:xfrm>
            <a:off x="3781391" y="11362465"/>
            <a:ext cx="215268" cy="1069549"/>
          </a:xfrm>
          <a:custGeom>
            <a:avLst/>
            <a:gdLst>
              <a:gd name="connsiteX0" fmla="*/ 4296 w 215268"/>
              <a:gd name="connsiteY0" fmla="*/ 26618 h 1069549"/>
              <a:gd name="connsiteX1" fmla="*/ 214217 w 215268"/>
              <a:gd name="connsiteY1" fmla="*/ 1065547 h 1069549"/>
              <a:gd name="connsiteX2" fmla="*/ 82572 w 215268"/>
              <a:gd name="connsiteY2" fmla="*/ 371742 h 1069549"/>
              <a:gd name="connsiteX3" fmla="*/ 4296 w 215268"/>
              <a:gd name="connsiteY3" fmla="*/ 26618 h 10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8" h="1069549">
                <a:moveTo>
                  <a:pt x="4296" y="26618"/>
                </a:moveTo>
                <a:cubicBezTo>
                  <a:pt x="26237" y="142252"/>
                  <a:pt x="201171" y="1008026"/>
                  <a:pt x="214217" y="1065547"/>
                </a:cubicBezTo>
                <a:cubicBezTo>
                  <a:pt x="227263" y="1123068"/>
                  <a:pt x="115187" y="544304"/>
                  <a:pt x="82572" y="371742"/>
                </a:cubicBezTo>
                <a:cubicBezTo>
                  <a:pt x="49957" y="199180"/>
                  <a:pt x="-17645" y="-89016"/>
                  <a:pt x="4296" y="266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51E04504-6FA5-F532-8964-B577C28D46E6}"/>
              </a:ext>
            </a:extLst>
          </p:cNvPr>
          <p:cNvSpPr/>
          <p:nvPr/>
        </p:nvSpPr>
        <p:spPr>
          <a:xfrm>
            <a:off x="3973126" y="11603382"/>
            <a:ext cx="154307" cy="1175070"/>
          </a:xfrm>
          <a:custGeom>
            <a:avLst/>
            <a:gdLst>
              <a:gd name="connsiteX0" fmla="*/ 33156 w 154307"/>
              <a:gd name="connsiteY0" fmla="*/ 6296 h 1175070"/>
              <a:gd name="connsiteX1" fmla="*/ 154127 w 154307"/>
              <a:gd name="connsiteY1" fmla="*/ 1173312 h 1175070"/>
              <a:gd name="connsiteX2" fmla="*/ 1134 w 154307"/>
              <a:gd name="connsiteY2" fmla="*/ 280260 h 1175070"/>
              <a:gd name="connsiteX3" fmla="*/ 82967 w 154307"/>
              <a:gd name="connsiteY3" fmla="*/ 689427 h 1175070"/>
              <a:gd name="connsiteX4" fmla="*/ 33156 w 154307"/>
              <a:gd name="connsiteY4" fmla="*/ 6296 h 117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7" h="1175070">
                <a:moveTo>
                  <a:pt x="33156" y="6296"/>
                </a:moveTo>
                <a:cubicBezTo>
                  <a:pt x="45016" y="86944"/>
                  <a:pt x="159464" y="1127651"/>
                  <a:pt x="154127" y="1173312"/>
                </a:cubicBezTo>
                <a:cubicBezTo>
                  <a:pt x="148790" y="1218973"/>
                  <a:pt x="12994" y="360908"/>
                  <a:pt x="1134" y="280260"/>
                </a:cubicBezTo>
                <a:cubicBezTo>
                  <a:pt x="-10726" y="199613"/>
                  <a:pt x="74072" y="733309"/>
                  <a:pt x="82967" y="689427"/>
                </a:cubicBezTo>
                <a:cubicBezTo>
                  <a:pt x="91862" y="645545"/>
                  <a:pt x="21296" y="-74352"/>
                  <a:pt x="33156" y="62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2645D0F-71C6-5906-2D9E-AD46F9AEDD52}"/>
              </a:ext>
            </a:extLst>
          </p:cNvPr>
          <p:cNvSpPr/>
          <p:nvPr/>
        </p:nvSpPr>
        <p:spPr>
          <a:xfrm>
            <a:off x="2645802" y="10581041"/>
            <a:ext cx="232643" cy="1502164"/>
          </a:xfrm>
          <a:custGeom>
            <a:avLst/>
            <a:gdLst>
              <a:gd name="connsiteX0" fmla="*/ 232601 w 232643"/>
              <a:gd name="connsiteY0" fmla="*/ 7498 h 1502164"/>
              <a:gd name="connsiteX1" fmla="*/ 154326 w 232643"/>
              <a:gd name="connsiteY1" fmla="*/ 800926 h 1502164"/>
              <a:gd name="connsiteX2" fmla="*/ 197021 w 232643"/>
              <a:gd name="connsiteY2" fmla="*/ 1473384 h 1502164"/>
              <a:gd name="connsiteX3" fmla="*/ 168558 w 232643"/>
              <a:gd name="connsiteY3" fmla="*/ 1281253 h 1502164"/>
              <a:gd name="connsiteX4" fmla="*/ 1333 w 232643"/>
              <a:gd name="connsiteY4" fmla="*/ 405991 h 1502164"/>
              <a:gd name="connsiteX5" fmla="*/ 90282 w 232643"/>
              <a:gd name="connsiteY5" fmla="*/ 911224 h 1502164"/>
              <a:gd name="connsiteX6" fmla="*/ 93840 w 232643"/>
              <a:gd name="connsiteY6" fmla="*/ 317041 h 1502164"/>
              <a:gd name="connsiteX7" fmla="*/ 104514 w 232643"/>
              <a:gd name="connsiteY7" fmla="*/ 808042 h 1502164"/>
              <a:gd name="connsiteX8" fmla="*/ 111630 w 232643"/>
              <a:gd name="connsiteY8" fmla="*/ 480708 h 1502164"/>
              <a:gd name="connsiteX9" fmla="*/ 147210 w 232643"/>
              <a:gd name="connsiteY9" fmla="*/ 1010847 h 1502164"/>
              <a:gd name="connsiteX10" fmla="*/ 165000 w 232643"/>
              <a:gd name="connsiteY10" fmla="*/ 434455 h 1502164"/>
              <a:gd name="connsiteX11" fmla="*/ 232601 w 232643"/>
              <a:gd name="connsiteY11" fmla="*/ 7498 h 150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643" h="1502164">
                <a:moveTo>
                  <a:pt x="232601" y="7498"/>
                </a:moveTo>
                <a:cubicBezTo>
                  <a:pt x="230822" y="68576"/>
                  <a:pt x="160256" y="556612"/>
                  <a:pt x="154326" y="800926"/>
                </a:cubicBezTo>
                <a:cubicBezTo>
                  <a:pt x="148396" y="1045240"/>
                  <a:pt x="194649" y="1393330"/>
                  <a:pt x="197021" y="1473384"/>
                </a:cubicBezTo>
                <a:cubicBezTo>
                  <a:pt x="199393" y="1553439"/>
                  <a:pt x="201173" y="1459152"/>
                  <a:pt x="168558" y="1281253"/>
                </a:cubicBezTo>
                <a:cubicBezTo>
                  <a:pt x="135943" y="1103354"/>
                  <a:pt x="14379" y="467662"/>
                  <a:pt x="1333" y="405991"/>
                </a:cubicBezTo>
                <a:cubicBezTo>
                  <a:pt x="-11713" y="344320"/>
                  <a:pt x="74864" y="926049"/>
                  <a:pt x="90282" y="911224"/>
                </a:cubicBezTo>
                <a:cubicBezTo>
                  <a:pt x="105700" y="896399"/>
                  <a:pt x="91468" y="334238"/>
                  <a:pt x="93840" y="317041"/>
                </a:cubicBezTo>
                <a:cubicBezTo>
                  <a:pt x="96212" y="299844"/>
                  <a:pt x="101549" y="780764"/>
                  <a:pt x="104514" y="808042"/>
                </a:cubicBezTo>
                <a:cubicBezTo>
                  <a:pt x="107479" y="835320"/>
                  <a:pt x="104514" y="446907"/>
                  <a:pt x="111630" y="480708"/>
                </a:cubicBezTo>
                <a:cubicBezTo>
                  <a:pt x="118746" y="514509"/>
                  <a:pt x="138315" y="1018556"/>
                  <a:pt x="147210" y="1010847"/>
                </a:cubicBezTo>
                <a:cubicBezTo>
                  <a:pt x="156105" y="1003138"/>
                  <a:pt x="149582" y="595157"/>
                  <a:pt x="165000" y="434455"/>
                </a:cubicBezTo>
                <a:cubicBezTo>
                  <a:pt x="180418" y="273753"/>
                  <a:pt x="234380" y="-53580"/>
                  <a:pt x="232601" y="749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C7FAF409-C57D-FFD5-9141-769C99EF53A9}"/>
              </a:ext>
            </a:extLst>
          </p:cNvPr>
          <p:cNvSpPr/>
          <p:nvPr/>
        </p:nvSpPr>
        <p:spPr>
          <a:xfrm>
            <a:off x="3465407" y="11035722"/>
            <a:ext cx="231380" cy="1236416"/>
          </a:xfrm>
          <a:custGeom>
            <a:avLst/>
            <a:gdLst>
              <a:gd name="connsiteX0" fmla="*/ 62 w 231380"/>
              <a:gd name="connsiteY0" fmla="*/ 1122 h 1236416"/>
              <a:gd name="connsiteX1" fmla="*/ 135265 w 231380"/>
              <a:gd name="connsiteY1" fmla="*/ 723391 h 1236416"/>
              <a:gd name="connsiteX2" fmla="*/ 160171 w 231380"/>
              <a:gd name="connsiteY2" fmla="*/ 1225066 h 1236416"/>
              <a:gd name="connsiteX3" fmla="*/ 160171 w 231380"/>
              <a:gd name="connsiteY3" fmla="*/ 1018703 h 1236416"/>
              <a:gd name="connsiteX4" fmla="*/ 231331 w 231380"/>
              <a:gd name="connsiteY4" fmla="*/ 403173 h 1236416"/>
              <a:gd name="connsiteX5" fmla="*/ 170845 w 231380"/>
              <a:gd name="connsiteY5" fmla="*/ 812340 h 1236416"/>
              <a:gd name="connsiteX6" fmla="*/ 138823 w 231380"/>
              <a:gd name="connsiteY6" fmla="*/ 929753 h 1236416"/>
              <a:gd name="connsiteX7" fmla="*/ 117475 w 231380"/>
              <a:gd name="connsiteY7" fmla="*/ 566840 h 1236416"/>
              <a:gd name="connsiteX8" fmla="*/ 62 w 231380"/>
              <a:gd name="connsiteY8" fmla="*/ 1122 h 1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80" h="1236416">
                <a:moveTo>
                  <a:pt x="62" y="1122"/>
                </a:moveTo>
                <a:cubicBezTo>
                  <a:pt x="3027" y="27214"/>
                  <a:pt x="108580" y="519400"/>
                  <a:pt x="135265" y="723391"/>
                </a:cubicBezTo>
                <a:cubicBezTo>
                  <a:pt x="161950" y="927382"/>
                  <a:pt x="156020" y="1175847"/>
                  <a:pt x="160171" y="1225066"/>
                </a:cubicBezTo>
                <a:cubicBezTo>
                  <a:pt x="164322" y="1274285"/>
                  <a:pt x="148311" y="1155685"/>
                  <a:pt x="160171" y="1018703"/>
                </a:cubicBezTo>
                <a:cubicBezTo>
                  <a:pt x="172031" y="881721"/>
                  <a:pt x="229552" y="437567"/>
                  <a:pt x="231331" y="403173"/>
                </a:cubicBezTo>
                <a:cubicBezTo>
                  <a:pt x="233110" y="368779"/>
                  <a:pt x="186263" y="724577"/>
                  <a:pt x="170845" y="812340"/>
                </a:cubicBezTo>
                <a:cubicBezTo>
                  <a:pt x="155427" y="900103"/>
                  <a:pt x="147718" y="970670"/>
                  <a:pt x="138823" y="929753"/>
                </a:cubicBezTo>
                <a:cubicBezTo>
                  <a:pt x="129928" y="888836"/>
                  <a:pt x="134079" y="722798"/>
                  <a:pt x="117475" y="566840"/>
                </a:cubicBezTo>
                <a:cubicBezTo>
                  <a:pt x="100871" y="410882"/>
                  <a:pt x="-2903" y="-24970"/>
                  <a:pt x="62" y="11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56D4763B-FCDA-4368-D56D-10E6D8B5DAEF}"/>
              </a:ext>
            </a:extLst>
          </p:cNvPr>
          <p:cNvSpPr/>
          <p:nvPr/>
        </p:nvSpPr>
        <p:spPr>
          <a:xfrm>
            <a:off x="2945923" y="10772556"/>
            <a:ext cx="81970" cy="1419941"/>
          </a:xfrm>
          <a:custGeom>
            <a:avLst/>
            <a:gdLst>
              <a:gd name="connsiteX0" fmla="*/ 81915 w 81970"/>
              <a:gd name="connsiteY0" fmla="*/ 997 h 1419941"/>
              <a:gd name="connsiteX1" fmla="*/ 39219 w 81970"/>
              <a:gd name="connsiteY1" fmla="*/ 1061274 h 1419941"/>
              <a:gd name="connsiteX2" fmla="*/ 64125 w 81970"/>
              <a:gd name="connsiteY2" fmla="*/ 1417072 h 1419941"/>
              <a:gd name="connsiteX3" fmla="*/ 21430 w 81970"/>
              <a:gd name="connsiteY3" fmla="*/ 1178688 h 1419941"/>
              <a:gd name="connsiteX4" fmla="*/ 82 w 81970"/>
              <a:gd name="connsiteY4" fmla="*/ 353237 h 1419941"/>
              <a:gd name="connsiteX5" fmla="*/ 28545 w 81970"/>
              <a:gd name="connsiteY5" fmla="*/ 858470 h 1419941"/>
              <a:gd name="connsiteX6" fmla="*/ 81915 w 81970"/>
              <a:gd name="connsiteY6" fmla="*/ 997 h 141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70" h="1419941">
                <a:moveTo>
                  <a:pt x="81915" y="997"/>
                </a:moveTo>
                <a:cubicBezTo>
                  <a:pt x="83694" y="34797"/>
                  <a:pt x="42184" y="825262"/>
                  <a:pt x="39219" y="1061274"/>
                </a:cubicBezTo>
                <a:cubicBezTo>
                  <a:pt x="36254" y="1297286"/>
                  <a:pt x="67090" y="1397503"/>
                  <a:pt x="64125" y="1417072"/>
                </a:cubicBezTo>
                <a:cubicBezTo>
                  <a:pt x="61160" y="1436641"/>
                  <a:pt x="32104" y="1355994"/>
                  <a:pt x="21430" y="1178688"/>
                </a:cubicBezTo>
                <a:cubicBezTo>
                  <a:pt x="10756" y="1001382"/>
                  <a:pt x="-1104" y="406607"/>
                  <a:pt x="82" y="353237"/>
                </a:cubicBezTo>
                <a:cubicBezTo>
                  <a:pt x="1268" y="299867"/>
                  <a:pt x="13720" y="913619"/>
                  <a:pt x="28545" y="858470"/>
                </a:cubicBezTo>
                <a:cubicBezTo>
                  <a:pt x="43370" y="803321"/>
                  <a:pt x="80136" y="-32803"/>
                  <a:pt x="81915" y="9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4014FCBC-1966-EA3F-D902-93D6AD7AA3DC}"/>
              </a:ext>
            </a:extLst>
          </p:cNvPr>
          <p:cNvSpPr/>
          <p:nvPr/>
        </p:nvSpPr>
        <p:spPr>
          <a:xfrm>
            <a:off x="3195023" y="10833719"/>
            <a:ext cx="220808" cy="1416143"/>
          </a:xfrm>
          <a:custGeom>
            <a:avLst/>
            <a:gdLst>
              <a:gd name="connsiteX0" fmla="*/ 40 w 220808"/>
              <a:gd name="connsiteY0" fmla="*/ 320 h 1416143"/>
              <a:gd name="connsiteX1" fmla="*/ 60526 w 220808"/>
              <a:gd name="connsiteY1" fmla="*/ 1160220 h 1416143"/>
              <a:gd name="connsiteX2" fmla="*/ 28504 w 220808"/>
              <a:gd name="connsiteY2" fmla="*/ 1402163 h 1416143"/>
              <a:gd name="connsiteX3" fmla="*/ 39178 w 220808"/>
              <a:gd name="connsiteY3" fmla="*/ 1277634 h 1416143"/>
              <a:gd name="connsiteX4" fmla="*/ 220635 w 220808"/>
              <a:gd name="connsiteY4" fmla="*/ 388139 h 1416143"/>
              <a:gd name="connsiteX5" fmla="*/ 71200 w 220808"/>
              <a:gd name="connsiteY5" fmla="*/ 1035691 h 1416143"/>
              <a:gd name="connsiteX6" fmla="*/ 40 w 220808"/>
              <a:gd name="connsiteY6" fmla="*/ 320 h 14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08" h="1416143">
                <a:moveTo>
                  <a:pt x="40" y="320"/>
                </a:moveTo>
                <a:cubicBezTo>
                  <a:pt x="-1739" y="21075"/>
                  <a:pt x="55782" y="926580"/>
                  <a:pt x="60526" y="1160220"/>
                </a:cubicBezTo>
                <a:cubicBezTo>
                  <a:pt x="65270" y="1393860"/>
                  <a:pt x="32062" y="1382594"/>
                  <a:pt x="28504" y="1402163"/>
                </a:cubicBezTo>
                <a:cubicBezTo>
                  <a:pt x="24946" y="1421732"/>
                  <a:pt x="7156" y="1446638"/>
                  <a:pt x="39178" y="1277634"/>
                </a:cubicBezTo>
                <a:cubicBezTo>
                  <a:pt x="71200" y="1108630"/>
                  <a:pt x="215298" y="428463"/>
                  <a:pt x="220635" y="388139"/>
                </a:cubicBezTo>
                <a:cubicBezTo>
                  <a:pt x="225972" y="347815"/>
                  <a:pt x="106780" y="1096769"/>
                  <a:pt x="71200" y="1035691"/>
                </a:cubicBezTo>
                <a:cubicBezTo>
                  <a:pt x="35620" y="974613"/>
                  <a:pt x="1819" y="-20435"/>
                  <a:pt x="40" y="3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D56882DB-00CA-14FF-A050-CF205F3A9BBA}"/>
              </a:ext>
            </a:extLst>
          </p:cNvPr>
          <p:cNvSpPr/>
          <p:nvPr/>
        </p:nvSpPr>
        <p:spPr>
          <a:xfrm>
            <a:off x="2813914" y="11830070"/>
            <a:ext cx="92992" cy="1026092"/>
          </a:xfrm>
          <a:custGeom>
            <a:avLst/>
            <a:gdLst>
              <a:gd name="connsiteX0" fmla="*/ 92953 w 92992"/>
              <a:gd name="connsiteY0" fmla="*/ 3760 h 1026092"/>
              <a:gd name="connsiteX1" fmla="*/ 18235 w 92992"/>
              <a:gd name="connsiteY1" fmla="*/ 790073 h 1026092"/>
              <a:gd name="connsiteX2" fmla="*/ 25351 w 92992"/>
              <a:gd name="connsiteY2" fmla="*/ 1024900 h 1026092"/>
              <a:gd name="connsiteX3" fmla="*/ 446 w 92992"/>
              <a:gd name="connsiteY3" fmla="*/ 718914 h 1026092"/>
              <a:gd name="connsiteX4" fmla="*/ 50257 w 92992"/>
              <a:gd name="connsiteY4" fmla="*/ 220797 h 1026092"/>
              <a:gd name="connsiteX5" fmla="*/ 28909 w 92992"/>
              <a:gd name="connsiteY5" fmla="*/ 480529 h 1026092"/>
              <a:gd name="connsiteX6" fmla="*/ 92953 w 92992"/>
              <a:gd name="connsiteY6" fmla="*/ 3760 h 10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92" h="1026092">
                <a:moveTo>
                  <a:pt x="92953" y="3760"/>
                </a:moveTo>
                <a:cubicBezTo>
                  <a:pt x="91174" y="55351"/>
                  <a:pt x="29502" y="619883"/>
                  <a:pt x="18235" y="790073"/>
                </a:cubicBezTo>
                <a:cubicBezTo>
                  <a:pt x="6968" y="960263"/>
                  <a:pt x="28316" y="1036760"/>
                  <a:pt x="25351" y="1024900"/>
                </a:cubicBezTo>
                <a:cubicBezTo>
                  <a:pt x="22386" y="1013040"/>
                  <a:pt x="-3705" y="852931"/>
                  <a:pt x="446" y="718914"/>
                </a:cubicBezTo>
                <a:cubicBezTo>
                  <a:pt x="4597" y="584897"/>
                  <a:pt x="45513" y="260528"/>
                  <a:pt x="50257" y="220797"/>
                </a:cubicBezTo>
                <a:cubicBezTo>
                  <a:pt x="55001" y="181066"/>
                  <a:pt x="22386" y="513144"/>
                  <a:pt x="28909" y="480529"/>
                </a:cubicBezTo>
                <a:cubicBezTo>
                  <a:pt x="35432" y="447914"/>
                  <a:pt x="94732" y="-47831"/>
                  <a:pt x="92953" y="37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813CEF9-E9CD-B296-3771-F16573BE410E}"/>
              </a:ext>
            </a:extLst>
          </p:cNvPr>
          <p:cNvSpPr/>
          <p:nvPr/>
        </p:nvSpPr>
        <p:spPr>
          <a:xfrm>
            <a:off x="3261077" y="12018786"/>
            <a:ext cx="115678" cy="816317"/>
          </a:xfrm>
          <a:custGeom>
            <a:avLst/>
            <a:gdLst>
              <a:gd name="connsiteX0" fmla="*/ 115443 w 115678"/>
              <a:gd name="connsiteY0" fmla="*/ 59 h 816317"/>
              <a:gd name="connsiteX1" fmla="*/ 33609 w 115678"/>
              <a:gd name="connsiteY1" fmla="*/ 419900 h 816317"/>
              <a:gd name="connsiteX2" fmla="*/ 5146 w 115678"/>
              <a:gd name="connsiteY2" fmla="*/ 804162 h 816317"/>
              <a:gd name="connsiteX3" fmla="*/ 1588 w 115678"/>
              <a:gd name="connsiteY3" fmla="*/ 672517 h 816317"/>
              <a:gd name="connsiteX4" fmla="*/ 22935 w 115678"/>
              <a:gd name="connsiteY4" fmla="*/ 199306 h 816317"/>
              <a:gd name="connsiteX5" fmla="*/ 5146 w 115678"/>
              <a:gd name="connsiteY5" fmla="*/ 387879 h 816317"/>
              <a:gd name="connsiteX6" fmla="*/ 115443 w 115678"/>
              <a:gd name="connsiteY6" fmla="*/ 59 h 81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78" h="816317">
                <a:moveTo>
                  <a:pt x="115443" y="59"/>
                </a:moveTo>
                <a:cubicBezTo>
                  <a:pt x="120187" y="5396"/>
                  <a:pt x="51992" y="285883"/>
                  <a:pt x="33609" y="419900"/>
                </a:cubicBezTo>
                <a:cubicBezTo>
                  <a:pt x="15226" y="553917"/>
                  <a:pt x="10483" y="762059"/>
                  <a:pt x="5146" y="804162"/>
                </a:cubicBezTo>
                <a:cubicBezTo>
                  <a:pt x="-191" y="846265"/>
                  <a:pt x="-1377" y="773326"/>
                  <a:pt x="1588" y="672517"/>
                </a:cubicBezTo>
                <a:cubicBezTo>
                  <a:pt x="4553" y="571708"/>
                  <a:pt x="22342" y="246746"/>
                  <a:pt x="22935" y="199306"/>
                </a:cubicBezTo>
                <a:cubicBezTo>
                  <a:pt x="23528" y="151866"/>
                  <a:pt x="-12051" y="422866"/>
                  <a:pt x="5146" y="387879"/>
                </a:cubicBezTo>
                <a:cubicBezTo>
                  <a:pt x="22343" y="352892"/>
                  <a:pt x="110699" y="-5278"/>
                  <a:pt x="115443" y="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8463E501-D87D-A5A3-C4C7-D8EAEEEAD8F8}"/>
              </a:ext>
            </a:extLst>
          </p:cNvPr>
          <p:cNvSpPr/>
          <p:nvPr/>
        </p:nvSpPr>
        <p:spPr>
          <a:xfrm>
            <a:off x="2938633" y="12137731"/>
            <a:ext cx="117608" cy="760151"/>
          </a:xfrm>
          <a:custGeom>
            <a:avLst/>
            <a:gdLst>
              <a:gd name="connsiteX0" fmla="*/ 256 w 117608"/>
              <a:gd name="connsiteY0" fmla="*/ 2085 h 760151"/>
              <a:gd name="connsiteX1" fmla="*/ 106995 w 117608"/>
              <a:gd name="connsiteY1" fmla="*/ 592709 h 760151"/>
              <a:gd name="connsiteX2" fmla="*/ 110553 w 117608"/>
              <a:gd name="connsiteY2" fmla="*/ 752818 h 760151"/>
              <a:gd name="connsiteX3" fmla="*/ 78531 w 117608"/>
              <a:gd name="connsiteY3" fmla="*/ 411253 h 760151"/>
              <a:gd name="connsiteX4" fmla="*/ 256 w 117608"/>
              <a:gd name="connsiteY4" fmla="*/ 2085 h 76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8" h="760151">
                <a:moveTo>
                  <a:pt x="256" y="2085"/>
                </a:moveTo>
                <a:cubicBezTo>
                  <a:pt x="5000" y="32328"/>
                  <a:pt x="88612" y="467587"/>
                  <a:pt x="106995" y="592709"/>
                </a:cubicBezTo>
                <a:cubicBezTo>
                  <a:pt x="125378" y="717831"/>
                  <a:pt x="115297" y="783061"/>
                  <a:pt x="110553" y="752818"/>
                </a:cubicBezTo>
                <a:cubicBezTo>
                  <a:pt x="105809" y="722575"/>
                  <a:pt x="99286" y="544084"/>
                  <a:pt x="78531" y="411253"/>
                </a:cubicBezTo>
                <a:cubicBezTo>
                  <a:pt x="57776" y="278422"/>
                  <a:pt x="-4488" y="-28158"/>
                  <a:pt x="256" y="208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FD44B876-F4EF-925D-EB20-E567CAD2C8D7}"/>
              </a:ext>
            </a:extLst>
          </p:cNvPr>
          <p:cNvSpPr/>
          <p:nvPr/>
        </p:nvSpPr>
        <p:spPr>
          <a:xfrm>
            <a:off x="3643138" y="11851138"/>
            <a:ext cx="192273" cy="957612"/>
          </a:xfrm>
          <a:custGeom>
            <a:avLst/>
            <a:gdLst>
              <a:gd name="connsiteX0" fmla="*/ 131875 w 192273"/>
              <a:gd name="connsiteY0" fmla="*/ 482 h 957612"/>
              <a:gd name="connsiteX1" fmla="*/ 149665 w 192273"/>
              <a:gd name="connsiteY1" fmla="*/ 530621 h 957612"/>
              <a:gd name="connsiteX2" fmla="*/ 230 w 192273"/>
              <a:gd name="connsiteY2" fmla="*/ 957578 h 957612"/>
              <a:gd name="connsiteX3" fmla="*/ 188803 w 192273"/>
              <a:gd name="connsiteY3" fmla="*/ 509273 h 957612"/>
              <a:gd name="connsiteX4" fmla="*/ 124759 w 192273"/>
              <a:gd name="connsiteY4" fmla="*/ 626686 h 957612"/>
              <a:gd name="connsiteX5" fmla="*/ 131875 w 192273"/>
              <a:gd name="connsiteY5" fmla="*/ 482 h 9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73" h="957612">
                <a:moveTo>
                  <a:pt x="131875" y="482"/>
                </a:moveTo>
                <a:cubicBezTo>
                  <a:pt x="136026" y="-15529"/>
                  <a:pt x="171606" y="371105"/>
                  <a:pt x="149665" y="530621"/>
                </a:cubicBezTo>
                <a:cubicBezTo>
                  <a:pt x="127724" y="690137"/>
                  <a:pt x="-6293" y="961136"/>
                  <a:pt x="230" y="957578"/>
                </a:cubicBezTo>
                <a:cubicBezTo>
                  <a:pt x="6753" y="954020"/>
                  <a:pt x="168048" y="564422"/>
                  <a:pt x="188803" y="509273"/>
                </a:cubicBezTo>
                <a:cubicBezTo>
                  <a:pt x="209558" y="454124"/>
                  <a:pt x="130689" y="707334"/>
                  <a:pt x="124759" y="626686"/>
                </a:cubicBezTo>
                <a:cubicBezTo>
                  <a:pt x="118829" y="546039"/>
                  <a:pt x="127724" y="16493"/>
                  <a:pt x="131875" y="4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5844E8B-4633-78B8-286F-8D203F049D3F}"/>
              </a:ext>
            </a:extLst>
          </p:cNvPr>
          <p:cNvSpPr/>
          <p:nvPr/>
        </p:nvSpPr>
        <p:spPr>
          <a:xfrm>
            <a:off x="4981517" y="11943690"/>
            <a:ext cx="861963" cy="910853"/>
          </a:xfrm>
          <a:custGeom>
            <a:avLst/>
            <a:gdLst>
              <a:gd name="connsiteX0" fmla="*/ 58 w 861963"/>
              <a:gd name="connsiteY0" fmla="*/ 660 h 910853"/>
              <a:gd name="connsiteX1" fmla="*/ 279458 w 861963"/>
              <a:gd name="connsiteY1" fmla="*/ 305460 h 910853"/>
              <a:gd name="connsiteX2" fmla="*/ 689033 w 861963"/>
              <a:gd name="connsiteY2" fmla="*/ 800760 h 910853"/>
              <a:gd name="connsiteX3" fmla="*/ 346133 w 861963"/>
              <a:gd name="connsiteY3" fmla="*/ 495960 h 910853"/>
              <a:gd name="connsiteX4" fmla="*/ 847783 w 861963"/>
              <a:gd name="connsiteY4" fmla="*/ 905535 h 910853"/>
              <a:gd name="connsiteX5" fmla="*/ 695383 w 861963"/>
              <a:gd name="connsiteY5" fmla="*/ 692810 h 910853"/>
              <a:gd name="connsiteX6" fmla="*/ 393758 w 861963"/>
              <a:gd name="connsiteY6" fmla="*/ 181635 h 910853"/>
              <a:gd name="connsiteX7" fmla="*/ 739833 w 861963"/>
              <a:gd name="connsiteY7" fmla="*/ 813460 h 910853"/>
              <a:gd name="connsiteX8" fmla="*/ 384233 w 861963"/>
              <a:gd name="connsiteY8" fmla="*/ 448335 h 910853"/>
              <a:gd name="connsiteX9" fmla="*/ 209608 w 861963"/>
              <a:gd name="connsiteY9" fmla="*/ 86385 h 910853"/>
              <a:gd name="connsiteX10" fmla="*/ 254058 w 861963"/>
              <a:gd name="connsiteY10" fmla="*/ 219735 h 910853"/>
              <a:gd name="connsiteX11" fmla="*/ 58 w 861963"/>
              <a:gd name="connsiteY11" fmla="*/ 660 h 9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963" h="910853">
                <a:moveTo>
                  <a:pt x="58" y="660"/>
                </a:moveTo>
                <a:cubicBezTo>
                  <a:pt x="4291" y="14947"/>
                  <a:pt x="164629" y="172110"/>
                  <a:pt x="279458" y="305460"/>
                </a:cubicBezTo>
                <a:cubicBezTo>
                  <a:pt x="394287" y="438810"/>
                  <a:pt x="677921" y="769010"/>
                  <a:pt x="689033" y="800760"/>
                </a:cubicBezTo>
                <a:cubicBezTo>
                  <a:pt x="700145" y="832510"/>
                  <a:pt x="319675" y="478497"/>
                  <a:pt x="346133" y="495960"/>
                </a:cubicBezTo>
                <a:cubicBezTo>
                  <a:pt x="372591" y="513423"/>
                  <a:pt x="789575" y="872727"/>
                  <a:pt x="847783" y="905535"/>
                </a:cubicBezTo>
                <a:cubicBezTo>
                  <a:pt x="905991" y="938343"/>
                  <a:pt x="771054" y="813460"/>
                  <a:pt x="695383" y="692810"/>
                </a:cubicBezTo>
                <a:cubicBezTo>
                  <a:pt x="619712" y="572160"/>
                  <a:pt x="386350" y="161527"/>
                  <a:pt x="393758" y="181635"/>
                </a:cubicBezTo>
                <a:cubicBezTo>
                  <a:pt x="401166" y="201743"/>
                  <a:pt x="741421" y="769010"/>
                  <a:pt x="739833" y="813460"/>
                </a:cubicBezTo>
                <a:cubicBezTo>
                  <a:pt x="738246" y="857910"/>
                  <a:pt x="472604" y="569514"/>
                  <a:pt x="384233" y="448335"/>
                </a:cubicBezTo>
                <a:cubicBezTo>
                  <a:pt x="295862" y="327156"/>
                  <a:pt x="231304" y="124485"/>
                  <a:pt x="209608" y="86385"/>
                </a:cubicBezTo>
                <a:cubicBezTo>
                  <a:pt x="187912" y="48285"/>
                  <a:pt x="283691" y="230847"/>
                  <a:pt x="254058" y="219735"/>
                </a:cubicBezTo>
                <a:cubicBezTo>
                  <a:pt x="224425" y="208623"/>
                  <a:pt x="-4175" y="-13627"/>
                  <a:pt x="58" y="6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23636740-A795-3880-FC58-9FB544C51AF4}"/>
              </a:ext>
            </a:extLst>
          </p:cNvPr>
          <p:cNvSpPr/>
          <p:nvPr/>
        </p:nvSpPr>
        <p:spPr>
          <a:xfrm>
            <a:off x="7223064" y="11998220"/>
            <a:ext cx="534272" cy="907052"/>
          </a:xfrm>
          <a:custGeom>
            <a:avLst/>
            <a:gdLst>
              <a:gd name="connsiteX0" fmla="*/ 836 w 534272"/>
              <a:gd name="connsiteY0" fmla="*/ 2436 h 907052"/>
              <a:gd name="connsiteX1" fmla="*/ 394536 w 534272"/>
              <a:gd name="connsiteY1" fmla="*/ 739036 h 907052"/>
              <a:gd name="connsiteX2" fmla="*/ 365961 w 534272"/>
              <a:gd name="connsiteY2" fmla="*/ 618386 h 907052"/>
              <a:gd name="connsiteX3" fmla="*/ 531061 w 534272"/>
              <a:gd name="connsiteY3" fmla="*/ 900961 h 907052"/>
              <a:gd name="connsiteX4" fmla="*/ 194511 w 534272"/>
              <a:gd name="connsiteY4" fmla="*/ 300886 h 907052"/>
              <a:gd name="connsiteX5" fmla="*/ 286586 w 534272"/>
              <a:gd name="connsiteY5" fmla="*/ 494561 h 907052"/>
              <a:gd name="connsiteX6" fmla="*/ 836 w 534272"/>
              <a:gd name="connsiteY6" fmla="*/ 2436 h 9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272" h="907052">
                <a:moveTo>
                  <a:pt x="836" y="2436"/>
                </a:moveTo>
                <a:cubicBezTo>
                  <a:pt x="18828" y="43182"/>
                  <a:pt x="333682" y="636378"/>
                  <a:pt x="394536" y="739036"/>
                </a:cubicBezTo>
                <a:cubicBezTo>
                  <a:pt x="455390" y="841694"/>
                  <a:pt x="343207" y="591399"/>
                  <a:pt x="365961" y="618386"/>
                </a:cubicBezTo>
                <a:cubicBezTo>
                  <a:pt x="388715" y="645374"/>
                  <a:pt x="559636" y="953878"/>
                  <a:pt x="531061" y="900961"/>
                </a:cubicBezTo>
                <a:cubicBezTo>
                  <a:pt x="502486" y="848044"/>
                  <a:pt x="235257" y="368619"/>
                  <a:pt x="194511" y="300886"/>
                </a:cubicBezTo>
                <a:cubicBezTo>
                  <a:pt x="153765" y="233153"/>
                  <a:pt x="312515" y="544303"/>
                  <a:pt x="286586" y="494561"/>
                </a:cubicBezTo>
                <a:cubicBezTo>
                  <a:pt x="260657" y="444819"/>
                  <a:pt x="-17156" y="-38310"/>
                  <a:pt x="836" y="243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362B7D96-CCC4-A4BF-A303-D606247E806D}"/>
              </a:ext>
            </a:extLst>
          </p:cNvPr>
          <p:cNvSpPr/>
          <p:nvPr/>
        </p:nvSpPr>
        <p:spPr>
          <a:xfrm>
            <a:off x="5277908" y="11807648"/>
            <a:ext cx="177361" cy="470324"/>
          </a:xfrm>
          <a:custGeom>
            <a:avLst/>
            <a:gdLst>
              <a:gd name="connsiteX0" fmla="*/ 17992 w 177361"/>
              <a:gd name="connsiteY0" fmla="*/ 177 h 470324"/>
              <a:gd name="connsiteX1" fmla="*/ 33867 w 177361"/>
              <a:gd name="connsiteY1" fmla="*/ 263702 h 470324"/>
              <a:gd name="connsiteX2" fmla="*/ 97367 w 177361"/>
              <a:gd name="connsiteY2" fmla="*/ 451027 h 470324"/>
              <a:gd name="connsiteX3" fmla="*/ 71967 w 177361"/>
              <a:gd name="connsiteY3" fmla="*/ 343077 h 470324"/>
              <a:gd name="connsiteX4" fmla="*/ 65617 w 177361"/>
              <a:gd name="connsiteY4" fmla="*/ 219252 h 470324"/>
              <a:gd name="connsiteX5" fmla="*/ 176742 w 177361"/>
              <a:gd name="connsiteY5" fmla="*/ 470077 h 470324"/>
              <a:gd name="connsiteX6" fmla="*/ 8467 w 177361"/>
              <a:gd name="connsiteY6" fmla="*/ 165277 h 470324"/>
              <a:gd name="connsiteX7" fmla="*/ 24342 w 177361"/>
              <a:gd name="connsiteY7" fmla="*/ 304977 h 470324"/>
              <a:gd name="connsiteX8" fmla="*/ 17992 w 177361"/>
              <a:gd name="connsiteY8" fmla="*/ 177 h 4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61" h="470324">
                <a:moveTo>
                  <a:pt x="17992" y="177"/>
                </a:moveTo>
                <a:cubicBezTo>
                  <a:pt x="19579" y="-6702"/>
                  <a:pt x="20638" y="188560"/>
                  <a:pt x="33867" y="263702"/>
                </a:cubicBezTo>
                <a:cubicBezTo>
                  <a:pt x="47096" y="338844"/>
                  <a:pt x="91017" y="437798"/>
                  <a:pt x="97367" y="451027"/>
                </a:cubicBezTo>
                <a:cubicBezTo>
                  <a:pt x="103717" y="464256"/>
                  <a:pt x="77259" y="381706"/>
                  <a:pt x="71967" y="343077"/>
                </a:cubicBezTo>
                <a:cubicBezTo>
                  <a:pt x="66675" y="304448"/>
                  <a:pt x="48155" y="198085"/>
                  <a:pt x="65617" y="219252"/>
                </a:cubicBezTo>
                <a:cubicBezTo>
                  <a:pt x="83079" y="240419"/>
                  <a:pt x="186267" y="479073"/>
                  <a:pt x="176742" y="470077"/>
                </a:cubicBezTo>
                <a:cubicBezTo>
                  <a:pt x="167217" y="461081"/>
                  <a:pt x="33867" y="192794"/>
                  <a:pt x="8467" y="165277"/>
                </a:cubicBezTo>
                <a:cubicBezTo>
                  <a:pt x="-16933" y="137760"/>
                  <a:pt x="22754" y="328790"/>
                  <a:pt x="24342" y="304977"/>
                </a:cubicBezTo>
                <a:cubicBezTo>
                  <a:pt x="25930" y="281164"/>
                  <a:pt x="16405" y="7056"/>
                  <a:pt x="17992" y="1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07C5221D-F61B-112D-90FC-1A3384C50555}"/>
              </a:ext>
            </a:extLst>
          </p:cNvPr>
          <p:cNvSpPr/>
          <p:nvPr/>
        </p:nvSpPr>
        <p:spPr>
          <a:xfrm>
            <a:off x="5576673" y="11739854"/>
            <a:ext cx="284383" cy="1058604"/>
          </a:xfrm>
          <a:custGeom>
            <a:avLst/>
            <a:gdLst>
              <a:gd name="connsiteX0" fmla="*/ 1802 w 284383"/>
              <a:gd name="connsiteY0" fmla="*/ 1296 h 1058604"/>
              <a:gd name="connsiteX1" fmla="*/ 109752 w 284383"/>
              <a:gd name="connsiteY1" fmla="*/ 604546 h 1058604"/>
              <a:gd name="connsiteX2" fmla="*/ 284377 w 284383"/>
              <a:gd name="connsiteY2" fmla="*/ 1058571 h 1058604"/>
              <a:gd name="connsiteX3" fmla="*/ 116102 w 284383"/>
              <a:gd name="connsiteY3" fmla="*/ 626771 h 1058604"/>
              <a:gd name="connsiteX4" fmla="*/ 1802 w 284383"/>
              <a:gd name="connsiteY4" fmla="*/ 293396 h 1058604"/>
              <a:gd name="connsiteX5" fmla="*/ 43077 w 284383"/>
              <a:gd name="connsiteY5" fmla="*/ 439446 h 1058604"/>
              <a:gd name="connsiteX6" fmla="*/ 1802 w 284383"/>
              <a:gd name="connsiteY6" fmla="*/ 1296 h 10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383" h="1058604">
                <a:moveTo>
                  <a:pt x="1802" y="1296"/>
                </a:moveTo>
                <a:cubicBezTo>
                  <a:pt x="12914" y="28813"/>
                  <a:pt x="62656" y="428334"/>
                  <a:pt x="109752" y="604546"/>
                </a:cubicBezTo>
                <a:cubicBezTo>
                  <a:pt x="156848" y="780758"/>
                  <a:pt x="283319" y="1054867"/>
                  <a:pt x="284377" y="1058571"/>
                </a:cubicBezTo>
                <a:cubicBezTo>
                  <a:pt x="285435" y="1062275"/>
                  <a:pt x="163198" y="754300"/>
                  <a:pt x="116102" y="626771"/>
                </a:cubicBezTo>
                <a:cubicBezTo>
                  <a:pt x="69006" y="499242"/>
                  <a:pt x="13973" y="324617"/>
                  <a:pt x="1802" y="293396"/>
                </a:cubicBezTo>
                <a:cubicBezTo>
                  <a:pt x="-10369" y="262175"/>
                  <a:pt x="43077" y="486013"/>
                  <a:pt x="43077" y="439446"/>
                </a:cubicBezTo>
                <a:cubicBezTo>
                  <a:pt x="43077" y="392879"/>
                  <a:pt x="-9310" y="-26221"/>
                  <a:pt x="1802" y="12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609C0EC-17C7-03A9-C9D6-DFF078AFC182}"/>
              </a:ext>
            </a:extLst>
          </p:cNvPr>
          <p:cNvSpPr/>
          <p:nvPr/>
        </p:nvSpPr>
        <p:spPr>
          <a:xfrm>
            <a:off x="6483120" y="11801078"/>
            <a:ext cx="451231" cy="1051583"/>
          </a:xfrm>
          <a:custGeom>
            <a:avLst/>
            <a:gdLst>
              <a:gd name="connsiteX0" fmla="*/ 230 w 451231"/>
              <a:gd name="connsiteY0" fmla="*/ 397 h 1051583"/>
              <a:gd name="connsiteX1" fmla="*/ 266930 w 451231"/>
              <a:gd name="connsiteY1" fmla="*/ 508397 h 1051583"/>
              <a:gd name="connsiteX2" fmla="*/ 451080 w 451231"/>
              <a:gd name="connsiteY2" fmla="*/ 1051322 h 1051583"/>
              <a:gd name="connsiteX3" fmla="*/ 298680 w 451231"/>
              <a:gd name="connsiteY3" fmla="*/ 438547 h 1051583"/>
              <a:gd name="connsiteX4" fmla="*/ 314555 w 451231"/>
              <a:gd name="connsiteY4" fmla="*/ 590947 h 1051583"/>
              <a:gd name="connsiteX5" fmla="*/ 230 w 451231"/>
              <a:gd name="connsiteY5" fmla="*/ 397 h 10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31" h="1051583">
                <a:moveTo>
                  <a:pt x="230" y="397"/>
                </a:moveTo>
                <a:cubicBezTo>
                  <a:pt x="-7708" y="-13361"/>
                  <a:pt x="191788" y="333243"/>
                  <a:pt x="266930" y="508397"/>
                </a:cubicBezTo>
                <a:cubicBezTo>
                  <a:pt x="342072" y="683551"/>
                  <a:pt x="445788" y="1062964"/>
                  <a:pt x="451080" y="1051322"/>
                </a:cubicBezTo>
                <a:cubicBezTo>
                  <a:pt x="456372" y="1039680"/>
                  <a:pt x="321434" y="515276"/>
                  <a:pt x="298680" y="438547"/>
                </a:cubicBezTo>
                <a:cubicBezTo>
                  <a:pt x="275926" y="361818"/>
                  <a:pt x="357417" y="662384"/>
                  <a:pt x="314555" y="590947"/>
                </a:cubicBezTo>
                <a:cubicBezTo>
                  <a:pt x="271693" y="519510"/>
                  <a:pt x="8168" y="14155"/>
                  <a:pt x="230" y="3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A64F12A9-52D7-6D5B-155F-96081D195086}"/>
              </a:ext>
            </a:extLst>
          </p:cNvPr>
          <p:cNvSpPr/>
          <p:nvPr/>
        </p:nvSpPr>
        <p:spPr>
          <a:xfrm>
            <a:off x="5872564" y="11687557"/>
            <a:ext cx="868056" cy="1198898"/>
          </a:xfrm>
          <a:custGeom>
            <a:avLst/>
            <a:gdLst>
              <a:gd name="connsiteX0" fmla="*/ 1186 w 868056"/>
              <a:gd name="connsiteY0" fmla="*/ 2793 h 1198898"/>
              <a:gd name="connsiteX1" fmla="*/ 556811 w 868056"/>
              <a:gd name="connsiteY1" fmla="*/ 593343 h 1198898"/>
              <a:gd name="connsiteX2" fmla="*/ 852086 w 868056"/>
              <a:gd name="connsiteY2" fmla="*/ 1168018 h 1198898"/>
              <a:gd name="connsiteX3" fmla="*/ 798111 w 868056"/>
              <a:gd name="connsiteY3" fmla="*/ 1031493 h 1198898"/>
              <a:gd name="connsiteX4" fmla="*/ 540936 w 868056"/>
              <a:gd name="connsiteY4" fmla="*/ 275843 h 1198898"/>
              <a:gd name="connsiteX5" fmla="*/ 718736 w 868056"/>
              <a:gd name="connsiteY5" fmla="*/ 844168 h 1198898"/>
              <a:gd name="connsiteX6" fmla="*/ 1186 w 868056"/>
              <a:gd name="connsiteY6" fmla="*/ 2793 h 11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056" h="1198898">
                <a:moveTo>
                  <a:pt x="1186" y="2793"/>
                </a:moveTo>
                <a:cubicBezTo>
                  <a:pt x="-25802" y="-39011"/>
                  <a:pt x="414994" y="399139"/>
                  <a:pt x="556811" y="593343"/>
                </a:cubicBezTo>
                <a:cubicBezTo>
                  <a:pt x="698628" y="787547"/>
                  <a:pt x="811869" y="1094993"/>
                  <a:pt x="852086" y="1168018"/>
                </a:cubicBezTo>
                <a:cubicBezTo>
                  <a:pt x="892303" y="1241043"/>
                  <a:pt x="849969" y="1180189"/>
                  <a:pt x="798111" y="1031493"/>
                </a:cubicBezTo>
                <a:cubicBezTo>
                  <a:pt x="746253" y="882797"/>
                  <a:pt x="554165" y="307064"/>
                  <a:pt x="540936" y="275843"/>
                </a:cubicBezTo>
                <a:cubicBezTo>
                  <a:pt x="527707" y="244622"/>
                  <a:pt x="803403" y="889676"/>
                  <a:pt x="718736" y="844168"/>
                </a:cubicBezTo>
                <a:cubicBezTo>
                  <a:pt x="634069" y="798660"/>
                  <a:pt x="28174" y="44597"/>
                  <a:pt x="1186" y="27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C9E87A33-75A9-ADF5-CC8F-7C2A4BCFF9D0}"/>
              </a:ext>
            </a:extLst>
          </p:cNvPr>
          <p:cNvSpPr/>
          <p:nvPr/>
        </p:nvSpPr>
        <p:spPr>
          <a:xfrm>
            <a:off x="5705475" y="11772626"/>
            <a:ext cx="210912" cy="854911"/>
          </a:xfrm>
          <a:custGeom>
            <a:avLst/>
            <a:gdLst>
              <a:gd name="connsiteX0" fmla="*/ 0 w 210912"/>
              <a:gd name="connsiteY0" fmla="*/ 274 h 854911"/>
              <a:gd name="connsiteX1" fmla="*/ 187325 w 210912"/>
              <a:gd name="connsiteY1" fmla="*/ 441599 h 854911"/>
              <a:gd name="connsiteX2" fmla="*/ 209550 w 210912"/>
              <a:gd name="connsiteY2" fmla="*/ 854349 h 854911"/>
              <a:gd name="connsiteX3" fmla="*/ 200025 w 210912"/>
              <a:gd name="connsiteY3" fmla="*/ 527324 h 854911"/>
              <a:gd name="connsiteX4" fmla="*/ 187325 w 210912"/>
              <a:gd name="connsiteY4" fmla="*/ 378099 h 854911"/>
              <a:gd name="connsiteX5" fmla="*/ 0 w 210912"/>
              <a:gd name="connsiteY5" fmla="*/ 274 h 85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12" h="854911">
                <a:moveTo>
                  <a:pt x="0" y="274"/>
                </a:moveTo>
                <a:cubicBezTo>
                  <a:pt x="0" y="10857"/>
                  <a:pt x="152400" y="299253"/>
                  <a:pt x="187325" y="441599"/>
                </a:cubicBezTo>
                <a:cubicBezTo>
                  <a:pt x="222250" y="583945"/>
                  <a:pt x="207433" y="840062"/>
                  <a:pt x="209550" y="854349"/>
                </a:cubicBezTo>
                <a:cubicBezTo>
                  <a:pt x="211667" y="868637"/>
                  <a:pt x="203729" y="606699"/>
                  <a:pt x="200025" y="527324"/>
                </a:cubicBezTo>
                <a:cubicBezTo>
                  <a:pt x="196321" y="447949"/>
                  <a:pt x="217488" y="468057"/>
                  <a:pt x="187325" y="378099"/>
                </a:cubicBezTo>
                <a:cubicBezTo>
                  <a:pt x="157163" y="288141"/>
                  <a:pt x="0" y="-10309"/>
                  <a:pt x="0" y="2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442E0BD9-D665-1630-C814-F837AF81DF4A}"/>
              </a:ext>
            </a:extLst>
          </p:cNvPr>
          <p:cNvSpPr/>
          <p:nvPr/>
        </p:nvSpPr>
        <p:spPr>
          <a:xfrm>
            <a:off x="6899058" y="11888046"/>
            <a:ext cx="688090" cy="921618"/>
          </a:xfrm>
          <a:custGeom>
            <a:avLst/>
            <a:gdLst>
              <a:gd name="connsiteX0" fmla="*/ 9742 w 688090"/>
              <a:gd name="connsiteY0" fmla="*/ 11854 h 921618"/>
              <a:gd name="connsiteX1" fmla="*/ 682842 w 688090"/>
              <a:gd name="connsiteY1" fmla="*/ 913554 h 921618"/>
              <a:gd name="connsiteX2" fmla="*/ 308192 w 688090"/>
              <a:gd name="connsiteY2" fmla="*/ 430954 h 921618"/>
              <a:gd name="connsiteX3" fmla="*/ 9742 w 688090"/>
              <a:gd name="connsiteY3" fmla="*/ 11854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90" h="921618">
                <a:moveTo>
                  <a:pt x="9742" y="11854"/>
                </a:moveTo>
                <a:cubicBezTo>
                  <a:pt x="72184" y="92287"/>
                  <a:pt x="633100" y="843704"/>
                  <a:pt x="682842" y="913554"/>
                </a:cubicBezTo>
                <a:cubicBezTo>
                  <a:pt x="732584" y="983404"/>
                  <a:pt x="415084" y="580708"/>
                  <a:pt x="308192" y="430954"/>
                </a:cubicBezTo>
                <a:cubicBezTo>
                  <a:pt x="201300" y="281200"/>
                  <a:pt x="-52700" y="-68579"/>
                  <a:pt x="9742" y="118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19C9DAC-CA82-0148-D251-CF078388F04D}"/>
              </a:ext>
            </a:extLst>
          </p:cNvPr>
          <p:cNvSpPr/>
          <p:nvPr/>
        </p:nvSpPr>
        <p:spPr>
          <a:xfrm>
            <a:off x="2571749" y="9624778"/>
            <a:ext cx="315390" cy="964406"/>
          </a:xfrm>
          <a:custGeom>
            <a:avLst/>
            <a:gdLst>
              <a:gd name="connsiteX0" fmla="*/ 314326 w 315390"/>
              <a:gd name="connsiteY0" fmla="*/ 1822 h 964406"/>
              <a:gd name="connsiteX1" fmla="*/ 142876 w 315390"/>
              <a:gd name="connsiteY1" fmla="*/ 471722 h 964406"/>
              <a:gd name="connsiteX2" fmla="*/ 1 w 315390"/>
              <a:gd name="connsiteY2" fmla="*/ 963847 h 964406"/>
              <a:gd name="connsiteX3" fmla="*/ 139701 w 315390"/>
              <a:gd name="connsiteY3" fmla="*/ 373297 h 964406"/>
              <a:gd name="connsiteX4" fmla="*/ 57151 w 315390"/>
              <a:gd name="connsiteY4" fmla="*/ 649522 h 964406"/>
              <a:gd name="connsiteX5" fmla="*/ 314326 w 315390"/>
              <a:gd name="connsiteY5" fmla="*/ 1822 h 9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90" h="964406">
                <a:moveTo>
                  <a:pt x="314326" y="1822"/>
                </a:moveTo>
                <a:cubicBezTo>
                  <a:pt x="328614" y="-27811"/>
                  <a:pt x="195263" y="311385"/>
                  <a:pt x="142876" y="471722"/>
                </a:cubicBezTo>
                <a:cubicBezTo>
                  <a:pt x="90488" y="632060"/>
                  <a:pt x="530" y="980251"/>
                  <a:pt x="1" y="963847"/>
                </a:cubicBezTo>
                <a:cubicBezTo>
                  <a:pt x="-528" y="947443"/>
                  <a:pt x="130176" y="425684"/>
                  <a:pt x="139701" y="373297"/>
                </a:cubicBezTo>
                <a:cubicBezTo>
                  <a:pt x="149226" y="320910"/>
                  <a:pt x="32280" y="707730"/>
                  <a:pt x="57151" y="649522"/>
                </a:cubicBezTo>
                <a:cubicBezTo>
                  <a:pt x="82022" y="591314"/>
                  <a:pt x="300038" y="31455"/>
                  <a:pt x="314326" y="18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2A6740BF-76DB-150C-ED3B-BCA0558A1C09}"/>
              </a:ext>
            </a:extLst>
          </p:cNvPr>
          <p:cNvSpPr/>
          <p:nvPr/>
        </p:nvSpPr>
        <p:spPr>
          <a:xfrm>
            <a:off x="2866065" y="9854927"/>
            <a:ext cx="798206" cy="359021"/>
          </a:xfrm>
          <a:custGeom>
            <a:avLst/>
            <a:gdLst>
              <a:gd name="connsiteX0" fmla="*/ 960 w 798206"/>
              <a:gd name="connsiteY0" fmla="*/ 273 h 359021"/>
              <a:gd name="connsiteX1" fmla="*/ 769310 w 798206"/>
              <a:gd name="connsiteY1" fmla="*/ 339998 h 359021"/>
              <a:gd name="connsiteX2" fmla="*/ 594685 w 798206"/>
              <a:gd name="connsiteY2" fmla="*/ 295548 h 359021"/>
              <a:gd name="connsiteX3" fmla="*/ 204160 w 798206"/>
              <a:gd name="connsiteY3" fmla="*/ 124098 h 359021"/>
              <a:gd name="connsiteX4" fmla="*/ 601035 w 798206"/>
              <a:gd name="connsiteY4" fmla="*/ 279673 h 359021"/>
              <a:gd name="connsiteX5" fmla="*/ 960 w 798206"/>
              <a:gd name="connsiteY5" fmla="*/ 273 h 35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06" h="359021">
                <a:moveTo>
                  <a:pt x="960" y="273"/>
                </a:moveTo>
                <a:cubicBezTo>
                  <a:pt x="29006" y="10327"/>
                  <a:pt x="670356" y="290786"/>
                  <a:pt x="769310" y="339998"/>
                </a:cubicBezTo>
                <a:cubicBezTo>
                  <a:pt x="868264" y="389210"/>
                  <a:pt x="688877" y="331531"/>
                  <a:pt x="594685" y="295548"/>
                </a:cubicBezTo>
                <a:cubicBezTo>
                  <a:pt x="500493" y="259565"/>
                  <a:pt x="203102" y="126744"/>
                  <a:pt x="204160" y="124098"/>
                </a:cubicBezTo>
                <a:cubicBezTo>
                  <a:pt x="205218" y="121452"/>
                  <a:pt x="633843" y="298723"/>
                  <a:pt x="601035" y="279673"/>
                </a:cubicBezTo>
                <a:cubicBezTo>
                  <a:pt x="568227" y="260623"/>
                  <a:pt x="-27086" y="-9781"/>
                  <a:pt x="960" y="27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29C4AA6D-CF87-C88C-4942-7A53C34B0023}"/>
              </a:ext>
            </a:extLst>
          </p:cNvPr>
          <p:cNvSpPr/>
          <p:nvPr/>
        </p:nvSpPr>
        <p:spPr>
          <a:xfrm>
            <a:off x="2959313" y="9947776"/>
            <a:ext cx="866967" cy="468311"/>
          </a:xfrm>
          <a:custGeom>
            <a:avLst/>
            <a:gdLst>
              <a:gd name="connsiteX0" fmla="*/ 6137 w 866967"/>
              <a:gd name="connsiteY0" fmla="*/ 2674 h 468311"/>
              <a:gd name="connsiteX1" fmla="*/ 853862 w 866967"/>
              <a:gd name="connsiteY1" fmla="*/ 459874 h 468311"/>
              <a:gd name="connsiteX2" fmla="*/ 488737 w 866967"/>
              <a:gd name="connsiteY2" fmla="*/ 278899 h 468311"/>
              <a:gd name="connsiteX3" fmla="*/ 6137 w 866967"/>
              <a:gd name="connsiteY3" fmla="*/ 2674 h 4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967" h="468311">
                <a:moveTo>
                  <a:pt x="6137" y="2674"/>
                </a:moveTo>
                <a:cubicBezTo>
                  <a:pt x="66991" y="32837"/>
                  <a:pt x="773429" y="413837"/>
                  <a:pt x="853862" y="459874"/>
                </a:cubicBezTo>
                <a:cubicBezTo>
                  <a:pt x="934295" y="505911"/>
                  <a:pt x="623675" y="351924"/>
                  <a:pt x="488737" y="278899"/>
                </a:cubicBezTo>
                <a:cubicBezTo>
                  <a:pt x="353800" y="205874"/>
                  <a:pt x="-54717" y="-27489"/>
                  <a:pt x="6137" y="26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686EFC15-448C-3E06-BC5B-2BF08AB25748}"/>
              </a:ext>
            </a:extLst>
          </p:cNvPr>
          <p:cNvSpPr/>
          <p:nvPr/>
        </p:nvSpPr>
        <p:spPr>
          <a:xfrm>
            <a:off x="2882781" y="9950438"/>
            <a:ext cx="753001" cy="505274"/>
          </a:xfrm>
          <a:custGeom>
            <a:avLst/>
            <a:gdLst>
              <a:gd name="connsiteX0" fmla="*/ 119 w 753001"/>
              <a:gd name="connsiteY0" fmla="*/ 12 h 505274"/>
              <a:gd name="connsiteX1" fmla="*/ 720844 w 753001"/>
              <a:gd name="connsiteY1" fmla="*/ 476262 h 505274"/>
              <a:gd name="connsiteX2" fmla="*/ 587494 w 753001"/>
              <a:gd name="connsiteY2" fmla="*/ 438162 h 505274"/>
              <a:gd name="connsiteX3" fmla="*/ 228719 w 753001"/>
              <a:gd name="connsiteY3" fmla="*/ 317512 h 505274"/>
              <a:gd name="connsiteX4" fmla="*/ 660519 w 753001"/>
              <a:gd name="connsiteY4" fmla="*/ 460387 h 505274"/>
              <a:gd name="connsiteX5" fmla="*/ 119 w 753001"/>
              <a:gd name="connsiteY5" fmla="*/ 12 h 5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001" h="505274">
                <a:moveTo>
                  <a:pt x="119" y="12"/>
                </a:moveTo>
                <a:cubicBezTo>
                  <a:pt x="10173" y="2658"/>
                  <a:pt x="622948" y="403237"/>
                  <a:pt x="720844" y="476262"/>
                </a:cubicBezTo>
                <a:cubicBezTo>
                  <a:pt x="818740" y="549287"/>
                  <a:pt x="669515" y="464620"/>
                  <a:pt x="587494" y="438162"/>
                </a:cubicBezTo>
                <a:cubicBezTo>
                  <a:pt x="505473" y="411704"/>
                  <a:pt x="216548" y="313808"/>
                  <a:pt x="228719" y="317512"/>
                </a:cubicBezTo>
                <a:cubicBezTo>
                  <a:pt x="240890" y="321216"/>
                  <a:pt x="703911" y="514891"/>
                  <a:pt x="660519" y="460387"/>
                </a:cubicBezTo>
                <a:cubicBezTo>
                  <a:pt x="617127" y="405883"/>
                  <a:pt x="-9935" y="-2634"/>
                  <a:pt x="119" y="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F999AD7E-6725-2F8B-D059-F48D267CCC6C}"/>
              </a:ext>
            </a:extLst>
          </p:cNvPr>
          <p:cNvSpPr/>
          <p:nvPr/>
        </p:nvSpPr>
        <p:spPr>
          <a:xfrm>
            <a:off x="2771775" y="9854969"/>
            <a:ext cx="456816" cy="677416"/>
          </a:xfrm>
          <a:custGeom>
            <a:avLst/>
            <a:gdLst>
              <a:gd name="connsiteX0" fmla="*/ 53975 w 456816"/>
              <a:gd name="connsiteY0" fmla="*/ 231 h 677416"/>
              <a:gd name="connsiteX1" fmla="*/ 184150 w 456816"/>
              <a:gd name="connsiteY1" fmla="*/ 352656 h 677416"/>
              <a:gd name="connsiteX2" fmla="*/ 454025 w 456816"/>
              <a:gd name="connsiteY2" fmla="*/ 670156 h 677416"/>
              <a:gd name="connsiteX3" fmla="*/ 311150 w 456816"/>
              <a:gd name="connsiteY3" fmla="*/ 559031 h 677416"/>
              <a:gd name="connsiteX4" fmla="*/ 95250 w 456816"/>
              <a:gd name="connsiteY4" fmla="*/ 374881 h 677416"/>
              <a:gd name="connsiteX5" fmla="*/ 336550 w 456816"/>
              <a:gd name="connsiteY5" fmla="*/ 559031 h 677416"/>
              <a:gd name="connsiteX6" fmla="*/ 120650 w 456816"/>
              <a:gd name="connsiteY6" fmla="*/ 289156 h 677416"/>
              <a:gd name="connsiteX7" fmla="*/ 0 w 456816"/>
              <a:gd name="connsiteY7" fmla="*/ 139931 h 677416"/>
              <a:gd name="connsiteX8" fmla="*/ 130175 w 456816"/>
              <a:gd name="connsiteY8" fmla="*/ 295506 h 677416"/>
              <a:gd name="connsiteX9" fmla="*/ 53975 w 456816"/>
              <a:gd name="connsiteY9" fmla="*/ 231 h 6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816" h="677416">
                <a:moveTo>
                  <a:pt x="53975" y="231"/>
                </a:moveTo>
                <a:cubicBezTo>
                  <a:pt x="62971" y="9756"/>
                  <a:pt x="117475" y="241002"/>
                  <a:pt x="184150" y="352656"/>
                </a:cubicBezTo>
                <a:cubicBezTo>
                  <a:pt x="250825" y="464310"/>
                  <a:pt x="432858" y="635760"/>
                  <a:pt x="454025" y="670156"/>
                </a:cubicBezTo>
                <a:cubicBezTo>
                  <a:pt x="475192" y="704552"/>
                  <a:pt x="370946" y="608243"/>
                  <a:pt x="311150" y="559031"/>
                </a:cubicBezTo>
                <a:cubicBezTo>
                  <a:pt x="251354" y="509819"/>
                  <a:pt x="91017" y="374881"/>
                  <a:pt x="95250" y="374881"/>
                </a:cubicBezTo>
                <a:cubicBezTo>
                  <a:pt x="99483" y="374881"/>
                  <a:pt x="332317" y="573318"/>
                  <a:pt x="336550" y="559031"/>
                </a:cubicBezTo>
                <a:cubicBezTo>
                  <a:pt x="340783" y="544744"/>
                  <a:pt x="120650" y="289156"/>
                  <a:pt x="120650" y="289156"/>
                </a:cubicBezTo>
                <a:lnTo>
                  <a:pt x="0" y="139931"/>
                </a:lnTo>
                <a:cubicBezTo>
                  <a:pt x="1588" y="140989"/>
                  <a:pt x="121708" y="312968"/>
                  <a:pt x="130175" y="295506"/>
                </a:cubicBezTo>
                <a:cubicBezTo>
                  <a:pt x="138642" y="278044"/>
                  <a:pt x="44979" y="-9294"/>
                  <a:pt x="53975" y="23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0C54DEF-185C-31E7-BC95-E0FFBAB101FA}"/>
              </a:ext>
            </a:extLst>
          </p:cNvPr>
          <p:cNvSpPr/>
          <p:nvPr/>
        </p:nvSpPr>
        <p:spPr>
          <a:xfrm>
            <a:off x="3599655" y="10357575"/>
            <a:ext cx="738323" cy="436402"/>
          </a:xfrm>
          <a:custGeom>
            <a:avLst/>
            <a:gdLst>
              <a:gd name="connsiteX0" fmla="*/ 13495 w 738323"/>
              <a:gd name="connsiteY0" fmla="*/ 8800 h 436402"/>
              <a:gd name="connsiteX1" fmla="*/ 734220 w 738323"/>
              <a:gd name="connsiteY1" fmla="*/ 434250 h 436402"/>
              <a:gd name="connsiteX2" fmla="*/ 296070 w 738323"/>
              <a:gd name="connsiteY2" fmla="*/ 167550 h 436402"/>
              <a:gd name="connsiteX3" fmla="*/ 13495 w 738323"/>
              <a:gd name="connsiteY3" fmla="*/ 8800 h 43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323" h="436402">
                <a:moveTo>
                  <a:pt x="13495" y="8800"/>
                </a:moveTo>
                <a:cubicBezTo>
                  <a:pt x="86520" y="53250"/>
                  <a:pt x="687124" y="407792"/>
                  <a:pt x="734220" y="434250"/>
                </a:cubicBezTo>
                <a:cubicBezTo>
                  <a:pt x="781316" y="460708"/>
                  <a:pt x="409841" y="235812"/>
                  <a:pt x="296070" y="167550"/>
                </a:cubicBezTo>
                <a:cubicBezTo>
                  <a:pt x="182299" y="99288"/>
                  <a:pt x="-59530" y="-35650"/>
                  <a:pt x="13495" y="880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EE404053-E1AA-5BEB-2CAD-603B948E9AB4}"/>
              </a:ext>
            </a:extLst>
          </p:cNvPr>
          <p:cNvSpPr/>
          <p:nvPr/>
        </p:nvSpPr>
        <p:spPr>
          <a:xfrm>
            <a:off x="3304459" y="10092992"/>
            <a:ext cx="942298" cy="439489"/>
          </a:xfrm>
          <a:custGeom>
            <a:avLst/>
            <a:gdLst>
              <a:gd name="connsiteX0" fmla="*/ 716 w 942298"/>
              <a:gd name="connsiteY0" fmla="*/ 333 h 439489"/>
              <a:gd name="connsiteX1" fmla="*/ 937341 w 942298"/>
              <a:gd name="connsiteY1" fmla="*/ 438483 h 439489"/>
              <a:gd name="connsiteX2" fmla="*/ 388066 w 942298"/>
              <a:gd name="connsiteY2" fmla="*/ 127333 h 439489"/>
              <a:gd name="connsiteX3" fmla="*/ 775416 w 942298"/>
              <a:gd name="connsiteY3" fmla="*/ 362283 h 439489"/>
              <a:gd name="connsiteX4" fmla="*/ 716 w 942298"/>
              <a:gd name="connsiteY4" fmla="*/ 333 h 43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298" h="439489">
                <a:moveTo>
                  <a:pt x="716" y="333"/>
                </a:moveTo>
                <a:cubicBezTo>
                  <a:pt x="27703" y="13033"/>
                  <a:pt x="872783" y="417316"/>
                  <a:pt x="937341" y="438483"/>
                </a:cubicBezTo>
                <a:cubicBezTo>
                  <a:pt x="1001899" y="459650"/>
                  <a:pt x="415053" y="140033"/>
                  <a:pt x="388066" y="127333"/>
                </a:cubicBezTo>
                <a:cubicBezTo>
                  <a:pt x="361079" y="114633"/>
                  <a:pt x="833624" y="382920"/>
                  <a:pt x="775416" y="362283"/>
                </a:cubicBezTo>
                <a:cubicBezTo>
                  <a:pt x="717208" y="341646"/>
                  <a:pt x="-26271" y="-12367"/>
                  <a:pt x="716" y="3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199E20BD-E53F-4FFF-8DE5-F677F7A3B92E}"/>
              </a:ext>
            </a:extLst>
          </p:cNvPr>
          <p:cNvSpPr/>
          <p:nvPr/>
        </p:nvSpPr>
        <p:spPr>
          <a:xfrm>
            <a:off x="4012916" y="11032175"/>
            <a:ext cx="315164" cy="614840"/>
          </a:xfrm>
          <a:custGeom>
            <a:avLst/>
            <a:gdLst>
              <a:gd name="connsiteX0" fmla="*/ 284 w 315164"/>
              <a:gd name="connsiteY0" fmla="*/ 950 h 614840"/>
              <a:gd name="connsiteX1" fmla="*/ 165384 w 315164"/>
              <a:gd name="connsiteY1" fmla="*/ 274000 h 614840"/>
              <a:gd name="connsiteX2" fmla="*/ 314609 w 315164"/>
              <a:gd name="connsiteY2" fmla="*/ 613725 h 614840"/>
              <a:gd name="connsiteX3" fmla="*/ 206659 w 315164"/>
              <a:gd name="connsiteY3" fmla="*/ 369250 h 614840"/>
              <a:gd name="connsiteX4" fmla="*/ 284 w 315164"/>
              <a:gd name="connsiteY4" fmla="*/ 950 h 6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64" h="614840">
                <a:moveTo>
                  <a:pt x="284" y="950"/>
                </a:moveTo>
                <a:cubicBezTo>
                  <a:pt x="-6595" y="-14925"/>
                  <a:pt x="112997" y="171871"/>
                  <a:pt x="165384" y="274000"/>
                </a:cubicBezTo>
                <a:cubicBezTo>
                  <a:pt x="217771" y="376129"/>
                  <a:pt x="307730" y="597850"/>
                  <a:pt x="314609" y="613725"/>
                </a:cubicBezTo>
                <a:cubicBezTo>
                  <a:pt x="321488" y="629600"/>
                  <a:pt x="263280" y="472438"/>
                  <a:pt x="206659" y="369250"/>
                </a:cubicBezTo>
                <a:cubicBezTo>
                  <a:pt x="150038" y="266063"/>
                  <a:pt x="7163" y="16825"/>
                  <a:pt x="284" y="9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9F8E3F16-7E96-2937-D726-AE0D3A4554BD}"/>
              </a:ext>
            </a:extLst>
          </p:cNvPr>
          <p:cNvSpPr/>
          <p:nvPr/>
        </p:nvSpPr>
        <p:spPr>
          <a:xfrm>
            <a:off x="3350703" y="10671168"/>
            <a:ext cx="1633534" cy="32709"/>
          </a:xfrm>
          <a:custGeom>
            <a:avLst/>
            <a:gdLst>
              <a:gd name="connsiteX0" fmla="*/ 2097 w 1633534"/>
              <a:gd name="connsiteY0" fmla="*/ 31757 h 32709"/>
              <a:gd name="connsiteX1" fmla="*/ 1561022 w 1633534"/>
              <a:gd name="connsiteY1" fmla="*/ 22232 h 32709"/>
              <a:gd name="connsiteX2" fmla="*/ 1233997 w 1633534"/>
              <a:gd name="connsiteY2" fmla="*/ 7 h 32709"/>
              <a:gd name="connsiteX3" fmla="*/ 2097 w 1633534"/>
              <a:gd name="connsiteY3" fmla="*/ 31757 h 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534" h="32709">
                <a:moveTo>
                  <a:pt x="2097" y="31757"/>
                </a:moveTo>
                <a:cubicBezTo>
                  <a:pt x="56601" y="35461"/>
                  <a:pt x="1355705" y="27524"/>
                  <a:pt x="1561022" y="22232"/>
                </a:cubicBezTo>
                <a:cubicBezTo>
                  <a:pt x="1766339" y="16940"/>
                  <a:pt x="1496993" y="536"/>
                  <a:pt x="1233997" y="7"/>
                </a:cubicBezTo>
                <a:cubicBezTo>
                  <a:pt x="971001" y="-522"/>
                  <a:pt x="-52407" y="28053"/>
                  <a:pt x="2097" y="3175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23BABAE-28FD-448D-F920-C2DECEBB3248}"/>
              </a:ext>
            </a:extLst>
          </p:cNvPr>
          <p:cNvSpPr/>
          <p:nvPr/>
        </p:nvSpPr>
        <p:spPr>
          <a:xfrm>
            <a:off x="3369680" y="10696569"/>
            <a:ext cx="1658009" cy="45363"/>
          </a:xfrm>
          <a:custGeom>
            <a:avLst/>
            <a:gdLst>
              <a:gd name="connsiteX0" fmla="*/ 14870 w 1658009"/>
              <a:gd name="connsiteY0" fmla="*/ 41281 h 45363"/>
              <a:gd name="connsiteX1" fmla="*/ 1637295 w 1658009"/>
              <a:gd name="connsiteY1" fmla="*/ 6 h 45363"/>
              <a:gd name="connsiteX2" fmla="*/ 875295 w 1658009"/>
              <a:gd name="connsiteY2" fmla="*/ 38106 h 45363"/>
              <a:gd name="connsiteX3" fmla="*/ 14870 w 1658009"/>
              <a:gd name="connsiteY3" fmla="*/ 41281 h 4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009" h="45363">
                <a:moveTo>
                  <a:pt x="14870" y="41281"/>
                </a:moveTo>
                <a:cubicBezTo>
                  <a:pt x="141870" y="34931"/>
                  <a:pt x="1493891" y="535"/>
                  <a:pt x="1637295" y="6"/>
                </a:cubicBezTo>
                <a:cubicBezTo>
                  <a:pt x="1780699" y="-523"/>
                  <a:pt x="1141995" y="29639"/>
                  <a:pt x="875295" y="38106"/>
                </a:cubicBezTo>
                <a:cubicBezTo>
                  <a:pt x="608595" y="46573"/>
                  <a:pt x="-112130" y="47631"/>
                  <a:pt x="14870" y="4128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C969FF31-5A3B-DD2A-BAC9-EA5B5B026CCA}"/>
              </a:ext>
            </a:extLst>
          </p:cNvPr>
          <p:cNvSpPr/>
          <p:nvPr/>
        </p:nvSpPr>
        <p:spPr>
          <a:xfrm>
            <a:off x="4321175" y="10458450"/>
            <a:ext cx="1486034" cy="300688"/>
          </a:xfrm>
          <a:custGeom>
            <a:avLst/>
            <a:gdLst>
              <a:gd name="connsiteX0" fmla="*/ 0 w 1486034"/>
              <a:gd name="connsiteY0" fmla="*/ 0 h 300688"/>
              <a:gd name="connsiteX1" fmla="*/ 479425 w 1486034"/>
              <a:gd name="connsiteY1" fmla="*/ 212725 h 300688"/>
              <a:gd name="connsiteX2" fmla="*/ 965200 w 1486034"/>
              <a:gd name="connsiteY2" fmla="*/ 292100 h 300688"/>
              <a:gd name="connsiteX3" fmla="*/ 847725 w 1486034"/>
              <a:gd name="connsiteY3" fmla="*/ 292100 h 300688"/>
              <a:gd name="connsiteX4" fmla="*/ 1476375 w 1486034"/>
              <a:gd name="connsiteY4" fmla="*/ 234950 h 300688"/>
              <a:gd name="connsiteX5" fmla="*/ 1187450 w 1486034"/>
              <a:gd name="connsiteY5" fmla="*/ 266700 h 300688"/>
              <a:gd name="connsiteX6" fmla="*/ 631825 w 1486034"/>
              <a:gd name="connsiteY6" fmla="*/ 282575 h 300688"/>
              <a:gd name="connsiteX7" fmla="*/ 755650 w 1486034"/>
              <a:gd name="connsiteY7" fmla="*/ 269875 h 300688"/>
              <a:gd name="connsiteX8" fmla="*/ 314325 w 1486034"/>
              <a:gd name="connsiteY8" fmla="*/ 155575 h 300688"/>
              <a:gd name="connsiteX9" fmla="*/ 482600 w 1486034"/>
              <a:gd name="connsiteY9" fmla="*/ 219075 h 300688"/>
              <a:gd name="connsiteX10" fmla="*/ 0 w 1486034"/>
              <a:gd name="connsiteY10" fmla="*/ 0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6034" h="300688">
                <a:moveTo>
                  <a:pt x="0" y="0"/>
                </a:moveTo>
                <a:cubicBezTo>
                  <a:pt x="159279" y="82021"/>
                  <a:pt x="318558" y="164042"/>
                  <a:pt x="479425" y="212725"/>
                </a:cubicBezTo>
                <a:cubicBezTo>
                  <a:pt x="640292" y="261408"/>
                  <a:pt x="903817" y="278871"/>
                  <a:pt x="965200" y="292100"/>
                </a:cubicBezTo>
                <a:cubicBezTo>
                  <a:pt x="1026583" y="305329"/>
                  <a:pt x="762529" y="301625"/>
                  <a:pt x="847725" y="292100"/>
                </a:cubicBezTo>
                <a:cubicBezTo>
                  <a:pt x="932921" y="282575"/>
                  <a:pt x="1419754" y="239183"/>
                  <a:pt x="1476375" y="234950"/>
                </a:cubicBezTo>
                <a:cubicBezTo>
                  <a:pt x="1532996" y="230717"/>
                  <a:pt x="1328208" y="258763"/>
                  <a:pt x="1187450" y="266700"/>
                </a:cubicBezTo>
                <a:cubicBezTo>
                  <a:pt x="1046692" y="274637"/>
                  <a:pt x="703792" y="282046"/>
                  <a:pt x="631825" y="282575"/>
                </a:cubicBezTo>
                <a:cubicBezTo>
                  <a:pt x="559858" y="283104"/>
                  <a:pt x="808567" y="291042"/>
                  <a:pt x="755650" y="269875"/>
                </a:cubicBezTo>
                <a:cubicBezTo>
                  <a:pt x="702733" y="248708"/>
                  <a:pt x="359833" y="164042"/>
                  <a:pt x="314325" y="155575"/>
                </a:cubicBezTo>
                <a:cubicBezTo>
                  <a:pt x="268817" y="147108"/>
                  <a:pt x="482600" y="219075"/>
                  <a:pt x="482600" y="21907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5A45B302-444A-B390-E2B1-DA2763DE9234}"/>
              </a:ext>
            </a:extLst>
          </p:cNvPr>
          <p:cNvSpPr/>
          <p:nvPr/>
        </p:nvSpPr>
        <p:spPr>
          <a:xfrm>
            <a:off x="5190707" y="10775585"/>
            <a:ext cx="540995" cy="197506"/>
          </a:xfrm>
          <a:custGeom>
            <a:avLst/>
            <a:gdLst>
              <a:gd name="connsiteX0" fmla="*/ 540168 w 540995"/>
              <a:gd name="connsiteY0" fmla="*/ 365 h 197506"/>
              <a:gd name="connsiteX1" fmla="*/ 219493 w 540995"/>
              <a:gd name="connsiteY1" fmla="*/ 54340 h 197506"/>
              <a:gd name="connsiteX2" fmla="*/ 418 w 540995"/>
              <a:gd name="connsiteY2" fmla="*/ 197215 h 197506"/>
              <a:gd name="connsiteX3" fmla="*/ 273468 w 540995"/>
              <a:gd name="connsiteY3" fmla="*/ 13065 h 197506"/>
              <a:gd name="connsiteX4" fmla="*/ 117893 w 540995"/>
              <a:gd name="connsiteY4" fmla="*/ 76565 h 197506"/>
              <a:gd name="connsiteX5" fmla="*/ 540168 w 540995"/>
              <a:gd name="connsiteY5" fmla="*/ 365 h 1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95" h="197506">
                <a:moveTo>
                  <a:pt x="540168" y="365"/>
                </a:moveTo>
                <a:cubicBezTo>
                  <a:pt x="557101" y="-3339"/>
                  <a:pt x="309451" y="21532"/>
                  <a:pt x="219493" y="54340"/>
                </a:cubicBezTo>
                <a:cubicBezTo>
                  <a:pt x="129535" y="87148"/>
                  <a:pt x="-8578" y="204094"/>
                  <a:pt x="418" y="197215"/>
                </a:cubicBezTo>
                <a:cubicBezTo>
                  <a:pt x="9414" y="190336"/>
                  <a:pt x="253889" y="33173"/>
                  <a:pt x="273468" y="13065"/>
                </a:cubicBezTo>
                <a:cubicBezTo>
                  <a:pt x="293047" y="-7043"/>
                  <a:pt x="78735" y="82386"/>
                  <a:pt x="117893" y="76565"/>
                </a:cubicBezTo>
                <a:cubicBezTo>
                  <a:pt x="157051" y="70744"/>
                  <a:pt x="523235" y="4069"/>
                  <a:pt x="540168" y="36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85CC3CD-B51B-56FF-399F-79D1EEF791EE}"/>
              </a:ext>
            </a:extLst>
          </p:cNvPr>
          <p:cNvSpPr/>
          <p:nvPr/>
        </p:nvSpPr>
        <p:spPr>
          <a:xfrm>
            <a:off x="5240962" y="11096611"/>
            <a:ext cx="134868" cy="418314"/>
          </a:xfrm>
          <a:custGeom>
            <a:avLst/>
            <a:gdLst>
              <a:gd name="connsiteX0" fmla="*/ 134313 w 134868"/>
              <a:gd name="connsiteY0" fmla="*/ 6364 h 418314"/>
              <a:gd name="connsiteX1" fmla="*/ 51763 w 134868"/>
              <a:gd name="connsiteY1" fmla="*/ 215914 h 418314"/>
              <a:gd name="connsiteX2" fmla="*/ 7313 w 134868"/>
              <a:gd name="connsiteY2" fmla="*/ 415939 h 418314"/>
              <a:gd name="connsiteX3" fmla="*/ 7313 w 134868"/>
              <a:gd name="connsiteY3" fmla="*/ 304814 h 418314"/>
              <a:gd name="connsiteX4" fmla="*/ 13663 w 134868"/>
              <a:gd name="connsiteY4" fmla="*/ 14 h 418314"/>
              <a:gd name="connsiteX5" fmla="*/ 7313 w 134868"/>
              <a:gd name="connsiteY5" fmla="*/ 317514 h 418314"/>
              <a:gd name="connsiteX6" fmla="*/ 134313 w 134868"/>
              <a:gd name="connsiteY6" fmla="*/ 6364 h 4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68" h="418314">
                <a:moveTo>
                  <a:pt x="134313" y="6364"/>
                </a:moveTo>
                <a:cubicBezTo>
                  <a:pt x="141721" y="-10569"/>
                  <a:pt x="72930" y="147652"/>
                  <a:pt x="51763" y="215914"/>
                </a:cubicBezTo>
                <a:cubicBezTo>
                  <a:pt x="30596" y="284177"/>
                  <a:pt x="14721" y="401122"/>
                  <a:pt x="7313" y="415939"/>
                </a:cubicBezTo>
                <a:cubicBezTo>
                  <a:pt x="-95" y="430756"/>
                  <a:pt x="6255" y="374135"/>
                  <a:pt x="7313" y="304814"/>
                </a:cubicBezTo>
                <a:cubicBezTo>
                  <a:pt x="8371" y="235493"/>
                  <a:pt x="13663" y="-2103"/>
                  <a:pt x="13663" y="14"/>
                </a:cubicBezTo>
                <a:cubicBezTo>
                  <a:pt x="13663" y="2131"/>
                  <a:pt x="-12266" y="315397"/>
                  <a:pt x="7313" y="317514"/>
                </a:cubicBezTo>
                <a:cubicBezTo>
                  <a:pt x="26892" y="319631"/>
                  <a:pt x="126905" y="23297"/>
                  <a:pt x="134313" y="636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E238B19-C52A-5045-2F0B-82A790D4DBE0}"/>
              </a:ext>
            </a:extLst>
          </p:cNvPr>
          <p:cNvSpPr/>
          <p:nvPr/>
        </p:nvSpPr>
        <p:spPr>
          <a:xfrm>
            <a:off x="5367115" y="11169827"/>
            <a:ext cx="1587652" cy="497251"/>
          </a:xfrm>
          <a:custGeom>
            <a:avLst/>
            <a:gdLst>
              <a:gd name="connsiteX0" fmla="*/ 8625 w 1778478"/>
              <a:gd name="connsiteY0" fmla="*/ 590191 h 591389"/>
              <a:gd name="connsiteX1" fmla="*/ 812365 w 1778478"/>
              <a:gd name="connsiteY1" fmla="*/ 281508 h 591389"/>
              <a:gd name="connsiteX2" fmla="*/ 375550 w 1778478"/>
              <a:gd name="connsiteY2" fmla="*/ 380520 h 591389"/>
              <a:gd name="connsiteX3" fmla="*/ 1522918 w 1778478"/>
              <a:gd name="connsiteY3" fmla="*/ 89310 h 591389"/>
              <a:gd name="connsiteX4" fmla="*/ 1266653 w 1778478"/>
              <a:gd name="connsiteY4" fmla="*/ 170849 h 591389"/>
              <a:gd name="connsiteX5" fmla="*/ 1767535 w 1778478"/>
              <a:gd name="connsiteY5" fmla="*/ 1947 h 591389"/>
              <a:gd name="connsiteX6" fmla="*/ 695881 w 1778478"/>
              <a:gd name="connsiteY6" fmla="*/ 304805 h 591389"/>
              <a:gd name="connsiteX7" fmla="*/ 404671 w 1778478"/>
              <a:gd name="connsiteY7" fmla="*/ 386344 h 591389"/>
              <a:gd name="connsiteX8" fmla="*/ 8625 w 1778478"/>
              <a:gd name="connsiteY8" fmla="*/ 590191 h 59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78" h="591389">
                <a:moveTo>
                  <a:pt x="8625" y="590191"/>
                </a:moveTo>
                <a:cubicBezTo>
                  <a:pt x="76574" y="572718"/>
                  <a:pt x="751211" y="316453"/>
                  <a:pt x="812365" y="281508"/>
                </a:cubicBezTo>
                <a:cubicBezTo>
                  <a:pt x="873519" y="246563"/>
                  <a:pt x="257125" y="412553"/>
                  <a:pt x="375550" y="380520"/>
                </a:cubicBezTo>
                <a:cubicBezTo>
                  <a:pt x="493975" y="348487"/>
                  <a:pt x="1374401" y="124255"/>
                  <a:pt x="1522918" y="89310"/>
                </a:cubicBezTo>
                <a:cubicBezTo>
                  <a:pt x="1671435" y="54365"/>
                  <a:pt x="1225884" y="185409"/>
                  <a:pt x="1266653" y="170849"/>
                </a:cubicBezTo>
                <a:cubicBezTo>
                  <a:pt x="1307422" y="156289"/>
                  <a:pt x="1862664" y="-20379"/>
                  <a:pt x="1767535" y="1947"/>
                </a:cubicBezTo>
                <a:cubicBezTo>
                  <a:pt x="1672406" y="24273"/>
                  <a:pt x="695881" y="304805"/>
                  <a:pt x="695881" y="304805"/>
                </a:cubicBezTo>
                <a:cubicBezTo>
                  <a:pt x="468737" y="368871"/>
                  <a:pt x="516301" y="343633"/>
                  <a:pt x="404671" y="386344"/>
                </a:cubicBezTo>
                <a:cubicBezTo>
                  <a:pt x="293041" y="429055"/>
                  <a:pt x="-59324" y="607664"/>
                  <a:pt x="8625" y="5901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1B69796A-FE4F-0A56-9DC6-D383B7424AF7}"/>
              </a:ext>
            </a:extLst>
          </p:cNvPr>
          <p:cNvSpPr/>
          <p:nvPr/>
        </p:nvSpPr>
        <p:spPr>
          <a:xfrm>
            <a:off x="6799504" y="11234034"/>
            <a:ext cx="488638" cy="870895"/>
          </a:xfrm>
          <a:custGeom>
            <a:avLst/>
            <a:gdLst>
              <a:gd name="connsiteX0" fmla="*/ 4896 w 488638"/>
              <a:gd name="connsiteY0" fmla="*/ 8822 h 870895"/>
              <a:gd name="connsiteX1" fmla="*/ 377645 w 488638"/>
              <a:gd name="connsiteY1" fmla="*/ 690254 h 870895"/>
              <a:gd name="connsiteX2" fmla="*/ 488305 w 488638"/>
              <a:gd name="connsiteY2" fmla="*/ 870804 h 870895"/>
              <a:gd name="connsiteX3" fmla="*/ 400942 w 488638"/>
              <a:gd name="connsiteY3" fmla="*/ 707727 h 870895"/>
              <a:gd name="connsiteX4" fmla="*/ 121380 w 488638"/>
              <a:gd name="connsiteY4" fmla="*/ 276736 h 870895"/>
              <a:gd name="connsiteX5" fmla="*/ 162149 w 488638"/>
              <a:gd name="connsiteY5" fmla="*/ 300032 h 870895"/>
              <a:gd name="connsiteX6" fmla="*/ 4896 w 488638"/>
              <a:gd name="connsiteY6" fmla="*/ 8822 h 8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638" h="870895">
                <a:moveTo>
                  <a:pt x="4896" y="8822"/>
                </a:moveTo>
                <a:cubicBezTo>
                  <a:pt x="40812" y="73859"/>
                  <a:pt x="297077" y="546590"/>
                  <a:pt x="377645" y="690254"/>
                </a:cubicBezTo>
                <a:cubicBezTo>
                  <a:pt x="458213" y="833918"/>
                  <a:pt x="484422" y="867892"/>
                  <a:pt x="488305" y="870804"/>
                </a:cubicBezTo>
                <a:cubicBezTo>
                  <a:pt x="492188" y="873716"/>
                  <a:pt x="462096" y="806738"/>
                  <a:pt x="400942" y="707727"/>
                </a:cubicBezTo>
                <a:cubicBezTo>
                  <a:pt x="339788" y="608716"/>
                  <a:pt x="161179" y="344685"/>
                  <a:pt x="121380" y="276736"/>
                </a:cubicBezTo>
                <a:cubicBezTo>
                  <a:pt x="81581" y="208787"/>
                  <a:pt x="182534" y="341772"/>
                  <a:pt x="162149" y="300032"/>
                </a:cubicBezTo>
                <a:cubicBezTo>
                  <a:pt x="141764" y="258292"/>
                  <a:pt x="-31020" y="-56215"/>
                  <a:pt x="4896" y="88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55ED8B54-893F-2EF4-6FAE-1D8BD9AF9893}"/>
              </a:ext>
            </a:extLst>
          </p:cNvPr>
          <p:cNvSpPr/>
          <p:nvPr/>
        </p:nvSpPr>
        <p:spPr>
          <a:xfrm>
            <a:off x="6418988" y="10645278"/>
            <a:ext cx="471915" cy="722323"/>
          </a:xfrm>
          <a:custGeom>
            <a:avLst/>
            <a:gdLst>
              <a:gd name="connsiteX0" fmla="*/ 110 w 471915"/>
              <a:gd name="connsiteY0" fmla="*/ 4 h 722323"/>
              <a:gd name="connsiteX1" fmla="*/ 209782 w 471915"/>
              <a:gd name="connsiteY1" fmla="*/ 244621 h 722323"/>
              <a:gd name="connsiteX2" fmla="*/ 349562 w 471915"/>
              <a:gd name="connsiteY2" fmla="*/ 553303 h 722323"/>
              <a:gd name="connsiteX3" fmla="*/ 361211 w 471915"/>
              <a:gd name="connsiteY3" fmla="*/ 471765 h 722323"/>
              <a:gd name="connsiteX4" fmla="*/ 471871 w 471915"/>
              <a:gd name="connsiteY4" fmla="*/ 722205 h 722323"/>
              <a:gd name="connsiteX5" fmla="*/ 372859 w 471915"/>
              <a:gd name="connsiteY5" fmla="*/ 500886 h 722323"/>
              <a:gd name="connsiteX6" fmla="*/ 238903 w 471915"/>
              <a:gd name="connsiteY6" fmla="*/ 238796 h 722323"/>
              <a:gd name="connsiteX7" fmla="*/ 110 w 471915"/>
              <a:gd name="connsiteY7" fmla="*/ 4 h 7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915" h="722323">
                <a:moveTo>
                  <a:pt x="110" y="4"/>
                </a:moveTo>
                <a:cubicBezTo>
                  <a:pt x="-4743" y="975"/>
                  <a:pt x="151540" y="152405"/>
                  <a:pt x="209782" y="244621"/>
                </a:cubicBezTo>
                <a:cubicBezTo>
                  <a:pt x="268024" y="336837"/>
                  <a:pt x="324324" y="515446"/>
                  <a:pt x="349562" y="553303"/>
                </a:cubicBezTo>
                <a:cubicBezTo>
                  <a:pt x="374800" y="591160"/>
                  <a:pt x="340826" y="443615"/>
                  <a:pt x="361211" y="471765"/>
                </a:cubicBezTo>
                <a:cubicBezTo>
                  <a:pt x="381596" y="499915"/>
                  <a:pt x="469930" y="717352"/>
                  <a:pt x="471871" y="722205"/>
                </a:cubicBezTo>
                <a:cubicBezTo>
                  <a:pt x="473812" y="727058"/>
                  <a:pt x="411687" y="581454"/>
                  <a:pt x="372859" y="500886"/>
                </a:cubicBezTo>
                <a:cubicBezTo>
                  <a:pt x="334031" y="420318"/>
                  <a:pt x="297145" y="318394"/>
                  <a:pt x="238903" y="238796"/>
                </a:cubicBezTo>
                <a:cubicBezTo>
                  <a:pt x="180661" y="159199"/>
                  <a:pt x="4963" y="-967"/>
                  <a:pt x="110" y="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D8A32EFD-2D09-C3CE-BF8C-30840E93114F}"/>
              </a:ext>
            </a:extLst>
          </p:cNvPr>
          <p:cNvSpPr/>
          <p:nvPr/>
        </p:nvSpPr>
        <p:spPr>
          <a:xfrm>
            <a:off x="5505255" y="10575373"/>
            <a:ext cx="1027086" cy="268846"/>
          </a:xfrm>
          <a:custGeom>
            <a:avLst/>
            <a:gdLst>
              <a:gd name="connsiteX0" fmla="*/ 27739 w 1027086"/>
              <a:gd name="connsiteY0" fmla="*/ 263470 h 268846"/>
              <a:gd name="connsiteX1" fmla="*/ 1023677 w 1027086"/>
              <a:gd name="connsiteY1" fmla="*/ 1381 h 268846"/>
              <a:gd name="connsiteX2" fmla="*/ 342246 w 1027086"/>
              <a:gd name="connsiteY2" fmla="*/ 164459 h 268846"/>
              <a:gd name="connsiteX3" fmla="*/ 27739 w 1027086"/>
              <a:gd name="connsiteY3" fmla="*/ 263470 h 26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086" h="268846">
                <a:moveTo>
                  <a:pt x="27739" y="263470"/>
                </a:moveTo>
                <a:cubicBezTo>
                  <a:pt x="141311" y="236290"/>
                  <a:pt x="971259" y="17883"/>
                  <a:pt x="1023677" y="1381"/>
                </a:cubicBezTo>
                <a:cubicBezTo>
                  <a:pt x="1076095" y="-15121"/>
                  <a:pt x="509206" y="120778"/>
                  <a:pt x="342246" y="164459"/>
                </a:cubicBezTo>
                <a:cubicBezTo>
                  <a:pt x="175286" y="208140"/>
                  <a:pt x="-85833" y="290650"/>
                  <a:pt x="27739" y="2634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752C059-615C-0C36-BD45-16DBFB94B577}"/>
              </a:ext>
            </a:extLst>
          </p:cNvPr>
          <p:cNvSpPr/>
          <p:nvPr/>
        </p:nvSpPr>
        <p:spPr>
          <a:xfrm>
            <a:off x="6766967" y="11247028"/>
            <a:ext cx="291548" cy="387577"/>
          </a:xfrm>
          <a:custGeom>
            <a:avLst/>
            <a:gdLst>
              <a:gd name="connsiteX0" fmla="*/ 2572 w 291548"/>
              <a:gd name="connsiteY0" fmla="*/ 2250 h 387577"/>
              <a:gd name="connsiteX1" fmla="*/ 287958 w 291548"/>
              <a:gd name="connsiteY1" fmla="*/ 380824 h 387577"/>
              <a:gd name="connsiteX2" fmla="*/ 154001 w 291548"/>
              <a:gd name="connsiteY2" fmla="*/ 229394 h 387577"/>
              <a:gd name="connsiteX3" fmla="*/ 2572 w 291548"/>
              <a:gd name="connsiteY3" fmla="*/ 2250 h 38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48" h="387577">
                <a:moveTo>
                  <a:pt x="2572" y="2250"/>
                </a:moveTo>
                <a:cubicBezTo>
                  <a:pt x="24898" y="27488"/>
                  <a:pt x="262720" y="342967"/>
                  <a:pt x="287958" y="380824"/>
                </a:cubicBezTo>
                <a:cubicBezTo>
                  <a:pt x="313196" y="418681"/>
                  <a:pt x="198653" y="287636"/>
                  <a:pt x="154001" y="229394"/>
                </a:cubicBezTo>
                <a:cubicBezTo>
                  <a:pt x="109349" y="171152"/>
                  <a:pt x="-19754" y="-22988"/>
                  <a:pt x="2572" y="2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CFAAC983-DFC8-6B80-EF34-FF4BCAB8BDC0}"/>
              </a:ext>
            </a:extLst>
          </p:cNvPr>
          <p:cNvSpPr/>
          <p:nvPr/>
        </p:nvSpPr>
        <p:spPr>
          <a:xfrm>
            <a:off x="5628395" y="9810821"/>
            <a:ext cx="345875" cy="697972"/>
          </a:xfrm>
          <a:custGeom>
            <a:avLst/>
            <a:gdLst>
              <a:gd name="connsiteX0" fmla="*/ 412 w 345875"/>
              <a:gd name="connsiteY0" fmla="*/ 241 h 697972"/>
              <a:gd name="connsiteX1" fmla="*/ 165303 w 345875"/>
              <a:gd name="connsiteY1" fmla="*/ 292549 h 697972"/>
              <a:gd name="connsiteX2" fmla="*/ 412 w 345875"/>
              <a:gd name="connsiteY2" fmla="*/ 697284 h 697972"/>
              <a:gd name="connsiteX3" fmla="*/ 172798 w 345875"/>
              <a:gd name="connsiteY3" fmla="*/ 382490 h 697972"/>
              <a:gd name="connsiteX4" fmla="*/ 345185 w 345875"/>
              <a:gd name="connsiteY4" fmla="*/ 120163 h 697972"/>
              <a:gd name="connsiteX5" fmla="*/ 225264 w 345875"/>
              <a:gd name="connsiteY5" fmla="*/ 240084 h 697972"/>
              <a:gd name="connsiteX6" fmla="*/ 412 w 345875"/>
              <a:gd name="connsiteY6" fmla="*/ 241 h 6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75" h="697972">
                <a:moveTo>
                  <a:pt x="412" y="241"/>
                </a:moveTo>
                <a:cubicBezTo>
                  <a:pt x="-9581" y="8985"/>
                  <a:pt x="165303" y="176375"/>
                  <a:pt x="165303" y="292549"/>
                </a:cubicBezTo>
                <a:cubicBezTo>
                  <a:pt x="165303" y="408723"/>
                  <a:pt x="-837" y="682294"/>
                  <a:pt x="412" y="697284"/>
                </a:cubicBezTo>
                <a:cubicBezTo>
                  <a:pt x="1661" y="712274"/>
                  <a:pt x="115336" y="478677"/>
                  <a:pt x="172798" y="382490"/>
                </a:cubicBezTo>
                <a:cubicBezTo>
                  <a:pt x="230260" y="286303"/>
                  <a:pt x="336441" y="143897"/>
                  <a:pt x="345185" y="120163"/>
                </a:cubicBezTo>
                <a:cubicBezTo>
                  <a:pt x="353929" y="96429"/>
                  <a:pt x="277729" y="257573"/>
                  <a:pt x="225264" y="240084"/>
                </a:cubicBezTo>
                <a:cubicBezTo>
                  <a:pt x="172799" y="222595"/>
                  <a:pt x="10405" y="-8503"/>
                  <a:pt x="412" y="24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1B94F76-32C7-56F7-51D8-13C1E7A6F800}"/>
              </a:ext>
            </a:extLst>
          </p:cNvPr>
          <p:cNvSpPr/>
          <p:nvPr/>
        </p:nvSpPr>
        <p:spPr>
          <a:xfrm>
            <a:off x="3998289" y="7749618"/>
            <a:ext cx="319242" cy="1097043"/>
          </a:xfrm>
          <a:custGeom>
            <a:avLst/>
            <a:gdLst>
              <a:gd name="connsiteX0" fmla="*/ 71541 w 319242"/>
              <a:gd name="connsiteY0" fmla="*/ 297 h 1097043"/>
              <a:gd name="connsiteX1" fmla="*/ 71541 w 319242"/>
              <a:gd name="connsiteY1" fmla="*/ 345071 h 1097043"/>
              <a:gd name="connsiteX2" fmla="*/ 318878 w 319242"/>
              <a:gd name="connsiteY2" fmla="*/ 1094579 h 1097043"/>
              <a:gd name="connsiteX3" fmla="*/ 124006 w 319242"/>
              <a:gd name="connsiteY3" fmla="*/ 577418 h 1097043"/>
              <a:gd name="connsiteX4" fmla="*/ 4085 w 319242"/>
              <a:gd name="connsiteY4" fmla="*/ 330080 h 1097043"/>
              <a:gd name="connsiteX5" fmla="*/ 34065 w 319242"/>
              <a:gd name="connsiteY5" fmla="*/ 285110 h 1097043"/>
              <a:gd name="connsiteX6" fmla="*/ 71541 w 319242"/>
              <a:gd name="connsiteY6" fmla="*/ 297 h 10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42" h="1097043">
                <a:moveTo>
                  <a:pt x="71541" y="297"/>
                </a:moveTo>
                <a:cubicBezTo>
                  <a:pt x="77787" y="10291"/>
                  <a:pt x="30318" y="162691"/>
                  <a:pt x="71541" y="345071"/>
                </a:cubicBezTo>
                <a:cubicBezTo>
                  <a:pt x="112764" y="527451"/>
                  <a:pt x="310134" y="1055855"/>
                  <a:pt x="318878" y="1094579"/>
                </a:cubicBezTo>
                <a:cubicBezTo>
                  <a:pt x="327622" y="1133303"/>
                  <a:pt x="176471" y="704834"/>
                  <a:pt x="124006" y="577418"/>
                </a:cubicBezTo>
                <a:cubicBezTo>
                  <a:pt x="71541" y="450002"/>
                  <a:pt x="19075" y="378798"/>
                  <a:pt x="4085" y="330080"/>
                </a:cubicBezTo>
                <a:cubicBezTo>
                  <a:pt x="-10905" y="281362"/>
                  <a:pt x="19075" y="335077"/>
                  <a:pt x="34065" y="285110"/>
                </a:cubicBezTo>
                <a:cubicBezTo>
                  <a:pt x="49055" y="235143"/>
                  <a:pt x="65295" y="-9697"/>
                  <a:pt x="71541" y="2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1AAA1EAB-760F-F775-5D4D-E7D074D63B24}"/>
              </a:ext>
            </a:extLst>
          </p:cNvPr>
          <p:cNvSpPr/>
          <p:nvPr/>
        </p:nvSpPr>
        <p:spPr>
          <a:xfrm>
            <a:off x="3339711" y="8836700"/>
            <a:ext cx="204099" cy="1184249"/>
          </a:xfrm>
          <a:custGeom>
            <a:avLst/>
            <a:gdLst>
              <a:gd name="connsiteX0" fmla="*/ 160492 w 204099"/>
              <a:gd name="connsiteY0" fmla="*/ 2 h 1184249"/>
              <a:gd name="connsiteX1" fmla="*/ 130512 w 204099"/>
              <a:gd name="connsiteY1" fmla="*/ 599608 h 1184249"/>
              <a:gd name="connsiteX2" fmla="*/ 152997 w 204099"/>
              <a:gd name="connsiteY2" fmla="*/ 1176730 h 1184249"/>
              <a:gd name="connsiteX3" fmla="*/ 197968 w 204099"/>
              <a:gd name="connsiteY3" fmla="*/ 899411 h 1184249"/>
              <a:gd name="connsiteX4" fmla="*/ 3096 w 204099"/>
              <a:gd name="connsiteY4" fmla="*/ 479687 h 1184249"/>
              <a:gd name="connsiteX5" fmla="*/ 85541 w 204099"/>
              <a:gd name="connsiteY5" fmla="*/ 592113 h 1184249"/>
              <a:gd name="connsiteX6" fmla="*/ 160492 w 204099"/>
              <a:gd name="connsiteY6" fmla="*/ 2 h 11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99" h="1184249">
                <a:moveTo>
                  <a:pt x="160492" y="2"/>
                </a:moveTo>
                <a:cubicBezTo>
                  <a:pt x="167987" y="1251"/>
                  <a:pt x="131761" y="403487"/>
                  <a:pt x="130512" y="599608"/>
                </a:cubicBezTo>
                <a:cubicBezTo>
                  <a:pt x="129263" y="795729"/>
                  <a:pt x="141754" y="1126763"/>
                  <a:pt x="152997" y="1176730"/>
                </a:cubicBezTo>
                <a:cubicBezTo>
                  <a:pt x="164240" y="1226697"/>
                  <a:pt x="222952" y="1015585"/>
                  <a:pt x="197968" y="899411"/>
                </a:cubicBezTo>
                <a:cubicBezTo>
                  <a:pt x="172985" y="783237"/>
                  <a:pt x="21834" y="530903"/>
                  <a:pt x="3096" y="479687"/>
                </a:cubicBezTo>
                <a:cubicBezTo>
                  <a:pt x="-15642" y="428471"/>
                  <a:pt x="55561" y="677057"/>
                  <a:pt x="85541" y="592113"/>
                </a:cubicBezTo>
                <a:cubicBezTo>
                  <a:pt x="115521" y="507169"/>
                  <a:pt x="152997" y="-1247"/>
                  <a:pt x="160492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12397EBF-39AB-C0AA-161E-00A0C97556C7}"/>
              </a:ext>
            </a:extLst>
          </p:cNvPr>
          <p:cNvSpPr/>
          <p:nvPr/>
        </p:nvSpPr>
        <p:spPr>
          <a:xfrm>
            <a:off x="4691891" y="7667173"/>
            <a:ext cx="177486" cy="1313912"/>
          </a:xfrm>
          <a:custGeom>
            <a:avLst/>
            <a:gdLst>
              <a:gd name="connsiteX0" fmla="*/ 30 w 177486"/>
              <a:gd name="connsiteY0" fmla="*/ 296 h 1313912"/>
              <a:gd name="connsiteX1" fmla="*/ 157427 w 177486"/>
              <a:gd name="connsiteY1" fmla="*/ 517457 h 1313912"/>
              <a:gd name="connsiteX2" fmla="*/ 52496 w 177486"/>
              <a:gd name="connsiteY2" fmla="*/ 1304440 h 1313912"/>
              <a:gd name="connsiteX3" fmla="*/ 142437 w 177486"/>
              <a:gd name="connsiteY3" fmla="*/ 929686 h 1313912"/>
              <a:gd name="connsiteX4" fmla="*/ 172417 w 177486"/>
              <a:gd name="connsiteY4" fmla="*/ 584912 h 1313912"/>
              <a:gd name="connsiteX5" fmla="*/ 30 w 177486"/>
              <a:gd name="connsiteY5" fmla="*/ 296 h 13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86" h="1313912">
                <a:moveTo>
                  <a:pt x="30" y="296"/>
                </a:moveTo>
                <a:cubicBezTo>
                  <a:pt x="-2468" y="-10946"/>
                  <a:pt x="148683" y="300100"/>
                  <a:pt x="157427" y="517457"/>
                </a:cubicBezTo>
                <a:cubicBezTo>
                  <a:pt x="166171" y="734814"/>
                  <a:pt x="54994" y="1235735"/>
                  <a:pt x="52496" y="1304440"/>
                </a:cubicBezTo>
                <a:cubicBezTo>
                  <a:pt x="49998" y="1373145"/>
                  <a:pt x="122450" y="1049607"/>
                  <a:pt x="142437" y="929686"/>
                </a:cubicBezTo>
                <a:cubicBezTo>
                  <a:pt x="162424" y="809765"/>
                  <a:pt x="188656" y="742309"/>
                  <a:pt x="172417" y="584912"/>
                </a:cubicBezTo>
                <a:cubicBezTo>
                  <a:pt x="156178" y="427515"/>
                  <a:pt x="2528" y="11538"/>
                  <a:pt x="30" y="2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5F9DA2C-7501-2549-0DD6-58DEEC96B3E8}"/>
              </a:ext>
            </a:extLst>
          </p:cNvPr>
          <p:cNvSpPr/>
          <p:nvPr/>
        </p:nvSpPr>
        <p:spPr>
          <a:xfrm>
            <a:off x="4548398" y="9481034"/>
            <a:ext cx="173799" cy="833334"/>
          </a:xfrm>
          <a:custGeom>
            <a:avLst/>
            <a:gdLst>
              <a:gd name="connsiteX0" fmla="*/ 38592 w 173799"/>
              <a:gd name="connsiteY0" fmla="*/ 245 h 833334"/>
              <a:gd name="connsiteX1" fmla="*/ 91058 w 173799"/>
              <a:gd name="connsiteY1" fmla="*/ 494920 h 833334"/>
              <a:gd name="connsiteX2" fmla="*/ 1117 w 173799"/>
              <a:gd name="connsiteY2" fmla="*/ 832199 h 833334"/>
              <a:gd name="connsiteX3" fmla="*/ 166009 w 173799"/>
              <a:gd name="connsiteY3" fmla="*/ 382494 h 833334"/>
              <a:gd name="connsiteX4" fmla="*/ 136028 w 173799"/>
              <a:gd name="connsiteY4" fmla="*/ 427464 h 833334"/>
              <a:gd name="connsiteX5" fmla="*/ 38592 w 173799"/>
              <a:gd name="connsiteY5" fmla="*/ 245 h 83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99" h="833334">
                <a:moveTo>
                  <a:pt x="38592" y="245"/>
                </a:moveTo>
                <a:cubicBezTo>
                  <a:pt x="31097" y="11488"/>
                  <a:pt x="97304" y="356261"/>
                  <a:pt x="91058" y="494920"/>
                </a:cubicBezTo>
                <a:cubicBezTo>
                  <a:pt x="84812" y="633579"/>
                  <a:pt x="-11375" y="850937"/>
                  <a:pt x="1117" y="832199"/>
                </a:cubicBezTo>
                <a:cubicBezTo>
                  <a:pt x="13609" y="813461"/>
                  <a:pt x="143524" y="449950"/>
                  <a:pt x="166009" y="382494"/>
                </a:cubicBezTo>
                <a:cubicBezTo>
                  <a:pt x="188494" y="315038"/>
                  <a:pt x="157264" y="487425"/>
                  <a:pt x="136028" y="427464"/>
                </a:cubicBezTo>
                <a:cubicBezTo>
                  <a:pt x="114792" y="367503"/>
                  <a:pt x="46087" y="-10998"/>
                  <a:pt x="38592" y="2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B9AACF7C-A887-0880-6EF6-DA9E1ACBBB2B}"/>
              </a:ext>
            </a:extLst>
          </p:cNvPr>
          <p:cNvSpPr/>
          <p:nvPr/>
        </p:nvSpPr>
        <p:spPr>
          <a:xfrm>
            <a:off x="4024859" y="8896645"/>
            <a:ext cx="283896" cy="1136284"/>
          </a:xfrm>
          <a:custGeom>
            <a:avLst/>
            <a:gdLst>
              <a:gd name="connsiteX0" fmla="*/ 277318 w 283896"/>
              <a:gd name="connsiteY0" fmla="*/ 269840 h 1136284"/>
              <a:gd name="connsiteX1" fmla="*/ 157397 w 283896"/>
              <a:gd name="connsiteY1" fmla="*/ 659585 h 1136284"/>
              <a:gd name="connsiteX2" fmla="*/ 157397 w 283896"/>
              <a:gd name="connsiteY2" fmla="*/ 1131775 h 1136284"/>
              <a:gd name="connsiteX3" fmla="*/ 149902 w 283896"/>
              <a:gd name="connsiteY3" fmla="*/ 884437 h 1136284"/>
              <a:gd name="connsiteX4" fmla="*/ 149902 w 283896"/>
              <a:gd name="connsiteY4" fmla="*/ 659585 h 1136284"/>
              <a:gd name="connsiteX5" fmla="*/ 0 w 283896"/>
              <a:gd name="connsiteY5" fmla="*/ 17 h 1136284"/>
              <a:gd name="connsiteX6" fmla="*/ 149902 w 283896"/>
              <a:gd name="connsiteY6" fmla="*/ 637099 h 1136284"/>
              <a:gd name="connsiteX7" fmla="*/ 254833 w 283896"/>
              <a:gd name="connsiteY7" fmla="*/ 322306 h 1136284"/>
              <a:gd name="connsiteX8" fmla="*/ 277318 w 283896"/>
              <a:gd name="connsiteY8" fmla="*/ 269840 h 11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96" h="1136284">
                <a:moveTo>
                  <a:pt x="277318" y="269840"/>
                </a:moveTo>
                <a:cubicBezTo>
                  <a:pt x="261079" y="326053"/>
                  <a:pt x="177384" y="515929"/>
                  <a:pt x="157397" y="659585"/>
                </a:cubicBezTo>
                <a:cubicBezTo>
                  <a:pt x="137410" y="803241"/>
                  <a:pt x="158646" y="1094300"/>
                  <a:pt x="157397" y="1131775"/>
                </a:cubicBezTo>
                <a:cubicBezTo>
                  <a:pt x="156148" y="1169250"/>
                  <a:pt x="151151" y="963135"/>
                  <a:pt x="149902" y="884437"/>
                </a:cubicBezTo>
                <a:cubicBezTo>
                  <a:pt x="148653" y="805739"/>
                  <a:pt x="174886" y="806988"/>
                  <a:pt x="149902" y="659585"/>
                </a:cubicBezTo>
                <a:cubicBezTo>
                  <a:pt x="124918" y="512182"/>
                  <a:pt x="0" y="3765"/>
                  <a:pt x="0" y="17"/>
                </a:cubicBezTo>
                <a:cubicBezTo>
                  <a:pt x="0" y="-3731"/>
                  <a:pt x="107430" y="583384"/>
                  <a:pt x="149902" y="637099"/>
                </a:cubicBezTo>
                <a:cubicBezTo>
                  <a:pt x="192374" y="690814"/>
                  <a:pt x="232348" y="383516"/>
                  <a:pt x="254833" y="322306"/>
                </a:cubicBezTo>
                <a:cubicBezTo>
                  <a:pt x="277318" y="261096"/>
                  <a:pt x="293557" y="213627"/>
                  <a:pt x="277318" y="2698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E5AC5F99-BC7E-799F-5E47-1C4DC6069AF7}"/>
              </a:ext>
            </a:extLst>
          </p:cNvPr>
          <p:cNvSpPr/>
          <p:nvPr/>
        </p:nvSpPr>
        <p:spPr>
          <a:xfrm>
            <a:off x="6002948" y="8382188"/>
            <a:ext cx="431329" cy="1365683"/>
          </a:xfrm>
          <a:custGeom>
            <a:avLst/>
            <a:gdLst>
              <a:gd name="connsiteX0" fmla="*/ 427832 w 431329"/>
              <a:gd name="connsiteY0" fmla="*/ 12304 h 1365683"/>
              <a:gd name="connsiteX1" fmla="*/ 613 w 431329"/>
              <a:gd name="connsiteY1" fmla="*/ 1361419 h 1365683"/>
              <a:gd name="connsiteX2" fmla="*/ 330396 w 431329"/>
              <a:gd name="connsiteY2" fmla="*/ 447019 h 1365683"/>
              <a:gd name="connsiteX3" fmla="*/ 210475 w 431329"/>
              <a:gd name="connsiteY3" fmla="*/ 679366 h 1365683"/>
              <a:gd name="connsiteX4" fmla="*/ 427832 w 431329"/>
              <a:gd name="connsiteY4" fmla="*/ 12304 h 136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29" h="1365683">
                <a:moveTo>
                  <a:pt x="427832" y="12304"/>
                </a:moveTo>
                <a:cubicBezTo>
                  <a:pt x="392855" y="125979"/>
                  <a:pt x="16852" y="1288967"/>
                  <a:pt x="613" y="1361419"/>
                </a:cubicBezTo>
                <a:cubicBezTo>
                  <a:pt x="-15626" y="1433871"/>
                  <a:pt x="295419" y="560694"/>
                  <a:pt x="330396" y="447019"/>
                </a:cubicBezTo>
                <a:cubicBezTo>
                  <a:pt x="365373" y="333344"/>
                  <a:pt x="196734" y="750569"/>
                  <a:pt x="210475" y="679366"/>
                </a:cubicBezTo>
                <a:cubicBezTo>
                  <a:pt x="224216" y="608163"/>
                  <a:pt x="462809" y="-101371"/>
                  <a:pt x="427832" y="123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01F649E4-14EA-F05F-C0B3-86780F1970CD}"/>
              </a:ext>
            </a:extLst>
          </p:cNvPr>
          <p:cNvSpPr/>
          <p:nvPr/>
        </p:nvSpPr>
        <p:spPr>
          <a:xfrm>
            <a:off x="2900871" y="9126332"/>
            <a:ext cx="224999" cy="729483"/>
          </a:xfrm>
          <a:custGeom>
            <a:avLst/>
            <a:gdLst>
              <a:gd name="connsiteX0" fmla="*/ 224578 w 224999"/>
              <a:gd name="connsiteY0" fmla="*/ 2678 h 729483"/>
              <a:gd name="connsiteX1" fmla="*/ 67181 w 224999"/>
              <a:gd name="connsiteY1" fmla="*/ 235025 h 729483"/>
              <a:gd name="connsiteX2" fmla="*/ 7221 w 224999"/>
              <a:gd name="connsiteY2" fmla="*/ 707216 h 729483"/>
              <a:gd name="connsiteX3" fmla="*/ 14716 w 224999"/>
              <a:gd name="connsiteY3" fmla="*/ 624770 h 729483"/>
              <a:gd name="connsiteX4" fmla="*/ 14716 w 224999"/>
              <a:gd name="connsiteY4" fmla="*/ 377432 h 729483"/>
              <a:gd name="connsiteX5" fmla="*/ 224578 w 224999"/>
              <a:gd name="connsiteY5" fmla="*/ 2678 h 72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999" h="729483">
                <a:moveTo>
                  <a:pt x="224578" y="2678"/>
                </a:moveTo>
                <a:cubicBezTo>
                  <a:pt x="233322" y="-21057"/>
                  <a:pt x="103407" y="117602"/>
                  <a:pt x="67181" y="235025"/>
                </a:cubicBezTo>
                <a:cubicBezTo>
                  <a:pt x="30955" y="352448"/>
                  <a:pt x="15965" y="642259"/>
                  <a:pt x="7221" y="707216"/>
                </a:cubicBezTo>
                <a:cubicBezTo>
                  <a:pt x="-1523" y="772173"/>
                  <a:pt x="13467" y="679734"/>
                  <a:pt x="14716" y="624770"/>
                </a:cubicBezTo>
                <a:cubicBezTo>
                  <a:pt x="15965" y="569806"/>
                  <a:pt x="-19012" y="477366"/>
                  <a:pt x="14716" y="377432"/>
                </a:cubicBezTo>
                <a:cubicBezTo>
                  <a:pt x="48444" y="277498"/>
                  <a:pt x="215834" y="26413"/>
                  <a:pt x="224578" y="26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DD1570D1-D105-563D-1BC0-6BB4C1290D42}"/>
              </a:ext>
            </a:extLst>
          </p:cNvPr>
          <p:cNvSpPr/>
          <p:nvPr/>
        </p:nvSpPr>
        <p:spPr>
          <a:xfrm>
            <a:off x="3144629" y="8064512"/>
            <a:ext cx="625814" cy="1024110"/>
          </a:xfrm>
          <a:custGeom>
            <a:avLst/>
            <a:gdLst>
              <a:gd name="connsiteX0" fmla="*/ 625397 w 625814"/>
              <a:gd name="connsiteY0" fmla="*/ 196 h 1024110"/>
              <a:gd name="connsiteX1" fmla="*/ 423030 w 625814"/>
              <a:gd name="connsiteY1" fmla="*/ 547337 h 1024110"/>
              <a:gd name="connsiteX2" fmla="*/ 10801 w 625814"/>
              <a:gd name="connsiteY2" fmla="*/ 1012032 h 1024110"/>
              <a:gd name="connsiteX3" fmla="*/ 138217 w 625814"/>
              <a:gd name="connsiteY3" fmla="*/ 862131 h 1024110"/>
              <a:gd name="connsiteX4" fmla="*/ 333089 w 625814"/>
              <a:gd name="connsiteY4" fmla="*/ 584813 h 1024110"/>
              <a:gd name="connsiteX5" fmla="*/ 190682 w 625814"/>
              <a:gd name="connsiteY5" fmla="*/ 772190 h 1024110"/>
              <a:gd name="connsiteX6" fmla="*/ 468001 w 625814"/>
              <a:gd name="connsiteY6" fmla="*/ 487377 h 1024110"/>
              <a:gd name="connsiteX7" fmla="*/ 625397 w 625814"/>
              <a:gd name="connsiteY7" fmla="*/ 196 h 10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814" h="1024110">
                <a:moveTo>
                  <a:pt x="625397" y="196"/>
                </a:moveTo>
                <a:cubicBezTo>
                  <a:pt x="617902" y="10189"/>
                  <a:pt x="525463" y="378698"/>
                  <a:pt x="423030" y="547337"/>
                </a:cubicBezTo>
                <a:cubicBezTo>
                  <a:pt x="320597" y="715976"/>
                  <a:pt x="58270" y="959566"/>
                  <a:pt x="10801" y="1012032"/>
                </a:cubicBezTo>
                <a:cubicBezTo>
                  <a:pt x="-36668" y="1064498"/>
                  <a:pt x="84502" y="933334"/>
                  <a:pt x="138217" y="862131"/>
                </a:cubicBezTo>
                <a:cubicBezTo>
                  <a:pt x="191932" y="790928"/>
                  <a:pt x="324345" y="599803"/>
                  <a:pt x="333089" y="584813"/>
                </a:cubicBezTo>
                <a:cubicBezTo>
                  <a:pt x="341833" y="569823"/>
                  <a:pt x="168197" y="788429"/>
                  <a:pt x="190682" y="772190"/>
                </a:cubicBezTo>
                <a:cubicBezTo>
                  <a:pt x="213167" y="755951"/>
                  <a:pt x="398047" y="611046"/>
                  <a:pt x="468001" y="487377"/>
                </a:cubicBezTo>
                <a:cubicBezTo>
                  <a:pt x="537955" y="363708"/>
                  <a:pt x="632892" y="-9797"/>
                  <a:pt x="625397" y="1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539136AE-A8BA-FD18-FBE4-3E80A883EC02}"/>
              </a:ext>
            </a:extLst>
          </p:cNvPr>
          <p:cNvSpPr/>
          <p:nvPr/>
        </p:nvSpPr>
        <p:spPr>
          <a:xfrm>
            <a:off x="2464738" y="7831729"/>
            <a:ext cx="196995" cy="744928"/>
          </a:xfrm>
          <a:custGeom>
            <a:avLst/>
            <a:gdLst>
              <a:gd name="connsiteX0" fmla="*/ 195335 w 196995"/>
              <a:gd name="connsiteY0" fmla="*/ 9944 h 744928"/>
              <a:gd name="connsiteX1" fmla="*/ 70644 w 196995"/>
              <a:gd name="connsiteY1" fmla="*/ 439435 h 744928"/>
              <a:gd name="connsiteX2" fmla="*/ 1371 w 196995"/>
              <a:gd name="connsiteY2" fmla="*/ 739616 h 744928"/>
              <a:gd name="connsiteX3" fmla="*/ 130680 w 196995"/>
              <a:gd name="connsiteY3" fmla="*/ 185435 h 744928"/>
              <a:gd name="connsiteX4" fmla="*/ 195335 w 196995"/>
              <a:gd name="connsiteY4" fmla="*/ 9944 h 7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95" h="744928">
                <a:moveTo>
                  <a:pt x="195335" y="9944"/>
                </a:moveTo>
                <a:cubicBezTo>
                  <a:pt x="185329" y="52277"/>
                  <a:pt x="102971" y="317823"/>
                  <a:pt x="70644" y="439435"/>
                </a:cubicBezTo>
                <a:cubicBezTo>
                  <a:pt x="38317" y="561047"/>
                  <a:pt x="-8635" y="781949"/>
                  <a:pt x="1371" y="739616"/>
                </a:cubicBezTo>
                <a:cubicBezTo>
                  <a:pt x="11377" y="697283"/>
                  <a:pt x="92965" y="303968"/>
                  <a:pt x="130680" y="185435"/>
                </a:cubicBezTo>
                <a:cubicBezTo>
                  <a:pt x="168395" y="66902"/>
                  <a:pt x="205341" y="-32389"/>
                  <a:pt x="195335" y="9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69DE7DB8-9CA3-74B7-D9A6-737EC4054C2E}"/>
              </a:ext>
            </a:extLst>
          </p:cNvPr>
          <p:cNvSpPr/>
          <p:nvPr/>
        </p:nvSpPr>
        <p:spPr>
          <a:xfrm>
            <a:off x="2904762" y="7742219"/>
            <a:ext cx="76600" cy="1026433"/>
          </a:xfrm>
          <a:custGeom>
            <a:avLst/>
            <a:gdLst>
              <a:gd name="connsiteX0" fmla="*/ 60111 w 76600"/>
              <a:gd name="connsiteY0" fmla="*/ 2472 h 1026433"/>
              <a:gd name="connsiteX1" fmla="*/ 60111 w 76600"/>
              <a:gd name="connsiteY1" fmla="*/ 782945 h 1026433"/>
              <a:gd name="connsiteX2" fmla="*/ 74 w 76600"/>
              <a:gd name="connsiteY2" fmla="*/ 1018472 h 1026433"/>
              <a:gd name="connsiteX3" fmla="*/ 73965 w 76600"/>
              <a:gd name="connsiteY3" fmla="*/ 552036 h 1026433"/>
              <a:gd name="connsiteX4" fmla="*/ 60111 w 76600"/>
              <a:gd name="connsiteY4" fmla="*/ 2472 h 10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00" h="1026433">
                <a:moveTo>
                  <a:pt x="60111" y="2472"/>
                </a:moveTo>
                <a:cubicBezTo>
                  <a:pt x="57802" y="40957"/>
                  <a:pt x="70117" y="613612"/>
                  <a:pt x="60111" y="782945"/>
                </a:cubicBezTo>
                <a:cubicBezTo>
                  <a:pt x="50105" y="952278"/>
                  <a:pt x="-2235" y="1056957"/>
                  <a:pt x="74" y="1018472"/>
                </a:cubicBezTo>
                <a:cubicBezTo>
                  <a:pt x="2383" y="979987"/>
                  <a:pt x="63959" y="719060"/>
                  <a:pt x="73965" y="552036"/>
                </a:cubicBezTo>
                <a:cubicBezTo>
                  <a:pt x="83971" y="385012"/>
                  <a:pt x="62420" y="-36013"/>
                  <a:pt x="60111" y="24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89BBC396-0517-A21B-1E46-41BBE47C04BD}"/>
              </a:ext>
            </a:extLst>
          </p:cNvPr>
          <p:cNvSpPr/>
          <p:nvPr/>
        </p:nvSpPr>
        <p:spPr>
          <a:xfrm>
            <a:off x="2358705" y="7685484"/>
            <a:ext cx="203023" cy="725553"/>
          </a:xfrm>
          <a:custGeom>
            <a:avLst/>
            <a:gdLst>
              <a:gd name="connsiteX0" fmla="*/ 200345 w 203023"/>
              <a:gd name="connsiteY0" fmla="*/ 1191 h 725553"/>
              <a:gd name="connsiteX1" fmla="*/ 149545 w 203023"/>
              <a:gd name="connsiteY1" fmla="*/ 248841 h 725553"/>
              <a:gd name="connsiteX2" fmla="*/ 320 w 203023"/>
              <a:gd name="connsiteY2" fmla="*/ 725091 h 725553"/>
              <a:gd name="connsiteX3" fmla="*/ 193995 w 203023"/>
              <a:gd name="connsiteY3" fmla="*/ 156766 h 725553"/>
              <a:gd name="connsiteX4" fmla="*/ 171770 w 203023"/>
              <a:gd name="connsiteY4" fmla="*/ 452041 h 725553"/>
              <a:gd name="connsiteX5" fmla="*/ 178120 w 203023"/>
              <a:gd name="connsiteY5" fmla="*/ 166291 h 725553"/>
              <a:gd name="connsiteX6" fmla="*/ 200345 w 203023"/>
              <a:gd name="connsiteY6" fmla="*/ 1191 h 7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023" h="725553">
                <a:moveTo>
                  <a:pt x="200345" y="1191"/>
                </a:moveTo>
                <a:cubicBezTo>
                  <a:pt x="195583" y="14949"/>
                  <a:pt x="182882" y="128191"/>
                  <a:pt x="149545" y="248841"/>
                </a:cubicBezTo>
                <a:cubicBezTo>
                  <a:pt x="116208" y="369491"/>
                  <a:pt x="-7088" y="740437"/>
                  <a:pt x="320" y="725091"/>
                </a:cubicBezTo>
                <a:cubicBezTo>
                  <a:pt x="7728" y="709745"/>
                  <a:pt x="165420" y="202274"/>
                  <a:pt x="193995" y="156766"/>
                </a:cubicBezTo>
                <a:cubicBezTo>
                  <a:pt x="222570" y="111258"/>
                  <a:pt x="174416" y="450454"/>
                  <a:pt x="171770" y="452041"/>
                </a:cubicBezTo>
                <a:cubicBezTo>
                  <a:pt x="169124" y="453629"/>
                  <a:pt x="176003" y="236670"/>
                  <a:pt x="178120" y="166291"/>
                </a:cubicBezTo>
                <a:cubicBezTo>
                  <a:pt x="180237" y="95912"/>
                  <a:pt x="205107" y="-12567"/>
                  <a:pt x="200345" y="119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5034652-9A2F-9A9D-6A0A-DF2FB4F29908}"/>
              </a:ext>
            </a:extLst>
          </p:cNvPr>
          <p:cNvSpPr/>
          <p:nvPr/>
        </p:nvSpPr>
        <p:spPr>
          <a:xfrm>
            <a:off x="2607154" y="8169027"/>
            <a:ext cx="167803" cy="639971"/>
          </a:xfrm>
          <a:custGeom>
            <a:avLst/>
            <a:gdLst>
              <a:gd name="connsiteX0" fmla="*/ 167796 w 167803"/>
              <a:gd name="connsiteY0" fmla="*/ 248 h 639971"/>
              <a:gd name="connsiteX1" fmla="*/ 31271 w 167803"/>
              <a:gd name="connsiteY1" fmla="*/ 355848 h 639971"/>
              <a:gd name="connsiteX2" fmla="*/ 2696 w 167803"/>
              <a:gd name="connsiteY2" fmla="*/ 628898 h 639971"/>
              <a:gd name="connsiteX3" fmla="*/ 5871 w 167803"/>
              <a:gd name="connsiteY3" fmla="*/ 552698 h 639971"/>
              <a:gd name="connsiteX4" fmla="*/ 43971 w 167803"/>
              <a:gd name="connsiteY4" fmla="*/ 241548 h 639971"/>
              <a:gd name="connsiteX5" fmla="*/ 24921 w 167803"/>
              <a:gd name="connsiteY5" fmla="*/ 298698 h 639971"/>
              <a:gd name="connsiteX6" fmla="*/ 167796 w 167803"/>
              <a:gd name="connsiteY6" fmla="*/ 248 h 63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03" h="639971">
                <a:moveTo>
                  <a:pt x="167796" y="248"/>
                </a:moveTo>
                <a:cubicBezTo>
                  <a:pt x="168854" y="9773"/>
                  <a:pt x="58788" y="251073"/>
                  <a:pt x="31271" y="355848"/>
                </a:cubicBezTo>
                <a:cubicBezTo>
                  <a:pt x="3754" y="460623"/>
                  <a:pt x="6929" y="596090"/>
                  <a:pt x="2696" y="628898"/>
                </a:cubicBezTo>
                <a:cubicBezTo>
                  <a:pt x="-1537" y="661706"/>
                  <a:pt x="-1008" y="617256"/>
                  <a:pt x="5871" y="552698"/>
                </a:cubicBezTo>
                <a:cubicBezTo>
                  <a:pt x="12750" y="488140"/>
                  <a:pt x="40796" y="283881"/>
                  <a:pt x="43971" y="241548"/>
                </a:cubicBezTo>
                <a:cubicBezTo>
                  <a:pt x="47146" y="199215"/>
                  <a:pt x="7458" y="339973"/>
                  <a:pt x="24921" y="298698"/>
                </a:cubicBezTo>
                <a:cubicBezTo>
                  <a:pt x="42383" y="257423"/>
                  <a:pt x="166738" y="-9277"/>
                  <a:pt x="167796" y="24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588A16CA-EC57-FDF2-0776-2B524FC60EE8}"/>
              </a:ext>
            </a:extLst>
          </p:cNvPr>
          <p:cNvSpPr/>
          <p:nvPr/>
        </p:nvSpPr>
        <p:spPr>
          <a:xfrm>
            <a:off x="2317737" y="8451498"/>
            <a:ext cx="120729" cy="1113540"/>
          </a:xfrm>
          <a:custGeom>
            <a:avLst/>
            <a:gdLst>
              <a:gd name="connsiteX0" fmla="*/ 25413 w 120729"/>
              <a:gd name="connsiteY0" fmla="*/ 32102 h 1113540"/>
              <a:gd name="connsiteX1" fmla="*/ 13 w 120729"/>
              <a:gd name="connsiteY1" fmla="*/ 1098902 h 1113540"/>
              <a:gd name="connsiteX2" fmla="*/ 22238 w 120729"/>
              <a:gd name="connsiteY2" fmla="*/ 635352 h 1113540"/>
              <a:gd name="connsiteX3" fmla="*/ 44463 w 120729"/>
              <a:gd name="connsiteY3" fmla="*/ 390877 h 1113540"/>
              <a:gd name="connsiteX4" fmla="*/ 120663 w 120729"/>
              <a:gd name="connsiteY4" fmla="*/ 895702 h 1113540"/>
              <a:gd name="connsiteX5" fmla="*/ 57163 w 120729"/>
              <a:gd name="connsiteY5" fmla="*/ 448027 h 1113540"/>
              <a:gd name="connsiteX6" fmla="*/ 22238 w 120729"/>
              <a:gd name="connsiteY6" fmla="*/ 289277 h 1113540"/>
              <a:gd name="connsiteX7" fmla="*/ 25413 w 120729"/>
              <a:gd name="connsiteY7" fmla="*/ 32102 h 11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113540">
                <a:moveTo>
                  <a:pt x="25413" y="32102"/>
                </a:moveTo>
                <a:cubicBezTo>
                  <a:pt x="21709" y="167039"/>
                  <a:pt x="542" y="998360"/>
                  <a:pt x="13" y="1098902"/>
                </a:cubicBezTo>
                <a:cubicBezTo>
                  <a:pt x="-516" y="1199444"/>
                  <a:pt x="14830" y="753356"/>
                  <a:pt x="22238" y="635352"/>
                </a:cubicBezTo>
                <a:cubicBezTo>
                  <a:pt x="29646" y="517348"/>
                  <a:pt x="28059" y="347485"/>
                  <a:pt x="44463" y="390877"/>
                </a:cubicBezTo>
                <a:cubicBezTo>
                  <a:pt x="60867" y="434269"/>
                  <a:pt x="118546" y="886177"/>
                  <a:pt x="120663" y="895702"/>
                </a:cubicBezTo>
                <a:cubicBezTo>
                  <a:pt x="122780" y="905227"/>
                  <a:pt x="73567" y="549098"/>
                  <a:pt x="57163" y="448027"/>
                </a:cubicBezTo>
                <a:cubicBezTo>
                  <a:pt x="40759" y="346956"/>
                  <a:pt x="25413" y="351190"/>
                  <a:pt x="22238" y="289277"/>
                </a:cubicBezTo>
                <a:cubicBezTo>
                  <a:pt x="19063" y="227364"/>
                  <a:pt x="29117" y="-102835"/>
                  <a:pt x="25413" y="321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89C5AD4A-08B5-1EB8-C342-6BB458354E24}"/>
              </a:ext>
            </a:extLst>
          </p:cNvPr>
          <p:cNvSpPr/>
          <p:nvPr/>
        </p:nvSpPr>
        <p:spPr>
          <a:xfrm>
            <a:off x="2634613" y="8902583"/>
            <a:ext cx="23045" cy="1061802"/>
          </a:xfrm>
          <a:custGeom>
            <a:avLst/>
            <a:gdLst>
              <a:gd name="connsiteX0" fmla="*/ 3812 w 23045"/>
              <a:gd name="connsiteY0" fmla="*/ 117 h 1061802"/>
              <a:gd name="connsiteX1" fmla="*/ 10162 w 23045"/>
              <a:gd name="connsiteY1" fmla="*/ 416042 h 1061802"/>
              <a:gd name="connsiteX2" fmla="*/ 22862 w 23045"/>
              <a:gd name="connsiteY2" fmla="*/ 1025642 h 1061802"/>
              <a:gd name="connsiteX3" fmla="*/ 16512 w 23045"/>
              <a:gd name="connsiteY3" fmla="*/ 933567 h 1061802"/>
              <a:gd name="connsiteX4" fmla="*/ 637 w 23045"/>
              <a:gd name="connsiteY4" fmla="*/ 454142 h 1061802"/>
              <a:gd name="connsiteX5" fmla="*/ 3812 w 23045"/>
              <a:gd name="connsiteY5" fmla="*/ 117 h 10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5" h="1061802">
                <a:moveTo>
                  <a:pt x="3812" y="117"/>
                </a:moveTo>
                <a:cubicBezTo>
                  <a:pt x="5400" y="-6233"/>
                  <a:pt x="6987" y="245121"/>
                  <a:pt x="10162" y="416042"/>
                </a:cubicBezTo>
                <a:cubicBezTo>
                  <a:pt x="13337" y="586963"/>
                  <a:pt x="21804" y="939388"/>
                  <a:pt x="22862" y="1025642"/>
                </a:cubicBezTo>
                <a:cubicBezTo>
                  <a:pt x="23920" y="1111896"/>
                  <a:pt x="20216" y="1028817"/>
                  <a:pt x="16512" y="933567"/>
                </a:cubicBezTo>
                <a:cubicBezTo>
                  <a:pt x="12808" y="838317"/>
                  <a:pt x="2754" y="610775"/>
                  <a:pt x="637" y="454142"/>
                </a:cubicBezTo>
                <a:cubicBezTo>
                  <a:pt x="-1480" y="297509"/>
                  <a:pt x="2224" y="6467"/>
                  <a:pt x="3812" y="1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48108C23-829F-B1C3-40FF-5E9F8F224CA7}"/>
              </a:ext>
            </a:extLst>
          </p:cNvPr>
          <p:cNvSpPr/>
          <p:nvPr/>
        </p:nvSpPr>
        <p:spPr>
          <a:xfrm>
            <a:off x="2416421" y="8774529"/>
            <a:ext cx="73049" cy="1023328"/>
          </a:xfrm>
          <a:custGeom>
            <a:avLst/>
            <a:gdLst>
              <a:gd name="connsiteX0" fmla="*/ 63254 w 73049"/>
              <a:gd name="connsiteY0" fmla="*/ 1171 h 1023328"/>
              <a:gd name="connsiteX1" fmla="*/ 25154 w 73049"/>
              <a:gd name="connsiteY1" fmla="*/ 445671 h 1023328"/>
              <a:gd name="connsiteX2" fmla="*/ 66429 w 73049"/>
              <a:gd name="connsiteY2" fmla="*/ 988596 h 1023328"/>
              <a:gd name="connsiteX3" fmla="*/ 66429 w 73049"/>
              <a:gd name="connsiteY3" fmla="*/ 883821 h 1023328"/>
              <a:gd name="connsiteX4" fmla="*/ 2929 w 73049"/>
              <a:gd name="connsiteY4" fmla="*/ 194846 h 1023328"/>
              <a:gd name="connsiteX5" fmla="*/ 15629 w 73049"/>
              <a:gd name="connsiteY5" fmla="*/ 312321 h 1023328"/>
              <a:gd name="connsiteX6" fmla="*/ 63254 w 73049"/>
              <a:gd name="connsiteY6" fmla="*/ 1171 h 102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49" h="1023328">
                <a:moveTo>
                  <a:pt x="63254" y="1171"/>
                </a:moveTo>
                <a:cubicBezTo>
                  <a:pt x="64841" y="23396"/>
                  <a:pt x="24625" y="281100"/>
                  <a:pt x="25154" y="445671"/>
                </a:cubicBezTo>
                <a:cubicBezTo>
                  <a:pt x="25683" y="610242"/>
                  <a:pt x="59550" y="915571"/>
                  <a:pt x="66429" y="988596"/>
                </a:cubicBezTo>
                <a:cubicBezTo>
                  <a:pt x="73308" y="1061621"/>
                  <a:pt x="77012" y="1016113"/>
                  <a:pt x="66429" y="883821"/>
                </a:cubicBezTo>
                <a:cubicBezTo>
                  <a:pt x="55846" y="751529"/>
                  <a:pt x="11396" y="290096"/>
                  <a:pt x="2929" y="194846"/>
                </a:cubicBezTo>
                <a:cubicBezTo>
                  <a:pt x="-5538" y="99596"/>
                  <a:pt x="6104" y="344600"/>
                  <a:pt x="15629" y="312321"/>
                </a:cubicBezTo>
                <a:cubicBezTo>
                  <a:pt x="25154" y="280042"/>
                  <a:pt x="61667" y="-21054"/>
                  <a:pt x="63254" y="11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8AE5E6A-8343-4C89-C417-DFE22DDA2222}"/>
              </a:ext>
            </a:extLst>
          </p:cNvPr>
          <p:cNvSpPr/>
          <p:nvPr/>
        </p:nvSpPr>
        <p:spPr>
          <a:xfrm>
            <a:off x="2142866" y="9672953"/>
            <a:ext cx="111531" cy="850848"/>
          </a:xfrm>
          <a:custGeom>
            <a:avLst/>
            <a:gdLst>
              <a:gd name="connsiteX0" fmla="*/ 111384 w 111531"/>
              <a:gd name="connsiteY0" fmla="*/ 1272 h 850848"/>
              <a:gd name="connsiteX1" fmla="*/ 85984 w 111531"/>
              <a:gd name="connsiteY1" fmla="*/ 582297 h 850848"/>
              <a:gd name="connsiteX2" fmla="*/ 259 w 111531"/>
              <a:gd name="connsiteY2" fmla="*/ 848997 h 850848"/>
              <a:gd name="connsiteX3" fmla="*/ 60584 w 111531"/>
              <a:gd name="connsiteY3" fmla="*/ 687072 h 850848"/>
              <a:gd name="connsiteX4" fmla="*/ 95509 w 111531"/>
              <a:gd name="connsiteY4" fmla="*/ 433072 h 850848"/>
              <a:gd name="connsiteX5" fmla="*/ 111384 w 111531"/>
              <a:gd name="connsiteY5" fmla="*/ 1272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31" h="850848">
                <a:moveTo>
                  <a:pt x="111384" y="1272"/>
                </a:moveTo>
                <a:cubicBezTo>
                  <a:pt x="109796" y="26143"/>
                  <a:pt x="104505" y="441010"/>
                  <a:pt x="85984" y="582297"/>
                </a:cubicBezTo>
                <a:cubicBezTo>
                  <a:pt x="67463" y="723584"/>
                  <a:pt x="4492" y="831535"/>
                  <a:pt x="259" y="848997"/>
                </a:cubicBezTo>
                <a:cubicBezTo>
                  <a:pt x="-3974" y="866459"/>
                  <a:pt x="44709" y="756393"/>
                  <a:pt x="60584" y="687072"/>
                </a:cubicBezTo>
                <a:cubicBezTo>
                  <a:pt x="76459" y="617751"/>
                  <a:pt x="89688" y="543139"/>
                  <a:pt x="95509" y="433072"/>
                </a:cubicBezTo>
                <a:cubicBezTo>
                  <a:pt x="101330" y="323005"/>
                  <a:pt x="112972" y="-23599"/>
                  <a:pt x="111384" y="127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6E0BA676-BA12-51E5-514C-4E3878C65DC8}"/>
              </a:ext>
            </a:extLst>
          </p:cNvPr>
          <p:cNvSpPr/>
          <p:nvPr/>
        </p:nvSpPr>
        <p:spPr>
          <a:xfrm>
            <a:off x="2079554" y="10610442"/>
            <a:ext cx="49361" cy="417467"/>
          </a:xfrm>
          <a:custGeom>
            <a:avLst/>
            <a:gdLst>
              <a:gd name="connsiteX0" fmla="*/ 47696 w 49361"/>
              <a:gd name="connsiteY0" fmla="*/ 408 h 417467"/>
              <a:gd name="connsiteX1" fmla="*/ 31821 w 49361"/>
              <a:gd name="connsiteY1" fmla="*/ 298858 h 417467"/>
              <a:gd name="connsiteX2" fmla="*/ 71 w 49361"/>
              <a:gd name="connsiteY2" fmla="*/ 416333 h 417467"/>
              <a:gd name="connsiteX3" fmla="*/ 41346 w 49361"/>
              <a:gd name="connsiteY3" fmla="*/ 238533 h 417467"/>
              <a:gd name="connsiteX4" fmla="*/ 47696 w 49361"/>
              <a:gd name="connsiteY4" fmla="*/ 408 h 41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61" h="417467">
                <a:moveTo>
                  <a:pt x="47696" y="408"/>
                </a:moveTo>
                <a:cubicBezTo>
                  <a:pt x="46109" y="10462"/>
                  <a:pt x="39759" y="229537"/>
                  <a:pt x="31821" y="298858"/>
                </a:cubicBezTo>
                <a:cubicBezTo>
                  <a:pt x="23883" y="368179"/>
                  <a:pt x="-1516" y="426387"/>
                  <a:pt x="71" y="416333"/>
                </a:cubicBezTo>
                <a:cubicBezTo>
                  <a:pt x="1658" y="406279"/>
                  <a:pt x="30234" y="308383"/>
                  <a:pt x="41346" y="238533"/>
                </a:cubicBezTo>
                <a:cubicBezTo>
                  <a:pt x="52458" y="168683"/>
                  <a:pt x="49283" y="-9646"/>
                  <a:pt x="47696" y="4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0B9F8A3B-64A8-17D2-5103-E27E9B4E196E}"/>
              </a:ext>
            </a:extLst>
          </p:cNvPr>
          <p:cNvSpPr/>
          <p:nvPr/>
        </p:nvSpPr>
        <p:spPr>
          <a:xfrm>
            <a:off x="2025292" y="10897967"/>
            <a:ext cx="165365" cy="595007"/>
          </a:xfrm>
          <a:custGeom>
            <a:avLst/>
            <a:gdLst>
              <a:gd name="connsiteX0" fmla="*/ 358 w 165365"/>
              <a:gd name="connsiteY0" fmla="*/ 100233 h 595007"/>
              <a:gd name="connsiteX1" fmla="*/ 92433 w 165365"/>
              <a:gd name="connsiteY1" fmla="*/ 357408 h 595007"/>
              <a:gd name="connsiteX2" fmla="*/ 111483 w 165365"/>
              <a:gd name="connsiteY2" fmla="*/ 589183 h 595007"/>
              <a:gd name="connsiteX3" fmla="*/ 117833 w 165365"/>
              <a:gd name="connsiteY3" fmla="*/ 497108 h 595007"/>
              <a:gd name="connsiteX4" fmla="*/ 159108 w 165365"/>
              <a:gd name="connsiteY4" fmla="*/ 195483 h 595007"/>
              <a:gd name="connsiteX5" fmla="*/ 162283 w 165365"/>
              <a:gd name="connsiteY5" fmla="*/ 4983 h 595007"/>
              <a:gd name="connsiteX6" fmla="*/ 130533 w 165365"/>
              <a:gd name="connsiteY6" fmla="*/ 395508 h 595007"/>
              <a:gd name="connsiteX7" fmla="*/ 140058 w 165365"/>
              <a:gd name="connsiteY7" fmla="*/ 265333 h 595007"/>
              <a:gd name="connsiteX8" fmla="*/ 127358 w 165365"/>
              <a:gd name="connsiteY8" fmla="*/ 125633 h 595007"/>
              <a:gd name="connsiteX9" fmla="*/ 130533 w 165365"/>
              <a:gd name="connsiteY9" fmla="*/ 411383 h 595007"/>
              <a:gd name="connsiteX10" fmla="*/ 358 w 165365"/>
              <a:gd name="connsiteY10" fmla="*/ 100233 h 59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65" h="595007">
                <a:moveTo>
                  <a:pt x="358" y="100233"/>
                </a:moveTo>
                <a:cubicBezTo>
                  <a:pt x="-5992" y="91237"/>
                  <a:pt x="73912" y="275916"/>
                  <a:pt x="92433" y="357408"/>
                </a:cubicBezTo>
                <a:cubicBezTo>
                  <a:pt x="110954" y="438900"/>
                  <a:pt x="107250" y="565900"/>
                  <a:pt x="111483" y="589183"/>
                </a:cubicBezTo>
                <a:cubicBezTo>
                  <a:pt x="115716" y="612466"/>
                  <a:pt x="109896" y="562725"/>
                  <a:pt x="117833" y="497108"/>
                </a:cubicBezTo>
                <a:cubicBezTo>
                  <a:pt x="125770" y="431491"/>
                  <a:pt x="151700" y="277504"/>
                  <a:pt x="159108" y="195483"/>
                </a:cubicBezTo>
                <a:cubicBezTo>
                  <a:pt x="166516" y="113462"/>
                  <a:pt x="167045" y="-28354"/>
                  <a:pt x="162283" y="4983"/>
                </a:cubicBezTo>
                <a:cubicBezTo>
                  <a:pt x="157521" y="38320"/>
                  <a:pt x="134237" y="352116"/>
                  <a:pt x="130533" y="395508"/>
                </a:cubicBezTo>
                <a:cubicBezTo>
                  <a:pt x="126829" y="438900"/>
                  <a:pt x="140587" y="310312"/>
                  <a:pt x="140058" y="265333"/>
                </a:cubicBezTo>
                <a:cubicBezTo>
                  <a:pt x="139529" y="220354"/>
                  <a:pt x="128946" y="101291"/>
                  <a:pt x="127358" y="125633"/>
                </a:cubicBezTo>
                <a:cubicBezTo>
                  <a:pt x="125771" y="149975"/>
                  <a:pt x="147995" y="412441"/>
                  <a:pt x="130533" y="411383"/>
                </a:cubicBezTo>
                <a:cubicBezTo>
                  <a:pt x="113071" y="410325"/>
                  <a:pt x="6708" y="109229"/>
                  <a:pt x="358" y="1002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14577AB1-1D1F-B37C-4601-E9AC0AF0300B}"/>
              </a:ext>
            </a:extLst>
          </p:cNvPr>
          <p:cNvSpPr/>
          <p:nvPr/>
        </p:nvSpPr>
        <p:spPr>
          <a:xfrm>
            <a:off x="2025498" y="11067594"/>
            <a:ext cx="80047" cy="483645"/>
          </a:xfrm>
          <a:custGeom>
            <a:avLst/>
            <a:gdLst>
              <a:gd name="connsiteX0" fmla="*/ 19202 w 80047"/>
              <a:gd name="connsiteY0" fmla="*/ 456 h 483645"/>
              <a:gd name="connsiteX1" fmla="*/ 3327 w 80047"/>
              <a:gd name="connsiteY1" fmla="*/ 283031 h 483645"/>
              <a:gd name="connsiteX2" fmla="*/ 79527 w 80047"/>
              <a:gd name="connsiteY2" fmla="*/ 483056 h 483645"/>
              <a:gd name="connsiteX3" fmla="*/ 35077 w 80047"/>
              <a:gd name="connsiteY3" fmla="*/ 340181 h 483645"/>
              <a:gd name="connsiteX4" fmla="*/ 152 w 80047"/>
              <a:gd name="connsiteY4" fmla="*/ 219531 h 483645"/>
              <a:gd name="connsiteX5" fmla="*/ 19202 w 80047"/>
              <a:gd name="connsiteY5" fmla="*/ 456 h 48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47" h="483645">
                <a:moveTo>
                  <a:pt x="19202" y="456"/>
                </a:moveTo>
                <a:cubicBezTo>
                  <a:pt x="19731" y="11039"/>
                  <a:pt x="-6727" y="202598"/>
                  <a:pt x="3327" y="283031"/>
                </a:cubicBezTo>
                <a:cubicBezTo>
                  <a:pt x="13381" y="363464"/>
                  <a:pt x="74235" y="473531"/>
                  <a:pt x="79527" y="483056"/>
                </a:cubicBezTo>
                <a:cubicBezTo>
                  <a:pt x="84819" y="492581"/>
                  <a:pt x="48306" y="384102"/>
                  <a:pt x="35077" y="340181"/>
                </a:cubicBezTo>
                <a:cubicBezTo>
                  <a:pt x="21848" y="296260"/>
                  <a:pt x="2269" y="272977"/>
                  <a:pt x="152" y="219531"/>
                </a:cubicBezTo>
                <a:cubicBezTo>
                  <a:pt x="-1965" y="166085"/>
                  <a:pt x="18673" y="-10127"/>
                  <a:pt x="19202" y="45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D398B54-9559-B264-45EA-58F0B40C547A}"/>
              </a:ext>
            </a:extLst>
          </p:cNvPr>
          <p:cNvSpPr/>
          <p:nvPr/>
        </p:nvSpPr>
        <p:spPr>
          <a:xfrm>
            <a:off x="2112759" y="10000900"/>
            <a:ext cx="93869" cy="464014"/>
          </a:xfrm>
          <a:custGeom>
            <a:avLst/>
            <a:gdLst>
              <a:gd name="connsiteX0" fmla="*/ 93866 w 93869"/>
              <a:gd name="connsiteY0" fmla="*/ 350 h 464014"/>
              <a:gd name="connsiteX1" fmla="*/ 17666 w 93869"/>
              <a:gd name="connsiteY1" fmla="*/ 270225 h 464014"/>
              <a:gd name="connsiteX2" fmla="*/ 1791 w 93869"/>
              <a:gd name="connsiteY2" fmla="*/ 460725 h 464014"/>
              <a:gd name="connsiteX3" fmla="*/ 1791 w 93869"/>
              <a:gd name="connsiteY3" fmla="*/ 378175 h 464014"/>
              <a:gd name="connsiteX4" fmla="*/ 14491 w 93869"/>
              <a:gd name="connsiteY4" fmla="*/ 216250 h 464014"/>
              <a:gd name="connsiteX5" fmla="*/ 93866 w 93869"/>
              <a:gd name="connsiteY5" fmla="*/ 350 h 4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9" h="464014">
                <a:moveTo>
                  <a:pt x="93866" y="350"/>
                </a:moveTo>
                <a:cubicBezTo>
                  <a:pt x="94395" y="9346"/>
                  <a:pt x="33012" y="193496"/>
                  <a:pt x="17666" y="270225"/>
                </a:cubicBezTo>
                <a:cubicBezTo>
                  <a:pt x="2320" y="346954"/>
                  <a:pt x="4437" y="442733"/>
                  <a:pt x="1791" y="460725"/>
                </a:cubicBezTo>
                <a:cubicBezTo>
                  <a:pt x="-855" y="478717"/>
                  <a:pt x="-326" y="418921"/>
                  <a:pt x="1791" y="378175"/>
                </a:cubicBezTo>
                <a:cubicBezTo>
                  <a:pt x="3908" y="337429"/>
                  <a:pt x="-326" y="274458"/>
                  <a:pt x="14491" y="216250"/>
                </a:cubicBezTo>
                <a:cubicBezTo>
                  <a:pt x="29308" y="158042"/>
                  <a:pt x="93337" y="-8646"/>
                  <a:pt x="93866" y="3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81A28EE7-BA21-D877-ECED-FA1DB349E955}"/>
              </a:ext>
            </a:extLst>
          </p:cNvPr>
          <p:cNvSpPr/>
          <p:nvPr/>
        </p:nvSpPr>
        <p:spPr>
          <a:xfrm>
            <a:off x="2155823" y="11239492"/>
            <a:ext cx="115089" cy="393832"/>
          </a:xfrm>
          <a:custGeom>
            <a:avLst/>
            <a:gdLst>
              <a:gd name="connsiteX0" fmla="*/ 92077 w 115089"/>
              <a:gd name="connsiteY0" fmla="*/ 8 h 393832"/>
              <a:gd name="connsiteX1" fmla="*/ 98427 w 115089"/>
              <a:gd name="connsiteY1" fmla="*/ 165108 h 393832"/>
              <a:gd name="connsiteX2" fmla="*/ 2 w 115089"/>
              <a:gd name="connsiteY2" fmla="*/ 393708 h 393832"/>
              <a:gd name="connsiteX3" fmla="*/ 101602 w 115089"/>
              <a:gd name="connsiteY3" fmla="*/ 196858 h 393832"/>
              <a:gd name="connsiteX4" fmla="*/ 114302 w 115089"/>
              <a:gd name="connsiteY4" fmla="*/ 171458 h 393832"/>
              <a:gd name="connsiteX5" fmla="*/ 92077 w 115089"/>
              <a:gd name="connsiteY5" fmla="*/ 8 h 3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89" h="393832">
                <a:moveTo>
                  <a:pt x="92077" y="8"/>
                </a:moveTo>
                <a:cubicBezTo>
                  <a:pt x="89431" y="-1050"/>
                  <a:pt x="113773" y="99491"/>
                  <a:pt x="98427" y="165108"/>
                </a:cubicBezTo>
                <a:cubicBezTo>
                  <a:pt x="83081" y="230725"/>
                  <a:pt x="-527" y="388416"/>
                  <a:pt x="2" y="393708"/>
                </a:cubicBezTo>
                <a:cubicBezTo>
                  <a:pt x="531" y="399000"/>
                  <a:pt x="82552" y="233900"/>
                  <a:pt x="101602" y="196858"/>
                </a:cubicBezTo>
                <a:cubicBezTo>
                  <a:pt x="120652" y="159816"/>
                  <a:pt x="113773" y="203208"/>
                  <a:pt x="114302" y="171458"/>
                </a:cubicBezTo>
                <a:cubicBezTo>
                  <a:pt x="114831" y="139708"/>
                  <a:pt x="94723" y="1066"/>
                  <a:pt x="92077" y="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EA3341B-CA78-17CC-6834-6C4DFC3059DA}"/>
              </a:ext>
            </a:extLst>
          </p:cNvPr>
          <p:cNvSpPr/>
          <p:nvPr/>
        </p:nvSpPr>
        <p:spPr>
          <a:xfrm>
            <a:off x="2018685" y="11470636"/>
            <a:ext cx="204390" cy="503314"/>
          </a:xfrm>
          <a:custGeom>
            <a:avLst/>
            <a:gdLst>
              <a:gd name="connsiteX0" fmla="*/ 3790 w 204390"/>
              <a:gd name="connsiteY0" fmla="*/ 639 h 503314"/>
              <a:gd name="connsiteX1" fmla="*/ 19665 w 204390"/>
              <a:gd name="connsiteY1" fmla="*/ 130814 h 503314"/>
              <a:gd name="connsiteX2" fmla="*/ 200640 w 204390"/>
              <a:gd name="connsiteY2" fmla="*/ 495939 h 503314"/>
              <a:gd name="connsiteX3" fmla="*/ 137140 w 204390"/>
              <a:gd name="connsiteY3" fmla="*/ 365764 h 503314"/>
              <a:gd name="connsiteX4" fmla="*/ 76815 w 204390"/>
              <a:gd name="connsiteY4" fmla="*/ 245114 h 503314"/>
              <a:gd name="connsiteX5" fmla="*/ 10140 w 204390"/>
              <a:gd name="connsiteY5" fmla="*/ 86364 h 503314"/>
              <a:gd name="connsiteX6" fmla="*/ 3790 w 204390"/>
              <a:gd name="connsiteY6" fmla="*/ 639 h 50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390" h="503314">
                <a:moveTo>
                  <a:pt x="3790" y="639"/>
                </a:moveTo>
                <a:cubicBezTo>
                  <a:pt x="5377" y="8047"/>
                  <a:pt x="-13143" y="48264"/>
                  <a:pt x="19665" y="130814"/>
                </a:cubicBezTo>
                <a:cubicBezTo>
                  <a:pt x="52473" y="213364"/>
                  <a:pt x="181061" y="456781"/>
                  <a:pt x="200640" y="495939"/>
                </a:cubicBezTo>
                <a:cubicBezTo>
                  <a:pt x="220219" y="535097"/>
                  <a:pt x="157778" y="407568"/>
                  <a:pt x="137140" y="365764"/>
                </a:cubicBezTo>
                <a:cubicBezTo>
                  <a:pt x="116503" y="323960"/>
                  <a:pt x="97982" y="291681"/>
                  <a:pt x="76815" y="245114"/>
                </a:cubicBezTo>
                <a:cubicBezTo>
                  <a:pt x="55648" y="198547"/>
                  <a:pt x="20723" y="120760"/>
                  <a:pt x="10140" y="86364"/>
                </a:cubicBezTo>
                <a:cubicBezTo>
                  <a:pt x="-443" y="51968"/>
                  <a:pt x="2203" y="-6769"/>
                  <a:pt x="3790" y="63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8E71A321-12D8-CD18-26C6-751C2430B45E}"/>
              </a:ext>
            </a:extLst>
          </p:cNvPr>
          <p:cNvSpPr/>
          <p:nvPr/>
        </p:nvSpPr>
        <p:spPr>
          <a:xfrm>
            <a:off x="1999952" y="11453440"/>
            <a:ext cx="13017" cy="582048"/>
          </a:xfrm>
          <a:custGeom>
            <a:avLst/>
            <a:gdLst>
              <a:gd name="connsiteX0" fmla="*/ 298 w 13017"/>
              <a:gd name="connsiteY0" fmla="*/ 1960 h 582048"/>
              <a:gd name="connsiteX1" fmla="*/ 12998 w 13017"/>
              <a:gd name="connsiteY1" fmla="*/ 567110 h 582048"/>
              <a:gd name="connsiteX2" fmla="*/ 3473 w 13017"/>
              <a:gd name="connsiteY2" fmla="*/ 386135 h 582048"/>
              <a:gd name="connsiteX3" fmla="*/ 298 w 13017"/>
              <a:gd name="connsiteY3" fmla="*/ 1960 h 58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" h="582048">
                <a:moveTo>
                  <a:pt x="298" y="1960"/>
                </a:moveTo>
                <a:cubicBezTo>
                  <a:pt x="1885" y="32122"/>
                  <a:pt x="12469" y="503081"/>
                  <a:pt x="12998" y="567110"/>
                </a:cubicBezTo>
                <a:cubicBezTo>
                  <a:pt x="13527" y="631139"/>
                  <a:pt x="2944" y="473977"/>
                  <a:pt x="3473" y="386135"/>
                </a:cubicBezTo>
                <a:cubicBezTo>
                  <a:pt x="4002" y="298293"/>
                  <a:pt x="-1289" y="-28202"/>
                  <a:pt x="298" y="196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EB6B8D13-F93B-A3BF-9212-BA7929A00560}"/>
              </a:ext>
            </a:extLst>
          </p:cNvPr>
          <p:cNvSpPr/>
          <p:nvPr/>
        </p:nvSpPr>
        <p:spPr>
          <a:xfrm>
            <a:off x="2317713" y="11134676"/>
            <a:ext cx="139846" cy="521720"/>
          </a:xfrm>
          <a:custGeom>
            <a:avLst/>
            <a:gdLst>
              <a:gd name="connsiteX0" fmla="*/ 37 w 139846"/>
              <a:gd name="connsiteY0" fmla="*/ 49 h 521720"/>
              <a:gd name="connsiteX1" fmla="*/ 104812 w 139846"/>
              <a:gd name="connsiteY1" fmla="*/ 406449 h 521720"/>
              <a:gd name="connsiteX2" fmla="*/ 117512 w 139846"/>
              <a:gd name="connsiteY2" fmla="*/ 517574 h 521720"/>
              <a:gd name="connsiteX3" fmla="*/ 114337 w 139846"/>
              <a:gd name="connsiteY3" fmla="*/ 473124 h 521720"/>
              <a:gd name="connsiteX4" fmla="*/ 139737 w 139846"/>
              <a:gd name="connsiteY4" fmla="*/ 244524 h 521720"/>
              <a:gd name="connsiteX5" fmla="*/ 117512 w 139846"/>
              <a:gd name="connsiteY5" fmla="*/ 377874 h 521720"/>
              <a:gd name="connsiteX6" fmla="*/ 37 w 139846"/>
              <a:gd name="connsiteY6" fmla="*/ 49 h 5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46" h="521720">
                <a:moveTo>
                  <a:pt x="37" y="49"/>
                </a:moveTo>
                <a:cubicBezTo>
                  <a:pt x="-2080" y="4811"/>
                  <a:pt x="85233" y="320195"/>
                  <a:pt x="104812" y="406449"/>
                </a:cubicBezTo>
                <a:cubicBezTo>
                  <a:pt x="124391" y="492703"/>
                  <a:pt x="115925" y="506462"/>
                  <a:pt x="117512" y="517574"/>
                </a:cubicBezTo>
                <a:cubicBezTo>
                  <a:pt x="119099" y="528686"/>
                  <a:pt x="110633" y="518632"/>
                  <a:pt x="114337" y="473124"/>
                </a:cubicBezTo>
                <a:cubicBezTo>
                  <a:pt x="118041" y="427616"/>
                  <a:pt x="139208" y="260399"/>
                  <a:pt x="139737" y="244524"/>
                </a:cubicBezTo>
                <a:cubicBezTo>
                  <a:pt x="140266" y="228649"/>
                  <a:pt x="139737" y="417032"/>
                  <a:pt x="117512" y="377874"/>
                </a:cubicBezTo>
                <a:cubicBezTo>
                  <a:pt x="95287" y="338716"/>
                  <a:pt x="2154" y="-4713"/>
                  <a:pt x="37" y="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44D26A3E-4822-1EE1-55FF-E186D9E85175}"/>
              </a:ext>
            </a:extLst>
          </p:cNvPr>
          <p:cNvSpPr/>
          <p:nvPr/>
        </p:nvSpPr>
        <p:spPr>
          <a:xfrm>
            <a:off x="2123908" y="11591423"/>
            <a:ext cx="155749" cy="563525"/>
          </a:xfrm>
          <a:custGeom>
            <a:avLst/>
            <a:gdLst>
              <a:gd name="connsiteX0" fmla="*/ 167 w 155749"/>
              <a:gd name="connsiteY0" fmla="*/ 35427 h 563525"/>
              <a:gd name="connsiteX1" fmla="*/ 92242 w 155749"/>
              <a:gd name="connsiteY1" fmla="*/ 235452 h 563525"/>
              <a:gd name="connsiteX2" fmla="*/ 114467 w 155749"/>
              <a:gd name="connsiteY2" fmla="*/ 562477 h 563525"/>
              <a:gd name="connsiteX3" fmla="*/ 120817 w 155749"/>
              <a:gd name="connsiteY3" fmla="*/ 327527 h 563525"/>
              <a:gd name="connsiteX4" fmla="*/ 155742 w 155749"/>
              <a:gd name="connsiteY4" fmla="*/ 502 h 563525"/>
              <a:gd name="connsiteX5" fmla="*/ 117642 w 155749"/>
              <a:gd name="connsiteY5" fmla="*/ 248152 h 563525"/>
              <a:gd name="connsiteX6" fmla="*/ 167 w 155749"/>
              <a:gd name="connsiteY6" fmla="*/ 35427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49" h="563525">
                <a:moveTo>
                  <a:pt x="167" y="35427"/>
                </a:moveTo>
                <a:cubicBezTo>
                  <a:pt x="-4066" y="33310"/>
                  <a:pt x="73192" y="147610"/>
                  <a:pt x="92242" y="235452"/>
                </a:cubicBezTo>
                <a:cubicBezTo>
                  <a:pt x="111292" y="323294"/>
                  <a:pt x="109704" y="547131"/>
                  <a:pt x="114467" y="562477"/>
                </a:cubicBezTo>
                <a:cubicBezTo>
                  <a:pt x="119230" y="577823"/>
                  <a:pt x="113938" y="421189"/>
                  <a:pt x="120817" y="327527"/>
                </a:cubicBezTo>
                <a:cubicBezTo>
                  <a:pt x="127696" y="233865"/>
                  <a:pt x="156271" y="13731"/>
                  <a:pt x="155742" y="502"/>
                </a:cubicBezTo>
                <a:cubicBezTo>
                  <a:pt x="155213" y="-12727"/>
                  <a:pt x="136692" y="239685"/>
                  <a:pt x="117642" y="248152"/>
                </a:cubicBezTo>
                <a:cubicBezTo>
                  <a:pt x="98592" y="256619"/>
                  <a:pt x="4400" y="37544"/>
                  <a:pt x="167" y="3542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65E154A5-942D-803D-AD92-D6452DEBB87F}"/>
              </a:ext>
            </a:extLst>
          </p:cNvPr>
          <p:cNvSpPr/>
          <p:nvPr/>
        </p:nvSpPr>
        <p:spPr>
          <a:xfrm>
            <a:off x="2323616" y="12318922"/>
            <a:ext cx="84105" cy="327568"/>
          </a:xfrm>
          <a:custGeom>
            <a:avLst/>
            <a:gdLst>
              <a:gd name="connsiteX0" fmla="*/ 83034 w 84105"/>
              <a:gd name="connsiteY0" fmla="*/ 78 h 327568"/>
              <a:gd name="connsiteX1" fmla="*/ 48109 w 84105"/>
              <a:gd name="connsiteY1" fmla="*/ 219153 h 327568"/>
              <a:gd name="connsiteX2" fmla="*/ 57634 w 84105"/>
              <a:gd name="connsiteY2" fmla="*/ 327103 h 327568"/>
              <a:gd name="connsiteX3" fmla="*/ 41759 w 84105"/>
              <a:gd name="connsiteY3" fmla="*/ 181053 h 327568"/>
              <a:gd name="connsiteX4" fmla="*/ 41759 w 84105"/>
              <a:gd name="connsiteY4" fmla="*/ 133428 h 327568"/>
              <a:gd name="connsiteX5" fmla="*/ 484 w 84105"/>
              <a:gd name="connsiteY5" fmla="*/ 244553 h 327568"/>
              <a:gd name="connsiteX6" fmla="*/ 83034 w 84105"/>
              <a:gd name="connsiteY6" fmla="*/ 78 h 3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05" h="327568">
                <a:moveTo>
                  <a:pt x="83034" y="78"/>
                </a:moveTo>
                <a:cubicBezTo>
                  <a:pt x="90971" y="-4155"/>
                  <a:pt x="52342" y="164649"/>
                  <a:pt x="48109" y="219153"/>
                </a:cubicBezTo>
                <a:cubicBezTo>
                  <a:pt x="43876" y="273657"/>
                  <a:pt x="58692" y="333453"/>
                  <a:pt x="57634" y="327103"/>
                </a:cubicBezTo>
                <a:cubicBezTo>
                  <a:pt x="56576" y="320753"/>
                  <a:pt x="44405" y="213332"/>
                  <a:pt x="41759" y="181053"/>
                </a:cubicBezTo>
                <a:cubicBezTo>
                  <a:pt x="39113" y="148774"/>
                  <a:pt x="48638" y="122845"/>
                  <a:pt x="41759" y="133428"/>
                </a:cubicBezTo>
                <a:cubicBezTo>
                  <a:pt x="34880" y="144011"/>
                  <a:pt x="-4808" y="263074"/>
                  <a:pt x="484" y="244553"/>
                </a:cubicBezTo>
                <a:cubicBezTo>
                  <a:pt x="5776" y="226032"/>
                  <a:pt x="75097" y="4311"/>
                  <a:pt x="83034" y="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6BCA9CB6-EE1B-65CA-A176-C2847C78A5FF}"/>
              </a:ext>
            </a:extLst>
          </p:cNvPr>
          <p:cNvSpPr/>
          <p:nvPr/>
        </p:nvSpPr>
        <p:spPr>
          <a:xfrm>
            <a:off x="2371707" y="12115726"/>
            <a:ext cx="85775" cy="451141"/>
          </a:xfrm>
          <a:custGeom>
            <a:avLst/>
            <a:gdLst>
              <a:gd name="connsiteX0" fmla="*/ 18 w 85775"/>
              <a:gd name="connsiteY0" fmla="*/ 74 h 451141"/>
              <a:gd name="connsiteX1" fmla="*/ 57168 w 85775"/>
              <a:gd name="connsiteY1" fmla="*/ 101674 h 451141"/>
              <a:gd name="connsiteX2" fmla="*/ 57168 w 85775"/>
              <a:gd name="connsiteY2" fmla="*/ 215974 h 451141"/>
              <a:gd name="connsiteX3" fmla="*/ 85743 w 85775"/>
              <a:gd name="connsiteY3" fmla="*/ 450924 h 451141"/>
              <a:gd name="connsiteX4" fmla="*/ 50818 w 85775"/>
              <a:gd name="connsiteY4" fmla="*/ 171524 h 451141"/>
              <a:gd name="connsiteX5" fmla="*/ 50818 w 85775"/>
              <a:gd name="connsiteY5" fmla="*/ 117549 h 451141"/>
              <a:gd name="connsiteX6" fmla="*/ 18 w 85775"/>
              <a:gd name="connsiteY6" fmla="*/ 74 h 4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5" h="451141">
                <a:moveTo>
                  <a:pt x="18" y="74"/>
                </a:moveTo>
                <a:cubicBezTo>
                  <a:pt x="1076" y="-2572"/>
                  <a:pt x="47643" y="65691"/>
                  <a:pt x="57168" y="101674"/>
                </a:cubicBezTo>
                <a:cubicBezTo>
                  <a:pt x="66693" y="137657"/>
                  <a:pt x="52406" y="157766"/>
                  <a:pt x="57168" y="215974"/>
                </a:cubicBezTo>
                <a:cubicBezTo>
                  <a:pt x="61930" y="274182"/>
                  <a:pt x="86801" y="458332"/>
                  <a:pt x="85743" y="450924"/>
                </a:cubicBezTo>
                <a:cubicBezTo>
                  <a:pt x="84685" y="443516"/>
                  <a:pt x="56639" y="227086"/>
                  <a:pt x="50818" y="171524"/>
                </a:cubicBezTo>
                <a:cubicBezTo>
                  <a:pt x="44997" y="115962"/>
                  <a:pt x="57168" y="148770"/>
                  <a:pt x="50818" y="117549"/>
                </a:cubicBezTo>
                <a:cubicBezTo>
                  <a:pt x="44468" y="86328"/>
                  <a:pt x="-1040" y="2720"/>
                  <a:pt x="18" y="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31F04D66-E685-F2C1-03F3-9034B0EDF6A2}"/>
              </a:ext>
            </a:extLst>
          </p:cNvPr>
          <p:cNvSpPr/>
          <p:nvPr/>
        </p:nvSpPr>
        <p:spPr>
          <a:xfrm>
            <a:off x="2412428" y="11833223"/>
            <a:ext cx="105389" cy="344622"/>
          </a:xfrm>
          <a:custGeom>
            <a:avLst/>
            <a:gdLst>
              <a:gd name="connsiteX0" fmla="*/ 572 w 105389"/>
              <a:gd name="connsiteY0" fmla="*/ 2 h 344622"/>
              <a:gd name="connsiteX1" fmla="*/ 16447 w 105389"/>
              <a:gd name="connsiteY1" fmla="*/ 136527 h 344622"/>
              <a:gd name="connsiteX2" fmla="*/ 79947 w 105389"/>
              <a:gd name="connsiteY2" fmla="*/ 288927 h 344622"/>
              <a:gd name="connsiteX3" fmla="*/ 83122 w 105389"/>
              <a:gd name="connsiteY3" fmla="*/ 339727 h 344622"/>
              <a:gd name="connsiteX4" fmla="*/ 105347 w 105389"/>
              <a:gd name="connsiteY4" fmla="*/ 180977 h 344622"/>
              <a:gd name="connsiteX5" fmla="*/ 76772 w 105389"/>
              <a:gd name="connsiteY5" fmla="*/ 285752 h 344622"/>
              <a:gd name="connsiteX6" fmla="*/ 57722 w 105389"/>
              <a:gd name="connsiteY6" fmla="*/ 222252 h 344622"/>
              <a:gd name="connsiteX7" fmla="*/ 41847 w 105389"/>
              <a:gd name="connsiteY7" fmla="*/ 298452 h 344622"/>
              <a:gd name="connsiteX8" fmla="*/ 41847 w 105389"/>
              <a:gd name="connsiteY8" fmla="*/ 193677 h 344622"/>
              <a:gd name="connsiteX9" fmla="*/ 6922 w 105389"/>
              <a:gd name="connsiteY9" fmla="*/ 133352 h 344622"/>
              <a:gd name="connsiteX10" fmla="*/ 572 w 105389"/>
              <a:gd name="connsiteY10" fmla="*/ 2 h 3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389" h="344622">
                <a:moveTo>
                  <a:pt x="572" y="2"/>
                </a:moveTo>
                <a:cubicBezTo>
                  <a:pt x="2159" y="531"/>
                  <a:pt x="3218" y="88373"/>
                  <a:pt x="16447" y="136527"/>
                </a:cubicBezTo>
                <a:cubicBezTo>
                  <a:pt x="29676" y="184681"/>
                  <a:pt x="68835" y="255060"/>
                  <a:pt x="79947" y="288927"/>
                </a:cubicBezTo>
                <a:cubicBezTo>
                  <a:pt x="91060" y="322794"/>
                  <a:pt x="78889" y="357719"/>
                  <a:pt x="83122" y="339727"/>
                </a:cubicBezTo>
                <a:cubicBezTo>
                  <a:pt x="87355" y="321735"/>
                  <a:pt x="106405" y="189973"/>
                  <a:pt x="105347" y="180977"/>
                </a:cubicBezTo>
                <a:cubicBezTo>
                  <a:pt x="104289" y="171981"/>
                  <a:pt x="84710" y="278873"/>
                  <a:pt x="76772" y="285752"/>
                </a:cubicBezTo>
                <a:cubicBezTo>
                  <a:pt x="68834" y="292631"/>
                  <a:pt x="63543" y="220135"/>
                  <a:pt x="57722" y="222252"/>
                </a:cubicBezTo>
                <a:cubicBezTo>
                  <a:pt x="51901" y="224369"/>
                  <a:pt x="44493" y="303214"/>
                  <a:pt x="41847" y="298452"/>
                </a:cubicBezTo>
                <a:cubicBezTo>
                  <a:pt x="39201" y="293690"/>
                  <a:pt x="47668" y="221194"/>
                  <a:pt x="41847" y="193677"/>
                </a:cubicBezTo>
                <a:cubicBezTo>
                  <a:pt x="36026" y="166160"/>
                  <a:pt x="13272" y="162985"/>
                  <a:pt x="6922" y="133352"/>
                </a:cubicBezTo>
                <a:cubicBezTo>
                  <a:pt x="572" y="103719"/>
                  <a:pt x="-1015" y="-527"/>
                  <a:pt x="572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EFDD5093-B777-8E08-3B7B-82FE763F554C}"/>
              </a:ext>
            </a:extLst>
          </p:cNvPr>
          <p:cNvSpPr/>
          <p:nvPr/>
        </p:nvSpPr>
        <p:spPr>
          <a:xfrm>
            <a:off x="2249539" y="11053248"/>
            <a:ext cx="169830" cy="646838"/>
          </a:xfrm>
          <a:custGeom>
            <a:avLst/>
            <a:gdLst>
              <a:gd name="connsiteX0" fmla="*/ 1536 w 169830"/>
              <a:gd name="connsiteY0" fmla="*/ 8452 h 646838"/>
              <a:gd name="connsiteX1" fmla="*/ 26936 w 169830"/>
              <a:gd name="connsiteY1" fmla="*/ 157677 h 646838"/>
              <a:gd name="connsiteX2" fmla="*/ 106311 w 169830"/>
              <a:gd name="connsiteY2" fmla="*/ 472002 h 646838"/>
              <a:gd name="connsiteX3" fmla="*/ 99961 w 169830"/>
              <a:gd name="connsiteY3" fmla="*/ 427552 h 646838"/>
              <a:gd name="connsiteX4" fmla="*/ 169811 w 169830"/>
              <a:gd name="connsiteY4" fmla="*/ 646627 h 646838"/>
              <a:gd name="connsiteX5" fmla="*/ 106311 w 169830"/>
              <a:gd name="connsiteY5" fmla="*/ 465652 h 646838"/>
              <a:gd name="connsiteX6" fmla="*/ 39636 w 169830"/>
              <a:gd name="connsiteY6" fmla="*/ 354527 h 646838"/>
              <a:gd name="connsiteX7" fmla="*/ 65036 w 169830"/>
              <a:gd name="connsiteY7" fmla="*/ 398977 h 646838"/>
              <a:gd name="connsiteX8" fmla="*/ 1536 w 169830"/>
              <a:gd name="connsiteY8" fmla="*/ 8452 h 64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30" h="646838">
                <a:moveTo>
                  <a:pt x="1536" y="8452"/>
                </a:moveTo>
                <a:cubicBezTo>
                  <a:pt x="-4814" y="-31765"/>
                  <a:pt x="9474" y="80419"/>
                  <a:pt x="26936" y="157677"/>
                </a:cubicBezTo>
                <a:cubicBezTo>
                  <a:pt x="44398" y="234935"/>
                  <a:pt x="94140" y="427023"/>
                  <a:pt x="106311" y="472002"/>
                </a:cubicBezTo>
                <a:cubicBezTo>
                  <a:pt x="118482" y="516981"/>
                  <a:pt x="89378" y="398448"/>
                  <a:pt x="99961" y="427552"/>
                </a:cubicBezTo>
                <a:cubicBezTo>
                  <a:pt x="110544" y="456656"/>
                  <a:pt x="168753" y="640277"/>
                  <a:pt x="169811" y="646627"/>
                </a:cubicBezTo>
                <a:cubicBezTo>
                  <a:pt x="170869" y="652977"/>
                  <a:pt x="128007" y="514335"/>
                  <a:pt x="106311" y="465652"/>
                </a:cubicBezTo>
                <a:cubicBezTo>
                  <a:pt x="84615" y="416969"/>
                  <a:pt x="46515" y="365639"/>
                  <a:pt x="39636" y="354527"/>
                </a:cubicBezTo>
                <a:cubicBezTo>
                  <a:pt x="32757" y="343415"/>
                  <a:pt x="71915" y="450835"/>
                  <a:pt x="65036" y="398977"/>
                </a:cubicBezTo>
                <a:cubicBezTo>
                  <a:pt x="58157" y="347119"/>
                  <a:pt x="7886" y="48669"/>
                  <a:pt x="1536" y="84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24B3892-7DAD-9585-5701-43DDA6DF34CB}"/>
              </a:ext>
            </a:extLst>
          </p:cNvPr>
          <p:cNvSpPr/>
          <p:nvPr/>
        </p:nvSpPr>
        <p:spPr>
          <a:xfrm>
            <a:off x="2248520" y="10288568"/>
            <a:ext cx="318089" cy="673114"/>
          </a:xfrm>
          <a:custGeom>
            <a:avLst/>
            <a:gdLst>
              <a:gd name="connsiteX0" fmla="*/ 313705 w 318089"/>
              <a:gd name="connsiteY0" fmla="*/ 11132 h 673114"/>
              <a:gd name="connsiteX1" fmla="*/ 43830 w 318089"/>
              <a:gd name="connsiteY1" fmla="*/ 554057 h 673114"/>
              <a:gd name="connsiteX2" fmla="*/ 15255 w 318089"/>
              <a:gd name="connsiteY2" fmla="*/ 649307 h 673114"/>
              <a:gd name="connsiteX3" fmla="*/ 196230 w 318089"/>
              <a:gd name="connsiteY3" fmla="*/ 223857 h 673114"/>
              <a:gd name="connsiteX4" fmla="*/ 313705 w 318089"/>
              <a:gd name="connsiteY4" fmla="*/ 11132 h 67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89" h="673114">
                <a:moveTo>
                  <a:pt x="313705" y="11132"/>
                </a:moveTo>
                <a:cubicBezTo>
                  <a:pt x="288305" y="66165"/>
                  <a:pt x="93572" y="447695"/>
                  <a:pt x="43830" y="554057"/>
                </a:cubicBezTo>
                <a:cubicBezTo>
                  <a:pt x="-5912" y="660419"/>
                  <a:pt x="-10145" y="704340"/>
                  <a:pt x="15255" y="649307"/>
                </a:cubicBezTo>
                <a:cubicBezTo>
                  <a:pt x="40655" y="594274"/>
                  <a:pt x="144372" y="330220"/>
                  <a:pt x="196230" y="223857"/>
                </a:cubicBezTo>
                <a:cubicBezTo>
                  <a:pt x="248088" y="117495"/>
                  <a:pt x="339105" y="-43901"/>
                  <a:pt x="313705" y="11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DE1E32EA-791A-BC0A-015B-FCC1F28F2A6F}"/>
              </a:ext>
            </a:extLst>
          </p:cNvPr>
          <p:cNvSpPr/>
          <p:nvPr/>
        </p:nvSpPr>
        <p:spPr>
          <a:xfrm>
            <a:off x="2371143" y="9720698"/>
            <a:ext cx="32525" cy="631033"/>
          </a:xfrm>
          <a:custGeom>
            <a:avLst/>
            <a:gdLst>
              <a:gd name="connsiteX0" fmla="*/ 32332 w 32525"/>
              <a:gd name="connsiteY0" fmla="*/ 23377 h 631033"/>
              <a:gd name="connsiteX1" fmla="*/ 582 w 32525"/>
              <a:gd name="connsiteY1" fmla="*/ 629802 h 631033"/>
              <a:gd name="connsiteX2" fmla="*/ 13282 w 32525"/>
              <a:gd name="connsiteY2" fmla="*/ 175777 h 631033"/>
              <a:gd name="connsiteX3" fmla="*/ 32332 w 32525"/>
              <a:gd name="connsiteY3" fmla="*/ 23377 h 63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" h="631033">
                <a:moveTo>
                  <a:pt x="32332" y="23377"/>
                </a:moveTo>
                <a:cubicBezTo>
                  <a:pt x="30215" y="99048"/>
                  <a:pt x="3757" y="604402"/>
                  <a:pt x="582" y="629802"/>
                </a:cubicBezTo>
                <a:cubicBezTo>
                  <a:pt x="-2593" y="655202"/>
                  <a:pt x="7990" y="280552"/>
                  <a:pt x="13282" y="175777"/>
                </a:cubicBezTo>
                <a:cubicBezTo>
                  <a:pt x="18574" y="71002"/>
                  <a:pt x="34449" y="-52294"/>
                  <a:pt x="32332" y="233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FAB063A8-DABC-9CB8-9E6F-8449FA554DC7}"/>
              </a:ext>
            </a:extLst>
          </p:cNvPr>
          <p:cNvSpPr/>
          <p:nvPr/>
        </p:nvSpPr>
        <p:spPr>
          <a:xfrm>
            <a:off x="2771496" y="8889024"/>
            <a:ext cx="100115" cy="665746"/>
          </a:xfrm>
          <a:custGeom>
            <a:avLst/>
            <a:gdLst>
              <a:gd name="connsiteX0" fmla="*/ 98704 w 100115"/>
              <a:gd name="connsiteY0" fmla="*/ 976 h 665746"/>
              <a:gd name="connsiteX1" fmla="*/ 57429 w 100115"/>
              <a:gd name="connsiteY1" fmla="*/ 404201 h 665746"/>
              <a:gd name="connsiteX2" fmla="*/ 279 w 100115"/>
              <a:gd name="connsiteY2" fmla="*/ 664551 h 665746"/>
              <a:gd name="connsiteX3" fmla="*/ 82829 w 100115"/>
              <a:gd name="connsiteY3" fmla="*/ 302601 h 665746"/>
              <a:gd name="connsiteX4" fmla="*/ 98704 w 100115"/>
              <a:gd name="connsiteY4" fmla="*/ 976 h 6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5" h="665746">
                <a:moveTo>
                  <a:pt x="98704" y="976"/>
                </a:moveTo>
                <a:cubicBezTo>
                  <a:pt x="94471" y="17909"/>
                  <a:pt x="73833" y="293605"/>
                  <a:pt x="57429" y="404201"/>
                </a:cubicBezTo>
                <a:cubicBezTo>
                  <a:pt x="41025" y="514797"/>
                  <a:pt x="-3954" y="681484"/>
                  <a:pt x="279" y="664551"/>
                </a:cubicBezTo>
                <a:cubicBezTo>
                  <a:pt x="4512" y="647618"/>
                  <a:pt x="68012" y="413726"/>
                  <a:pt x="82829" y="302601"/>
                </a:cubicBezTo>
                <a:cubicBezTo>
                  <a:pt x="97646" y="191476"/>
                  <a:pt x="102937" y="-15957"/>
                  <a:pt x="98704" y="97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0512CD36-60E4-75FA-3B44-976C5DD3852D}"/>
              </a:ext>
            </a:extLst>
          </p:cNvPr>
          <p:cNvSpPr/>
          <p:nvPr/>
        </p:nvSpPr>
        <p:spPr>
          <a:xfrm>
            <a:off x="3016245" y="6421437"/>
            <a:ext cx="114379" cy="1278151"/>
          </a:xfrm>
          <a:custGeom>
            <a:avLst/>
            <a:gdLst>
              <a:gd name="connsiteX0" fmla="*/ 44455 w 114379"/>
              <a:gd name="connsiteY0" fmla="*/ 1588 h 1278151"/>
              <a:gd name="connsiteX1" fmla="*/ 47630 w 114379"/>
              <a:gd name="connsiteY1" fmla="*/ 754063 h 1278151"/>
              <a:gd name="connsiteX2" fmla="*/ 5 w 114379"/>
              <a:gd name="connsiteY2" fmla="*/ 1277938 h 1278151"/>
              <a:gd name="connsiteX3" fmla="*/ 50805 w 114379"/>
              <a:gd name="connsiteY3" fmla="*/ 808038 h 1278151"/>
              <a:gd name="connsiteX4" fmla="*/ 114305 w 114379"/>
              <a:gd name="connsiteY4" fmla="*/ 68263 h 1278151"/>
              <a:gd name="connsiteX5" fmla="*/ 63505 w 114379"/>
              <a:gd name="connsiteY5" fmla="*/ 541338 h 1278151"/>
              <a:gd name="connsiteX6" fmla="*/ 44455 w 114379"/>
              <a:gd name="connsiteY6" fmla="*/ 1588 h 12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79" h="1278151">
                <a:moveTo>
                  <a:pt x="44455" y="1588"/>
                </a:moveTo>
                <a:cubicBezTo>
                  <a:pt x="41809" y="37042"/>
                  <a:pt x="55038" y="541338"/>
                  <a:pt x="47630" y="754063"/>
                </a:cubicBezTo>
                <a:cubicBezTo>
                  <a:pt x="40222" y="966788"/>
                  <a:pt x="-524" y="1268942"/>
                  <a:pt x="5" y="1277938"/>
                </a:cubicBezTo>
                <a:cubicBezTo>
                  <a:pt x="534" y="1286934"/>
                  <a:pt x="31755" y="1009651"/>
                  <a:pt x="50805" y="808038"/>
                </a:cubicBezTo>
                <a:cubicBezTo>
                  <a:pt x="69855" y="606426"/>
                  <a:pt x="112188" y="112713"/>
                  <a:pt x="114305" y="68263"/>
                </a:cubicBezTo>
                <a:cubicBezTo>
                  <a:pt x="116422" y="23813"/>
                  <a:pt x="73030" y="546630"/>
                  <a:pt x="63505" y="541338"/>
                </a:cubicBezTo>
                <a:cubicBezTo>
                  <a:pt x="53980" y="536046"/>
                  <a:pt x="47101" y="-33866"/>
                  <a:pt x="44455" y="158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21FC25B3-3FAB-A34E-7327-B957F6B04F54}"/>
              </a:ext>
            </a:extLst>
          </p:cNvPr>
          <p:cNvSpPr/>
          <p:nvPr/>
        </p:nvSpPr>
        <p:spPr>
          <a:xfrm>
            <a:off x="2748256" y="5391147"/>
            <a:ext cx="159812" cy="1249462"/>
          </a:xfrm>
          <a:custGeom>
            <a:avLst/>
            <a:gdLst>
              <a:gd name="connsiteX0" fmla="*/ 83844 w 159812"/>
              <a:gd name="connsiteY0" fmla="*/ 3 h 1249462"/>
              <a:gd name="connsiteX1" fmla="*/ 109244 w 159812"/>
              <a:gd name="connsiteY1" fmla="*/ 460378 h 1249462"/>
              <a:gd name="connsiteX2" fmla="*/ 4469 w 159812"/>
              <a:gd name="connsiteY2" fmla="*/ 1212853 h 1249462"/>
              <a:gd name="connsiteX3" fmla="*/ 33044 w 159812"/>
              <a:gd name="connsiteY3" fmla="*/ 1047753 h 1249462"/>
              <a:gd name="connsiteX4" fmla="*/ 156869 w 159812"/>
              <a:gd name="connsiteY4" fmla="*/ 314328 h 1249462"/>
              <a:gd name="connsiteX5" fmla="*/ 118769 w 159812"/>
              <a:gd name="connsiteY5" fmla="*/ 466728 h 1249462"/>
              <a:gd name="connsiteX6" fmla="*/ 83844 w 159812"/>
              <a:gd name="connsiteY6" fmla="*/ 3 h 124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12" h="1249462">
                <a:moveTo>
                  <a:pt x="83844" y="3"/>
                </a:moveTo>
                <a:cubicBezTo>
                  <a:pt x="82256" y="-1055"/>
                  <a:pt x="122473" y="258236"/>
                  <a:pt x="109244" y="460378"/>
                </a:cubicBezTo>
                <a:cubicBezTo>
                  <a:pt x="96015" y="662520"/>
                  <a:pt x="17169" y="1114957"/>
                  <a:pt x="4469" y="1212853"/>
                </a:cubicBezTo>
                <a:cubicBezTo>
                  <a:pt x="-8231" y="1310749"/>
                  <a:pt x="7644" y="1197507"/>
                  <a:pt x="33044" y="1047753"/>
                </a:cubicBezTo>
                <a:cubicBezTo>
                  <a:pt x="58444" y="897999"/>
                  <a:pt x="142582" y="411166"/>
                  <a:pt x="156869" y="314328"/>
                </a:cubicBezTo>
                <a:cubicBezTo>
                  <a:pt x="171157" y="217491"/>
                  <a:pt x="129352" y="516999"/>
                  <a:pt x="118769" y="466728"/>
                </a:cubicBezTo>
                <a:cubicBezTo>
                  <a:pt x="108186" y="416457"/>
                  <a:pt x="85432" y="1061"/>
                  <a:pt x="83844" y="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D7C2CDCD-4397-0625-0AA4-1AD8B1AD4F77}"/>
              </a:ext>
            </a:extLst>
          </p:cNvPr>
          <p:cNvSpPr/>
          <p:nvPr/>
        </p:nvSpPr>
        <p:spPr>
          <a:xfrm>
            <a:off x="2871368" y="6526996"/>
            <a:ext cx="104592" cy="1161986"/>
          </a:xfrm>
          <a:custGeom>
            <a:avLst/>
            <a:gdLst>
              <a:gd name="connsiteX0" fmla="*/ 27407 w 104592"/>
              <a:gd name="connsiteY0" fmla="*/ 35729 h 1161986"/>
              <a:gd name="connsiteX1" fmla="*/ 55982 w 104592"/>
              <a:gd name="connsiteY1" fmla="*/ 1048554 h 1161986"/>
              <a:gd name="connsiteX2" fmla="*/ 36932 w 104592"/>
              <a:gd name="connsiteY2" fmla="*/ 778679 h 1161986"/>
              <a:gd name="connsiteX3" fmla="*/ 103607 w 104592"/>
              <a:gd name="connsiteY3" fmla="*/ 1159679 h 1161986"/>
              <a:gd name="connsiteX4" fmla="*/ 71857 w 104592"/>
              <a:gd name="connsiteY4" fmla="*/ 908854 h 1161986"/>
              <a:gd name="connsiteX5" fmla="*/ 5182 w 104592"/>
              <a:gd name="connsiteY5" fmla="*/ 334179 h 1161986"/>
              <a:gd name="connsiteX6" fmla="*/ 5182 w 104592"/>
              <a:gd name="connsiteY6" fmla="*/ 543729 h 1161986"/>
              <a:gd name="connsiteX7" fmla="*/ 11532 w 104592"/>
              <a:gd name="connsiteY7" fmla="*/ 257979 h 1161986"/>
              <a:gd name="connsiteX8" fmla="*/ 27407 w 104592"/>
              <a:gd name="connsiteY8" fmla="*/ 35729 h 11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92" h="1161986">
                <a:moveTo>
                  <a:pt x="27407" y="35729"/>
                </a:moveTo>
                <a:cubicBezTo>
                  <a:pt x="34815" y="167491"/>
                  <a:pt x="54395" y="924729"/>
                  <a:pt x="55982" y="1048554"/>
                </a:cubicBezTo>
                <a:cubicBezTo>
                  <a:pt x="57569" y="1172379"/>
                  <a:pt x="28995" y="760158"/>
                  <a:pt x="36932" y="778679"/>
                </a:cubicBezTo>
                <a:cubicBezTo>
                  <a:pt x="44869" y="797200"/>
                  <a:pt x="97786" y="1137983"/>
                  <a:pt x="103607" y="1159679"/>
                </a:cubicBezTo>
                <a:cubicBezTo>
                  <a:pt x="109428" y="1181375"/>
                  <a:pt x="88261" y="1046437"/>
                  <a:pt x="71857" y="908854"/>
                </a:cubicBezTo>
                <a:cubicBezTo>
                  <a:pt x="55453" y="771271"/>
                  <a:pt x="16294" y="395033"/>
                  <a:pt x="5182" y="334179"/>
                </a:cubicBezTo>
                <a:cubicBezTo>
                  <a:pt x="-5930" y="273325"/>
                  <a:pt x="4124" y="556429"/>
                  <a:pt x="5182" y="543729"/>
                </a:cubicBezTo>
                <a:cubicBezTo>
                  <a:pt x="6240" y="531029"/>
                  <a:pt x="9945" y="343175"/>
                  <a:pt x="11532" y="257979"/>
                </a:cubicBezTo>
                <a:cubicBezTo>
                  <a:pt x="13119" y="172783"/>
                  <a:pt x="19999" y="-96033"/>
                  <a:pt x="27407" y="357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2DE6915-D43D-44EF-12C3-65DE04F03A21}"/>
              </a:ext>
            </a:extLst>
          </p:cNvPr>
          <p:cNvSpPr/>
          <p:nvPr/>
        </p:nvSpPr>
        <p:spPr>
          <a:xfrm>
            <a:off x="2508197" y="5494862"/>
            <a:ext cx="69929" cy="1011738"/>
          </a:xfrm>
          <a:custGeom>
            <a:avLst/>
            <a:gdLst>
              <a:gd name="connsiteX0" fmla="*/ 69903 w 69929"/>
              <a:gd name="connsiteY0" fmla="*/ 1063 h 1011738"/>
              <a:gd name="connsiteX1" fmla="*/ 31803 w 69929"/>
              <a:gd name="connsiteY1" fmla="*/ 956738 h 1011738"/>
              <a:gd name="connsiteX2" fmla="*/ 19103 w 69929"/>
              <a:gd name="connsiteY2" fmla="*/ 836088 h 1011738"/>
              <a:gd name="connsiteX3" fmla="*/ 53 w 69929"/>
              <a:gd name="connsiteY3" fmla="*/ 337613 h 1011738"/>
              <a:gd name="connsiteX4" fmla="*/ 25453 w 69929"/>
              <a:gd name="connsiteY4" fmla="*/ 759888 h 1011738"/>
              <a:gd name="connsiteX5" fmla="*/ 69903 w 69929"/>
              <a:gd name="connsiteY5" fmla="*/ 1063 h 10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9" h="1011738">
                <a:moveTo>
                  <a:pt x="69903" y="1063"/>
                </a:moveTo>
                <a:cubicBezTo>
                  <a:pt x="70961" y="33871"/>
                  <a:pt x="40270" y="817567"/>
                  <a:pt x="31803" y="956738"/>
                </a:cubicBezTo>
                <a:cubicBezTo>
                  <a:pt x="23336" y="1095909"/>
                  <a:pt x="24395" y="939275"/>
                  <a:pt x="19103" y="836088"/>
                </a:cubicBezTo>
                <a:cubicBezTo>
                  <a:pt x="13811" y="732901"/>
                  <a:pt x="-1005" y="350313"/>
                  <a:pt x="53" y="337613"/>
                </a:cubicBezTo>
                <a:cubicBezTo>
                  <a:pt x="1111" y="324913"/>
                  <a:pt x="15928" y="814921"/>
                  <a:pt x="25453" y="759888"/>
                </a:cubicBezTo>
                <a:cubicBezTo>
                  <a:pt x="34978" y="704855"/>
                  <a:pt x="68845" y="-31745"/>
                  <a:pt x="69903" y="10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6262C1CA-787D-D75D-0654-C6ECABB5307F}"/>
              </a:ext>
            </a:extLst>
          </p:cNvPr>
          <p:cNvSpPr/>
          <p:nvPr/>
        </p:nvSpPr>
        <p:spPr>
          <a:xfrm>
            <a:off x="2500331" y="7693025"/>
            <a:ext cx="528670" cy="66743"/>
          </a:xfrm>
          <a:custGeom>
            <a:avLst/>
            <a:gdLst>
              <a:gd name="connsiteX0" fmla="*/ 49194 w 528670"/>
              <a:gd name="connsiteY0" fmla="*/ 66675 h 66743"/>
              <a:gd name="connsiteX1" fmla="*/ 173019 w 528670"/>
              <a:gd name="connsiteY1" fmla="*/ 41275 h 66743"/>
              <a:gd name="connsiteX2" fmla="*/ 246044 w 528670"/>
              <a:gd name="connsiteY2" fmla="*/ 63500 h 66743"/>
              <a:gd name="connsiteX3" fmla="*/ 223819 w 528670"/>
              <a:gd name="connsiteY3" fmla="*/ 38100 h 66743"/>
              <a:gd name="connsiteX4" fmla="*/ 528619 w 528670"/>
              <a:gd name="connsiteY4" fmla="*/ 38100 h 66743"/>
              <a:gd name="connsiteX5" fmla="*/ 246044 w 528670"/>
              <a:gd name="connsiteY5" fmla="*/ 31750 h 66743"/>
              <a:gd name="connsiteX6" fmla="*/ 1569 w 528670"/>
              <a:gd name="connsiteY6" fmla="*/ 0 h 66743"/>
              <a:gd name="connsiteX7" fmla="*/ 138094 w 528670"/>
              <a:gd name="connsiteY7" fmla="*/ 31750 h 66743"/>
              <a:gd name="connsiteX8" fmla="*/ 49194 w 528670"/>
              <a:gd name="connsiteY8" fmla="*/ 66675 h 6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70" h="66743">
                <a:moveTo>
                  <a:pt x="49194" y="66675"/>
                </a:moveTo>
                <a:cubicBezTo>
                  <a:pt x="55015" y="68263"/>
                  <a:pt x="140211" y="41804"/>
                  <a:pt x="173019" y="41275"/>
                </a:cubicBezTo>
                <a:cubicBezTo>
                  <a:pt x="205827" y="40746"/>
                  <a:pt x="237577" y="64029"/>
                  <a:pt x="246044" y="63500"/>
                </a:cubicBezTo>
                <a:cubicBezTo>
                  <a:pt x="254511" y="62971"/>
                  <a:pt x="176723" y="42333"/>
                  <a:pt x="223819" y="38100"/>
                </a:cubicBezTo>
                <a:cubicBezTo>
                  <a:pt x="270915" y="33867"/>
                  <a:pt x="524915" y="39158"/>
                  <a:pt x="528619" y="38100"/>
                </a:cubicBezTo>
                <a:cubicBezTo>
                  <a:pt x="532323" y="37042"/>
                  <a:pt x="333886" y="38100"/>
                  <a:pt x="246044" y="31750"/>
                </a:cubicBezTo>
                <a:cubicBezTo>
                  <a:pt x="158202" y="25400"/>
                  <a:pt x="19561" y="0"/>
                  <a:pt x="1569" y="0"/>
                </a:cubicBezTo>
                <a:cubicBezTo>
                  <a:pt x="-16423" y="0"/>
                  <a:pt x="125923" y="21696"/>
                  <a:pt x="138094" y="31750"/>
                </a:cubicBezTo>
                <a:cubicBezTo>
                  <a:pt x="150265" y="41804"/>
                  <a:pt x="43373" y="65087"/>
                  <a:pt x="49194" y="666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79F765D3-E596-9B57-1824-D15F34BC3876}"/>
              </a:ext>
            </a:extLst>
          </p:cNvPr>
          <p:cNvSpPr/>
          <p:nvPr/>
        </p:nvSpPr>
        <p:spPr>
          <a:xfrm>
            <a:off x="2615951" y="7800296"/>
            <a:ext cx="180706" cy="509579"/>
          </a:xfrm>
          <a:custGeom>
            <a:avLst/>
            <a:gdLst>
              <a:gd name="connsiteX0" fmla="*/ 174874 w 180706"/>
              <a:gd name="connsiteY0" fmla="*/ 679 h 509579"/>
              <a:gd name="connsiteX1" fmla="*/ 124074 w 180706"/>
              <a:gd name="connsiteY1" fmla="*/ 207054 h 509579"/>
              <a:gd name="connsiteX2" fmla="*/ 3424 w 180706"/>
              <a:gd name="connsiteY2" fmla="*/ 499154 h 509579"/>
              <a:gd name="connsiteX3" fmla="*/ 44699 w 180706"/>
              <a:gd name="connsiteY3" fmla="*/ 416604 h 509579"/>
              <a:gd name="connsiteX4" fmla="*/ 165349 w 180706"/>
              <a:gd name="connsiteY4" fmla="*/ 149904 h 509579"/>
              <a:gd name="connsiteX5" fmla="*/ 174874 w 180706"/>
              <a:gd name="connsiteY5" fmla="*/ 679 h 50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06" h="509579">
                <a:moveTo>
                  <a:pt x="174874" y="679"/>
                </a:moveTo>
                <a:cubicBezTo>
                  <a:pt x="167995" y="10204"/>
                  <a:pt x="152649" y="123975"/>
                  <a:pt x="124074" y="207054"/>
                </a:cubicBezTo>
                <a:cubicBezTo>
                  <a:pt x="95499" y="290133"/>
                  <a:pt x="16653" y="464229"/>
                  <a:pt x="3424" y="499154"/>
                </a:cubicBezTo>
                <a:cubicBezTo>
                  <a:pt x="-9805" y="534079"/>
                  <a:pt x="17712" y="474812"/>
                  <a:pt x="44699" y="416604"/>
                </a:cubicBezTo>
                <a:cubicBezTo>
                  <a:pt x="71686" y="358396"/>
                  <a:pt x="144182" y="216050"/>
                  <a:pt x="165349" y="149904"/>
                </a:cubicBezTo>
                <a:cubicBezTo>
                  <a:pt x="186516" y="83758"/>
                  <a:pt x="181753" y="-8846"/>
                  <a:pt x="174874" y="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078A0E05-EFDE-5A70-7B6D-B55FCE1D7143}"/>
              </a:ext>
            </a:extLst>
          </p:cNvPr>
          <p:cNvSpPr/>
          <p:nvPr/>
        </p:nvSpPr>
        <p:spPr>
          <a:xfrm>
            <a:off x="2539103" y="7779125"/>
            <a:ext cx="504655" cy="167967"/>
          </a:xfrm>
          <a:custGeom>
            <a:avLst/>
            <a:gdLst>
              <a:gd name="connsiteX0" fmla="*/ 897 w 504655"/>
              <a:gd name="connsiteY0" fmla="*/ 69475 h 167967"/>
              <a:gd name="connsiteX1" fmla="*/ 185047 w 504655"/>
              <a:gd name="connsiteY1" fmla="*/ 88525 h 167967"/>
              <a:gd name="connsiteX2" fmla="*/ 493022 w 504655"/>
              <a:gd name="connsiteY2" fmla="*/ 2800 h 167967"/>
              <a:gd name="connsiteX3" fmla="*/ 429522 w 504655"/>
              <a:gd name="connsiteY3" fmla="*/ 34550 h 167967"/>
              <a:gd name="connsiteX4" fmla="*/ 331097 w 504655"/>
              <a:gd name="connsiteY4" fmla="*/ 167900 h 167967"/>
              <a:gd name="connsiteX5" fmla="*/ 435872 w 504655"/>
              <a:gd name="connsiteY5" fmla="*/ 15500 h 167967"/>
              <a:gd name="connsiteX6" fmla="*/ 258072 w 504655"/>
              <a:gd name="connsiteY6" fmla="*/ 75825 h 167967"/>
              <a:gd name="connsiteX7" fmla="*/ 897 w 504655"/>
              <a:gd name="connsiteY7" fmla="*/ 69475 h 1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655" h="167967">
                <a:moveTo>
                  <a:pt x="897" y="69475"/>
                </a:moveTo>
                <a:cubicBezTo>
                  <a:pt x="-11274" y="71592"/>
                  <a:pt x="103026" y="99637"/>
                  <a:pt x="185047" y="88525"/>
                </a:cubicBezTo>
                <a:cubicBezTo>
                  <a:pt x="267068" y="77413"/>
                  <a:pt x="452276" y="11796"/>
                  <a:pt x="493022" y="2800"/>
                </a:cubicBezTo>
                <a:cubicBezTo>
                  <a:pt x="533768" y="-6196"/>
                  <a:pt x="456510" y="7033"/>
                  <a:pt x="429522" y="34550"/>
                </a:cubicBezTo>
                <a:cubicBezTo>
                  <a:pt x="402535" y="62067"/>
                  <a:pt x="330039" y="171075"/>
                  <a:pt x="331097" y="167900"/>
                </a:cubicBezTo>
                <a:cubicBezTo>
                  <a:pt x="332155" y="164725"/>
                  <a:pt x="448043" y="30846"/>
                  <a:pt x="435872" y="15500"/>
                </a:cubicBezTo>
                <a:cubicBezTo>
                  <a:pt x="423701" y="154"/>
                  <a:pt x="327393" y="65242"/>
                  <a:pt x="258072" y="75825"/>
                </a:cubicBezTo>
                <a:cubicBezTo>
                  <a:pt x="188751" y="86408"/>
                  <a:pt x="13068" y="67358"/>
                  <a:pt x="897" y="694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3522A417-09B2-8DF0-F615-BC748BA31F46}"/>
              </a:ext>
            </a:extLst>
          </p:cNvPr>
          <p:cNvSpPr/>
          <p:nvPr/>
        </p:nvSpPr>
        <p:spPr>
          <a:xfrm>
            <a:off x="5088019" y="9445279"/>
            <a:ext cx="359454" cy="195843"/>
          </a:xfrm>
          <a:custGeom>
            <a:avLst/>
            <a:gdLst>
              <a:gd name="connsiteX0" fmla="*/ 58656 w 359454"/>
              <a:gd name="connsiteY0" fmla="*/ 346 h 195843"/>
              <a:gd name="connsiteX1" fmla="*/ 49131 w 359454"/>
              <a:gd name="connsiteY1" fmla="*/ 76546 h 195843"/>
              <a:gd name="connsiteX2" fmla="*/ 207881 w 359454"/>
              <a:gd name="connsiteY2" fmla="*/ 149571 h 195843"/>
              <a:gd name="connsiteX3" fmla="*/ 157081 w 359454"/>
              <a:gd name="connsiteY3" fmla="*/ 162271 h 195843"/>
              <a:gd name="connsiteX4" fmla="*/ 353931 w 359454"/>
              <a:gd name="connsiteY4" fmla="*/ 190846 h 195843"/>
              <a:gd name="connsiteX5" fmla="*/ 299956 w 359454"/>
              <a:gd name="connsiteY5" fmla="*/ 187671 h 195843"/>
              <a:gd name="connsiteX6" fmla="*/ 245981 w 359454"/>
              <a:gd name="connsiteY6" fmla="*/ 111471 h 195843"/>
              <a:gd name="connsiteX7" fmla="*/ 261856 w 359454"/>
              <a:gd name="connsiteY7" fmla="*/ 152746 h 195843"/>
              <a:gd name="connsiteX8" fmla="*/ 201531 w 359454"/>
              <a:gd name="connsiteY8" fmla="*/ 162271 h 195843"/>
              <a:gd name="connsiteX9" fmla="*/ 87231 w 359454"/>
              <a:gd name="connsiteY9" fmla="*/ 149571 h 195843"/>
              <a:gd name="connsiteX10" fmla="*/ 1506 w 359454"/>
              <a:gd name="connsiteY10" fmla="*/ 98771 h 195843"/>
              <a:gd name="connsiteX11" fmla="*/ 160256 w 359454"/>
              <a:gd name="connsiteY11" fmla="*/ 152746 h 195843"/>
              <a:gd name="connsiteX12" fmla="*/ 45956 w 359454"/>
              <a:gd name="connsiteY12" fmla="*/ 120996 h 195843"/>
              <a:gd name="connsiteX13" fmla="*/ 84056 w 359454"/>
              <a:gd name="connsiteY13" fmla="*/ 127346 h 195843"/>
              <a:gd name="connsiteX14" fmla="*/ 74531 w 359454"/>
              <a:gd name="connsiteY14" fmla="*/ 120996 h 195843"/>
              <a:gd name="connsiteX15" fmla="*/ 23731 w 359454"/>
              <a:gd name="connsiteY15" fmla="*/ 108296 h 195843"/>
              <a:gd name="connsiteX16" fmla="*/ 58656 w 359454"/>
              <a:gd name="connsiteY16" fmla="*/ 346 h 19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454" h="195843">
                <a:moveTo>
                  <a:pt x="58656" y="346"/>
                </a:moveTo>
                <a:cubicBezTo>
                  <a:pt x="62889" y="-4946"/>
                  <a:pt x="24260" y="51675"/>
                  <a:pt x="49131" y="76546"/>
                </a:cubicBezTo>
                <a:cubicBezTo>
                  <a:pt x="74002" y="101417"/>
                  <a:pt x="189889" y="135283"/>
                  <a:pt x="207881" y="149571"/>
                </a:cubicBezTo>
                <a:cubicBezTo>
                  <a:pt x="225873" y="163859"/>
                  <a:pt x="132739" y="155392"/>
                  <a:pt x="157081" y="162271"/>
                </a:cubicBezTo>
                <a:cubicBezTo>
                  <a:pt x="181423" y="169150"/>
                  <a:pt x="330119" y="186613"/>
                  <a:pt x="353931" y="190846"/>
                </a:cubicBezTo>
                <a:cubicBezTo>
                  <a:pt x="377743" y="195079"/>
                  <a:pt x="317948" y="200900"/>
                  <a:pt x="299956" y="187671"/>
                </a:cubicBezTo>
                <a:cubicBezTo>
                  <a:pt x="281964" y="174442"/>
                  <a:pt x="252331" y="117292"/>
                  <a:pt x="245981" y="111471"/>
                </a:cubicBezTo>
                <a:cubicBezTo>
                  <a:pt x="239631" y="105650"/>
                  <a:pt x="269264" y="144279"/>
                  <a:pt x="261856" y="152746"/>
                </a:cubicBezTo>
                <a:cubicBezTo>
                  <a:pt x="254448" y="161213"/>
                  <a:pt x="230635" y="162800"/>
                  <a:pt x="201531" y="162271"/>
                </a:cubicBezTo>
                <a:cubicBezTo>
                  <a:pt x="172427" y="161742"/>
                  <a:pt x="120569" y="160154"/>
                  <a:pt x="87231" y="149571"/>
                </a:cubicBezTo>
                <a:cubicBezTo>
                  <a:pt x="53893" y="138988"/>
                  <a:pt x="-10665" y="98242"/>
                  <a:pt x="1506" y="98771"/>
                </a:cubicBezTo>
                <a:cubicBezTo>
                  <a:pt x="13677" y="99300"/>
                  <a:pt x="152848" y="149042"/>
                  <a:pt x="160256" y="152746"/>
                </a:cubicBezTo>
                <a:cubicBezTo>
                  <a:pt x="167664" y="156450"/>
                  <a:pt x="58656" y="125229"/>
                  <a:pt x="45956" y="120996"/>
                </a:cubicBezTo>
                <a:cubicBezTo>
                  <a:pt x="33256" y="116763"/>
                  <a:pt x="84056" y="127346"/>
                  <a:pt x="84056" y="127346"/>
                </a:cubicBezTo>
                <a:cubicBezTo>
                  <a:pt x="88818" y="127346"/>
                  <a:pt x="84585" y="124171"/>
                  <a:pt x="74531" y="120996"/>
                </a:cubicBezTo>
                <a:cubicBezTo>
                  <a:pt x="64477" y="117821"/>
                  <a:pt x="27435" y="125229"/>
                  <a:pt x="23731" y="108296"/>
                </a:cubicBezTo>
                <a:cubicBezTo>
                  <a:pt x="20027" y="91363"/>
                  <a:pt x="54423" y="5638"/>
                  <a:pt x="58656" y="34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1F694234-D0E2-7D75-1E69-6D861A42B17B}"/>
              </a:ext>
            </a:extLst>
          </p:cNvPr>
          <p:cNvSpPr/>
          <p:nvPr/>
        </p:nvSpPr>
        <p:spPr>
          <a:xfrm>
            <a:off x="4851398" y="8788204"/>
            <a:ext cx="116101" cy="883281"/>
          </a:xfrm>
          <a:custGeom>
            <a:avLst/>
            <a:gdLst>
              <a:gd name="connsiteX0" fmla="*/ 2 w 116101"/>
              <a:gd name="connsiteY0" fmla="*/ 257371 h 883281"/>
              <a:gd name="connsiteX1" fmla="*/ 104777 w 116101"/>
              <a:gd name="connsiteY1" fmla="*/ 558996 h 883281"/>
              <a:gd name="connsiteX2" fmla="*/ 114302 w 116101"/>
              <a:gd name="connsiteY2" fmla="*/ 882846 h 883281"/>
              <a:gd name="connsiteX3" fmla="*/ 114302 w 116101"/>
              <a:gd name="connsiteY3" fmla="*/ 612971 h 883281"/>
              <a:gd name="connsiteX4" fmla="*/ 111127 w 116101"/>
              <a:gd name="connsiteY4" fmla="*/ 196 h 883281"/>
              <a:gd name="connsiteX5" fmla="*/ 101602 w 116101"/>
              <a:gd name="connsiteY5" fmla="*/ 543121 h 883281"/>
              <a:gd name="connsiteX6" fmla="*/ 2 w 116101"/>
              <a:gd name="connsiteY6" fmla="*/ 257371 h 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01" h="883281">
                <a:moveTo>
                  <a:pt x="2" y="257371"/>
                </a:moveTo>
                <a:cubicBezTo>
                  <a:pt x="531" y="260017"/>
                  <a:pt x="85727" y="454750"/>
                  <a:pt x="104777" y="558996"/>
                </a:cubicBezTo>
                <a:cubicBezTo>
                  <a:pt x="123827" y="663242"/>
                  <a:pt x="112715" y="873850"/>
                  <a:pt x="114302" y="882846"/>
                </a:cubicBezTo>
                <a:cubicBezTo>
                  <a:pt x="115889" y="891842"/>
                  <a:pt x="114831" y="760079"/>
                  <a:pt x="114302" y="612971"/>
                </a:cubicBezTo>
                <a:cubicBezTo>
                  <a:pt x="113773" y="465863"/>
                  <a:pt x="113244" y="11838"/>
                  <a:pt x="111127" y="196"/>
                </a:cubicBezTo>
                <a:cubicBezTo>
                  <a:pt x="109010" y="-11446"/>
                  <a:pt x="114831" y="498671"/>
                  <a:pt x="101602" y="543121"/>
                </a:cubicBezTo>
                <a:cubicBezTo>
                  <a:pt x="88373" y="587571"/>
                  <a:pt x="-527" y="254725"/>
                  <a:pt x="2" y="25737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014736E-A342-5F01-3218-5FB1751D876C}"/>
              </a:ext>
            </a:extLst>
          </p:cNvPr>
          <p:cNvSpPr/>
          <p:nvPr/>
        </p:nvSpPr>
        <p:spPr>
          <a:xfrm>
            <a:off x="6174767" y="7333760"/>
            <a:ext cx="713221" cy="2451869"/>
          </a:xfrm>
          <a:custGeom>
            <a:avLst/>
            <a:gdLst>
              <a:gd name="connsiteX0" fmla="*/ 713050 w 713221"/>
              <a:gd name="connsiteY0" fmla="*/ 1318 h 2451869"/>
              <a:gd name="connsiteX1" fmla="*/ 573903 w 713221"/>
              <a:gd name="connsiteY1" fmla="*/ 438640 h 2451869"/>
              <a:gd name="connsiteX2" fmla="*/ 474511 w 713221"/>
              <a:gd name="connsiteY2" fmla="*/ 1034988 h 2451869"/>
              <a:gd name="connsiteX3" fmla="*/ 444694 w 713221"/>
              <a:gd name="connsiteY3" fmla="*/ 866023 h 2451869"/>
              <a:gd name="connsiteX4" fmla="*/ 355242 w 713221"/>
              <a:gd name="connsiteY4" fmla="*/ 1392797 h 2451869"/>
              <a:gd name="connsiteX5" fmla="*/ 365181 w 713221"/>
              <a:gd name="connsiteY5" fmla="*/ 1263588 h 2451869"/>
              <a:gd name="connsiteX6" fmla="*/ 245911 w 713221"/>
              <a:gd name="connsiteY6" fmla="*/ 1710849 h 2451869"/>
              <a:gd name="connsiteX7" fmla="*/ 196216 w 713221"/>
              <a:gd name="connsiteY7" fmla="*/ 1969266 h 2451869"/>
              <a:gd name="connsiteX8" fmla="*/ 295607 w 713221"/>
              <a:gd name="connsiteY8" fmla="*/ 1472310 h 2451869"/>
              <a:gd name="connsiteX9" fmla="*/ 67007 w 713221"/>
              <a:gd name="connsiteY9" fmla="*/ 2217744 h 2451869"/>
              <a:gd name="connsiteX10" fmla="*/ 37190 w 713221"/>
              <a:gd name="connsiteY10" fmla="*/ 2327075 h 2451869"/>
              <a:gd name="connsiteX11" fmla="*/ 544085 w 713221"/>
              <a:gd name="connsiteY11" fmla="*/ 577788 h 2451869"/>
              <a:gd name="connsiteX12" fmla="*/ 713050 w 713221"/>
              <a:gd name="connsiteY12" fmla="*/ 1318 h 245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221" h="2451869">
                <a:moveTo>
                  <a:pt x="713050" y="1318"/>
                </a:moveTo>
                <a:cubicBezTo>
                  <a:pt x="718020" y="-21873"/>
                  <a:pt x="613659" y="266362"/>
                  <a:pt x="573903" y="438640"/>
                </a:cubicBezTo>
                <a:cubicBezTo>
                  <a:pt x="534146" y="610918"/>
                  <a:pt x="496046" y="963758"/>
                  <a:pt x="474511" y="1034988"/>
                </a:cubicBezTo>
                <a:cubicBezTo>
                  <a:pt x="452976" y="1106218"/>
                  <a:pt x="464572" y="806388"/>
                  <a:pt x="444694" y="866023"/>
                </a:cubicBezTo>
                <a:cubicBezTo>
                  <a:pt x="424816" y="925658"/>
                  <a:pt x="368494" y="1326536"/>
                  <a:pt x="355242" y="1392797"/>
                </a:cubicBezTo>
                <a:cubicBezTo>
                  <a:pt x="341990" y="1459058"/>
                  <a:pt x="383403" y="1210579"/>
                  <a:pt x="365181" y="1263588"/>
                </a:cubicBezTo>
                <a:cubicBezTo>
                  <a:pt x="346959" y="1316597"/>
                  <a:pt x="274072" y="1593236"/>
                  <a:pt x="245911" y="1710849"/>
                </a:cubicBezTo>
                <a:cubicBezTo>
                  <a:pt x="217750" y="1828462"/>
                  <a:pt x="187933" y="2009023"/>
                  <a:pt x="196216" y="1969266"/>
                </a:cubicBezTo>
                <a:cubicBezTo>
                  <a:pt x="204499" y="1929509"/>
                  <a:pt x="317142" y="1430897"/>
                  <a:pt x="295607" y="1472310"/>
                </a:cubicBezTo>
                <a:cubicBezTo>
                  <a:pt x="274072" y="1513723"/>
                  <a:pt x="110076" y="2075283"/>
                  <a:pt x="67007" y="2217744"/>
                </a:cubicBezTo>
                <a:cubicBezTo>
                  <a:pt x="23937" y="2360205"/>
                  <a:pt x="-42323" y="2600401"/>
                  <a:pt x="37190" y="2327075"/>
                </a:cubicBezTo>
                <a:cubicBezTo>
                  <a:pt x="116703" y="2053749"/>
                  <a:pt x="428129" y="963758"/>
                  <a:pt x="544085" y="577788"/>
                </a:cubicBezTo>
                <a:cubicBezTo>
                  <a:pt x="660041" y="191818"/>
                  <a:pt x="708080" y="24509"/>
                  <a:pt x="713050" y="131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042582D6-9802-9DF1-D918-DB452A7A98CE}"/>
              </a:ext>
            </a:extLst>
          </p:cNvPr>
          <p:cNvSpPr/>
          <p:nvPr/>
        </p:nvSpPr>
        <p:spPr>
          <a:xfrm>
            <a:off x="6152121" y="9740337"/>
            <a:ext cx="222144" cy="896548"/>
          </a:xfrm>
          <a:custGeom>
            <a:avLst/>
            <a:gdLst>
              <a:gd name="connsiteX0" fmla="*/ 201 w 222144"/>
              <a:gd name="connsiteY0" fmla="*/ 11 h 896548"/>
              <a:gd name="connsiteX1" fmla="*/ 179105 w 222144"/>
              <a:gd name="connsiteY1" fmla="*/ 308124 h 896548"/>
              <a:gd name="connsiteX2" fmla="*/ 159227 w 222144"/>
              <a:gd name="connsiteY2" fmla="*/ 775263 h 896548"/>
              <a:gd name="connsiteX3" fmla="*/ 139349 w 222144"/>
              <a:gd name="connsiteY3" fmla="*/ 864715 h 896548"/>
              <a:gd name="connsiteX4" fmla="*/ 218862 w 222144"/>
              <a:gd name="connsiteY4" fmla="*/ 318063 h 896548"/>
              <a:gd name="connsiteX5" fmla="*/ 201 w 222144"/>
              <a:gd name="connsiteY5" fmla="*/ 11 h 89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44" h="896548">
                <a:moveTo>
                  <a:pt x="201" y="11"/>
                </a:moveTo>
                <a:cubicBezTo>
                  <a:pt x="-6425" y="-1646"/>
                  <a:pt x="152601" y="178915"/>
                  <a:pt x="179105" y="308124"/>
                </a:cubicBezTo>
                <a:cubicBezTo>
                  <a:pt x="205609" y="437333"/>
                  <a:pt x="165853" y="682498"/>
                  <a:pt x="159227" y="775263"/>
                </a:cubicBezTo>
                <a:cubicBezTo>
                  <a:pt x="152601" y="868028"/>
                  <a:pt x="129410" y="940915"/>
                  <a:pt x="139349" y="864715"/>
                </a:cubicBezTo>
                <a:cubicBezTo>
                  <a:pt x="149288" y="788515"/>
                  <a:pt x="240397" y="462180"/>
                  <a:pt x="218862" y="318063"/>
                </a:cubicBezTo>
                <a:cubicBezTo>
                  <a:pt x="197327" y="173946"/>
                  <a:pt x="6827" y="1668"/>
                  <a:pt x="201" y="1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1E4D49C8-1D74-0699-CEB6-924323840148}"/>
              </a:ext>
            </a:extLst>
          </p:cNvPr>
          <p:cNvSpPr/>
          <p:nvPr/>
        </p:nvSpPr>
        <p:spPr>
          <a:xfrm>
            <a:off x="5752259" y="10001029"/>
            <a:ext cx="355836" cy="639760"/>
          </a:xfrm>
          <a:custGeom>
            <a:avLst/>
            <a:gdLst>
              <a:gd name="connsiteX0" fmla="*/ 350367 w 355836"/>
              <a:gd name="connsiteY0" fmla="*/ 7675 h 639760"/>
              <a:gd name="connsiteX1" fmla="*/ 2498 w 355836"/>
              <a:gd name="connsiteY1" fmla="*/ 633841 h 639760"/>
              <a:gd name="connsiteX2" fmla="*/ 201280 w 355836"/>
              <a:gd name="connsiteY2" fmla="*/ 305849 h 639760"/>
              <a:gd name="connsiteX3" fmla="*/ 350367 w 355836"/>
              <a:gd name="connsiteY3" fmla="*/ 7675 h 6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36" h="639760">
                <a:moveTo>
                  <a:pt x="350367" y="7675"/>
                </a:moveTo>
                <a:cubicBezTo>
                  <a:pt x="317237" y="62340"/>
                  <a:pt x="27346" y="584145"/>
                  <a:pt x="2498" y="633841"/>
                </a:cubicBezTo>
                <a:cubicBezTo>
                  <a:pt x="-22350" y="683537"/>
                  <a:pt x="144958" y="406897"/>
                  <a:pt x="201280" y="305849"/>
                </a:cubicBezTo>
                <a:cubicBezTo>
                  <a:pt x="257602" y="204801"/>
                  <a:pt x="383497" y="-46990"/>
                  <a:pt x="350367" y="76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E9E85040-F8BB-95C8-580A-A56B4EFEB613}"/>
              </a:ext>
            </a:extLst>
          </p:cNvPr>
          <p:cNvSpPr/>
          <p:nvPr/>
        </p:nvSpPr>
        <p:spPr>
          <a:xfrm>
            <a:off x="6083963" y="10027806"/>
            <a:ext cx="178010" cy="419017"/>
          </a:xfrm>
          <a:custGeom>
            <a:avLst/>
            <a:gdLst>
              <a:gd name="connsiteX0" fmla="*/ 177689 w 178010"/>
              <a:gd name="connsiteY0" fmla="*/ 777 h 419017"/>
              <a:gd name="connsiteX1" fmla="*/ 58420 w 178010"/>
              <a:gd name="connsiteY1" fmla="*/ 179681 h 419017"/>
              <a:gd name="connsiteX2" fmla="*/ 8724 w 178010"/>
              <a:gd name="connsiteY2" fmla="*/ 418220 h 419017"/>
              <a:gd name="connsiteX3" fmla="*/ 18663 w 178010"/>
              <a:gd name="connsiteY3" fmla="*/ 249255 h 419017"/>
              <a:gd name="connsiteX4" fmla="*/ 177689 w 178010"/>
              <a:gd name="connsiteY4" fmla="*/ 777 h 4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0" h="419017">
                <a:moveTo>
                  <a:pt x="177689" y="777"/>
                </a:moveTo>
                <a:cubicBezTo>
                  <a:pt x="184315" y="-10819"/>
                  <a:pt x="86581" y="110107"/>
                  <a:pt x="58420" y="179681"/>
                </a:cubicBezTo>
                <a:cubicBezTo>
                  <a:pt x="30259" y="249255"/>
                  <a:pt x="15350" y="406624"/>
                  <a:pt x="8724" y="418220"/>
                </a:cubicBezTo>
                <a:cubicBezTo>
                  <a:pt x="2098" y="429816"/>
                  <a:pt x="-11154" y="312203"/>
                  <a:pt x="18663" y="249255"/>
                </a:cubicBezTo>
                <a:cubicBezTo>
                  <a:pt x="48480" y="186307"/>
                  <a:pt x="171063" y="12373"/>
                  <a:pt x="177689" y="77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A1E4BDDF-65EA-F3EE-C380-8BD3CBFE5130}"/>
              </a:ext>
            </a:extLst>
          </p:cNvPr>
          <p:cNvSpPr/>
          <p:nvPr/>
        </p:nvSpPr>
        <p:spPr>
          <a:xfrm>
            <a:off x="6156293" y="8463786"/>
            <a:ext cx="413902" cy="1370028"/>
          </a:xfrm>
          <a:custGeom>
            <a:avLst/>
            <a:gdLst>
              <a:gd name="connsiteX0" fmla="*/ 413472 w 413902"/>
              <a:gd name="connsiteY0" fmla="*/ 4353 h 1370028"/>
              <a:gd name="connsiteX1" fmla="*/ 5968 w 413902"/>
              <a:gd name="connsiteY1" fmla="*/ 1356075 h 1370028"/>
              <a:gd name="connsiteX2" fmla="*/ 164994 w 413902"/>
              <a:gd name="connsiteY2" fmla="*/ 719971 h 1370028"/>
              <a:gd name="connsiteX3" fmla="*/ 85481 w 413902"/>
              <a:gd name="connsiteY3" fmla="*/ 918753 h 1370028"/>
              <a:gd name="connsiteX4" fmla="*/ 413472 w 413902"/>
              <a:gd name="connsiteY4" fmla="*/ 4353 h 137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02" h="1370028">
                <a:moveTo>
                  <a:pt x="413472" y="4353"/>
                </a:moveTo>
                <a:cubicBezTo>
                  <a:pt x="400220" y="77240"/>
                  <a:pt x="47381" y="1236805"/>
                  <a:pt x="5968" y="1356075"/>
                </a:cubicBezTo>
                <a:cubicBezTo>
                  <a:pt x="-35445" y="1475345"/>
                  <a:pt x="151742" y="792858"/>
                  <a:pt x="164994" y="719971"/>
                </a:cubicBezTo>
                <a:cubicBezTo>
                  <a:pt x="178246" y="647084"/>
                  <a:pt x="40755" y="1041336"/>
                  <a:pt x="85481" y="918753"/>
                </a:cubicBezTo>
                <a:cubicBezTo>
                  <a:pt x="130207" y="796170"/>
                  <a:pt x="426724" y="-68534"/>
                  <a:pt x="413472" y="43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CE769C91-184B-85A8-8A61-1CA3A8B1C468}"/>
              </a:ext>
            </a:extLst>
          </p:cNvPr>
          <p:cNvSpPr/>
          <p:nvPr/>
        </p:nvSpPr>
        <p:spPr>
          <a:xfrm>
            <a:off x="6023266" y="7891416"/>
            <a:ext cx="539670" cy="1188596"/>
          </a:xfrm>
          <a:custGeom>
            <a:avLst/>
            <a:gdLst>
              <a:gd name="connsiteX0" fmla="*/ 536560 w 539670"/>
              <a:gd name="connsiteY0" fmla="*/ 10193 h 1188596"/>
              <a:gd name="connsiteX1" fmla="*/ 9786 w 539670"/>
              <a:gd name="connsiteY1" fmla="*/ 1173071 h 1188596"/>
              <a:gd name="connsiteX2" fmla="*/ 218508 w 539670"/>
              <a:gd name="connsiteY2" fmla="*/ 636358 h 1188596"/>
              <a:gd name="connsiteX3" fmla="*/ 536560 w 539670"/>
              <a:gd name="connsiteY3" fmla="*/ 10193 h 11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70" h="1188596">
                <a:moveTo>
                  <a:pt x="536560" y="10193"/>
                </a:moveTo>
                <a:cubicBezTo>
                  <a:pt x="501773" y="99645"/>
                  <a:pt x="62795" y="1068710"/>
                  <a:pt x="9786" y="1173071"/>
                </a:cubicBezTo>
                <a:cubicBezTo>
                  <a:pt x="-43223" y="1277432"/>
                  <a:pt x="132369" y="828515"/>
                  <a:pt x="218508" y="636358"/>
                </a:cubicBezTo>
                <a:cubicBezTo>
                  <a:pt x="304647" y="444201"/>
                  <a:pt x="571347" y="-79259"/>
                  <a:pt x="536560" y="101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951968AF-2FEF-4D1E-4B94-848221CAF3AD}"/>
              </a:ext>
            </a:extLst>
          </p:cNvPr>
          <p:cNvSpPr/>
          <p:nvPr/>
        </p:nvSpPr>
        <p:spPr>
          <a:xfrm>
            <a:off x="3278605" y="4611210"/>
            <a:ext cx="521129" cy="239833"/>
          </a:xfrm>
          <a:custGeom>
            <a:avLst/>
            <a:gdLst>
              <a:gd name="connsiteX0" fmla="*/ 1308 w 521129"/>
              <a:gd name="connsiteY0" fmla="*/ 129755 h 239833"/>
              <a:gd name="connsiteX1" fmla="*/ 319360 w 521129"/>
              <a:gd name="connsiteY1" fmla="*/ 169512 h 239833"/>
              <a:gd name="connsiteX2" fmla="*/ 518143 w 521129"/>
              <a:gd name="connsiteY2" fmla="*/ 547 h 239833"/>
              <a:gd name="connsiteX3" fmla="*/ 428691 w 521129"/>
              <a:gd name="connsiteY3" fmla="*/ 119816 h 239833"/>
              <a:gd name="connsiteX4" fmla="*/ 289543 w 521129"/>
              <a:gd name="connsiteY4" fmla="*/ 239086 h 239833"/>
              <a:gd name="connsiteX5" fmla="*/ 210030 w 521129"/>
              <a:gd name="connsiteY5" fmla="*/ 169512 h 239833"/>
              <a:gd name="connsiteX6" fmla="*/ 1308 w 521129"/>
              <a:gd name="connsiteY6" fmla="*/ 129755 h 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129" h="239833">
                <a:moveTo>
                  <a:pt x="1308" y="129755"/>
                </a:moveTo>
                <a:cubicBezTo>
                  <a:pt x="19530" y="129755"/>
                  <a:pt x="233221" y="191047"/>
                  <a:pt x="319360" y="169512"/>
                </a:cubicBezTo>
                <a:cubicBezTo>
                  <a:pt x="405499" y="147977"/>
                  <a:pt x="499921" y="8830"/>
                  <a:pt x="518143" y="547"/>
                </a:cubicBezTo>
                <a:cubicBezTo>
                  <a:pt x="536365" y="-7736"/>
                  <a:pt x="466791" y="80060"/>
                  <a:pt x="428691" y="119816"/>
                </a:cubicBezTo>
                <a:cubicBezTo>
                  <a:pt x="390591" y="159572"/>
                  <a:pt x="325986" y="230803"/>
                  <a:pt x="289543" y="239086"/>
                </a:cubicBezTo>
                <a:cubicBezTo>
                  <a:pt x="253100" y="247369"/>
                  <a:pt x="259726" y="184421"/>
                  <a:pt x="210030" y="169512"/>
                </a:cubicBezTo>
                <a:cubicBezTo>
                  <a:pt x="160334" y="154603"/>
                  <a:pt x="-16914" y="129755"/>
                  <a:pt x="1308" y="1297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C7EF3F84-FD78-FD9D-F78E-FE193CC54572}"/>
              </a:ext>
            </a:extLst>
          </p:cNvPr>
          <p:cNvSpPr/>
          <p:nvPr/>
        </p:nvSpPr>
        <p:spPr>
          <a:xfrm>
            <a:off x="3140512" y="4760843"/>
            <a:ext cx="100079" cy="457200"/>
          </a:xfrm>
          <a:custGeom>
            <a:avLst/>
            <a:gdLst>
              <a:gd name="connsiteX0" fmla="*/ 30071 w 100079"/>
              <a:gd name="connsiteY0" fmla="*/ 0 h 457200"/>
              <a:gd name="connsiteX1" fmla="*/ 69827 w 100079"/>
              <a:gd name="connsiteY1" fmla="*/ 258418 h 457200"/>
              <a:gd name="connsiteX2" fmla="*/ 253 w 100079"/>
              <a:gd name="connsiteY2" fmla="*/ 457200 h 457200"/>
              <a:gd name="connsiteX3" fmla="*/ 99645 w 100079"/>
              <a:gd name="connsiteY3" fmla="*/ 258418 h 457200"/>
              <a:gd name="connsiteX4" fmla="*/ 30071 w 100079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9" h="457200">
                <a:moveTo>
                  <a:pt x="30071" y="0"/>
                </a:moveTo>
                <a:cubicBezTo>
                  <a:pt x="25101" y="0"/>
                  <a:pt x="74797" y="182218"/>
                  <a:pt x="69827" y="258418"/>
                </a:cubicBezTo>
                <a:cubicBezTo>
                  <a:pt x="64857" y="334618"/>
                  <a:pt x="-4717" y="457200"/>
                  <a:pt x="253" y="457200"/>
                </a:cubicBezTo>
                <a:cubicBezTo>
                  <a:pt x="5223" y="457200"/>
                  <a:pt x="93019" y="336275"/>
                  <a:pt x="99645" y="258418"/>
                </a:cubicBezTo>
                <a:cubicBezTo>
                  <a:pt x="106271" y="180562"/>
                  <a:pt x="35041" y="0"/>
                  <a:pt x="3007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3218A581-3B1C-F59A-94D0-46897D2009FF}"/>
              </a:ext>
            </a:extLst>
          </p:cNvPr>
          <p:cNvSpPr/>
          <p:nvPr/>
        </p:nvSpPr>
        <p:spPr>
          <a:xfrm>
            <a:off x="3076568" y="5519364"/>
            <a:ext cx="322615" cy="586016"/>
          </a:xfrm>
          <a:custGeom>
            <a:avLst/>
            <a:gdLst>
              <a:gd name="connsiteX0" fmla="*/ 4562 w 322615"/>
              <a:gd name="connsiteY0" fmla="*/ 6793 h 586016"/>
              <a:gd name="connsiteX1" fmla="*/ 253041 w 322615"/>
              <a:gd name="connsiteY1" fmla="*/ 444114 h 586016"/>
              <a:gd name="connsiteX2" fmla="*/ 322615 w 322615"/>
              <a:gd name="connsiteY2" fmla="*/ 583262 h 586016"/>
              <a:gd name="connsiteX3" fmla="*/ 253041 w 322615"/>
              <a:gd name="connsiteY3" fmla="*/ 344723 h 586016"/>
              <a:gd name="connsiteX4" fmla="*/ 103954 w 322615"/>
              <a:gd name="connsiteY4" fmla="*/ 185697 h 586016"/>
              <a:gd name="connsiteX5" fmla="*/ 4562 w 322615"/>
              <a:gd name="connsiteY5" fmla="*/ 6793 h 5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615" h="586016">
                <a:moveTo>
                  <a:pt x="4562" y="6793"/>
                </a:moveTo>
                <a:cubicBezTo>
                  <a:pt x="29410" y="49863"/>
                  <a:pt x="200032" y="348036"/>
                  <a:pt x="253041" y="444114"/>
                </a:cubicBezTo>
                <a:cubicBezTo>
                  <a:pt x="306050" y="540192"/>
                  <a:pt x="322615" y="599827"/>
                  <a:pt x="322615" y="583262"/>
                </a:cubicBezTo>
                <a:cubicBezTo>
                  <a:pt x="322615" y="566697"/>
                  <a:pt x="289485" y="410984"/>
                  <a:pt x="253041" y="344723"/>
                </a:cubicBezTo>
                <a:cubicBezTo>
                  <a:pt x="216597" y="278462"/>
                  <a:pt x="145367" y="233736"/>
                  <a:pt x="103954" y="185697"/>
                </a:cubicBezTo>
                <a:cubicBezTo>
                  <a:pt x="62541" y="137658"/>
                  <a:pt x="-20286" y="-36277"/>
                  <a:pt x="4562" y="679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E2F21B2-ADD6-0283-64B3-7F58578E4DED}"/>
              </a:ext>
            </a:extLst>
          </p:cNvPr>
          <p:cNvSpPr/>
          <p:nvPr/>
        </p:nvSpPr>
        <p:spPr>
          <a:xfrm>
            <a:off x="3568148" y="5555857"/>
            <a:ext cx="262635" cy="656185"/>
          </a:xfrm>
          <a:custGeom>
            <a:avLst/>
            <a:gdLst>
              <a:gd name="connsiteX0" fmla="*/ 0 w 262635"/>
              <a:gd name="connsiteY0" fmla="*/ 117 h 656185"/>
              <a:gd name="connsiteX1" fmla="*/ 208722 w 262635"/>
              <a:gd name="connsiteY1" fmla="*/ 377804 h 656185"/>
              <a:gd name="connsiteX2" fmla="*/ 119269 w 262635"/>
              <a:gd name="connsiteY2" fmla="*/ 656100 h 656185"/>
              <a:gd name="connsiteX3" fmla="*/ 258417 w 262635"/>
              <a:gd name="connsiteY3" fmla="*/ 407621 h 656185"/>
              <a:gd name="connsiteX4" fmla="*/ 208722 w 262635"/>
              <a:gd name="connsiteY4" fmla="*/ 417560 h 656185"/>
              <a:gd name="connsiteX5" fmla="*/ 0 w 262635"/>
              <a:gd name="connsiteY5" fmla="*/ 117 h 6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35" h="656185">
                <a:moveTo>
                  <a:pt x="0" y="117"/>
                </a:moveTo>
                <a:cubicBezTo>
                  <a:pt x="0" y="-6509"/>
                  <a:pt x="188844" y="268474"/>
                  <a:pt x="208722" y="377804"/>
                </a:cubicBezTo>
                <a:cubicBezTo>
                  <a:pt x="228600" y="487135"/>
                  <a:pt x="110987" y="651131"/>
                  <a:pt x="119269" y="656100"/>
                </a:cubicBezTo>
                <a:cubicBezTo>
                  <a:pt x="127551" y="661069"/>
                  <a:pt x="243508" y="447378"/>
                  <a:pt x="258417" y="407621"/>
                </a:cubicBezTo>
                <a:cubicBezTo>
                  <a:pt x="273326" y="367864"/>
                  <a:pt x="246822" y="488790"/>
                  <a:pt x="208722" y="417560"/>
                </a:cubicBezTo>
                <a:cubicBezTo>
                  <a:pt x="170622" y="346330"/>
                  <a:pt x="0" y="6743"/>
                  <a:pt x="0" y="1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DF194B15-9BB1-0658-7069-EE9E2C9A3725}"/>
              </a:ext>
            </a:extLst>
          </p:cNvPr>
          <p:cNvSpPr/>
          <p:nvPr/>
        </p:nvSpPr>
        <p:spPr>
          <a:xfrm>
            <a:off x="3537971" y="4959494"/>
            <a:ext cx="90418" cy="407797"/>
          </a:xfrm>
          <a:custGeom>
            <a:avLst/>
            <a:gdLst>
              <a:gd name="connsiteX0" fmla="*/ 89812 w 90418"/>
              <a:gd name="connsiteY0" fmla="*/ 132 h 407797"/>
              <a:gd name="connsiteX1" fmla="*/ 40116 w 90418"/>
              <a:gd name="connsiteY1" fmla="*/ 198915 h 407797"/>
              <a:gd name="connsiteX2" fmla="*/ 50055 w 90418"/>
              <a:gd name="connsiteY2" fmla="*/ 407636 h 407797"/>
              <a:gd name="connsiteX3" fmla="*/ 359 w 90418"/>
              <a:gd name="connsiteY3" fmla="*/ 228732 h 407797"/>
              <a:gd name="connsiteX4" fmla="*/ 89812 w 90418"/>
              <a:gd name="connsiteY4" fmla="*/ 132 h 40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18" h="407797">
                <a:moveTo>
                  <a:pt x="89812" y="132"/>
                </a:moveTo>
                <a:cubicBezTo>
                  <a:pt x="96438" y="-4837"/>
                  <a:pt x="46742" y="130998"/>
                  <a:pt x="40116" y="198915"/>
                </a:cubicBezTo>
                <a:cubicBezTo>
                  <a:pt x="33490" y="266832"/>
                  <a:pt x="56681" y="402667"/>
                  <a:pt x="50055" y="407636"/>
                </a:cubicBezTo>
                <a:cubicBezTo>
                  <a:pt x="43429" y="412605"/>
                  <a:pt x="-4611" y="301619"/>
                  <a:pt x="359" y="228732"/>
                </a:cubicBezTo>
                <a:cubicBezTo>
                  <a:pt x="5328" y="155845"/>
                  <a:pt x="83186" y="5101"/>
                  <a:pt x="89812" y="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074E23C-6644-E129-1F65-78639198A84C}"/>
              </a:ext>
            </a:extLst>
          </p:cNvPr>
          <p:cNvSpPr/>
          <p:nvPr/>
        </p:nvSpPr>
        <p:spPr>
          <a:xfrm>
            <a:off x="4202164" y="5752342"/>
            <a:ext cx="274272" cy="193067"/>
          </a:xfrm>
          <a:custGeom>
            <a:avLst/>
            <a:gdLst>
              <a:gd name="connsiteX0" fmla="*/ 2088 w 274272"/>
              <a:gd name="connsiteY0" fmla="*/ 2415 h 193067"/>
              <a:gd name="connsiteX1" fmla="*/ 270445 w 274272"/>
              <a:gd name="connsiteY1" fmla="*/ 191258 h 193067"/>
              <a:gd name="connsiteX2" fmla="*/ 151175 w 274272"/>
              <a:gd name="connsiteY2" fmla="*/ 91867 h 193067"/>
              <a:gd name="connsiteX3" fmla="*/ 2088 w 274272"/>
              <a:gd name="connsiteY3" fmla="*/ 2415 h 19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72" h="193067">
                <a:moveTo>
                  <a:pt x="2088" y="2415"/>
                </a:moveTo>
                <a:cubicBezTo>
                  <a:pt x="21966" y="18980"/>
                  <a:pt x="245597" y="176349"/>
                  <a:pt x="270445" y="191258"/>
                </a:cubicBezTo>
                <a:cubicBezTo>
                  <a:pt x="295293" y="206167"/>
                  <a:pt x="192588" y="124997"/>
                  <a:pt x="151175" y="91867"/>
                </a:cubicBezTo>
                <a:cubicBezTo>
                  <a:pt x="109762" y="58737"/>
                  <a:pt x="-17790" y="-14150"/>
                  <a:pt x="2088" y="241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3042E592-431A-8240-836E-77D8ED450B3A}"/>
              </a:ext>
            </a:extLst>
          </p:cNvPr>
          <p:cNvSpPr/>
          <p:nvPr/>
        </p:nvSpPr>
        <p:spPr>
          <a:xfrm>
            <a:off x="6227224" y="7321292"/>
            <a:ext cx="303530" cy="1090909"/>
          </a:xfrm>
          <a:custGeom>
            <a:avLst/>
            <a:gdLst>
              <a:gd name="connsiteX0" fmla="*/ 94063 w 303530"/>
              <a:gd name="connsiteY0" fmla="*/ 272204 h 1090909"/>
              <a:gd name="connsiteX1" fmla="*/ 44367 w 303530"/>
              <a:gd name="connsiteY1" fmla="*/ 729404 h 1090909"/>
              <a:gd name="connsiteX2" fmla="*/ 4611 w 303530"/>
              <a:gd name="connsiteY2" fmla="*/ 1077273 h 1090909"/>
              <a:gd name="connsiteX3" fmla="*/ 34428 w 303530"/>
              <a:gd name="connsiteY3" fmla="*/ 918247 h 1090909"/>
              <a:gd name="connsiteX4" fmla="*/ 302785 w 303530"/>
              <a:gd name="connsiteY4" fmla="*/ 3847 h 1090909"/>
              <a:gd name="connsiteX5" fmla="*/ 113941 w 303530"/>
              <a:gd name="connsiteY5" fmla="*/ 580317 h 1090909"/>
              <a:gd name="connsiteX6" fmla="*/ 94063 w 303530"/>
              <a:gd name="connsiteY6" fmla="*/ 272204 h 109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530" h="1090909">
                <a:moveTo>
                  <a:pt x="94063" y="272204"/>
                </a:moveTo>
                <a:cubicBezTo>
                  <a:pt x="82467" y="297052"/>
                  <a:pt x="59276" y="595226"/>
                  <a:pt x="44367" y="729404"/>
                </a:cubicBezTo>
                <a:cubicBezTo>
                  <a:pt x="29458" y="863582"/>
                  <a:pt x="6267" y="1045799"/>
                  <a:pt x="4611" y="1077273"/>
                </a:cubicBezTo>
                <a:cubicBezTo>
                  <a:pt x="2955" y="1108747"/>
                  <a:pt x="-15268" y="1097151"/>
                  <a:pt x="34428" y="918247"/>
                </a:cubicBezTo>
                <a:cubicBezTo>
                  <a:pt x="84124" y="739343"/>
                  <a:pt x="289533" y="60169"/>
                  <a:pt x="302785" y="3847"/>
                </a:cubicBezTo>
                <a:cubicBezTo>
                  <a:pt x="316037" y="-52475"/>
                  <a:pt x="148728" y="527308"/>
                  <a:pt x="113941" y="580317"/>
                </a:cubicBezTo>
                <a:cubicBezTo>
                  <a:pt x="79154" y="633326"/>
                  <a:pt x="105659" y="247356"/>
                  <a:pt x="94063" y="27220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90F5CC85-432C-DCDA-2FB0-E7F41BC34032}"/>
              </a:ext>
            </a:extLst>
          </p:cNvPr>
          <p:cNvSpPr/>
          <p:nvPr/>
        </p:nvSpPr>
        <p:spPr>
          <a:xfrm>
            <a:off x="5714773" y="9203635"/>
            <a:ext cx="124919" cy="506895"/>
          </a:xfrm>
          <a:custGeom>
            <a:avLst/>
            <a:gdLst>
              <a:gd name="connsiteX0" fmla="*/ 227 w 124919"/>
              <a:gd name="connsiteY0" fmla="*/ 0 h 506895"/>
              <a:gd name="connsiteX1" fmla="*/ 89679 w 124919"/>
              <a:gd name="connsiteY1" fmla="*/ 248478 h 506895"/>
              <a:gd name="connsiteX2" fmla="*/ 99618 w 124919"/>
              <a:gd name="connsiteY2" fmla="*/ 506895 h 506895"/>
              <a:gd name="connsiteX3" fmla="*/ 119497 w 124919"/>
              <a:gd name="connsiteY3" fmla="*/ 248478 h 506895"/>
              <a:gd name="connsiteX4" fmla="*/ 227 w 124919"/>
              <a:gd name="connsiteY4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19" h="506895">
                <a:moveTo>
                  <a:pt x="227" y="0"/>
                </a:moveTo>
                <a:cubicBezTo>
                  <a:pt x="-4743" y="0"/>
                  <a:pt x="73114" y="163996"/>
                  <a:pt x="89679" y="248478"/>
                </a:cubicBezTo>
                <a:cubicBezTo>
                  <a:pt x="106244" y="332960"/>
                  <a:pt x="94648" y="506895"/>
                  <a:pt x="99618" y="506895"/>
                </a:cubicBezTo>
                <a:cubicBezTo>
                  <a:pt x="104588" y="506895"/>
                  <a:pt x="137719" y="332961"/>
                  <a:pt x="119497" y="248478"/>
                </a:cubicBezTo>
                <a:cubicBezTo>
                  <a:pt x="101275" y="163996"/>
                  <a:pt x="5197" y="0"/>
                  <a:pt x="227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6C97189E-6D2A-3A38-EBE2-19D60EC03609}"/>
              </a:ext>
            </a:extLst>
          </p:cNvPr>
          <p:cNvSpPr/>
          <p:nvPr/>
        </p:nvSpPr>
        <p:spPr>
          <a:xfrm>
            <a:off x="3674332" y="2173110"/>
            <a:ext cx="306039" cy="1000106"/>
          </a:xfrm>
          <a:custGeom>
            <a:avLst/>
            <a:gdLst>
              <a:gd name="connsiteX0" fmla="*/ 305001 w 306039"/>
              <a:gd name="connsiteY0" fmla="*/ 163690 h 1000106"/>
              <a:gd name="connsiteX1" fmla="*/ 237268 w 306039"/>
              <a:gd name="connsiteY1" fmla="*/ 366890 h 1000106"/>
              <a:gd name="connsiteX2" fmla="*/ 118735 w 306039"/>
              <a:gd name="connsiteY2" fmla="*/ 953912 h 1000106"/>
              <a:gd name="connsiteX3" fmla="*/ 180824 w 306039"/>
              <a:gd name="connsiteY3" fmla="*/ 649112 h 1000106"/>
              <a:gd name="connsiteX4" fmla="*/ 180824 w 306039"/>
              <a:gd name="connsiteY4" fmla="*/ 462846 h 1000106"/>
              <a:gd name="connsiteX5" fmla="*/ 201 w 306039"/>
              <a:gd name="connsiteY5" fmla="*/ 1 h 1000106"/>
              <a:gd name="connsiteX6" fmla="*/ 220335 w 306039"/>
              <a:gd name="connsiteY6" fmla="*/ 457201 h 1000106"/>
              <a:gd name="connsiteX7" fmla="*/ 209046 w 306039"/>
              <a:gd name="connsiteY7" fmla="*/ 293512 h 1000106"/>
              <a:gd name="connsiteX8" fmla="*/ 113090 w 306039"/>
              <a:gd name="connsiteY8" fmla="*/ 993423 h 1000106"/>
              <a:gd name="connsiteX9" fmla="*/ 186468 w 306039"/>
              <a:gd name="connsiteY9" fmla="*/ 620890 h 1000106"/>
              <a:gd name="connsiteX10" fmla="*/ 305001 w 306039"/>
              <a:gd name="connsiteY10" fmla="*/ 163690 h 100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039" h="1000106">
                <a:moveTo>
                  <a:pt x="305001" y="163690"/>
                </a:moveTo>
                <a:cubicBezTo>
                  <a:pt x="313468" y="121357"/>
                  <a:pt x="268312" y="235186"/>
                  <a:pt x="237268" y="366890"/>
                </a:cubicBezTo>
                <a:cubicBezTo>
                  <a:pt x="206224" y="498594"/>
                  <a:pt x="128142" y="906875"/>
                  <a:pt x="118735" y="953912"/>
                </a:cubicBezTo>
                <a:cubicBezTo>
                  <a:pt x="109328" y="1000949"/>
                  <a:pt x="170476" y="730956"/>
                  <a:pt x="180824" y="649112"/>
                </a:cubicBezTo>
                <a:cubicBezTo>
                  <a:pt x="191172" y="567268"/>
                  <a:pt x="210928" y="571031"/>
                  <a:pt x="180824" y="462846"/>
                </a:cubicBezTo>
                <a:cubicBezTo>
                  <a:pt x="150720" y="354661"/>
                  <a:pt x="-6384" y="942"/>
                  <a:pt x="201" y="1"/>
                </a:cubicBezTo>
                <a:cubicBezTo>
                  <a:pt x="6786" y="-940"/>
                  <a:pt x="185528" y="408283"/>
                  <a:pt x="220335" y="457201"/>
                </a:cubicBezTo>
                <a:cubicBezTo>
                  <a:pt x="255142" y="506119"/>
                  <a:pt x="226920" y="204142"/>
                  <a:pt x="209046" y="293512"/>
                </a:cubicBezTo>
                <a:cubicBezTo>
                  <a:pt x="191172" y="382882"/>
                  <a:pt x="116853" y="938860"/>
                  <a:pt x="113090" y="993423"/>
                </a:cubicBezTo>
                <a:cubicBezTo>
                  <a:pt x="109327" y="1047986"/>
                  <a:pt x="149779" y="754475"/>
                  <a:pt x="186468" y="620890"/>
                </a:cubicBezTo>
                <a:cubicBezTo>
                  <a:pt x="223157" y="487305"/>
                  <a:pt x="296534" y="206023"/>
                  <a:pt x="305001" y="1636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EFE29379-4955-8CBA-24CE-303F0CD36C69}"/>
              </a:ext>
            </a:extLst>
          </p:cNvPr>
          <p:cNvSpPr/>
          <p:nvPr/>
        </p:nvSpPr>
        <p:spPr>
          <a:xfrm>
            <a:off x="3678642" y="101322"/>
            <a:ext cx="690704" cy="2081427"/>
          </a:xfrm>
          <a:custGeom>
            <a:avLst/>
            <a:gdLst>
              <a:gd name="connsiteX0" fmla="*/ 594202 w 690704"/>
              <a:gd name="connsiteY0" fmla="*/ 254278 h 2081427"/>
              <a:gd name="connsiteX1" fmla="*/ 216025 w 690704"/>
              <a:gd name="connsiteY1" fmla="*/ 1360589 h 2081427"/>
              <a:gd name="connsiteX2" fmla="*/ 153936 w 690704"/>
              <a:gd name="connsiteY2" fmla="*/ 1823434 h 2081427"/>
              <a:gd name="connsiteX3" fmla="*/ 165225 w 690704"/>
              <a:gd name="connsiteY3" fmla="*/ 1642811 h 2081427"/>
              <a:gd name="connsiteX4" fmla="*/ 159580 w 690704"/>
              <a:gd name="connsiteY4" fmla="*/ 2077434 h 2081427"/>
              <a:gd name="connsiteX5" fmla="*/ 125714 w 690704"/>
              <a:gd name="connsiteY5" fmla="*/ 1795211 h 2081427"/>
              <a:gd name="connsiteX6" fmla="*/ 176514 w 690704"/>
              <a:gd name="connsiteY6" fmla="*/ 807434 h 2081427"/>
              <a:gd name="connsiteX7" fmla="*/ 69269 w 690704"/>
              <a:gd name="connsiteY7" fmla="*/ 1084011 h 2081427"/>
              <a:gd name="connsiteX8" fmla="*/ 486958 w 690704"/>
              <a:gd name="connsiteY8" fmla="*/ 147034 h 2081427"/>
              <a:gd name="connsiteX9" fmla="*/ 1536 w 690704"/>
              <a:gd name="connsiteY9" fmla="*/ 942900 h 2081427"/>
              <a:gd name="connsiteX10" fmla="*/ 684514 w 690704"/>
              <a:gd name="connsiteY10" fmla="*/ 5922 h 2081427"/>
              <a:gd name="connsiteX11" fmla="*/ 351491 w 690704"/>
              <a:gd name="connsiteY11" fmla="*/ 530856 h 2081427"/>
              <a:gd name="connsiteX12" fmla="*/ 594202 w 690704"/>
              <a:gd name="connsiteY12" fmla="*/ 254278 h 2081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0704" h="2081427">
                <a:moveTo>
                  <a:pt x="594202" y="254278"/>
                </a:moveTo>
                <a:cubicBezTo>
                  <a:pt x="571624" y="392567"/>
                  <a:pt x="289403" y="1099063"/>
                  <a:pt x="216025" y="1360589"/>
                </a:cubicBezTo>
                <a:cubicBezTo>
                  <a:pt x="142647" y="1622115"/>
                  <a:pt x="162403" y="1776397"/>
                  <a:pt x="153936" y="1823434"/>
                </a:cubicBezTo>
                <a:cubicBezTo>
                  <a:pt x="145469" y="1870471"/>
                  <a:pt x="164284" y="1600478"/>
                  <a:pt x="165225" y="1642811"/>
                </a:cubicBezTo>
                <a:cubicBezTo>
                  <a:pt x="166166" y="1685144"/>
                  <a:pt x="166165" y="2052034"/>
                  <a:pt x="159580" y="2077434"/>
                </a:cubicBezTo>
                <a:cubicBezTo>
                  <a:pt x="152995" y="2102834"/>
                  <a:pt x="122892" y="2006878"/>
                  <a:pt x="125714" y="1795211"/>
                </a:cubicBezTo>
                <a:cubicBezTo>
                  <a:pt x="128536" y="1583544"/>
                  <a:pt x="185921" y="925967"/>
                  <a:pt x="176514" y="807434"/>
                </a:cubicBezTo>
                <a:cubicBezTo>
                  <a:pt x="167106" y="688901"/>
                  <a:pt x="17528" y="1194078"/>
                  <a:pt x="69269" y="1084011"/>
                </a:cubicBezTo>
                <a:cubicBezTo>
                  <a:pt x="121010" y="973944"/>
                  <a:pt x="498247" y="170552"/>
                  <a:pt x="486958" y="147034"/>
                </a:cubicBezTo>
                <a:cubicBezTo>
                  <a:pt x="475669" y="123516"/>
                  <a:pt x="-31390" y="966419"/>
                  <a:pt x="1536" y="942900"/>
                </a:cubicBezTo>
                <a:cubicBezTo>
                  <a:pt x="34462" y="919381"/>
                  <a:pt x="626188" y="74596"/>
                  <a:pt x="684514" y="5922"/>
                </a:cubicBezTo>
                <a:cubicBezTo>
                  <a:pt x="742840" y="-62752"/>
                  <a:pt x="370306" y="487582"/>
                  <a:pt x="351491" y="530856"/>
                </a:cubicBezTo>
                <a:cubicBezTo>
                  <a:pt x="332676" y="574130"/>
                  <a:pt x="616780" y="115989"/>
                  <a:pt x="594202" y="254278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44BEC515-9152-7B32-A171-2E8B694B45E3}"/>
              </a:ext>
            </a:extLst>
          </p:cNvPr>
          <p:cNvSpPr/>
          <p:nvPr/>
        </p:nvSpPr>
        <p:spPr>
          <a:xfrm>
            <a:off x="3302262" y="6628"/>
            <a:ext cx="919930" cy="1518784"/>
          </a:xfrm>
          <a:custGeom>
            <a:avLst/>
            <a:gdLst>
              <a:gd name="connsiteX0" fmla="*/ 919782 w 919930"/>
              <a:gd name="connsiteY0" fmla="*/ 15950 h 1518784"/>
              <a:gd name="connsiteX1" fmla="*/ 202938 w 919930"/>
              <a:gd name="connsiteY1" fmla="*/ 1206928 h 1518784"/>
              <a:gd name="connsiteX2" fmla="*/ 440005 w 919930"/>
              <a:gd name="connsiteY2" fmla="*/ 761016 h 1518784"/>
              <a:gd name="connsiteX3" fmla="*/ 163427 w 919930"/>
              <a:gd name="connsiteY3" fmla="*/ 1167416 h 1518784"/>
              <a:gd name="connsiteX4" fmla="*/ 248094 w 919930"/>
              <a:gd name="connsiteY4" fmla="*/ 789239 h 1518784"/>
              <a:gd name="connsiteX5" fmla="*/ 90049 w 919930"/>
              <a:gd name="connsiteY5" fmla="*/ 1060172 h 1518784"/>
              <a:gd name="connsiteX6" fmla="*/ 27960 w 919930"/>
              <a:gd name="connsiteY6" fmla="*/ 1201283 h 1518784"/>
              <a:gd name="connsiteX7" fmla="*/ 5382 w 919930"/>
              <a:gd name="connsiteY7" fmla="*/ 1477861 h 1518784"/>
              <a:gd name="connsiteX8" fmla="*/ 11027 w 919930"/>
              <a:gd name="connsiteY8" fmla="*/ 1432705 h 1518784"/>
              <a:gd name="connsiteX9" fmla="*/ 118271 w 919930"/>
              <a:gd name="connsiteY9" fmla="*/ 693283 h 1518784"/>
              <a:gd name="connsiteX10" fmla="*/ 106982 w 919930"/>
              <a:gd name="connsiteY10" fmla="*/ 885194 h 1518784"/>
              <a:gd name="connsiteX11" fmla="*/ 535960 w 919930"/>
              <a:gd name="connsiteY11" fmla="*/ 371550 h 1518784"/>
              <a:gd name="connsiteX12" fmla="*/ 236805 w 919930"/>
              <a:gd name="connsiteY12" fmla="*/ 670705 h 1518784"/>
              <a:gd name="connsiteX13" fmla="*/ 767382 w 919930"/>
              <a:gd name="connsiteY13" fmla="*/ 49816 h 1518784"/>
              <a:gd name="connsiteX14" fmla="*/ 270671 w 919930"/>
              <a:gd name="connsiteY14" fmla="*/ 490083 h 1518784"/>
              <a:gd name="connsiteX15" fmla="*/ 919782 w 919930"/>
              <a:gd name="connsiteY15" fmla="*/ 15950 h 151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19930" h="1518784">
                <a:moveTo>
                  <a:pt x="919782" y="15950"/>
                </a:moveTo>
                <a:cubicBezTo>
                  <a:pt x="908493" y="135424"/>
                  <a:pt x="282901" y="1082750"/>
                  <a:pt x="202938" y="1206928"/>
                </a:cubicBezTo>
                <a:cubicBezTo>
                  <a:pt x="122975" y="1331106"/>
                  <a:pt x="446590" y="767601"/>
                  <a:pt x="440005" y="761016"/>
                </a:cubicBezTo>
                <a:cubicBezTo>
                  <a:pt x="433420" y="754431"/>
                  <a:pt x="195412" y="1162712"/>
                  <a:pt x="163427" y="1167416"/>
                </a:cubicBezTo>
                <a:cubicBezTo>
                  <a:pt x="131442" y="1172120"/>
                  <a:pt x="260324" y="807113"/>
                  <a:pt x="248094" y="789239"/>
                </a:cubicBezTo>
                <a:cubicBezTo>
                  <a:pt x="235864" y="771365"/>
                  <a:pt x="126738" y="991498"/>
                  <a:pt x="90049" y="1060172"/>
                </a:cubicBezTo>
                <a:cubicBezTo>
                  <a:pt x="53360" y="1128846"/>
                  <a:pt x="42071" y="1131668"/>
                  <a:pt x="27960" y="1201283"/>
                </a:cubicBezTo>
                <a:cubicBezTo>
                  <a:pt x="13849" y="1270898"/>
                  <a:pt x="8204" y="1439291"/>
                  <a:pt x="5382" y="1477861"/>
                </a:cubicBezTo>
                <a:cubicBezTo>
                  <a:pt x="2560" y="1516431"/>
                  <a:pt x="-7788" y="1563468"/>
                  <a:pt x="11027" y="1432705"/>
                </a:cubicBezTo>
                <a:cubicBezTo>
                  <a:pt x="29842" y="1301942"/>
                  <a:pt x="102278" y="784535"/>
                  <a:pt x="118271" y="693283"/>
                </a:cubicBezTo>
                <a:cubicBezTo>
                  <a:pt x="134263" y="602031"/>
                  <a:pt x="37367" y="938816"/>
                  <a:pt x="106982" y="885194"/>
                </a:cubicBezTo>
                <a:cubicBezTo>
                  <a:pt x="176597" y="831572"/>
                  <a:pt x="514323" y="407298"/>
                  <a:pt x="535960" y="371550"/>
                </a:cubicBezTo>
                <a:cubicBezTo>
                  <a:pt x="557597" y="335802"/>
                  <a:pt x="198235" y="724327"/>
                  <a:pt x="236805" y="670705"/>
                </a:cubicBezTo>
                <a:cubicBezTo>
                  <a:pt x="275375" y="617083"/>
                  <a:pt x="761738" y="79920"/>
                  <a:pt x="767382" y="49816"/>
                </a:cubicBezTo>
                <a:cubicBezTo>
                  <a:pt x="773026" y="19712"/>
                  <a:pt x="244330" y="492905"/>
                  <a:pt x="270671" y="490083"/>
                </a:cubicBezTo>
                <a:cubicBezTo>
                  <a:pt x="297012" y="487261"/>
                  <a:pt x="931071" y="-103524"/>
                  <a:pt x="919782" y="1595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A648F903-D702-BC8D-54F0-33620BA7453D}"/>
              </a:ext>
            </a:extLst>
          </p:cNvPr>
          <p:cNvSpPr/>
          <p:nvPr/>
        </p:nvSpPr>
        <p:spPr>
          <a:xfrm>
            <a:off x="2739168" y="1867684"/>
            <a:ext cx="1500999" cy="2610342"/>
          </a:xfrm>
          <a:custGeom>
            <a:avLst/>
            <a:gdLst>
              <a:gd name="connsiteX0" fmla="*/ 596699 w 1500999"/>
              <a:gd name="connsiteY0" fmla="*/ 6272 h 2610342"/>
              <a:gd name="connsiteX1" fmla="*/ 1178076 w 1500999"/>
              <a:gd name="connsiteY1" fmla="*/ 1547205 h 2610342"/>
              <a:gd name="connsiteX2" fmla="*/ 1110343 w 1500999"/>
              <a:gd name="connsiteY2" fmla="*/ 1293205 h 2610342"/>
              <a:gd name="connsiteX3" fmla="*/ 1499810 w 1500999"/>
              <a:gd name="connsiteY3" fmla="*/ 1919738 h 2610342"/>
              <a:gd name="connsiteX4" fmla="*/ 963588 w 1500999"/>
              <a:gd name="connsiteY4" fmla="*/ 2235827 h 2610342"/>
              <a:gd name="connsiteX5" fmla="*/ 133854 w 1500999"/>
              <a:gd name="connsiteY5" fmla="*/ 2608360 h 2610342"/>
              <a:gd name="connsiteX6" fmla="*/ 574121 w 1500999"/>
              <a:gd name="connsiteY6" fmla="*/ 2388227 h 2610342"/>
              <a:gd name="connsiteX7" fmla="*/ 71765 w 1500999"/>
              <a:gd name="connsiteY7" fmla="*/ 2495472 h 2610342"/>
              <a:gd name="connsiteX8" fmla="*/ 229810 w 1500999"/>
              <a:gd name="connsiteY8" fmla="*/ 2376938 h 2610342"/>
              <a:gd name="connsiteX9" fmla="*/ 9676 w 1500999"/>
              <a:gd name="connsiteY9" fmla="*/ 2506760 h 2610342"/>
              <a:gd name="connsiteX10" fmla="*/ 613632 w 1500999"/>
              <a:gd name="connsiteY10" fmla="*/ 1626227 h 2610342"/>
              <a:gd name="connsiteX11" fmla="*/ 71765 w 1500999"/>
              <a:gd name="connsiteY11" fmla="*/ 2405160 h 2610342"/>
              <a:gd name="connsiteX12" fmla="*/ 596699 w 1500999"/>
              <a:gd name="connsiteY12" fmla="*/ 1191605 h 2610342"/>
              <a:gd name="connsiteX13" fmla="*/ 421721 w 1500999"/>
              <a:gd name="connsiteY13" fmla="*/ 1631872 h 2610342"/>
              <a:gd name="connsiteX14" fmla="*/ 799899 w 1500999"/>
              <a:gd name="connsiteY14" fmla="*/ 796494 h 2610342"/>
              <a:gd name="connsiteX15" fmla="*/ 551543 w 1500999"/>
              <a:gd name="connsiteY15" fmla="*/ 288494 h 2610342"/>
              <a:gd name="connsiteX16" fmla="*/ 675721 w 1500999"/>
              <a:gd name="connsiteY16" fmla="*/ 977116 h 2610342"/>
              <a:gd name="connsiteX17" fmla="*/ 596699 w 1500999"/>
              <a:gd name="connsiteY17" fmla="*/ 6272 h 261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00999" h="2610342">
                <a:moveTo>
                  <a:pt x="596699" y="6272"/>
                </a:moveTo>
                <a:cubicBezTo>
                  <a:pt x="680425" y="101287"/>
                  <a:pt x="1092469" y="1332716"/>
                  <a:pt x="1178076" y="1547205"/>
                </a:cubicBezTo>
                <a:cubicBezTo>
                  <a:pt x="1263683" y="1761694"/>
                  <a:pt x="1056721" y="1231116"/>
                  <a:pt x="1110343" y="1293205"/>
                </a:cubicBezTo>
                <a:cubicBezTo>
                  <a:pt x="1163965" y="1355294"/>
                  <a:pt x="1524269" y="1762634"/>
                  <a:pt x="1499810" y="1919738"/>
                </a:cubicBezTo>
                <a:cubicBezTo>
                  <a:pt x="1475351" y="2076842"/>
                  <a:pt x="1191247" y="2121057"/>
                  <a:pt x="963588" y="2235827"/>
                </a:cubicBezTo>
                <a:cubicBezTo>
                  <a:pt x="735929" y="2350597"/>
                  <a:pt x="198765" y="2582960"/>
                  <a:pt x="133854" y="2608360"/>
                </a:cubicBezTo>
                <a:cubicBezTo>
                  <a:pt x="68943" y="2633760"/>
                  <a:pt x="584469" y="2407042"/>
                  <a:pt x="574121" y="2388227"/>
                </a:cubicBezTo>
                <a:cubicBezTo>
                  <a:pt x="563773" y="2369412"/>
                  <a:pt x="129150" y="2497353"/>
                  <a:pt x="71765" y="2495472"/>
                </a:cubicBezTo>
                <a:cubicBezTo>
                  <a:pt x="14380" y="2493591"/>
                  <a:pt x="240158" y="2375057"/>
                  <a:pt x="229810" y="2376938"/>
                </a:cubicBezTo>
                <a:cubicBezTo>
                  <a:pt x="219462" y="2378819"/>
                  <a:pt x="-54294" y="2631879"/>
                  <a:pt x="9676" y="2506760"/>
                </a:cubicBezTo>
                <a:cubicBezTo>
                  <a:pt x="73646" y="2381641"/>
                  <a:pt x="603284" y="1643160"/>
                  <a:pt x="613632" y="1626227"/>
                </a:cubicBezTo>
                <a:cubicBezTo>
                  <a:pt x="623980" y="1609294"/>
                  <a:pt x="74587" y="2477597"/>
                  <a:pt x="71765" y="2405160"/>
                </a:cubicBezTo>
                <a:cubicBezTo>
                  <a:pt x="68943" y="2332723"/>
                  <a:pt x="538373" y="1320486"/>
                  <a:pt x="596699" y="1191605"/>
                </a:cubicBezTo>
                <a:cubicBezTo>
                  <a:pt x="655025" y="1062724"/>
                  <a:pt x="387854" y="1697724"/>
                  <a:pt x="421721" y="1631872"/>
                </a:cubicBezTo>
                <a:cubicBezTo>
                  <a:pt x="455588" y="1566020"/>
                  <a:pt x="778262" y="1020390"/>
                  <a:pt x="799899" y="796494"/>
                </a:cubicBezTo>
                <a:cubicBezTo>
                  <a:pt x="821536" y="572598"/>
                  <a:pt x="572239" y="258390"/>
                  <a:pt x="551543" y="288494"/>
                </a:cubicBezTo>
                <a:cubicBezTo>
                  <a:pt x="530847" y="318598"/>
                  <a:pt x="665373" y="1027916"/>
                  <a:pt x="675721" y="977116"/>
                </a:cubicBezTo>
                <a:cubicBezTo>
                  <a:pt x="686069" y="926316"/>
                  <a:pt x="512973" y="-88743"/>
                  <a:pt x="596699" y="6272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42C73B38-5F27-5ED8-2B72-EFA8C145A483}"/>
              </a:ext>
            </a:extLst>
          </p:cNvPr>
          <p:cNvSpPr/>
          <p:nvPr/>
        </p:nvSpPr>
        <p:spPr>
          <a:xfrm>
            <a:off x="5567860" y="2229246"/>
            <a:ext cx="1068509" cy="1423006"/>
          </a:xfrm>
          <a:custGeom>
            <a:avLst/>
            <a:gdLst>
              <a:gd name="connsiteX0" fmla="*/ 25784 w 1068509"/>
              <a:gd name="connsiteY0" fmla="*/ 271243 h 1423006"/>
              <a:gd name="connsiteX1" fmla="*/ 37073 w 1068509"/>
              <a:gd name="connsiteY1" fmla="*/ 931643 h 1423006"/>
              <a:gd name="connsiteX2" fmla="*/ 466051 w 1068509"/>
              <a:gd name="connsiteY2" fmla="*/ 1196932 h 1423006"/>
              <a:gd name="connsiteX3" fmla="*/ 189473 w 1068509"/>
              <a:gd name="connsiteY3" fmla="*/ 1185643 h 1423006"/>
              <a:gd name="connsiteX4" fmla="*/ 1047429 w 1068509"/>
              <a:gd name="connsiteY4" fmla="*/ 1422710 h 1423006"/>
              <a:gd name="connsiteX5" fmla="*/ 787784 w 1068509"/>
              <a:gd name="connsiteY5" fmla="*/ 1225154 h 1423006"/>
              <a:gd name="connsiteX6" fmla="*/ 584584 w 1068509"/>
              <a:gd name="connsiteY6" fmla="*/ 824398 h 1423006"/>
              <a:gd name="connsiteX7" fmla="*/ 731340 w 1068509"/>
              <a:gd name="connsiteY7" fmla="*/ 310 h 1423006"/>
              <a:gd name="connsiteX8" fmla="*/ 511207 w 1068509"/>
              <a:gd name="connsiteY8" fmla="*/ 722798 h 1423006"/>
              <a:gd name="connsiteX9" fmla="*/ 471696 w 1068509"/>
              <a:gd name="connsiteY9" fmla="*/ 350265 h 1423006"/>
              <a:gd name="connsiteX10" fmla="*/ 274140 w 1068509"/>
              <a:gd name="connsiteY10" fmla="*/ 841332 h 1423006"/>
              <a:gd name="connsiteX11" fmla="*/ 319296 w 1068509"/>
              <a:gd name="connsiteY11" fmla="*/ 389776 h 1423006"/>
              <a:gd name="connsiteX12" fmla="*/ 195118 w 1068509"/>
              <a:gd name="connsiteY12" fmla="*/ 728443 h 1423006"/>
              <a:gd name="connsiteX13" fmla="*/ 87873 w 1068509"/>
              <a:gd name="connsiteY13" fmla="*/ 372843 h 1423006"/>
              <a:gd name="connsiteX14" fmla="*/ 212051 w 1068509"/>
              <a:gd name="connsiteY14" fmla="*/ 852621 h 1423006"/>
              <a:gd name="connsiteX15" fmla="*/ 65296 w 1068509"/>
              <a:gd name="connsiteY15" fmla="*/ 434932 h 1423006"/>
              <a:gd name="connsiteX16" fmla="*/ 25784 w 1068509"/>
              <a:gd name="connsiteY16" fmla="*/ 271243 h 14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68509" h="1423006">
                <a:moveTo>
                  <a:pt x="25784" y="271243"/>
                </a:moveTo>
                <a:cubicBezTo>
                  <a:pt x="21080" y="354028"/>
                  <a:pt x="-36305" y="777362"/>
                  <a:pt x="37073" y="931643"/>
                </a:cubicBezTo>
                <a:cubicBezTo>
                  <a:pt x="110451" y="1085924"/>
                  <a:pt x="440651" y="1154599"/>
                  <a:pt x="466051" y="1196932"/>
                </a:cubicBezTo>
                <a:cubicBezTo>
                  <a:pt x="491451" y="1239265"/>
                  <a:pt x="92577" y="1148013"/>
                  <a:pt x="189473" y="1185643"/>
                </a:cubicBezTo>
                <a:cubicBezTo>
                  <a:pt x="286369" y="1223273"/>
                  <a:pt x="947710" y="1416125"/>
                  <a:pt x="1047429" y="1422710"/>
                </a:cubicBezTo>
                <a:cubicBezTo>
                  <a:pt x="1147148" y="1429295"/>
                  <a:pt x="864925" y="1324872"/>
                  <a:pt x="787784" y="1225154"/>
                </a:cubicBezTo>
                <a:cubicBezTo>
                  <a:pt x="710643" y="1125436"/>
                  <a:pt x="593991" y="1028539"/>
                  <a:pt x="584584" y="824398"/>
                </a:cubicBezTo>
                <a:cubicBezTo>
                  <a:pt x="575177" y="620257"/>
                  <a:pt x="743569" y="17243"/>
                  <a:pt x="731340" y="310"/>
                </a:cubicBezTo>
                <a:cubicBezTo>
                  <a:pt x="719111" y="-16623"/>
                  <a:pt x="554481" y="664472"/>
                  <a:pt x="511207" y="722798"/>
                </a:cubicBezTo>
                <a:cubicBezTo>
                  <a:pt x="467933" y="781124"/>
                  <a:pt x="511207" y="330509"/>
                  <a:pt x="471696" y="350265"/>
                </a:cubicBezTo>
                <a:cubicBezTo>
                  <a:pt x="432185" y="370021"/>
                  <a:pt x="299540" y="834747"/>
                  <a:pt x="274140" y="841332"/>
                </a:cubicBezTo>
                <a:cubicBezTo>
                  <a:pt x="248740" y="847917"/>
                  <a:pt x="332466" y="408591"/>
                  <a:pt x="319296" y="389776"/>
                </a:cubicBezTo>
                <a:cubicBezTo>
                  <a:pt x="306126" y="370961"/>
                  <a:pt x="233689" y="731265"/>
                  <a:pt x="195118" y="728443"/>
                </a:cubicBezTo>
                <a:cubicBezTo>
                  <a:pt x="156548" y="725621"/>
                  <a:pt x="85051" y="352147"/>
                  <a:pt x="87873" y="372843"/>
                </a:cubicBezTo>
                <a:cubicBezTo>
                  <a:pt x="90695" y="393539"/>
                  <a:pt x="215814" y="842273"/>
                  <a:pt x="212051" y="852621"/>
                </a:cubicBezTo>
                <a:cubicBezTo>
                  <a:pt x="208288" y="862969"/>
                  <a:pt x="98222" y="528065"/>
                  <a:pt x="65296" y="434932"/>
                </a:cubicBezTo>
                <a:cubicBezTo>
                  <a:pt x="32370" y="341799"/>
                  <a:pt x="30488" y="188458"/>
                  <a:pt x="25784" y="271243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2D93F122-452A-FC9E-0567-BAB05BE3286B}"/>
              </a:ext>
            </a:extLst>
          </p:cNvPr>
          <p:cNvSpPr/>
          <p:nvPr/>
        </p:nvSpPr>
        <p:spPr>
          <a:xfrm>
            <a:off x="3975986" y="341630"/>
            <a:ext cx="833398" cy="632244"/>
          </a:xfrm>
          <a:custGeom>
            <a:avLst/>
            <a:gdLst>
              <a:gd name="connsiteX0" fmla="*/ 833081 w 833398"/>
              <a:gd name="connsiteY0" fmla="*/ 2681 h 632244"/>
              <a:gd name="connsiteX1" fmla="*/ 138814 w 833398"/>
              <a:gd name="connsiteY1" fmla="*/ 442948 h 632244"/>
              <a:gd name="connsiteX2" fmla="*/ 562147 w 833398"/>
              <a:gd name="connsiteY2" fmla="*/ 217170 h 632244"/>
              <a:gd name="connsiteX3" fmla="*/ 37214 w 833398"/>
              <a:gd name="connsiteY3" fmla="*/ 606637 h 632244"/>
              <a:gd name="connsiteX4" fmla="*/ 71081 w 833398"/>
              <a:gd name="connsiteY4" fmla="*/ 572770 h 632244"/>
              <a:gd name="connsiteX5" fmla="*/ 296858 w 833398"/>
              <a:gd name="connsiteY5" fmla="*/ 392148 h 632244"/>
              <a:gd name="connsiteX6" fmla="*/ 54147 w 833398"/>
              <a:gd name="connsiteY6" fmla="*/ 392148 h 632244"/>
              <a:gd name="connsiteX7" fmla="*/ 460547 w 833398"/>
              <a:gd name="connsiteY7" fmla="*/ 98637 h 632244"/>
              <a:gd name="connsiteX8" fmla="*/ 37214 w 833398"/>
              <a:gd name="connsiteY8" fmla="*/ 251037 h 632244"/>
              <a:gd name="connsiteX9" fmla="*/ 833081 w 833398"/>
              <a:gd name="connsiteY9" fmla="*/ 2681 h 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3398" h="632244">
                <a:moveTo>
                  <a:pt x="833081" y="2681"/>
                </a:moveTo>
                <a:cubicBezTo>
                  <a:pt x="850014" y="34666"/>
                  <a:pt x="183970" y="407200"/>
                  <a:pt x="138814" y="442948"/>
                </a:cubicBezTo>
                <a:cubicBezTo>
                  <a:pt x="93658" y="478696"/>
                  <a:pt x="579080" y="189889"/>
                  <a:pt x="562147" y="217170"/>
                </a:cubicBezTo>
                <a:cubicBezTo>
                  <a:pt x="545214" y="244451"/>
                  <a:pt x="119058" y="547370"/>
                  <a:pt x="37214" y="606637"/>
                </a:cubicBezTo>
                <a:cubicBezTo>
                  <a:pt x="-44630" y="665904"/>
                  <a:pt x="27807" y="608518"/>
                  <a:pt x="71081" y="572770"/>
                </a:cubicBezTo>
                <a:cubicBezTo>
                  <a:pt x="114355" y="537022"/>
                  <a:pt x="299680" y="422252"/>
                  <a:pt x="296858" y="392148"/>
                </a:cubicBezTo>
                <a:cubicBezTo>
                  <a:pt x="294036" y="362044"/>
                  <a:pt x="26866" y="441066"/>
                  <a:pt x="54147" y="392148"/>
                </a:cubicBezTo>
                <a:cubicBezTo>
                  <a:pt x="81428" y="343230"/>
                  <a:pt x="463369" y="122155"/>
                  <a:pt x="460547" y="98637"/>
                </a:cubicBezTo>
                <a:cubicBezTo>
                  <a:pt x="457725" y="75119"/>
                  <a:pt x="-19231" y="267030"/>
                  <a:pt x="37214" y="251037"/>
                </a:cubicBezTo>
                <a:cubicBezTo>
                  <a:pt x="93658" y="235044"/>
                  <a:pt x="816148" y="-29304"/>
                  <a:pt x="833081" y="2681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CF658F44-0D79-DA07-64F7-3A1CF443C12D}"/>
              </a:ext>
            </a:extLst>
          </p:cNvPr>
          <p:cNvSpPr/>
          <p:nvPr/>
        </p:nvSpPr>
        <p:spPr>
          <a:xfrm>
            <a:off x="4777289" y="333219"/>
            <a:ext cx="794648" cy="996886"/>
          </a:xfrm>
          <a:custGeom>
            <a:avLst/>
            <a:gdLst>
              <a:gd name="connsiteX0" fmla="*/ 150311 w 794648"/>
              <a:gd name="connsiteY0" fmla="*/ 67537 h 996886"/>
              <a:gd name="connsiteX1" fmla="*/ 590578 w 794648"/>
              <a:gd name="connsiteY1" fmla="*/ 711003 h 996886"/>
              <a:gd name="connsiteX2" fmla="*/ 528489 w 794648"/>
              <a:gd name="connsiteY2" fmla="*/ 620692 h 996886"/>
              <a:gd name="connsiteX3" fmla="*/ 793778 w 794648"/>
              <a:gd name="connsiteY3" fmla="*/ 993225 h 996886"/>
              <a:gd name="connsiteX4" fmla="*/ 590578 w 794648"/>
              <a:gd name="connsiteY4" fmla="*/ 761803 h 996886"/>
              <a:gd name="connsiteX5" fmla="*/ 9200 w 794648"/>
              <a:gd name="connsiteY5" fmla="*/ 11092 h 996886"/>
              <a:gd name="connsiteX6" fmla="*/ 229333 w 794648"/>
              <a:gd name="connsiteY6" fmla="*/ 298959 h 996886"/>
              <a:gd name="connsiteX7" fmla="*/ 150311 w 794648"/>
              <a:gd name="connsiteY7" fmla="*/ 67537 h 9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4648" h="996886">
                <a:moveTo>
                  <a:pt x="150311" y="67537"/>
                </a:moveTo>
                <a:cubicBezTo>
                  <a:pt x="210519" y="136211"/>
                  <a:pt x="527548" y="618811"/>
                  <a:pt x="590578" y="711003"/>
                </a:cubicBezTo>
                <a:cubicBezTo>
                  <a:pt x="653608" y="803195"/>
                  <a:pt x="494622" y="573655"/>
                  <a:pt x="528489" y="620692"/>
                </a:cubicBezTo>
                <a:cubicBezTo>
                  <a:pt x="562356" y="667729"/>
                  <a:pt x="783430" y="969707"/>
                  <a:pt x="793778" y="993225"/>
                </a:cubicBezTo>
                <a:cubicBezTo>
                  <a:pt x="804126" y="1016743"/>
                  <a:pt x="721341" y="925492"/>
                  <a:pt x="590578" y="761803"/>
                </a:cubicBezTo>
                <a:cubicBezTo>
                  <a:pt x="459815" y="598114"/>
                  <a:pt x="69407" y="88233"/>
                  <a:pt x="9200" y="11092"/>
                </a:cubicBezTo>
                <a:cubicBezTo>
                  <a:pt x="-51007" y="-66049"/>
                  <a:pt x="202992" y="283907"/>
                  <a:pt x="229333" y="298959"/>
                </a:cubicBezTo>
                <a:cubicBezTo>
                  <a:pt x="255674" y="314011"/>
                  <a:pt x="90103" y="-1137"/>
                  <a:pt x="150311" y="67537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E53C3A94-A351-07E4-947C-9A313DC588A0}"/>
              </a:ext>
            </a:extLst>
          </p:cNvPr>
          <p:cNvSpPr/>
          <p:nvPr/>
        </p:nvSpPr>
        <p:spPr>
          <a:xfrm>
            <a:off x="4267159" y="297445"/>
            <a:ext cx="1496088" cy="663799"/>
          </a:xfrm>
          <a:custGeom>
            <a:avLst/>
            <a:gdLst>
              <a:gd name="connsiteX0" fmla="*/ 41 w 1496088"/>
              <a:gd name="connsiteY0" fmla="*/ 323444 h 663799"/>
              <a:gd name="connsiteX1" fmla="*/ 637863 w 1496088"/>
              <a:gd name="connsiteY1" fmla="*/ 171044 h 663799"/>
              <a:gd name="connsiteX2" fmla="*/ 1072485 w 1496088"/>
              <a:gd name="connsiteY2" fmla="*/ 266999 h 663799"/>
              <a:gd name="connsiteX3" fmla="*/ 959597 w 1496088"/>
              <a:gd name="connsiteY3" fmla="*/ 193622 h 663799"/>
              <a:gd name="connsiteX4" fmla="*/ 1478885 w 1496088"/>
              <a:gd name="connsiteY4" fmla="*/ 645177 h 663799"/>
              <a:gd name="connsiteX5" fmla="*/ 1349063 w 1496088"/>
              <a:gd name="connsiteY5" fmla="*/ 526644 h 663799"/>
              <a:gd name="connsiteX6" fmla="*/ 1123285 w 1496088"/>
              <a:gd name="connsiteY6" fmla="*/ 63799 h 663799"/>
              <a:gd name="connsiteX7" fmla="*/ 180663 w 1496088"/>
              <a:gd name="connsiteY7" fmla="*/ 97666 h 663799"/>
              <a:gd name="connsiteX8" fmla="*/ 603997 w 1496088"/>
              <a:gd name="connsiteY8" fmla="*/ 7355 h 663799"/>
              <a:gd name="connsiteX9" fmla="*/ 41 w 1496088"/>
              <a:gd name="connsiteY9" fmla="*/ 323444 h 66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96088" h="663799">
                <a:moveTo>
                  <a:pt x="41" y="323444"/>
                </a:moveTo>
                <a:cubicBezTo>
                  <a:pt x="5685" y="350725"/>
                  <a:pt x="459122" y="180451"/>
                  <a:pt x="637863" y="171044"/>
                </a:cubicBezTo>
                <a:cubicBezTo>
                  <a:pt x="816604" y="161637"/>
                  <a:pt x="1018863" y="263236"/>
                  <a:pt x="1072485" y="266999"/>
                </a:cubicBezTo>
                <a:cubicBezTo>
                  <a:pt x="1126107" y="270762"/>
                  <a:pt x="891864" y="130592"/>
                  <a:pt x="959597" y="193622"/>
                </a:cubicBezTo>
                <a:cubicBezTo>
                  <a:pt x="1027330" y="256652"/>
                  <a:pt x="1413974" y="589673"/>
                  <a:pt x="1478885" y="645177"/>
                </a:cubicBezTo>
                <a:cubicBezTo>
                  <a:pt x="1543796" y="700681"/>
                  <a:pt x="1408330" y="623540"/>
                  <a:pt x="1349063" y="526644"/>
                </a:cubicBezTo>
                <a:cubicBezTo>
                  <a:pt x="1289796" y="429748"/>
                  <a:pt x="1318018" y="135295"/>
                  <a:pt x="1123285" y="63799"/>
                </a:cubicBezTo>
                <a:cubicBezTo>
                  <a:pt x="928552" y="-7697"/>
                  <a:pt x="267211" y="107073"/>
                  <a:pt x="180663" y="97666"/>
                </a:cubicBezTo>
                <a:cubicBezTo>
                  <a:pt x="94115" y="88259"/>
                  <a:pt x="637864" y="-30275"/>
                  <a:pt x="603997" y="7355"/>
                </a:cubicBezTo>
                <a:cubicBezTo>
                  <a:pt x="570130" y="44985"/>
                  <a:pt x="-5603" y="296163"/>
                  <a:pt x="41" y="323444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D1B99550-E3B2-1626-DCEC-AB8F46F795BB}"/>
              </a:ext>
            </a:extLst>
          </p:cNvPr>
          <p:cNvSpPr/>
          <p:nvPr/>
        </p:nvSpPr>
        <p:spPr>
          <a:xfrm>
            <a:off x="3700981" y="399804"/>
            <a:ext cx="910699" cy="2483656"/>
          </a:xfrm>
          <a:custGeom>
            <a:avLst/>
            <a:gdLst>
              <a:gd name="connsiteX0" fmla="*/ 910530 w 910699"/>
              <a:gd name="connsiteY0" fmla="*/ 102552 h 2483656"/>
              <a:gd name="connsiteX1" fmla="*/ 363019 w 910699"/>
              <a:gd name="connsiteY1" fmla="*/ 1237085 h 2483656"/>
              <a:gd name="connsiteX2" fmla="*/ 413819 w 910699"/>
              <a:gd name="connsiteY2" fmla="*/ 1186285 h 2483656"/>
              <a:gd name="connsiteX3" fmla="*/ 363019 w 910699"/>
              <a:gd name="connsiteY3" fmla="*/ 1485440 h 2483656"/>
              <a:gd name="connsiteX4" fmla="*/ 498486 w 910699"/>
              <a:gd name="connsiteY4" fmla="*/ 1818463 h 2483656"/>
              <a:gd name="connsiteX5" fmla="*/ 487197 w 910699"/>
              <a:gd name="connsiteY5" fmla="*/ 1682996 h 2483656"/>
              <a:gd name="connsiteX6" fmla="*/ 504130 w 910699"/>
              <a:gd name="connsiteY6" fmla="*/ 1959574 h 2483656"/>
              <a:gd name="connsiteX7" fmla="*/ 504130 w 910699"/>
              <a:gd name="connsiteY7" fmla="*/ 2461929 h 2483656"/>
              <a:gd name="connsiteX8" fmla="*/ 504130 w 910699"/>
              <a:gd name="connsiteY8" fmla="*/ 2354685 h 2483656"/>
              <a:gd name="connsiteX9" fmla="*/ 300930 w 910699"/>
              <a:gd name="connsiteY9" fmla="*/ 2010374 h 2483656"/>
              <a:gd name="connsiteX10" fmla="*/ 13063 w 910699"/>
              <a:gd name="connsiteY10" fmla="*/ 1333040 h 2483656"/>
              <a:gd name="connsiteX11" fmla="*/ 75152 w 910699"/>
              <a:gd name="connsiteY11" fmla="*/ 1508018 h 2483656"/>
              <a:gd name="connsiteX12" fmla="*/ 306575 w 910699"/>
              <a:gd name="connsiteY12" fmla="*/ 407352 h 2483656"/>
              <a:gd name="connsiteX13" fmla="*/ 103375 w 910699"/>
              <a:gd name="connsiteY13" fmla="*/ 830685 h 2483656"/>
              <a:gd name="connsiteX14" fmla="*/ 521063 w 910699"/>
              <a:gd name="connsiteY14" fmla="*/ 119485 h 2483656"/>
              <a:gd name="connsiteX15" fmla="*/ 193686 w 910699"/>
              <a:gd name="connsiteY15" fmla="*/ 537174 h 2483656"/>
              <a:gd name="connsiteX16" fmla="*/ 712975 w 910699"/>
              <a:gd name="connsiteY16" fmla="*/ 6596 h 2483656"/>
              <a:gd name="connsiteX17" fmla="*/ 425108 w 910699"/>
              <a:gd name="connsiteY17" fmla="*/ 232374 h 2483656"/>
              <a:gd name="connsiteX18" fmla="*/ 910530 w 910699"/>
              <a:gd name="connsiteY18" fmla="*/ 102552 h 2483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10699" h="2483656">
                <a:moveTo>
                  <a:pt x="910530" y="102552"/>
                </a:moveTo>
                <a:cubicBezTo>
                  <a:pt x="900182" y="270004"/>
                  <a:pt x="445804" y="1056463"/>
                  <a:pt x="363019" y="1237085"/>
                </a:cubicBezTo>
                <a:cubicBezTo>
                  <a:pt x="280234" y="1417707"/>
                  <a:pt x="413819" y="1144893"/>
                  <a:pt x="413819" y="1186285"/>
                </a:cubicBezTo>
                <a:cubicBezTo>
                  <a:pt x="413819" y="1227677"/>
                  <a:pt x="348908" y="1380077"/>
                  <a:pt x="363019" y="1485440"/>
                </a:cubicBezTo>
                <a:cubicBezTo>
                  <a:pt x="377130" y="1590803"/>
                  <a:pt x="477790" y="1785537"/>
                  <a:pt x="498486" y="1818463"/>
                </a:cubicBezTo>
                <a:cubicBezTo>
                  <a:pt x="519182" y="1851389"/>
                  <a:pt x="486256" y="1659478"/>
                  <a:pt x="487197" y="1682996"/>
                </a:cubicBezTo>
                <a:cubicBezTo>
                  <a:pt x="488138" y="1706515"/>
                  <a:pt x="501308" y="1829752"/>
                  <a:pt x="504130" y="1959574"/>
                </a:cubicBezTo>
                <a:cubicBezTo>
                  <a:pt x="506952" y="2089396"/>
                  <a:pt x="504130" y="2461929"/>
                  <a:pt x="504130" y="2461929"/>
                </a:cubicBezTo>
                <a:cubicBezTo>
                  <a:pt x="504130" y="2527781"/>
                  <a:pt x="537997" y="2429944"/>
                  <a:pt x="504130" y="2354685"/>
                </a:cubicBezTo>
                <a:cubicBezTo>
                  <a:pt x="470263" y="2279426"/>
                  <a:pt x="382774" y="2180648"/>
                  <a:pt x="300930" y="2010374"/>
                </a:cubicBezTo>
                <a:cubicBezTo>
                  <a:pt x="219086" y="1840100"/>
                  <a:pt x="50693" y="1416766"/>
                  <a:pt x="13063" y="1333040"/>
                </a:cubicBezTo>
                <a:cubicBezTo>
                  <a:pt x="-24567" y="1249314"/>
                  <a:pt x="26233" y="1662299"/>
                  <a:pt x="75152" y="1508018"/>
                </a:cubicBezTo>
                <a:cubicBezTo>
                  <a:pt x="124071" y="1353737"/>
                  <a:pt x="301871" y="520241"/>
                  <a:pt x="306575" y="407352"/>
                </a:cubicBezTo>
                <a:cubicBezTo>
                  <a:pt x="311279" y="294463"/>
                  <a:pt x="67627" y="878663"/>
                  <a:pt x="103375" y="830685"/>
                </a:cubicBezTo>
                <a:cubicBezTo>
                  <a:pt x="139123" y="782707"/>
                  <a:pt x="506011" y="168404"/>
                  <a:pt x="521063" y="119485"/>
                </a:cubicBezTo>
                <a:cubicBezTo>
                  <a:pt x="536115" y="70566"/>
                  <a:pt x="161701" y="555989"/>
                  <a:pt x="193686" y="537174"/>
                </a:cubicBezTo>
                <a:cubicBezTo>
                  <a:pt x="225671" y="518359"/>
                  <a:pt x="674405" y="57396"/>
                  <a:pt x="712975" y="6596"/>
                </a:cubicBezTo>
                <a:cubicBezTo>
                  <a:pt x="751545" y="-44204"/>
                  <a:pt x="395004" y="214500"/>
                  <a:pt x="425108" y="232374"/>
                </a:cubicBezTo>
                <a:cubicBezTo>
                  <a:pt x="455212" y="250248"/>
                  <a:pt x="920878" y="-64900"/>
                  <a:pt x="910530" y="102552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AA678DA7-94D4-A2EF-DC03-9CD552E07E3C}"/>
              </a:ext>
            </a:extLst>
          </p:cNvPr>
          <p:cNvSpPr/>
          <p:nvPr/>
        </p:nvSpPr>
        <p:spPr>
          <a:xfrm>
            <a:off x="3792119" y="460668"/>
            <a:ext cx="1008485" cy="2406377"/>
          </a:xfrm>
          <a:custGeom>
            <a:avLst/>
            <a:gdLst>
              <a:gd name="connsiteX0" fmla="*/ 1005659 w 1008485"/>
              <a:gd name="connsiteY0" fmla="*/ 7821 h 2406377"/>
              <a:gd name="connsiteX1" fmla="*/ 441214 w 1008485"/>
              <a:gd name="connsiteY1" fmla="*/ 809332 h 2406377"/>
              <a:gd name="connsiteX2" fmla="*/ 277525 w 1008485"/>
              <a:gd name="connsiteY2" fmla="*/ 1170576 h 2406377"/>
              <a:gd name="connsiteX3" fmla="*/ 317037 w 1008485"/>
              <a:gd name="connsiteY3" fmla="*/ 1108488 h 2406377"/>
              <a:gd name="connsiteX4" fmla="*/ 277525 w 1008485"/>
              <a:gd name="connsiteY4" fmla="*/ 1345554 h 2406377"/>
              <a:gd name="connsiteX5" fmla="*/ 486370 w 1008485"/>
              <a:gd name="connsiteY5" fmla="*/ 1836621 h 2406377"/>
              <a:gd name="connsiteX6" fmla="*/ 486370 w 1008485"/>
              <a:gd name="connsiteY6" fmla="*/ 1718088 h 2406377"/>
              <a:gd name="connsiteX7" fmla="*/ 452503 w 1008485"/>
              <a:gd name="connsiteY7" fmla="*/ 2062399 h 2406377"/>
              <a:gd name="connsiteX8" fmla="*/ 486370 w 1008485"/>
              <a:gd name="connsiteY8" fmla="*/ 2395421 h 2406377"/>
              <a:gd name="connsiteX9" fmla="*/ 367837 w 1008485"/>
              <a:gd name="connsiteY9" fmla="*/ 2231732 h 2406377"/>
              <a:gd name="connsiteX10" fmla="*/ 948 w 1008485"/>
              <a:gd name="connsiteY10" fmla="*/ 1345554 h 2406377"/>
              <a:gd name="connsiteX11" fmla="*/ 254948 w 1008485"/>
              <a:gd name="connsiteY11" fmla="*/ 374710 h 2406377"/>
              <a:gd name="connsiteX12" fmla="*/ 34814 w 1008485"/>
              <a:gd name="connsiteY12" fmla="*/ 741599 h 2406377"/>
              <a:gd name="connsiteX13" fmla="*/ 678281 w 1008485"/>
              <a:gd name="connsiteY13" fmla="*/ 30399 h 2406377"/>
              <a:gd name="connsiteX14" fmla="*/ 175925 w 1008485"/>
              <a:gd name="connsiteY14" fmla="*/ 380354 h 2406377"/>
              <a:gd name="connsiteX15" fmla="*/ 1005659 w 1008485"/>
              <a:gd name="connsiteY15" fmla="*/ 7821 h 240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08485" h="2406377">
                <a:moveTo>
                  <a:pt x="1005659" y="7821"/>
                </a:moveTo>
                <a:cubicBezTo>
                  <a:pt x="1049874" y="79317"/>
                  <a:pt x="562570" y="615540"/>
                  <a:pt x="441214" y="809332"/>
                </a:cubicBezTo>
                <a:cubicBezTo>
                  <a:pt x="319858" y="1003124"/>
                  <a:pt x="298221" y="1120717"/>
                  <a:pt x="277525" y="1170576"/>
                </a:cubicBezTo>
                <a:cubicBezTo>
                  <a:pt x="256829" y="1220435"/>
                  <a:pt x="317037" y="1079325"/>
                  <a:pt x="317037" y="1108488"/>
                </a:cubicBezTo>
                <a:cubicBezTo>
                  <a:pt x="317037" y="1137651"/>
                  <a:pt x="249303" y="1224199"/>
                  <a:pt x="277525" y="1345554"/>
                </a:cubicBezTo>
                <a:cubicBezTo>
                  <a:pt x="305747" y="1466909"/>
                  <a:pt x="451562" y="1774532"/>
                  <a:pt x="486370" y="1836621"/>
                </a:cubicBezTo>
                <a:cubicBezTo>
                  <a:pt x="521177" y="1898710"/>
                  <a:pt x="492015" y="1680458"/>
                  <a:pt x="486370" y="1718088"/>
                </a:cubicBezTo>
                <a:cubicBezTo>
                  <a:pt x="480725" y="1755718"/>
                  <a:pt x="452503" y="1949510"/>
                  <a:pt x="452503" y="2062399"/>
                </a:cubicBezTo>
                <a:cubicBezTo>
                  <a:pt x="452503" y="2175288"/>
                  <a:pt x="500481" y="2367199"/>
                  <a:pt x="486370" y="2395421"/>
                </a:cubicBezTo>
                <a:cubicBezTo>
                  <a:pt x="472259" y="2423643"/>
                  <a:pt x="448741" y="2406710"/>
                  <a:pt x="367837" y="2231732"/>
                </a:cubicBezTo>
                <a:cubicBezTo>
                  <a:pt x="286933" y="2056754"/>
                  <a:pt x="19763" y="1655058"/>
                  <a:pt x="948" y="1345554"/>
                </a:cubicBezTo>
                <a:cubicBezTo>
                  <a:pt x="-17867" y="1036050"/>
                  <a:pt x="249304" y="475369"/>
                  <a:pt x="254948" y="374710"/>
                </a:cubicBezTo>
                <a:cubicBezTo>
                  <a:pt x="260592" y="274051"/>
                  <a:pt x="-35741" y="798984"/>
                  <a:pt x="34814" y="741599"/>
                </a:cubicBezTo>
                <a:cubicBezTo>
                  <a:pt x="105369" y="684214"/>
                  <a:pt x="654763" y="90606"/>
                  <a:pt x="678281" y="30399"/>
                </a:cubicBezTo>
                <a:cubicBezTo>
                  <a:pt x="701799" y="-29808"/>
                  <a:pt x="125125" y="382235"/>
                  <a:pt x="175925" y="380354"/>
                </a:cubicBezTo>
                <a:cubicBezTo>
                  <a:pt x="226725" y="378473"/>
                  <a:pt x="961444" y="-63675"/>
                  <a:pt x="1005659" y="782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1BD9DC2F-FAD2-D89A-A39A-BB1529C7A700}"/>
              </a:ext>
            </a:extLst>
          </p:cNvPr>
          <p:cNvSpPr/>
          <p:nvPr/>
        </p:nvSpPr>
        <p:spPr>
          <a:xfrm>
            <a:off x="4020696" y="1269992"/>
            <a:ext cx="739364" cy="316802"/>
          </a:xfrm>
          <a:custGeom>
            <a:avLst/>
            <a:gdLst>
              <a:gd name="connsiteX0" fmla="*/ 9437 w 739364"/>
              <a:gd name="connsiteY0" fmla="*/ 90319 h 316802"/>
              <a:gd name="connsiteX1" fmla="*/ 415837 w 739364"/>
              <a:gd name="connsiteY1" fmla="*/ 8 h 316802"/>
              <a:gd name="connsiteX2" fmla="*/ 647260 w 739364"/>
              <a:gd name="connsiteY2" fmla="*/ 84675 h 316802"/>
              <a:gd name="connsiteX3" fmla="*/ 641615 w 739364"/>
              <a:gd name="connsiteY3" fmla="*/ 33875 h 316802"/>
              <a:gd name="connsiteX4" fmla="*/ 737571 w 739364"/>
              <a:gd name="connsiteY4" fmla="*/ 254008 h 316802"/>
              <a:gd name="connsiteX5" fmla="*/ 692415 w 739364"/>
              <a:gd name="connsiteY5" fmla="*/ 203208 h 316802"/>
              <a:gd name="connsiteX6" fmla="*/ 551304 w 739364"/>
              <a:gd name="connsiteY6" fmla="*/ 124186 h 316802"/>
              <a:gd name="connsiteX7" fmla="*/ 206993 w 739364"/>
              <a:gd name="connsiteY7" fmla="*/ 124186 h 316802"/>
              <a:gd name="connsiteX8" fmla="*/ 280371 w 739364"/>
              <a:gd name="connsiteY8" fmla="*/ 124186 h 316802"/>
              <a:gd name="connsiteX9" fmla="*/ 3793 w 739364"/>
              <a:gd name="connsiteY9" fmla="*/ 316097 h 316802"/>
              <a:gd name="connsiteX10" fmla="*/ 122326 w 739364"/>
              <a:gd name="connsiteY10" fmla="*/ 186275 h 316802"/>
              <a:gd name="connsiteX11" fmla="*/ 161837 w 739364"/>
              <a:gd name="connsiteY11" fmla="*/ 112897 h 316802"/>
              <a:gd name="connsiteX12" fmla="*/ 9437 w 739364"/>
              <a:gd name="connsiteY12" fmla="*/ 90319 h 31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9364" h="316802">
                <a:moveTo>
                  <a:pt x="9437" y="90319"/>
                </a:moveTo>
                <a:cubicBezTo>
                  <a:pt x="51770" y="71504"/>
                  <a:pt x="309533" y="949"/>
                  <a:pt x="415837" y="8"/>
                </a:cubicBezTo>
                <a:cubicBezTo>
                  <a:pt x="522141" y="-933"/>
                  <a:pt x="609630" y="79030"/>
                  <a:pt x="647260" y="84675"/>
                </a:cubicBezTo>
                <a:cubicBezTo>
                  <a:pt x="684890" y="90320"/>
                  <a:pt x="626563" y="5653"/>
                  <a:pt x="641615" y="33875"/>
                </a:cubicBezTo>
                <a:cubicBezTo>
                  <a:pt x="656667" y="62097"/>
                  <a:pt x="729104" y="225786"/>
                  <a:pt x="737571" y="254008"/>
                </a:cubicBezTo>
                <a:cubicBezTo>
                  <a:pt x="746038" y="282230"/>
                  <a:pt x="723460" y="224845"/>
                  <a:pt x="692415" y="203208"/>
                </a:cubicBezTo>
                <a:cubicBezTo>
                  <a:pt x="661371" y="181571"/>
                  <a:pt x="632208" y="137356"/>
                  <a:pt x="551304" y="124186"/>
                </a:cubicBezTo>
                <a:cubicBezTo>
                  <a:pt x="470400" y="111016"/>
                  <a:pt x="206993" y="124186"/>
                  <a:pt x="206993" y="124186"/>
                </a:cubicBezTo>
                <a:cubicBezTo>
                  <a:pt x="161838" y="124186"/>
                  <a:pt x="314238" y="92201"/>
                  <a:pt x="280371" y="124186"/>
                </a:cubicBezTo>
                <a:cubicBezTo>
                  <a:pt x="246504" y="156171"/>
                  <a:pt x="30134" y="305749"/>
                  <a:pt x="3793" y="316097"/>
                </a:cubicBezTo>
                <a:cubicBezTo>
                  <a:pt x="-22548" y="326445"/>
                  <a:pt x="95985" y="220142"/>
                  <a:pt x="122326" y="186275"/>
                </a:cubicBezTo>
                <a:cubicBezTo>
                  <a:pt x="148667" y="152408"/>
                  <a:pt x="175948" y="127008"/>
                  <a:pt x="161837" y="112897"/>
                </a:cubicBezTo>
                <a:cubicBezTo>
                  <a:pt x="147726" y="98786"/>
                  <a:pt x="-32896" y="109134"/>
                  <a:pt x="9437" y="90319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C8C7F395-BA94-E080-CEAF-E35C9280171B}"/>
              </a:ext>
            </a:extLst>
          </p:cNvPr>
          <p:cNvSpPr/>
          <p:nvPr/>
        </p:nvSpPr>
        <p:spPr>
          <a:xfrm>
            <a:off x="3946732" y="1280719"/>
            <a:ext cx="804676" cy="367801"/>
          </a:xfrm>
          <a:custGeom>
            <a:avLst/>
            <a:gdLst>
              <a:gd name="connsiteX0" fmla="*/ 111624 w 804676"/>
              <a:gd name="connsiteY0" fmla="*/ 51370 h 367801"/>
              <a:gd name="connsiteX1" fmla="*/ 518024 w 804676"/>
              <a:gd name="connsiteY1" fmla="*/ 570 h 367801"/>
              <a:gd name="connsiteX2" fmla="*/ 794601 w 804676"/>
              <a:gd name="connsiteY2" fmla="*/ 85237 h 367801"/>
              <a:gd name="connsiteX3" fmla="*/ 749446 w 804676"/>
              <a:gd name="connsiteY3" fmla="*/ 51370 h 367801"/>
              <a:gd name="connsiteX4" fmla="*/ 800246 w 804676"/>
              <a:gd name="connsiteY4" fmla="*/ 186837 h 367801"/>
              <a:gd name="connsiteX5" fmla="*/ 755090 w 804676"/>
              <a:gd name="connsiteY5" fmla="*/ 147325 h 367801"/>
              <a:gd name="connsiteX6" fmla="*/ 523668 w 804676"/>
              <a:gd name="connsiteY6" fmla="*/ 107814 h 367801"/>
              <a:gd name="connsiteX7" fmla="*/ 365624 w 804676"/>
              <a:gd name="connsiteY7" fmla="*/ 102170 h 367801"/>
              <a:gd name="connsiteX8" fmla="*/ 4379 w 804676"/>
              <a:gd name="connsiteY8" fmla="*/ 367459 h 367801"/>
              <a:gd name="connsiteX9" fmla="*/ 162424 w 804676"/>
              <a:gd name="connsiteY9" fmla="*/ 158614 h 367801"/>
              <a:gd name="connsiteX10" fmla="*/ 117268 w 804676"/>
              <a:gd name="connsiteY10" fmla="*/ 181192 h 367801"/>
              <a:gd name="connsiteX11" fmla="*/ 168068 w 804676"/>
              <a:gd name="connsiteY11" fmla="*/ 113459 h 367801"/>
              <a:gd name="connsiteX12" fmla="*/ 111624 w 804676"/>
              <a:gd name="connsiteY12" fmla="*/ 51370 h 36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4676" h="367801">
                <a:moveTo>
                  <a:pt x="111624" y="51370"/>
                </a:moveTo>
                <a:cubicBezTo>
                  <a:pt x="169950" y="32555"/>
                  <a:pt x="404195" y="-5074"/>
                  <a:pt x="518024" y="570"/>
                </a:cubicBezTo>
                <a:cubicBezTo>
                  <a:pt x="631853" y="6214"/>
                  <a:pt x="756031" y="76770"/>
                  <a:pt x="794601" y="85237"/>
                </a:cubicBezTo>
                <a:cubicBezTo>
                  <a:pt x="833171" y="93704"/>
                  <a:pt x="748505" y="34437"/>
                  <a:pt x="749446" y="51370"/>
                </a:cubicBezTo>
                <a:cubicBezTo>
                  <a:pt x="750387" y="68303"/>
                  <a:pt x="799305" y="170845"/>
                  <a:pt x="800246" y="186837"/>
                </a:cubicBezTo>
                <a:cubicBezTo>
                  <a:pt x="801187" y="202829"/>
                  <a:pt x="801186" y="160495"/>
                  <a:pt x="755090" y="147325"/>
                </a:cubicBezTo>
                <a:cubicBezTo>
                  <a:pt x="708994" y="134155"/>
                  <a:pt x="588579" y="115340"/>
                  <a:pt x="523668" y="107814"/>
                </a:cubicBezTo>
                <a:cubicBezTo>
                  <a:pt x="458757" y="100288"/>
                  <a:pt x="452172" y="58896"/>
                  <a:pt x="365624" y="102170"/>
                </a:cubicBezTo>
                <a:cubicBezTo>
                  <a:pt x="279076" y="145444"/>
                  <a:pt x="38246" y="358052"/>
                  <a:pt x="4379" y="367459"/>
                </a:cubicBezTo>
                <a:cubicBezTo>
                  <a:pt x="-29488" y="376866"/>
                  <a:pt x="143609" y="189658"/>
                  <a:pt x="162424" y="158614"/>
                </a:cubicBezTo>
                <a:cubicBezTo>
                  <a:pt x="181239" y="127570"/>
                  <a:pt x="116327" y="188718"/>
                  <a:pt x="117268" y="181192"/>
                </a:cubicBezTo>
                <a:cubicBezTo>
                  <a:pt x="118209" y="173666"/>
                  <a:pt x="163364" y="133215"/>
                  <a:pt x="168068" y="113459"/>
                </a:cubicBezTo>
                <a:cubicBezTo>
                  <a:pt x="172772" y="93704"/>
                  <a:pt x="53298" y="70185"/>
                  <a:pt x="111624" y="51370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C04860F1-3010-8682-9ACC-56E0B30F7337}"/>
              </a:ext>
            </a:extLst>
          </p:cNvPr>
          <p:cNvSpPr/>
          <p:nvPr/>
        </p:nvSpPr>
        <p:spPr>
          <a:xfrm>
            <a:off x="4532305" y="1200289"/>
            <a:ext cx="265888" cy="1014520"/>
          </a:xfrm>
          <a:custGeom>
            <a:avLst/>
            <a:gdLst>
              <a:gd name="connsiteX0" fmla="*/ 62273 w 265888"/>
              <a:gd name="connsiteY0" fmla="*/ 120511 h 1014520"/>
              <a:gd name="connsiteX1" fmla="*/ 130006 w 265888"/>
              <a:gd name="connsiteY1" fmla="*/ 408378 h 1014520"/>
              <a:gd name="connsiteX2" fmla="*/ 50984 w 265888"/>
              <a:gd name="connsiteY2" fmla="*/ 651089 h 1014520"/>
              <a:gd name="connsiteX3" fmla="*/ 124362 w 265888"/>
              <a:gd name="connsiteY3" fmla="*/ 470467 h 1014520"/>
              <a:gd name="connsiteX4" fmla="*/ 184 w 265888"/>
              <a:gd name="connsiteY4" fmla="*/ 797844 h 1014520"/>
              <a:gd name="connsiteX5" fmla="*/ 96139 w 265888"/>
              <a:gd name="connsiteY5" fmla="*/ 1012333 h 1014520"/>
              <a:gd name="connsiteX6" fmla="*/ 84851 w 265888"/>
              <a:gd name="connsiteY6" fmla="*/ 888155 h 1014520"/>
              <a:gd name="connsiteX7" fmla="*/ 248539 w 265888"/>
              <a:gd name="connsiteY7" fmla="*/ 566422 h 1014520"/>
              <a:gd name="connsiteX8" fmla="*/ 259828 w 265888"/>
              <a:gd name="connsiteY8" fmla="*/ 430955 h 1014520"/>
              <a:gd name="connsiteX9" fmla="*/ 237251 w 265888"/>
              <a:gd name="connsiteY9" fmla="*/ 1978 h 1014520"/>
              <a:gd name="connsiteX10" fmla="*/ 237251 w 265888"/>
              <a:gd name="connsiteY10" fmla="*/ 267267 h 1014520"/>
              <a:gd name="connsiteX11" fmla="*/ 152584 w 265888"/>
              <a:gd name="connsiteY11" fmla="*/ 176955 h 1014520"/>
              <a:gd name="connsiteX12" fmla="*/ 62273 w 265888"/>
              <a:gd name="connsiteY12" fmla="*/ 120511 h 101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5888" h="1014520">
                <a:moveTo>
                  <a:pt x="62273" y="120511"/>
                </a:moveTo>
                <a:cubicBezTo>
                  <a:pt x="58510" y="159081"/>
                  <a:pt x="131888" y="319948"/>
                  <a:pt x="130006" y="408378"/>
                </a:cubicBezTo>
                <a:cubicBezTo>
                  <a:pt x="128125" y="496808"/>
                  <a:pt x="51925" y="640741"/>
                  <a:pt x="50984" y="651089"/>
                </a:cubicBezTo>
                <a:cubicBezTo>
                  <a:pt x="50043" y="661437"/>
                  <a:pt x="132829" y="446008"/>
                  <a:pt x="124362" y="470467"/>
                </a:cubicBezTo>
                <a:cubicBezTo>
                  <a:pt x="115895" y="494926"/>
                  <a:pt x="4888" y="707533"/>
                  <a:pt x="184" y="797844"/>
                </a:cubicBezTo>
                <a:cubicBezTo>
                  <a:pt x="-4520" y="888155"/>
                  <a:pt x="82028" y="997281"/>
                  <a:pt x="96139" y="1012333"/>
                </a:cubicBezTo>
                <a:cubicBezTo>
                  <a:pt x="110250" y="1027385"/>
                  <a:pt x="59451" y="962473"/>
                  <a:pt x="84851" y="888155"/>
                </a:cubicBezTo>
                <a:cubicBezTo>
                  <a:pt x="110251" y="813837"/>
                  <a:pt x="219376" y="642622"/>
                  <a:pt x="248539" y="566422"/>
                </a:cubicBezTo>
                <a:cubicBezTo>
                  <a:pt x="277702" y="490222"/>
                  <a:pt x="261709" y="525029"/>
                  <a:pt x="259828" y="430955"/>
                </a:cubicBezTo>
                <a:cubicBezTo>
                  <a:pt x="257947" y="336881"/>
                  <a:pt x="241014" y="29259"/>
                  <a:pt x="237251" y="1978"/>
                </a:cubicBezTo>
                <a:cubicBezTo>
                  <a:pt x="233488" y="-25303"/>
                  <a:pt x="251362" y="238104"/>
                  <a:pt x="237251" y="267267"/>
                </a:cubicBezTo>
                <a:cubicBezTo>
                  <a:pt x="223140" y="296430"/>
                  <a:pt x="177984" y="201414"/>
                  <a:pt x="152584" y="176955"/>
                </a:cubicBezTo>
                <a:cubicBezTo>
                  <a:pt x="127184" y="152496"/>
                  <a:pt x="66036" y="81941"/>
                  <a:pt x="62273" y="12051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66C9A9D7-6F7B-FF33-A273-8A960A93D8BD}"/>
              </a:ext>
            </a:extLst>
          </p:cNvPr>
          <p:cNvSpPr/>
          <p:nvPr/>
        </p:nvSpPr>
        <p:spPr>
          <a:xfrm>
            <a:off x="3968027" y="1489929"/>
            <a:ext cx="764400" cy="316590"/>
          </a:xfrm>
          <a:custGeom>
            <a:avLst/>
            <a:gdLst>
              <a:gd name="connsiteX0" fmla="*/ 112906 w 764400"/>
              <a:gd name="connsiteY0" fmla="*/ 204 h 316590"/>
              <a:gd name="connsiteX1" fmla="*/ 344329 w 764400"/>
              <a:gd name="connsiteY1" fmla="*/ 135671 h 316590"/>
              <a:gd name="connsiteX2" fmla="*/ 242729 w 764400"/>
              <a:gd name="connsiteY2" fmla="*/ 169538 h 316590"/>
              <a:gd name="connsiteX3" fmla="*/ 728151 w 764400"/>
              <a:gd name="connsiteY3" fmla="*/ 118738 h 316590"/>
              <a:gd name="connsiteX4" fmla="*/ 677351 w 764400"/>
              <a:gd name="connsiteY4" fmla="*/ 130027 h 316590"/>
              <a:gd name="connsiteX5" fmla="*/ 265306 w 764400"/>
              <a:gd name="connsiteY5" fmla="*/ 282427 h 316590"/>
              <a:gd name="connsiteX6" fmla="*/ 677351 w 764400"/>
              <a:gd name="connsiteY6" fmla="*/ 220338 h 316590"/>
              <a:gd name="connsiteX7" fmla="*/ 293529 w 764400"/>
              <a:gd name="connsiteY7" fmla="*/ 271138 h 316590"/>
              <a:gd name="connsiteX8" fmla="*/ 50817 w 764400"/>
              <a:gd name="connsiteY8" fmla="*/ 316293 h 316590"/>
              <a:gd name="connsiteX9" fmla="*/ 231440 w 764400"/>
              <a:gd name="connsiteY9" fmla="*/ 248560 h 316590"/>
              <a:gd name="connsiteX10" fmla="*/ 174995 w 764400"/>
              <a:gd name="connsiteY10" fmla="*/ 220338 h 316590"/>
              <a:gd name="connsiteX11" fmla="*/ 17 w 764400"/>
              <a:gd name="connsiteY11" fmla="*/ 84871 h 316590"/>
              <a:gd name="connsiteX12" fmla="*/ 163706 w 764400"/>
              <a:gd name="connsiteY12" fmla="*/ 169538 h 316590"/>
              <a:gd name="connsiteX13" fmla="*/ 112906 w 764400"/>
              <a:gd name="connsiteY13" fmla="*/ 204 h 31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4400" h="316590">
                <a:moveTo>
                  <a:pt x="112906" y="204"/>
                </a:moveTo>
                <a:cubicBezTo>
                  <a:pt x="143010" y="-5440"/>
                  <a:pt x="322692" y="107449"/>
                  <a:pt x="344329" y="135671"/>
                </a:cubicBezTo>
                <a:cubicBezTo>
                  <a:pt x="365966" y="163893"/>
                  <a:pt x="178759" y="172360"/>
                  <a:pt x="242729" y="169538"/>
                </a:cubicBezTo>
                <a:cubicBezTo>
                  <a:pt x="306699" y="166716"/>
                  <a:pt x="655714" y="125323"/>
                  <a:pt x="728151" y="118738"/>
                </a:cubicBezTo>
                <a:cubicBezTo>
                  <a:pt x="800588" y="112153"/>
                  <a:pt x="754492" y="102746"/>
                  <a:pt x="677351" y="130027"/>
                </a:cubicBezTo>
                <a:cubicBezTo>
                  <a:pt x="600210" y="157308"/>
                  <a:pt x="265306" y="267375"/>
                  <a:pt x="265306" y="282427"/>
                </a:cubicBezTo>
                <a:cubicBezTo>
                  <a:pt x="265306" y="297479"/>
                  <a:pt x="672647" y="222219"/>
                  <a:pt x="677351" y="220338"/>
                </a:cubicBezTo>
                <a:cubicBezTo>
                  <a:pt x="682055" y="218457"/>
                  <a:pt x="397951" y="255146"/>
                  <a:pt x="293529" y="271138"/>
                </a:cubicBezTo>
                <a:cubicBezTo>
                  <a:pt x="189107" y="287130"/>
                  <a:pt x="61165" y="320056"/>
                  <a:pt x="50817" y="316293"/>
                </a:cubicBezTo>
                <a:cubicBezTo>
                  <a:pt x="40469" y="312530"/>
                  <a:pt x="210744" y="264553"/>
                  <a:pt x="231440" y="248560"/>
                </a:cubicBezTo>
                <a:cubicBezTo>
                  <a:pt x="252136" y="232568"/>
                  <a:pt x="213565" y="247619"/>
                  <a:pt x="174995" y="220338"/>
                </a:cubicBezTo>
                <a:cubicBezTo>
                  <a:pt x="136425" y="193057"/>
                  <a:pt x="1898" y="93338"/>
                  <a:pt x="17" y="84871"/>
                </a:cubicBezTo>
                <a:cubicBezTo>
                  <a:pt x="-1865" y="76404"/>
                  <a:pt x="144891" y="176123"/>
                  <a:pt x="163706" y="169538"/>
                </a:cubicBezTo>
                <a:cubicBezTo>
                  <a:pt x="182521" y="162953"/>
                  <a:pt x="82802" y="5848"/>
                  <a:pt x="112906" y="204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BB6A93E2-ABD2-092B-4895-AE951A1B84B5}"/>
              </a:ext>
            </a:extLst>
          </p:cNvPr>
          <p:cNvSpPr/>
          <p:nvPr/>
        </p:nvSpPr>
        <p:spPr>
          <a:xfrm>
            <a:off x="4169187" y="1958619"/>
            <a:ext cx="709953" cy="792116"/>
          </a:xfrm>
          <a:custGeom>
            <a:avLst/>
            <a:gdLst>
              <a:gd name="connsiteX0" fmla="*/ 357657 w 709953"/>
              <a:gd name="connsiteY0" fmla="*/ 84670 h 792116"/>
              <a:gd name="connsiteX1" fmla="*/ 177035 w 709953"/>
              <a:gd name="connsiteY1" fmla="*/ 282225 h 792116"/>
              <a:gd name="connsiteX2" fmla="*/ 35924 w 709953"/>
              <a:gd name="connsiteY2" fmla="*/ 440270 h 792116"/>
              <a:gd name="connsiteX3" fmla="*/ 250413 w 709953"/>
              <a:gd name="connsiteY3" fmla="*/ 141114 h 792116"/>
              <a:gd name="connsiteX4" fmla="*/ 64146 w 709953"/>
              <a:gd name="connsiteY4" fmla="*/ 417692 h 792116"/>
              <a:gd name="connsiteX5" fmla="*/ 86724 w 709953"/>
              <a:gd name="connsiteY5" fmla="*/ 784581 h 792116"/>
              <a:gd name="connsiteX6" fmla="*/ 7702 w 709953"/>
              <a:gd name="connsiteY6" fmla="*/ 671692 h 792116"/>
              <a:gd name="connsiteX7" fmla="*/ 18991 w 709953"/>
              <a:gd name="connsiteY7" fmla="*/ 750714 h 792116"/>
              <a:gd name="connsiteX8" fmla="*/ 148813 w 709953"/>
              <a:gd name="connsiteY8" fmla="*/ 496714 h 792116"/>
              <a:gd name="connsiteX9" fmla="*/ 589080 w 709953"/>
              <a:gd name="connsiteY9" fmla="*/ 220137 h 792116"/>
              <a:gd name="connsiteX10" fmla="*/ 340724 w 709953"/>
              <a:gd name="connsiteY10" fmla="*/ 400759 h 792116"/>
              <a:gd name="connsiteX11" fmla="*/ 701969 w 709953"/>
              <a:gd name="connsiteY11" fmla="*/ 158048 h 792116"/>
              <a:gd name="connsiteX12" fmla="*/ 577791 w 709953"/>
              <a:gd name="connsiteY12" fmla="*/ 197559 h 792116"/>
              <a:gd name="connsiteX13" fmla="*/ 425391 w 709953"/>
              <a:gd name="connsiteY13" fmla="*/ 84670 h 792116"/>
              <a:gd name="connsiteX14" fmla="*/ 532635 w 709953"/>
              <a:gd name="connsiteY14" fmla="*/ 203203 h 792116"/>
              <a:gd name="connsiteX15" fmla="*/ 363302 w 709953"/>
              <a:gd name="connsiteY15" fmla="*/ 3 h 792116"/>
              <a:gd name="connsiteX16" fmla="*/ 453613 w 709953"/>
              <a:gd name="connsiteY16" fmla="*/ 197559 h 792116"/>
              <a:gd name="connsiteX17" fmla="*/ 402813 w 709953"/>
              <a:gd name="connsiteY17" fmla="*/ 169337 h 792116"/>
              <a:gd name="connsiteX18" fmla="*/ 312502 w 709953"/>
              <a:gd name="connsiteY18" fmla="*/ 225781 h 792116"/>
              <a:gd name="connsiteX19" fmla="*/ 357657 w 709953"/>
              <a:gd name="connsiteY19" fmla="*/ 84670 h 79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9953" h="792116">
                <a:moveTo>
                  <a:pt x="357657" y="84670"/>
                </a:moveTo>
                <a:cubicBezTo>
                  <a:pt x="335079" y="94077"/>
                  <a:pt x="230657" y="222958"/>
                  <a:pt x="177035" y="282225"/>
                </a:cubicBezTo>
                <a:cubicBezTo>
                  <a:pt x="123413" y="341492"/>
                  <a:pt x="23694" y="463789"/>
                  <a:pt x="35924" y="440270"/>
                </a:cubicBezTo>
                <a:cubicBezTo>
                  <a:pt x="48154" y="416752"/>
                  <a:pt x="245709" y="144877"/>
                  <a:pt x="250413" y="141114"/>
                </a:cubicBezTo>
                <a:cubicBezTo>
                  <a:pt x="255117" y="137351"/>
                  <a:pt x="91427" y="310448"/>
                  <a:pt x="64146" y="417692"/>
                </a:cubicBezTo>
                <a:cubicBezTo>
                  <a:pt x="36865" y="524936"/>
                  <a:pt x="96131" y="742248"/>
                  <a:pt x="86724" y="784581"/>
                </a:cubicBezTo>
                <a:cubicBezTo>
                  <a:pt x="77317" y="826914"/>
                  <a:pt x="18991" y="677336"/>
                  <a:pt x="7702" y="671692"/>
                </a:cubicBezTo>
                <a:cubicBezTo>
                  <a:pt x="-3587" y="666048"/>
                  <a:pt x="-4527" y="779877"/>
                  <a:pt x="18991" y="750714"/>
                </a:cubicBezTo>
                <a:cubicBezTo>
                  <a:pt x="42509" y="721551"/>
                  <a:pt x="53798" y="585143"/>
                  <a:pt x="148813" y="496714"/>
                </a:cubicBezTo>
                <a:cubicBezTo>
                  <a:pt x="243828" y="408285"/>
                  <a:pt x="557095" y="236129"/>
                  <a:pt x="589080" y="220137"/>
                </a:cubicBezTo>
                <a:cubicBezTo>
                  <a:pt x="621065" y="204145"/>
                  <a:pt x="321909" y="411107"/>
                  <a:pt x="340724" y="400759"/>
                </a:cubicBezTo>
                <a:cubicBezTo>
                  <a:pt x="359539" y="390411"/>
                  <a:pt x="662458" y="191915"/>
                  <a:pt x="701969" y="158048"/>
                </a:cubicBezTo>
                <a:cubicBezTo>
                  <a:pt x="741480" y="124181"/>
                  <a:pt x="623887" y="209789"/>
                  <a:pt x="577791" y="197559"/>
                </a:cubicBezTo>
                <a:cubicBezTo>
                  <a:pt x="531695" y="185329"/>
                  <a:pt x="432917" y="83729"/>
                  <a:pt x="425391" y="84670"/>
                </a:cubicBezTo>
                <a:cubicBezTo>
                  <a:pt x="417865" y="85611"/>
                  <a:pt x="542983" y="217314"/>
                  <a:pt x="532635" y="203203"/>
                </a:cubicBezTo>
                <a:cubicBezTo>
                  <a:pt x="522287" y="189092"/>
                  <a:pt x="376472" y="944"/>
                  <a:pt x="363302" y="3"/>
                </a:cubicBezTo>
                <a:cubicBezTo>
                  <a:pt x="350132" y="-938"/>
                  <a:pt x="447028" y="169337"/>
                  <a:pt x="453613" y="197559"/>
                </a:cubicBezTo>
                <a:cubicBezTo>
                  <a:pt x="460198" y="225781"/>
                  <a:pt x="426332" y="164633"/>
                  <a:pt x="402813" y="169337"/>
                </a:cubicBezTo>
                <a:cubicBezTo>
                  <a:pt x="379295" y="174041"/>
                  <a:pt x="317206" y="236129"/>
                  <a:pt x="312502" y="225781"/>
                </a:cubicBezTo>
                <a:cubicBezTo>
                  <a:pt x="307798" y="215433"/>
                  <a:pt x="380235" y="75263"/>
                  <a:pt x="357657" y="8467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53035D9F-D30A-3235-84BD-7ED90BB4A925}"/>
              </a:ext>
            </a:extLst>
          </p:cNvPr>
          <p:cNvSpPr/>
          <p:nvPr/>
        </p:nvSpPr>
        <p:spPr>
          <a:xfrm>
            <a:off x="4141110" y="2506110"/>
            <a:ext cx="869348" cy="492389"/>
          </a:xfrm>
          <a:custGeom>
            <a:avLst/>
            <a:gdLst>
              <a:gd name="connsiteX0" fmla="*/ 306712 w 869348"/>
              <a:gd name="connsiteY0" fmla="*/ 23 h 492389"/>
              <a:gd name="connsiteX1" fmla="*/ 566357 w 869348"/>
              <a:gd name="connsiteY1" fmla="*/ 124201 h 492389"/>
              <a:gd name="connsiteX2" fmla="*/ 854223 w 869348"/>
              <a:gd name="connsiteY2" fmla="*/ 95979 h 492389"/>
              <a:gd name="connsiteX3" fmla="*/ 831646 w 869348"/>
              <a:gd name="connsiteY3" fmla="*/ 112912 h 492389"/>
              <a:gd name="connsiteX4" fmla="*/ 555068 w 869348"/>
              <a:gd name="connsiteY4" fmla="*/ 299179 h 492389"/>
              <a:gd name="connsiteX5" fmla="*/ 555068 w 869348"/>
              <a:gd name="connsiteY5" fmla="*/ 299179 h 492389"/>
              <a:gd name="connsiteX6" fmla="*/ 442179 w 869348"/>
              <a:gd name="connsiteY6" fmla="*/ 383846 h 492389"/>
              <a:gd name="connsiteX7" fmla="*/ 425246 w 869348"/>
              <a:gd name="connsiteY7" fmla="*/ 491090 h 492389"/>
              <a:gd name="connsiteX8" fmla="*/ 425246 w 869348"/>
              <a:gd name="connsiteY8" fmla="*/ 440290 h 492389"/>
              <a:gd name="connsiteX9" fmla="*/ 351868 w 869348"/>
              <a:gd name="connsiteY9" fmla="*/ 395134 h 492389"/>
              <a:gd name="connsiteX10" fmla="*/ 267201 w 869348"/>
              <a:gd name="connsiteY10" fmla="*/ 282246 h 492389"/>
              <a:gd name="connsiteX11" fmla="*/ 1912 w 869348"/>
              <a:gd name="connsiteY11" fmla="*/ 299179 h 492389"/>
              <a:gd name="connsiteX12" fmla="*/ 154312 w 869348"/>
              <a:gd name="connsiteY12" fmla="*/ 242734 h 492389"/>
              <a:gd name="connsiteX13" fmla="*/ 278490 w 869348"/>
              <a:gd name="connsiteY13" fmla="*/ 135490 h 492389"/>
              <a:gd name="connsiteX14" fmla="*/ 306712 w 869348"/>
              <a:gd name="connsiteY14" fmla="*/ 23 h 49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9348" h="492389">
                <a:moveTo>
                  <a:pt x="306712" y="23"/>
                </a:moveTo>
                <a:cubicBezTo>
                  <a:pt x="354690" y="-1858"/>
                  <a:pt x="475105" y="108208"/>
                  <a:pt x="566357" y="124201"/>
                </a:cubicBezTo>
                <a:cubicBezTo>
                  <a:pt x="657609" y="140194"/>
                  <a:pt x="854223" y="95979"/>
                  <a:pt x="854223" y="95979"/>
                </a:cubicBezTo>
                <a:cubicBezTo>
                  <a:pt x="898438" y="94098"/>
                  <a:pt x="831646" y="112912"/>
                  <a:pt x="831646" y="112912"/>
                </a:cubicBezTo>
                <a:lnTo>
                  <a:pt x="555068" y="299179"/>
                </a:lnTo>
                <a:lnTo>
                  <a:pt x="555068" y="299179"/>
                </a:lnTo>
                <a:cubicBezTo>
                  <a:pt x="536253" y="313290"/>
                  <a:pt x="463816" y="351861"/>
                  <a:pt x="442179" y="383846"/>
                </a:cubicBezTo>
                <a:cubicBezTo>
                  <a:pt x="420542" y="415831"/>
                  <a:pt x="428068" y="481683"/>
                  <a:pt x="425246" y="491090"/>
                </a:cubicBezTo>
                <a:cubicBezTo>
                  <a:pt x="422424" y="500497"/>
                  <a:pt x="437476" y="456283"/>
                  <a:pt x="425246" y="440290"/>
                </a:cubicBezTo>
                <a:cubicBezTo>
                  <a:pt x="413016" y="424297"/>
                  <a:pt x="378209" y="421475"/>
                  <a:pt x="351868" y="395134"/>
                </a:cubicBezTo>
                <a:cubicBezTo>
                  <a:pt x="325527" y="368793"/>
                  <a:pt x="325527" y="298238"/>
                  <a:pt x="267201" y="282246"/>
                </a:cubicBezTo>
                <a:cubicBezTo>
                  <a:pt x="208875" y="266254"/>
                  <a:pt x="20727" y="305764"/>
                  <a:pt x="1912" y="299179"/>
                </a:cubicBezTo>
                <a:cubicBezTo>
                  <a:pt x="-16903" y="292594"/>
                  <a:pt x="108216" y="270015"/>
                  <a:pt x="154312" y="242734"/>
                </a:cubicBezTo>
                <a:cubicBezTo>
                  <a:pt x="200408" y="215453"/>
                  <a:pt x="253090" y="170297"/>
                  <a:pt x="278490" y="135490"/>
                </a:cubicBezTo>
                <a:cubicBezTo>
                  <a:pt x="303890" y="100683"/>
                  <a:pt x="258734" y="1904"/>
                  <a:pt x="306712" y="23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B6633045-E28F-E77B-05ED-A421C4829202}"/>
              </a:ext>
            </a:extLst>
          </p:cNvPr>
          <p:cNvSpPr/>
          <p:nvPr/>
        </p:nvSpPr>
        <p:spPr>
          <a:xfrm>
            <a:off x="4676303" y="2114365"/>
            <a:ext cx="198220" cy="191018"/>
          </a:xfrm>
          <a:custGeom>
            <a:avLst/>
            <a:gdLst>
              <a:gd name="connsiteX0" fmla="*/ 156047 w 198220"/>
              <a:gd name="connsiteY0" fmla="*/ 185 h 191018"/>
              <a:gd name="connsiteX1" fmla="*/ 197322 w 198220"/>
              <a:gd name="connsiteY1" fmla="*/ 89085 h 191018"/>
              <a:gd name="connsiteX2" fmla="*/ 181447 w 198220"/>
              <a:gd name="connsiteY2" fmla="*/ 149410 h 191018"/>
              <a:gd name="connsiteX3" fmla="*/ 146522 w 198220"/>
              <a:gd name="connsiteY3" fmla="*/ 190685 h 191018"/>
              <a:gd name="connsiteX4" fmla="*/ 149697 w 198220"/>
              <a:gd name="connsiteY4" fmla="*/ 127185 h 191018"/>
              <a:gd name="connsiteX5" fmla="*/ 146522 w 198220"/>
              <a:gd name="connsiteY5" fmla="*/ 184335 h 191018"/>
              <a:gd name="connsiteX6" fmla="*/ 146522 w 198220"/>
              <a:gd name="connsiteY6" fmla="*/ 76385 h 191018"/>
              <a:gd name="connsiteX7" fmla="*/ 117947 w 198220"/>
              <a:gd name="connsiteY7" fmla="*/ 79560 h 191018"/>
              <a:gd name="connsiteX8" fmla="*/ 472 w 198220"/>
              <a:gd name="connsiteY8" fmla="*/ 111310 h 191018"/>
              <a:gd name="connsiteX9" fmla="*/ 79847 w 198220"/>
              <a:gd name="connsiteY9" fmla="*/ 66860 h 191018"/>
              <a:gd name="connsiteX10" fmla="*/ 156047 w 198220"/>
              <a:gd name="connsiteY10" fmla="*/ 185 h 19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8220" h="191018">
                <a:moveTo>
                  <a:pt x="156047" y="185"/>
                </a:moveTo>
                <a:cubicBezTo>
                  <a:pt x="175626" y="3889"/>
                  <a:pt x="193089" y="64214"/>
                  <a:pt x="197322" y="89085"/>
                </a:cubicBezTo>
                <a:cubicBezTo>
                  <a:pt x="201555" y="113956"/>
                  <a:pt x="189914" y="132477"/>
                  <a:pt x="181447" y="149410"/>
                </a:cubicBezTo>
                <a:cubicBezTo>
                  <a:pt x="172980" y="166343"/>
                  <a:pt x="151814" y="194389"/>
                  <a:pt x="146522" y="190685"/>
                </a:cubicBezTo>
                <a:cubicBezTo>
                  <a:pt x="141230" y="186981"/>
                  <a:pt x="149697" y="128243"/>
                  <a:pt x="149697" y="127185"/>
                </a:cubicBezTo>
                <a:cubicBezTo>
                  <a:pt x="149697" y="126127"/>
                  <a:pt x="147051" y="192802"/>
                  <a:pt x="146522" y="184335"/>
                </a:cubicBezTo>
                <a:cubicBezTo>
                  <a:pt x="145993" y="175868"/>
                  <a:pt x="146522" y="76385"/>
                  <a:pt x="146522" y="76385"/>
                </a:cubicBezTo>
                <a:cubicBezTo>
                  <a:pt x="141759" y="58922"/>
                  <a:pt x="142289" y="73739"/>
                  <a:pt x="117947" y="79560"/>
                </a:cubicBezTo>
                <a:cubicBezTo>
                  <a:pt x="93605" y="85381"/>
                  <a:pt x="6822" y="113427"/>
                  <a:pt x="472" y="111310"/>
                </a:cubicBezTo>
                <a:cubicBezTo>
                  <a:pt x="-5878" y="109193"/>
                  <a:pt x="53389" y="84323"/>
                  <a:pt x="79847" y="66860"/>
                </a:cubicBezTo>
                <a:cubicBezTo>
                  <a:pt x="106305" y="49397"/>
                  <a:pt x="136468" y="-3519"/>
                  <a:pt x="156047" y="18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52088CE5-51E7-2574-877F-89AFA57B96D3}"/>
              </a:ext>
            </a:extLst>
          </p:cNvPr>
          <p:cNvSpPr/>
          <p:nvPr/>
        </p:nvSpPr>
        <p:spPr>
          <a:xfrm>
            <a:off x="4182773" y="2486024"/>
            <a:ext cx="853752" cy="626580"/>
          </a:xfrm>
          <a:custGeom>
            <a:avLst/>
            <a:gdLst>
              <a:gd name="connsiteX0" fmla="*/ 1877 w 853752"/>
              <a:gd name="connsiteY0" fmla="*/ 1 h 626580"/>
              <a:gd name="connsiteX1" fmla="*/ 65377 w 853752"/>
              <a:gd name="connsiteY1" fmla="*/ 200026 h 626580"/>
              <a:gd name="connsiteX2" fmla="*/ 62202 w 853752"/>
              <a:gd name="connsiteY2" fmla="*/ 320676 h 626580"/>
              <a:gd name="connsiteX3" fmla="*/ 151102 w 853752"/>
              <a:gd name="connsiteY3" fmla="*/ 425451 h 626580"/>
              <a:gd name="connsiteX4" fmla="*/ 5052 w 853752"/>
              <a:gd name="connsiteY4" fmla="*/ 254001 h 626580"/>
              <a:gd name="connsiteX5" fmla="*/ 370177 w 853752"/>
              <a:gd name="connsiteY5" fmla="*/ 555626 h 626580"/>
              <a:gd name="connsiteX6" fmla="*/ 490827 w 853752"/>
              <a:gd name="connsiteY6" fmla="*/ 625476 h 626580"/>
              <a:gd name="connsiteX7" fmla="*/ 814677 w 853752"/>
              <a:gd name="connsiteY7" fmla="*/ 600076 h 626580"/>
              <a:gd name="connsiteX8" fmla="*/ 687677 w 853752"/>
              <a:gd name="connsiteY8" fmla="*/ 622301 h 626580"/>
              <a:gd name="connsiteX9" fmla="*/ 849602 w 853752"/>
              <a:gd name="connsiteY9" fmla="*/ 514351 h 626580"/>
              <a:gd name="connsiteX10" fmla="*/ 481302 w 853752"/>
              <a:gd name="connsiteY10" fmla="*/ 520701 h 626580"/>
              <a:gd name="connsiteX11" fmla="*/ 252702 w 853752"/>
              <a:gd name="connsiteY11" fmla="*/ 209551 h 626580"/>
              <a:gd name="connsiteX12" fmla="*/ 347952 w 853752"/>
              <a:gd name="connsiteY12" fmla="*/ 419101 h 626580"/>
              <a:gd name="connsiteX13" fmla="*/ 173327 w 853752"/>
              <a:gd name="connsiteY13" fmla="*/ 203201 h 626580"/>
              <a:gd name="connsiteX14" fmla="*/ 147927 w 853752"/>
              <a:gd name="connsiteY14" fmla="*/ 196851 h 626580"/>
              <a:gd name="connsiteX15" fmla="*/ 1877 w 853752"/>
              <a:gd name="connsiteY15" fmla="*/ 1 h 62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3752" h="626580">
                <a:moveTo>
                  <a:pt x="1877" y="1"/>
                </a:moveTo>
                <a:cubicBezTo>
                  <a:pt x="-11881" y="530"/>
                  <a:pt x="55323" y="146580"/>
                  <a:pt x="65377" y="200026"/>
                </a:cubicBezTo>
                <a:cubicBezTo>
                  <a:pt x="75431" y="253472"/>
                  <a:pt x="47914" y="283105"/>
                  <a:pt x="62202" y="320676"/>
                </a:cubicBezTo>
                <a:cubicBezTo>
                  <a:pt x="76490" y="358247"/>
                  <a:pt x="151102" y="425451"/>
                  <a:pt x="151102" y="425451"/>
                </a:cubicBezTo>
                <a:cubicBezTo>
                  <a:pt x="141577" y="414339"/>
                  <a:pt x="-31460" y="232305"/>
                  <a:pt x="5052" y="254001"/>
                </a:cubicBezTo>
                <a:cubicBezTo>
                  <a:pt x="41564" y="275697"/>
                  <a:pt x="289215" y="493714"/>
                  <a:pt x="370177" y="555626"/>
                </a:cubicBezTo>
                <a:cubicBezTo>
                  <a:pt x="451139" y="617538"/>
                  <a:pt x="416744" y="618068"/>
                  <a:pt x="490827" y="625476"/>
                </a:cubicBezTo>
                <a:cubicBezTo>
                  <a:pt x="564910" y="632884"/>
                  <a:pt x="781869" y="600605"/>
                  <a:pt x="814677" y="600076"/>
                </a:cubicBezTo>
                <a:cubicBezTo>
                  <a:pt x="847485" y="599547"/>
                  <a:pt x="681856" y="636588"/>
                  <a:pt x="687677" y="622301"/>
                </a:cubicBezTo>
                <a:cubicBezTo>
                  <a:pt x="693498" y="608014"/>
                  <a:pt x="883998" y="531284"/>
                  <a:pt x="849602" y="514351"/>
                </a:cubicBezTo>
                <a:cubicBezTo>
                  <a:pt x="815206" y="497418"/>
                  <a:pt x="580785" y="571501"/>
                  <a:pt x="481302" y="520701"/>
                </a:cubicBezTo>
                <a:cubicBezTo>
                  <a:pt x="381819" y="469901"/>
                  <a:pt x="274927" y="226484"/>
                  <a:pt x="252702" y="209551"/>
                </a:cubicBezTo>
                <a:cubicBezTo>
                  <a:pt x="230477" y="192618"/>
                  <a:pt x="361181" y="420159"/>
                  <a:pt x="347952" y="419101"/>
                </a:cubicBezTo>
                <a:cubicBezTo>
                  <a:pt x="334723" y="418043"/>
                  <a:pt x="206664" y="240243"/>
                  <a:pt x="173327" y="203201"/>
                </a:cubicBezTo>
                <a:cubicBezTo>
                  <a:pt x="139990" y="166159"/>
                  <a:pt x="172798" y="227543"/>
                  <a:pt x="147927" y="196851"/>
                </a:cubicBezTo>
                <a:cubicBezTo>
                  <a:pt x="123056" y="166159"/>
                  <a:pt x="15635" y="-528"/>
                  <a:pt x="1877" y="1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826ADF97-574F-3037-0DC2-7FEE007D4095}"/>
              </a:ext>
            </a:extLst>
          </p:cNvPr>
          <p:cNvSpPr/>
          <p:nvPr/>
        </p:nvSpPr>
        <p:spPr>
          <a:xfrm>
            <a:off x="4547659" y="2465373"/>
            <a:ext cx="1100043" cy="677472"/>
          </a:xfrm>
          <a:custGeom>
            <a:avLst/>
            <a:gdLst>
              <a:gd name="connsiteX0" fmla="*/ 1084791 w 1100043"/>
              <a:gd name="connsiteY0" fmla="*/ 4777 h 677472"/>
              <a:gd name="connsiteX1" fmla="*/ 379941 w 1100043"/>
              <a:gd name="connsiteY1" fmla="*/ 579452 h 677472"/>
              <a:gd name="connsiteX2" fmla="*/ 513291 w 1100043"/>
              <a:gd name="connsiteY2" fmla="*/ 509602 h 677472"/>
              <a:gd name="connsiteX3" fmla="*/ 214841 w 1100043"/>
              <a:gd name="connsiteY3" fmla="*/ 573102 h 677472"/>
              <a:gd name="connsiteX4" fmla="*/ 5291 w 1100043"/>
              <a:gd name="connsiteY4" fmla="*/ 623902 h 677472"/>
              <a:gd name="connsiteX5" fmla="*/ 433916 w 1100043"/>
              <a:gd name="connsiteY5" fmla="*/ 608027 h 677472"/>
              <a:gd name="connsiteX6" fmla="*/ 503766 w 1100043"/>
              <a:gd name="connsiteY6" fmla="*/ 620727 h 677472"/>
              <a:gd name="connsiteX7" fmla="*/ 354541 w 1100043"/>
              <a:gd name="connsiteY7" fmla="*/ 662002 h 677472"/>
              <a:gd name="connsiteX8" fmla="*/ 935566 w 1100043"/>
              <a:gd name="connsiteY8" fmla="*/ 328627 h 677472"/>
              <a:gd name="connsiteX9" fmla="*/ 824441 w 1100043"/>
              <a:gd name="connsiteY9" fmla="*/ 404827 h 677472"/>
              <a:gd name="connsiteX10" fmla="*/ 1087966 w 1100043"/>
              <a:gd name="connsiteY10" fmla="*/ 77802 h 677472"/>
              <a:gd name="connsiteX11" fmla="*/ 878416 w 1100043"/>
              <a:gd name="connsiteY11" fmla="*/ 293702 h 677472"/>
              <a:gd name="connsiteX12" fmla="*/ 1084791 w 1100043"/>
              <a:gd name="connsiteY12" fmla="*/ 4777 h 67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00043" h="677472">
                <a:moveTo>
                  <a:pt x="1084791" y="4777"/>
                </a:moveTo>
                <a:cubicBezTo>
                  <a:pt x="1001712" y="52402"/>
                  <a:pt x="475191" y="495315"/>
                  <a:pt x="379941" y="579452"/>
                </a:cubicBezTo>
                <a:cubicBezTo>
                  <a:pt x="284691" y="663590"/>
                  <a:pt x="540808" y="510660"/>
                  <a:pt x="513291" y="509602"/>
                </a:cubicBezTo>
                <a:cubicBezTo>
                  <a:pt x="485774" y="508544"/>
                  <a:pt x="299508" y="554052"/>
                  <a:pt x="214841" y="573102"/>
                </a:cubicBezTo>
                <a:cubicBezTo>
                  <a:pt x="130174" y="592152"/>
                  <a:pt x="-31221" y="618081"/>
                  <a:pt x="5291" y="623902"/>
                </a:cubicBezTo>
                <a:cubicBezTo>
                  <a:pt x="41803" y="629723"/>
                  <a:pt x="350837" y="608556"/>
                  <a:pt x="433916" y="608027"/>
                </a:cubicBezTo>
                <a:cubicBezTo>
                  <a:pt x="516995" y="607498"/>
                  <a:pt x="516995" y="611731"/>
                  <a:pt x="503766" y="620727"/>
                </a:cubicBezTo>
                <a:cubicBezTo>
                  <a:pt x="490537" y="629723"/>
                  <a:pt x="282574" y="710685"/>
                  <a:pt x="354541" y="662002"/>
                </a:cubicBezTo>
                <a:cubicBezTo>
                  <a:pt x="426508" y="613319"/>
                  <a:pt x="857249" y="371489"/>
                  <a:pt x="935566" y="328627"/>
                </a:cubicBezTo>
                <a:cubicBezTo>
                  <a:pt x="1013883" y="285765"/>
                  <a:pt x="799041" y="446631"/>
                  <a:pt x="824441" y="404827"/>
                </a:cubicBezTo>
                <a:cubicBezTo>
                  <a:pt x="849841" y="363023"/>
                  <a:pt x="1078970" y="96323"/>
                  <a:pt x="1087966" y="77802"/>
                </a:cubicBezTo>
                <a:cubicBezTo>
                  <a:pt x="1096962" y="59281"/>
                  <a:pt x="872066" y="306402"/>
                  <a:pt x="878416" y="293702"/>
                </a:cubicBezTo>
                <a:cubicBezTo>
                  <a:pt x="884766" y="281002"/>
                  <a:pt x="1167870" y="-42848"/>
                  <a:pt x="1084791" y="4777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3BF19933-0BE1-FF2B-A129-AF1B7D4A7037}"/>
              </a:ext>
            </a:extLst>
          </p:cNvPr>
          <p:cNvSpPr/>
          <p:nvPr/>
        </p:nvSpPr>
        <p:spPr>
          <a:xfrm>
            <a:off x="5506628" y="663891"/>
            <a:ext cx="327934" cy="2043431"/>
          </a:xfrm>
          <a:custGeom>
            <a:avLst/>
            <a:gdLst>
              <a:gd name="connsiteX0" fmla="*/ 1718 w 327934"/>
              <a:gd name="connsiteY0" fmla="*/ 1792 h 2043431"/>
              <a:gd name="connsiteX1" fmla="*/ 162652 w 327934"/>
              <a:gd name="connsiteY1" fmla="*/ 1296583 h 2043431"/>
              <a:gd name="connsiteX2" fmla="*/ 169967 w 327934"/>
              <a:gd name="connsiteY2" fmla="*/ 1172224 h 2043431"/>
              <a:gd name="connsiteX3" fmla="*/ 133391 w 327934"/>
              <a:gd name="connsiteY3" fmla="*/ 1596506 h 2043431"/>
              <a:gd name="connsiteX4" fmla="*/ 23663 w 327934"/>
              <a:gd name="connsiteY4" fmla="*/ 2042733 h 2043431"/>
              <a:gd name="connsiteX5" fmla="*/ 133391 w 327934"/>
              <a:gd name="connsiteY5" fmla="*/ 1676973 h 2043431"/>
              <a:gd name="connsiteX6" fmla="*/ 316271 w 327934"/>
              <a:gd name="connsiteY6" fmla="*/ 857671 h 2043431"/>
              <a:gd name="connsiteX7" fmla="*/ 279695 w 327934"/>
              <a:gd name="connsiteY7" fmla="*/ 1011290 h 2043431"/>
              <a:gd name="connsiteX8" fmla="*/ 1718 w 327934"/>
              <a:gd name="connsiteY8" fmla="*/ 1792 h 204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934" h="2043431">
                <a:moveTo>
                  <a:pt x="1718" y="1792"/>
                </a:moveTo>
                <a:cubicBezTo>
                  <a:pt x="-17789" y="49341"/>
                  <a:pt x="134611" y="1101511"/>
                  <a:pt x="162652" y="1296583"/>
                </a:cubicBezTo>
                <a:cubicBezTo>
                  <a:pt x="190693" y="1491655"/>
                  <a:pt x="174844" y="1122237"/>
                  <a:pt x="169967" y="1172224"/>
                </a:cubicBezTo>
                <a:cubicBezTo>
                  <a:pt x="165090" y="1222211"/>
                  <a:pt x="157775" y="1451421"/>
                  <a:pt x="133391" y="1596506"/>
                </a:cubicBezTo>
                <a:cubicBezTo>
                  <a:pt x="109007" y="1741591"/>
                  <a:pt x="23663" y="2029322"/>
                  <a:pt x="23663" y="2042733"/>
                </a:cubicBezTo>
                <a:cubicBezTo>
                  <a:pt x="23663" y="2056144"/>
                  <a:pt x="84623" y="1874483"/>
                  <a:pt x="133391" y="1676973"/>
                </a:cubicBezTo>
                <a:cubicBezTo>
                  <a:pt x="182159" y="1479463"/>
                  <a:pt x="291887" y="968618"/>
                  <a:pt x="316271" y="857671"/>
                </a:cubicBezTo>
                <a:cubicBezTo>
                  <a:pt x="340655" y="746724"/>
                  <a:pt x="326024" y="1155155"/>
                  <a:pt x="279695" y="1011290"/>
                </a:cubicBezTo>
                <a:cubicBezTo>
                  <a:pt x="233366" y="867425"/>
                  <a:pt x="21225" y="-45757"/>
                  <a:pt x="1718" y="1792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53E7AEAD-A5C4-F79C-6764-628590987275}"/>
              </a:ext>
            </a:extLst>
          </p:cNvPr>
          <p:cNvSpPr/>
          <p:nvPr/>
        </p:nvSpPr>
        <p:spPr>
          <a:xfrm>
            <a:off x="5645278" y="1651646"/>
            <a:ext cx="428652" cy="908699"/>
          </a:xfrm>
          <a:custGeom>
            <a:avLst/>
            <a:gdLst>
              <a:gd name="connsiteX0" fmla="*/ 45948 w 428652"/>
              <a:gd name="connsiteY0" fmla="*/ 191784 h 908699"/>
              <a:gd name="connsiteX1" fmla="*/ 411708 w 428652"/>
              <a:gd name="connsiteY1" fmla="*/ 1589 h 908699"/>
              <a:gd name="connsiteX2" fmla="*/ 367816 w 428652"/>
              <a:gd name="connsiteY2" fmla="*/ 118632 h 908699"/>
              <a:gd name="connsiteX3" fmla="*/ 367816 w 428652"/>
              <a:gd name="connsiteY3" fmla="*/ 418556 h 908699"/>
              <a:gd name="connsiteX4" fmla="*/ 272719 w 428652"/>
              <a:gd name="connsiteY4" fmla="*/ 169839 h 908699"/>
              <a:gd name="connsiteX5" fmla="*/ 316610 w 428652"/>
              <a:gd name="connsiteY5" fmla="*/ 338088 h 908699"/>
              <a:gd name="connsiteX6" fmla="*/ 258088 w 428652"/>
              <a:gd name="connsiteY6" fmla="*/ 418556 h 908699"/>
              <a:gd name="connsiteX7" fmla="*/ 177621 w 428652"/>
              <a:gd name="connsiteY7" fmla="*/ 484392 h 908699"/>
              <a:gd name="connsiteX8" fmla="*/ 177621 w 428652"/>
              <a:gd name="connsiteY8" fmla="*/ 630696 h 908699"/>
              <a:gd name="connsiteX9" fmla="*/ 2056 w 428652"/>
              <a:gd name="connsiteY9" fmla="*/ 908674 h 908699"/>
              <a:gd name="connsiteX10" fmla="*/ 82524 w 428652"/>
              <a:gd name="connsiteY10" fmla="*/ 645327 h 908699"/>
              <a:gd name="connsiteX11" fmla="*/ 97154 w 428652"/>
              <a:gd name="connsiteY11" fmla="*/ 345404 h 908699"/>
              <a:gd name="connsiteX12" fmla="*/ 126415 w 428652"/>
              <a:gd name="connsiteY12" fmla="*/ 250306 h 908699"/>
              <a:gd name="connsiteX13" fmla="*/ 45948 w 428652"/>
              <a:gd name="connsiteY13" fmla="*/ 301512 h 908699"/>
              <a:gd name="connsiteX14" fmla="*/ 206882 w 428652"/>
              <a:gd name="connsiteY14" fmla="*/ 155208 h 908699"/>
              <a:gd name="connsiteX15" fmla="*/ 45948 w 428652"/>
              <a:gd name="connsiteY15" fmla="*/ 191784 h 9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8652" h="908699">
                <a:moveTo>
                  <a:pt x="45948" y="191784"/>
                </a:moveTo>
                <a:cubicBezTo>
                  <a:pt x="80086" y="166181"/>
                  <a:pt x="358063" y="13781"/>
                  <a:pt x="411708" y="1589"/>
                </a:cubicBezTo>
                <a:cubicBezTo>
                  <a:pt x="465353" y="-10603"/>
                  <a:pt x="375131" y="49138"/>
                  <a:pt x="367816" y="118632"/>
                </a:cubicBezTo>
                <a:cubicBezTo>
                  <a:pt x="360501" y="188126"/>
                  <a:pt x="383665" y="410022"/>
                  <a:pt x="367816" y="418556"/>
                </a:cubicBezTo>
                <a:cubicBezTo>
                  <a:pt x="351967" y="427090"/>
                  <a:pt x="281253" y="183250"/>
                  <a:pt x="272719" y="169839"/>
                </a:cubicBezTo>
                <a:cubicBezTo>
                  <a:pt x="264185" y="156428"/>
                  <a:pt x="319048" y="296635"/>
                  <a:pt x="316610" y="338088"/>
                </a:cubicBezTo>
                <a:cubicBezTo>
                  <a:pt x="314172" y="379541"/>
                  <a:pt x="281253" y="394172"/>
                  <a:pt x="258088" y="418556"/>
                </a:cubicBezTo>
                <a:cubicBezTo>
                  <a:pt x="234923" y="442940"/>
                  <a:pt x="191032" y="449035"/>
                  <a:pt x="177621" y="484392"/>
                </a:cubicBezTo>
                <a:cubicBezTo>
                  <a:pt x="164210" y="519749"/>
                  <a:pt x="206882" y="559982"/>
                  <a:pt x="177621" y="630696"/>
                </a:cubicBezTo>
                <a:cubicBezTo>
                  <a:pt x="148360" y="701410"/>
                  <a:pt x="17905" y="906236"/>
                  <a:pt x="2056" y="908674"/>
                </a:cubicBezTo>
                <a:cubicBezTo>
                  <a:pt x="-13794" y="911113"/>
                  <a:pt x="66674" y="739205"/>
                  <a:pt x="82524" y="645327"/>
                </a:cubicBezTo>
                <a:cubicBezTo>
                  <a:pt x="98374" y="551449"/>
                  <a:pt x="89839" y="411241"/>
                  <a:pt x="97154" y="345404"/>
                </a:cubicBezTo>
                <a:cubicBezTo>
                  <a:pt x="104469" y="279567"/>
                  <a:pt x="134949" y="257621"/>
                  <a:pt x="126415" y="250306"/>
                </a:cubicBezTo>
                <a:cubicBezTo>
                  <a:pt x="117881" y="242991"/>
                  <a:pt x="32537" y="317362"/>
                  <a:pt x="45948" y="301512"/>
                </a:cubicBezTo>
                <a:cubicBezTo>
                  <a:pt x="59359" y="285662"/>
                  <a:pt x="205663" y="169838"/>
                  <a:pt x="206882" y="155208"/>
                </a:cubicBezTo>
                <a:cubicBezTo>
                  <a:pt x="208101" y="140578"/>
                  <a:pt x="11810" y="217387"/>
                  <a:pt x="45948" y="191784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745889E5-55E1-570B-73D1-20837D2D2068}"/>
              </a:ext>
            </a:extLst>
          </p:cNvPr>
          <p:cNvSpPr/>
          <p:nvPr/>
        </p:nvSpPr>
        <p:spPr>
          <a:xfrm>
            <a:off x="4907153" y="1316349"/>
            <a:ext cx="716361" cy="380874"/>
          </a:xfrm>
          <a:custGeom>
            <a:avLst/>
            <a:gdLst>
              <a:gd name="connsiteX0" fmla="*/ 1346 w 716361"/>
              <a:gd name="connsiteY0" fmla="*/ 7702 h 380874"/>
              <a:gd name="connsiteX1" fmla="*/ 52553 w 716361"/>
              <a:gd name="connsiteY1" fmla="*/ 73539 h 380874"/>
              <a:gd name="connsiteX2" fmla="*/ 330530 w 716361"/>
              <a:gd name="connsiteY2" fmla="*/ 387 h 380874"/>
              <a:gd name="connsiteX3" fmla="*/ 228117 w 716361"/>
              <a:gd name="connsiteY3" fmla="*/ 44278 h 380874"/>
              <a:gd name="connsiteX4" fmla="*/ 447573 w 716361"/>
              <a:gd name="connsiteY4" fmla="*/ 36963 h 380874"/>
              <a:gd name="connsiteX5" fmla="*/ 710921 w 716361"/>
              <a:gd name="connsiteY5" fmla="*/ 278365 h 380874"/>
              <a:gd name="connsiteX6" fmla="*/ 601193 w 716361"/>
              <a:gd name="connsiteY6" fmla="*/ 205213 h 380874"/>
              <a:gd name="connsiteX7" fmla="*/ 315900 w 716361"/>
              <a:gd name="connsiteY7" fmla="*/ 175952 h 380874"/>
              <a:gd name="connsiteX8" fmla="*/ 81813 w 716361"/>
              <a:gd name="connsiteY8" fmla="*/ 380777 h 380874"/>
              <a:gd name="connsiteX9" fmla="*/ 184226 w 716361"/>
              <a:gd name="connsiteY9" fmla="*/ 146691 h 380874"/>
              <a:gd name="connsiteX10" fmla="*/ 74498 w 716361"/>
              <a:gd name="connsiteY10" fmla="*/ 183267 h 380874"/>
              <a:gd name="connsiteX11" fmla="*/ 1346 w 716361"/>
              <a:gd name="connsiteY11" fmla="*/ 7702 h 38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361" h="380874">
                <a:moveTo>
                  <a:pt x="1346" y="7702"/>
                </a:moveTo>
                <a:cubicBezTo>
                  <a:pt x="-2311" y="-10586"/>
                  <a:pt x="-2311" y="74758"/>
                  <a:pt x="52553" y="73539"/>
                </a:cubicBezTo>
                <a:cubicBezTo>
                  <a:pt x="107417" y="72320"/>
                  <a:pt x="301269" y="5264"/>
                  <a:pt x="330530" y="387"/>
                </a:cubicBezTo>
                <a:cubicBezTo>
                  <a:pt x="359791" y="-4490"/>
                  <a:pt x="208610" y="38182"/>
                  <a:pt x="228117" y="44278"/>
                </a:cubicBezTo>
                <a:cubicBezTo>
                  <a:pt x="247624" y="50374"/>
                  <a:pt x="367106" y="-2052"/>
                  <a:pt x="447573" y="36963"/>
                </a:cubicBezTo>
                <a:cubicBezTo>
                  <a:pt x="528040" y="75978"/>
                  <a:pt x="685318" y="250324"/>
                  <a:pt x="710921" y="278365"/>
                </a:cubicBezTo>
                <a:cubicBezTo>
                  <a:pt x="736524" y="306406"/>
                  <a:pt x="667030" y="222282"/>
                  <a:pt x="601193" y="205213"/>
                </a:cubicBezTo>
                <a:cubicBezTo>
                  <a:pt x="535356" y="188144"/>
                  <a:pt x="402463" y="146691"/>
                  <a:pt x="315900" y="175952"/>
                </a:cubicBezTo>
                <a:cubicBezTo>
                  <a:pt x="229337" y="205213"/>
                  <a:pt x="103759" y="385654"/>
                  <a:pt x="81813" y="380777"/>
                </a:cubicBezTo>
                <a:cubicBezTo>
                  <a:pt x="59867" y="375900"/>
                  <a:pt x="185445" y="179609"/>
                  <a:pt x="184226" y="146691"/>
                </a:cubicBezTo>
                <a:cubicBezTo>
                  <a:pt x="183007" y="113773"/>
                  <a:pt x="107416" y="201555"/>
                  <a:pt x="74498" y="183267"/>
                </a:cubicBezTo>
                <a:cubicBezTo>
                  <a:pt x="41580" y="164979"/>
                  <a:pt x="5003" y="25990"/>
                  <a:pt x="1346" y="7702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D62B0C52-AFE1-1AEA-359C-DE82CE0F9D64}"/>
              </a:ext>
            </a:extLst>
          </p:cNvPr>
          <p:cNvSpPr/>
          <p:nvPr/>
        </p:nvSpPr>
        <p:spPr>
          <a:xfrm>
            <a:off x="4878283" y="1623966"/>
            <a:ext cx="781452" cy="614633"/>
          </a:xfrm>
          <a:custGeom>
            <a:avLst/>
            <a:gdLst>
              <a:gd name="connsiteX0" fmla="*/ 66792 w 781452"/>
              <a:gd name="connsiteY0" fmla="*/ 7324 h 614633"/>
              <a:gd name="connsiteX1" fmla="*/ 381346 w 781452"/>
              <a:gd name="connsiteY1" fmla="*/ 373084 h 614633"/>
              <a:gd name="connsiteX2" fmla="*/ 381346 w 781452"/>
              <a:gd name="connsiteY2" fmla="*/ 329192 h 614633"/>
              <a:gd name="connsiteX3" fmla="*/ 776367 w 781452"/>
              <a:gd name="connsiteY3" fmla="*/ 314562 h 614633"/>
              <a:gd name="connsiteX4" fmla="*/ 593487 w 781452"/>
              <a:gd name="connsiteY4" fmla="*/ 387714 h 614633"/>
              <a:gd name="connsiteX5" fmla="*/ 417922 w 781452"/>
              <a:gd name="connsiteY5" fmla="*/ 614485 h 614633"/>
              <a:gd name="connsiteX6" fmla="*/ 96053 w 781452"/>
              <a:gd name="connsiteY6" fmla="*/ 351138 h 614633"/>
              <a:gd name="connsiteX7" fmla="*/ 395976 w 781452"/>
              <a:gd name="connsiteY7" fmla="*/ 526703 h 614633"/>
              <a:gd name="connsiteX8" fmla="*/ 103368 w 781452"/>
              <a:gd name="connsiteY8" fmla="*/ 292616 h 614633"/>
              <a:gd name="connsiteX9" fmla="*/ 955 w 781452"/>
              <a:gd name="connsiteY9" fmla="*/ 95106 h 614633"/>
              <a:gd name="connsiteX10" fmla="*/ 52162 w 781452"/>
              <a:gd name="connsiteY10" fmla="*/ 124367 h 614633"/>
              <a:gd name="connsiteX11" fmla="*/ 66792 w 781452"/>
              <a:gd name="connsiteY11" fmla="*/ 7324 h 61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1452" h="614633">
                <a:moveTo>
                  <a:pt x="66792" y="7324"/>
                </a:moveTo>
                <a:cubicBezTo>
                  <a:pt x="121656" y="48777"/>
                  <a:pt x="381346" y="373084"/>
                  <a:pt x="381346" y="373084"/>
                </a:cubicBezTo>
                <a:cubicBezTo>
                  <a:pt x="433772" y="426729"/>
                  <a:pt x="315509" y="338946"/>
                  <a:pt x="381346" y="329192"/>
                </a:cubicBezTo>
                <a:cubicBezTo>
                  <a:pt x="447183" y="319438"/>
                  <a:pt x="741010" y="304808"/>
                  <a:pt x="776367" y="314562"/>
                </a:cubicBezTo>
                <a:cubicBezTo>
                  <a:pt x="811724" y="324316"/>
                  <a:pt x="653228" y="337727"/>
                  <a:pt x="593487" y="387714"/>
                </a:cubicBezTo>
                <a:cubicBezTo>
                  <a:pt x="533746" y="437701"/>
                  <a:pt x="500828" y="620581"/>
                  <a:pt x="417922" y="614485"/>
                </a:cubicBezTo>
                <a:cubicBezTo>
                  <a:pt x="335016" y="608389"/>
                  <a:pt x="99711" y="365768"/>
                  <a:pt x="96053" y="351138"/>
                </a:cubicBezTo>
                <a:cubicBezTo>
                  <a:pt x="92395" y="336508"/>
                  <a:pt x="394757" y="536457"/>
                  <a:pt x="395976" y="526703"/>
                </a:cubicBezTo>
                <a:cubicBezTo>
                  <a:pt x="397195" y="516949"/>
                  <a:pt x="169205" y="364549"/>
                  <a:pt x="103368" y="292616"/>
                </a:cubicBezTo>
                <a:cubicBezTo>
                  <a:pt x="37531" y="220683"/>
                  <a:pt x="9489" y="123147"/>
                  <a:pt x="955" y="95106"/>
                </a:cubicBezTo>
                <a:cubicBezTo>
                  <a:pt x="-7579" y="67065"/>
                  <a:pt x="43627" y="135340"/>
                  <a:pt x="52162" y="124367"/>
                </a:cubicBezTo>
                <a:cubicBezTo>
                  <a:pt x="60696" y="113394"/>
                  <a:pt x="11928" y="-34129"/>
                  <a:pt x="66792" y="7324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DA314ED7-4E70-C727-3EA4-99C13B7157AF}"/>
              </a:ext>
            </a:extLst>
          </p:cNvPr>
          <p:cNvSpPr/>
          <p:nvPr/>
        </p:nvSpPr>
        <p:spPr>
          <a:xfrm>
            <a:off x="4996228" y="1557968"/>
            <a:ext cx="550905" cy="212493"/>
          </a:xfrm>
          <a:custGeom>
            <a:avLst/>
            <a:gdLst>
              <a:gd name="connsiteX0" fmla="*/ 54 w 550905"/>
              <a:gd name="connsiteY0" fmla="*/ 14800 h 212493"/>
              <a:gd name="connsiteX1" fmla="*/ 263401 w 550905"/>
              <a:gd name="connsiteY1" fmla="*/ 109898 h 212493"/>
              <a:gd name="connsiteX2" fmla="*/ 548694 w 550905"/>
              <a:gd name="connsiteY2" fmla="*/ 170 h 212493"/>
              <a:gd name="connsiteX3" fmla="*/ 387759 w 550905"/>
              <a:gd name="connsiteY3" fmla="*/ 87952 h 212493"/>
              <a:gd name="connsiteX4" fmla="*/ 241455 w 550905"/>
              <a:gd name="connsiteY4" fmla="*/ 212310 h 212493"/>
              <a:gd name="connsiteX5" fmla="*/ 54 w 550905"/>
              <a:gd name="connsiteY5" fmla="*/ 14800 h 21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905" h="212493">
                <a:moveTo>
                  <a:pt x="54" y="14800"/>
                </a:moveTo>
                <a:cubicBezTo>
                  <a:pt x="3712" y="-2269"/>
                  <a:pt x="171961" y="112336"/>
                  <a:pt x="263401" y="109898"/>
                </a:cubicBezTo>
                <a:cubicBezTo>
                  <a:pt x="354841" y="107460"/>
                  <a:pt x="527968" y="3828"/>
                  <a:pt x="548694" y="170"/>
                </a:cubicBezTo>
                <a:cubicBezTo>
                  <a:pt x="569420" y="-3488"/>
                  <a:pt x="438966" y="52595"/>
                  <a:pt x="387759" y="87952"/>
                </a:cubicBezTo>
                <a:cubicBezTo>
                  <a:pt x="336553" y="123309"/>
                  <a:pt x="303634" y="217187"/>
                  <a:pt x="241455" y="212310"/>
                </a:cubicBezTo>
                <a:cubicBezTo>
                  <a:pt x="179276" y="207433"/>
                  <a:pt x="-3604" y="31869"/>
                  <a:pt x="54" y="1480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F5C18ED8-59A4-38C8-02AE-D186800C85F7}"/>
              </a:ext>
            </a:extLst>
          </p:cNvPr>
          <p:cNvSpPr/>
          <p:nvPr/>
        </p:nvSpPr>
        <p:spPr>
          <a:xfrm>
            <a:off x="4896221" y="197730"/>
            <a:ext cx="860845" cy="976746"/>
          </a:xfrm>
          <a:custGeom>
            <a:avLst/>
            <a:gdLst>
              <a:gd name="connsiteX0" fmla="*/ 4963 w 860845"/>
              <a:gd name="connsiteY0" fmla="*/ 21726 h 976746"/>
              <a:gd name="connsiteX1" fmla="*/ 670646 w 860845"/>
              <a:gd name="connsiteY1" fmla="*/ 797137 h 976746"/>
              <a:gd name="connsiteX2" fmla="*/ 590179 w 860845"/>
              <a:gd name="connsiteY2" fmla="*/ 694724 h 976746"/>
              <a:gd name="connsiteX3" fmla="*/ 860841 w 860845"/>
              <a:gd name="connsiteY3" fmla="*/ 972702 h 976746"/>
              <a:gd name="connsiteX4" fmla="*/ 582864 w 860845"/>
              <a:gd name="connsiteY4" fmla="*/ 446008 h 976746"/>
              <a:gd name="connsiteX5" fmla="*/ 378038 w 860845"/>
              <a:gd name="connsiteY5" fmla="*/ 233867 h 976746"/>
              <a:gd name="connsiteX6" fmla="*/ 4963 w 860845"/>
              <a:gd name="connsiteY6" fmla="*/ 21726 h 97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845" h="976746">
                <a:moveTo>
                  <a:pt x="4963" y="21726"/>
                </a:moveTo>
                <a:cubicBezTo>
                  <a:pt x="53731" y="115604"/>
                  <a:pt x="573110" y="684971"/>
                  <a:pt x="670646" y="797137"/>
                </a:cubicBezTo>
                <a:cubicBezTo>
                  <a:pt x="768182" y="909303"/>
                  <a:pt x="558480" y="665463"/>
                  <a:pt x="590179" y="694724"/>
                </a:cubicBezTo>
                <a:cubicBezTo>
                  <a:pt x="621878" y="723985"/>
                  <a:pt x="862060" y="1014155"/>
                  <a:pt x="860841" y="972702"/>
                </a:cubicBezTo>
                <a:cubicBezTo>
                  <a:pt x="859622" y="931249"/>
                  <a:pt x="663331" y="569147"/>
                  <a:pt x="582864" y="446008"/>
                </a:cubicBezTo>
                <a:cubicBezTo>
                  <a:pt x="502397" y="322869"/>
                  <a:pt x="475574" y="303362"/>
                  <a:pt x="378038" y="233867"/>
                </a:cubicBezTo>
                <a:cubicBezTo>
                  <a:pt x="280502" y="164372"/>
                  <a:pt x="-43805" y="-72152"/>
                  <a:pt x="4963" y="21726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64715FBE-9596-BC49-32E2-5327BAE7B9C6}"/>
              </a:ext>
            </a:extLst>
          </p:cNvPr>
          <p:cNvSpPr/>
          <p:nvPr/>
        </p:nvSpPr>
        <p:spPr>
          <a:xfrm>
            <a:off x="5081512" y="1982415"/>
            <a:ext cx="569860" cy="882496"/>
          </a:xfrm>
          <a:custGeom>
            <a:avLst/>
            <a:gdLst>
              <a:gd name="connsiteX0" fmla="*/ 551192 w 569860"/>
              <a:gd name="connsiteY0" fmla="*/ 4 h 882496"/>
              <a:gd name="connsiteX1" fmla="*/ 521931 w 569860"/>
              <a:gd name="connsiteY1" fmla="*/ 329188 h 882496"/>
              <a:gd name="connsiteX2" fmla="*/ 222008 w 569860"/>
              <a:gd name="connsiteY2" fmla="*/ 607166 h 882496"/>
              <a:gd name="connsiteX3" fmla="*/ 280530 w 569860"/>
              <a:gd name="connsiteY3" fmla="*/ 541329 h 882496"/>
              <a:gd name="connsiteX4" fmla="*/ 2552 w 569860"/>
              <a:gd name="connsiteY4" fmla="*/ 877828 h 882496"/>
              <a:gd name="connsiteX5" fmla="*/ 148856 w 569860"/>
              <a:gd name="connsiteY5" fmla="*/ 709579 h 882496"/>
              <a:gd name="connsiteX6" fmla="*/ 258584 w 569860"/>
              <a:gd name="connsiteY6" fmla="*/ 321873 h 882496"/>
              <a:gd name="connsiteX7" fmla="*/ 339051 w 569860"/>
              <a:gd name="connsiteY7" fmla="*/ 146308 h 882496"/>
              <a:gd name="connsiteX8" fmla="*/ 236638 w 569860"/>
              <a:gd name="connsiteY8" fmla="*/ 548644 h 882496"/>
              <a:gd name="connsiteX9" fmla="*/ 360997 w 569860"/>
              <a:gd name="connsiteY9" fmla="*/ 153623 h 882496"/>
              <a:gd name="connsiteX10" fmla="*/ 339051 w 569860"/>
              <a:gd name="connsiteY10" fmla="*/ 336503 h 882496"/>
              <a:gd name="connsiteX11" fmla="*/ 551192 w 569860"/>
              <a:gd name="connsiteY11" fmla="*/ 4 h 8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9860" h="882496">
                <a:moveTo>
                  <a:pt x="551192" y="4"/>
                </a:moveTo>
                <a:cubicBezTo>
                  <a:pt x="581672" y="-1215"/>
                  <a:pt x="576795" y="227994"/>
                  <a:pt x="521931" y="329188"/>
                </a:cubicBezTo>
                <a:cubicBezTo>
                  <a:pt x="467067" y="430382"/>
                  <a:pt x="262241" y="571809"/>
                  <a:pt x="222008" y="607166"/>
                </a:cubicBezTo>
                <a:cubicBezTo>
                  <a:pt x="181774" y="642523"/>
                  <a:pt x="317106" y="496219"/>
                  <a:pt x="280530" y="541329"/>
                </a:cubicBezTo>
                <a:cubicBezTo>
                  <a:pt x="243954" y="586439"/>
                  <a:pt x="24498" y="849786"/>
                  <a:pt x="2552" y="877828"/>
                </a:cubicBezTo>
                <a:cubicBezTo>
                  <a:pt x="-19394" y="905870"/>
                  <a:pt x="106184" y="802238"/>
                  <a:pt x="148856" y="709579"/>
                </a:cubicBezTo>
                <a:cubicBezTo>
                  <a:pt x="191528" y="616920"/>
                  <a:pt x="226885" y="415751"/>
                  <a:pt x="258584" y="321873"/>
                </a:cubicBezTo>
                <a:cubicBezTo>
                  <a:pt x="290283" y="227995"/>
                  <a:pt x="342709" y="108513"/>
                  <a:pt x="339051" y="146308"/>
                </a:cubicBezTo>
                <a:cubicBezTo>
                  <a:pt x="335393" y="184103"/>
                  <a:pt x="232980" y="547425"/>
                  <a:pt x="236638" y="548644"/>
                </a:cubicBezTo>
                <a:cubicBezTo>
                  <a:pt x="240296" y="549863"/>
                  <a:pt x="343928" y="188980"/>
                  <a:pt x="360997" y="153623"/>
                </a:cubicBezTo>
                <a:cubicBezTo>
                  <a:pt x="378066" y="118266"/>
                  <a:pt x="309790" y="360887"/>
                  <a:pt x="339051" y="336503"/>
                </a:cubicBezTo>
                <a:cubicBezTo>
                  <a:pt x="368312" y="312119"/>
                  <a:pt x="520712" y="1223"/>
                  <a:pt x="551192" y="4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429DF2A0-1521-2100-C09C-3D97C67B9E62}"/>
              </a:ext>
            </a:extLst>
          </p:cNvPr>
          <p:cNvSpPr/>
          <p:nvPr/>
        </p:nvSpPr>
        <p:spPr>
          <a:xfrm>
            <a:off x="4715333" y="2557827"/>
            <a:ext cx="439264" cy="353813"/>
          </a:xfrm>
          <a:custGeom>
            <a:avLst/>
            <a:gdLst>
              <a:gd name="connsiteX0" fmla="*/ 2971 w 439264"/>
              <a:gd name="connsiteY0" fmla="*/ 243895 h 353813"/>
              <a:gd name="connsiteX1" fmla="*/ 427253 w 439264"/>
              <a:gd name="connsiteY1" fmla="*/ 2493 h 353813"/>
              <a:gd name="connsiteX2" fmla="*/ 324840 w 439264"/>
              <a:gd name="connsiteY2" fmla="*/ 126851 h 353813"/>
              <a:gd name="connsiteX3" fmla="*/ 346785 w 439264"/>
              <a:gd name="connsiteY3" fmla="*/ 265840 h 353813"/>
              <a:gd name="connsiteX4" fmla="*/ 434568 w 439264"/>
              <a:gd name="connsiteY4" fmla="*/ 353623 h 353813"/>
              <a:gd name="connsiteX5" fmla="*/ 376046 w 439264"/>
              <a:gd name="connsiteY5" fmla="*/ 287786 h 353813"/>
              <a:gd name="connsiteX6" fmla="*/ 105384 w 439264"/>
              <a:gd name="connsiteY6" fmla="*/ 236579 h 353813"/>
              <a:gd name="connsiteX7" fmla="*/ 244373 w 439264"/>
              <a:gd name="connsiteY7" fmla="*/ 178058 h 353813"/>
              <a:gd name="connsiteX8" fmla="*/ 237057 w 439264"/>
              <a:gd name="connsiteY8" fmla="*/ 185373 h 353813"/>
              <a:gd name="connsiteX9" fmla="*/ 2971 w 439264"/>
              <a:gd name="connsiteY9" fmla="*/ 243895 h 3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9264" h="353813">
                <a:moveTo>
                  <a:pt x="2971" y="243895"/>
                </a:moveTo>
                <a:cubicBezTo>
                  <a:pt x="34670" y="213415"/>
                  <a:pt x="373608" y="22000"/>
                  <a:pt x="427253" y="2493"/>
                </a:cubicBezTo>
                <a:cubicBezTo>
                  <a:pt x="480898" y="-17014"/>
                  <a:pt x="338251" y="82960"/>
                  <a:pt x="324840" y="126851"/>
                </a:cubicBezTo>
                <a:cubicBezTo>
                  <a:pt x="311429" y="170742"/>
                  <a:pt x="328497" y="228045"/>
                  <a:pt x="346785" y="265840"/>
                </a:cubicBezTo>
                <a:cubicBezTo>
                  <a:pt x="365073" y="303635"/>
                  <a:pt x="429691" y="349965"/>
                  <a:pt x="434568" y="353623"/>
                </a:cubicBezTo>
                <a:cubicBezTo>
                  <a:pt x="439445" y="357281"/>
                  <a:pt x="430910" y="307293"/>
                  <a:pt x="376046" y="287786"/>
                </a:cubicBezTo>
                <a:cubicBezTo>
                  <a:pt x="321182" y="268279"/>
                  <a:pt x="127330" y="254867"/>
                  <a:pt x="105384" y="236579"/>
                </a:cubicBezTo>
                <a:cubicBezTo>
                  <a:pt x="83439" y="218291"/>
                  <a:pt x="244373" y="178058"/>
                  <a:pt x="244373" y="178058"/>
                </a:cubicBezTo>
                <a:cubicBezTo>
                  <a:pt x="266319" y="169524"/>
                  <a:pt x="271195" y="175619"/>
                  <a:pt x="237057" y="185373"/>
                </a:cubicBezTo>
                <a:cubicBezTo>
                  <a:pt x="202919" y="195126"/>
                  <a:pt x="-28728" y="274375"/>
                  <a:pt x="2971" y="243895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29F62C3C-F4C6-0535-5579-B59B61FB220A}"/>
              </a:ext>
            </a:extLst>
          </p:cNvPr>
          <p:cNvSpPr/>
          <p:nvPr/>
        </p:nvSpPr>
        <p:spPr>
          <a:xfrm>
            <a:off x="4745191" y="3167466"/>
            <a:ext cx="310991" cy="887954"/>
          </a:xfrm>
          <a:custGeom>
            <a:avLst/>
            <a:gdLst>
              <a:gd name="connsiteX0" fmla="*/ 119417 w 310991"/>
              <a:gd name="connsiteY0" fmla="*/ 16 h 887954"/>
              <a:gd name="connsiteX1" fmla="*/ 119417 w 310991"/>
              <a:gd name="connsiteY1" fmla="*/ 365776 h 887954"/>
              <a:gd name="connsiteX2" fmla="*/ 177939 w 310991"/>
              <a:gd name="connsiteY2" fmla="*/ 592547 h 887954"/>
              <a:gd name="connsiteX3" fmla="*/ 82841 w 310991"/>
              <a:gd name="connsiteY3" fmla="*/ 453558 h 887954"/>
              <a:gd name="connsiteX4" fmla="*/ 265721 w 310991"/>
              <a:gd name="connsiteY4" fmla="*/ 673014 h 887954"/>
              <a:gd name="connsiteX5" fmla="*/ 309612 w 310991"/>
              <a:gd name="connsiteY5" fmla="*/ 885155 h 887954"/>
              <a:gd name="connsiteX6" fmla="*/ 287667 w 310991"/>
              <a:gd name="connsiteY6" fmla="*/ 782742 h 887954"/>
              <a:gd name="connsiteX7" fmla="*/ 170623 w 310991"/>
              <a:gd name="connsiteY7" fmla="*/ 614492 h 887954"/>
              <a:gd name="connsiteX8" fmla="*/ 2374 w 310991"/>
              <a:gd name="connsiteY8" fmla="*/ 343830 h 887954"/>
              <a:gd name="connsiteX9" fmla="*/ 68211 w 310991"/>
              <a:gd name="connsiteY9" fmla="*/ 482819 h 887954"/>
              <a:gd name="connsiteX10" fmla="*/ 17004 w 310991"/>
              <a:gd name="connsiteY10" fmla="*/ 212156 h 887954"/>
              <a:gd name="connsiteX11" fmla="*/ 97471 w 310991"/>
              <a:gd name="connsiteY11" fmla="*/ 380406 h 887954"/>
              <a:gd name="connsiteX12" fmla="*/ 119417 w 310991"/>
              <a:gd name="connsiteY12" fmla="*/ 16 h 88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0991" h="887954">
                <a:moveTo>
                  <a:pt x="119417" y="16"/>
                </a:moveTo>
                <a:cubicBezTo>
                  <a:pt x="123075" y="-2422"/>
                  <a:pt x="109663" y="267021"/>
                  <a:pt x="119417" y="365776"/>
                </a:cubicBezTo>
                <a:cubicBezTo>
                  <a:pt x="129171" y="464531"/>
                  <a:pt x="184035" y="577917"/>
                  <a:pt x="177939" y="592547"/>
                </a:cubicBezTo>
                <a:cubicBezTo>
                  <a:pt x="171843" y="607177"/>
                  <a:pt x="68211" y="440147"/>
                  <a:pt x="82841" y="453558"/>
                </a:cubicBezTo>
                <a:cubicBezTo>
                  <a:pt x="97471" y="466969"/>
                  <a:pt x="227926" y="601081"/>
                  <a:pt x="265721" y="673014"/>
                </a:cubicBezTo>
                <a:cubicBezTo>
                  <a:pt x="303516" y="744947"/>
                  <a:pt x="305954" y="866867"/>
                  <a:pt x="309612" y="885155"/>
                </a:cubicBezTo>
                <a:cubicBezTo>
                  <a:pt x="313270" y="903443"/>
                  <a:pt x="310832" y="827852"/>
                  <a:pt x="287667" y="782742"/>
                </a:cubicBezTo>
                <a:cubicBezTo>
                  <a:pt x="264502" y="737632"/>
                  <a:pt x="218172" y="687644"/>
                  <a:pt x="170623" y="614492"/>
                </a:cubicBezTo>
                <a:cubicBezTo>
                  <a:pt x="123074" y="541340"/>
                  <a:pt x="19443" y="365776"/>
                  <a:pt x="2374" y="343830"/>
                </a:cubicBezTo>
                <a:cubicBezTo>
                  <a:pt x="-14695" y="321885"/>
                  <a:pt x="65773" y="504765"/>
                  <a:pt x="68211" y="482819"/>
                </a:cubicBezTo>
                <a:cubicBezTo>
                  <a:pt x="70649" y="460873"/>
                  <a:pt x="12127" y="229225"/>
                  <a:pt x="17004" y="212156"/>
                </a:cubicBezTo>
                <a:cubicBezTo>
                  <a:pt x="21881" y="195087"/>
                  <a:pt x="75525" y="410886"/>
                  <a:pt x="97471" y="380406"/>
                </a:cubicBezTo>
                <a:cubicBezTo>
                  <a:pt x="119417" y="349926"/>
                  <a:pt x="115759" y="2454"/>
                  <a:pt x="119417" y="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DF2FEED0-5850-5F06-50D6-5B9C96F7F495}"/>
              </a:ext>
            </a:extLst>
          </p:cNvPr>
          <p:cNvSpPr/>
          <p:nvPr/>
        </p:nvSpPr>
        <p:spPr>
          <a:xfrm>
            <a:off x="4055701" y="2625446"/>
            <a:ext cx="1577627" cy="1586003"/>
          </a:xfrm>
          <a:custGeom>
            <a:avLst/>
            <a:gdLst>
              <a:gd name="connsiteX0" fmla="*/ 1577003 w 1577627"/>
              <a:gd name="connsiteY0" fmla="*/ 711 h 1586003"/>
              <a:gd name="connsiteX1" fmla="*/ 896689 w 1577627"/>
              <a:gd name="connsiteY1" fmla="*/ 644448 h 1586003"/>
              <a:gd name="connsiteX2" fmla="*/ 377310 w 1577627"/>
              <a:gd name="connsiteY2" fmla="*/ 1244295 h 1586003"/>
              <a:gd name="connsiteX3" fmla="*/ 443147 w 1577627"/>
              <a:gd name="connsiteY3" fmla="*/ 1039469 h 1586003"/>
              <a:gd name="connsiteX4" fmla="*/ 282213 w 1577627"/>
              <a:gd name="connsiteY4" fmla="*/ 1566164 h 1586003"/>
              <a:gd name="connsiteX5" fmla="*/ 282213 w 1577627"/>
              <a:gd name="connsiteY5" fmla="*/ 1354023 h 1586003"/>
              <a:gd name="connsiteX6" fmla="*/ 55441 w 1577627"/>
              <a:gd name="connsiteY6" fmla="*/ 249428 h 1586003"/>
              <a:gd name="connsiteX7" fmla="*/ 55441 w 1577627"/>
              <a:gd name="connsiteY7" fmla="*/ 746861 h 1586003"/>
              <a:gd name="connsiteX8" fmla="*/ 92017 w 1577627"/>
              <a:gd name="connsiteY8" fmla="*/ 242112 h 1586003"/>
              <a:gd name="connsiteX9" fmla="*/ 26181 w 1577627"/>
              <a:gd name="connsiteY9" fmla="*/ 37287 h 1586003"/>
              <a:gd name="connsiteX10" fmla="*/ 596766 w 1577627"/>
              <a:gd name="connsiteY10" fmla="*/ 446938 h 1586003"/>
              <a:gd name="connsiteX11" fmla="*/ 1240504 w 1577627"/>
              <a:gd name="connsiteY11" fmla="*/ 234797 h 1586003"/>
              <a:gd name="connsiteX12" fmla="*/ 772331 w 1577627"/>
              <a:gd name="connsiteY12" fmla="*/ 512775 h 1586003"/>
              <a:gd name="connsiteX13" fmla="*/ 1577003 w 1577627"/>
              <a:gd name="connsiteY13" fmla="*/ 711 h 158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7627" h="1586003">
                <a:moveTo>
                  <a:pt x="1577003" y="711"/>
                </a:moveTo>
                <a:cubicBezTo>
                  <a:pt x="1597729" y="22657"/>
                  <a:pt x="1096638" y="437184"/>
                  <a:pt x="896689" y="644448"/>
                </a:cubicBezTo>
                <a:cubicBezTo>
                  <a:pt x="696740" y="851712"/>
                  <a:pt x="452900" y="1178458"/>
                  <a:pt x="377310" y="1244295"/>
                </a:cubicBezTo>
                <a:cubicBezTo>
                  <a:pt x="301720" y="1310132"/>
                  <a:pt x="458996" y="985824"/>
                  <a:pt x="443147" y="1039469"/>
                </a:cubicBezTo>
                <a:cubicBezTo>
                  <a:pt x="427297" y="1093114"/>
                  <a:pt x="309035" y="1513738"/>
                  <a:pt x="282213" y="1566164"/>
                </a:cubicBezTo>
                <a:cubicBezTo>
                  <a:pt x="255391" y="1618590"/>
                  <a:pt x="320008" y="1573479"/>
                  <a:pt x="282213" y="1354023"/>
                </a:cubicBezTo>
                <a:cubicBezTo>
                  <a:pt x="244418" y="1134567"/>
                  <a:pt x="93236" y="350622"/>
                  <a:pt x="55441" y="249428"/>
                </a:cubicBezTo>
                <a:cubicBezTo>
                  <a:pt x="17646" y="148234"/>
                  <a:pt x="49345" y="748080"/>
                  <a:pt x="55441" y="746861"/>
                </a:cubicBezTo>
                <a:cubicBezTo>
                  <a:pt x="61537" y="745642"/>
                  <a:pt x="96894" y="360374"/>
                  <a:pt x="92017" y="242112"/>
                </a:cubicBezTo>
                <a:cubicBezTo>
                  <a:pt x="87140" y="123850"/>
                  <a:pt x="-57944" y="3149"/>
                  <a:pt x="26181" y="37287"/>
                </a:cubicBezTo>
                <a:cubicBezTo>
                  <a:pt x="110306" y="71425"/>
                  <a:pt x="394379" y="414020"/>
                  <a:pt x="596766" y="446938"/>
                </a:cubicBezTo>
                <a:cubicBezTo>
                  <a:pt x="799153" y="479856"/>
                  <a:pt x="1211243" y="223824"/>
                  <a:pt x="1240504" y="234797"/>
                </a:cubicBezTo>
                <a:cubicBezTo>
                  <a:pt x="1269765" y="245770"/>
                  <a:pt x="719906" y="554228"/>
                  <a:pt x="772331" y="512775"/>
                </a:cubicBezTo>
                <a:cubicBezTo>
                  <a:pt x="824756" y="471322"/>
                  <a:pt x="1556277" y="-21235"/>
                  <a:pt x="1577003" y="711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97A90836-DD5C-63DE-A149-45BEF50C985F}"/>
              </a:ext>
            </a:extLst>
          </p:cNvPr>
          <p:cNvSpPr/>
          <p:nvPr/>
        </p:nvSpPr>
        <p:spPr>
          <a:xfrm>
            <a:off x="4498742" y="3167456"/>
            <a:ext cx="806022" cy="1251303"/>
          </a:xfrm>
          <a:custGeom>
            <a:avLst/>
            <a:gdLst>
              <a:gd name="connsiteX0" fmla="*/ 534116 w 806022"/>
              <a:gd name="connsiteY0" fmla="*/ 29286 h 1251303"/>
              <a:gd name="connsiteX1" fmla="*/ 782832 w 806022"/>
              <a:gd name="connsiteY1" fmla="*/ 731546 h 1251303"/>
              <a:gd name="connsiteX2" fmla="*/ 782832 w 806022"/>
              <a:gd name="connsiteY2" fmla="*/ 555981 h 1251303"/>
              <a:gd name="connsiteX3" fmla="*/ 673104 w 806022"/>
              <a:gd name="connsiteY3" fmla="*/ 804698 h 1251303"/>
              <a:gd name="connsiteX4" fmla="*/ 541431 w 806022"/>
              <a:gd name="connsiteY4" fmla="*/ 1111936 h 1251303"/>
              <a:gd name="connsiteX5" fmla="*/ 490224 w 806022"/>
              <a:gd name="connsiteY5" fmla="*/ 1243610 h 1251303"/>
              <a:gd name="connsiteX6" fmla="*/ 592637 w 806022"/>
              <a:gd name="connsiteY6" fmla="*/ 899795 h 1251303"/>
              <a:gd name="connsiteX7" fmla="*/ 351236 w 806022"/>
              <a:gd name="connsiteY7" fmla="*/ 687654 h 1251303"/>
              <a:gd name="connsiteX8" fmla="*/ 106 w 806022"/>
              <a:gd name="connsiteY8" fmla="*/ 314579 h 1251303"/>
              <a:gd name="connsiteX9" fmla="*/ 387812 w 806022"/>
              <a:gd name="connsiteY9" fmla="*/ 599872 h 1251303"/>
              <a:gd name="connsiteX10" fmla="*/ 365866 w 806022"/>
              <a:gd name="connsiteY10" fmla="*/ 168275 h 1251303"/>
              <a:gd name="connsiteX11" fmla="*/ 204932 w 806022"/>
              <a:gd name="connsiteY11" fmla="*/ 373101 h 1251303"/>
              <a:gd name="connsiteX12" fmla="*/ 373181 w 806022"/>
              <a:gd name="connsiteY12" fmla="*/ 182906 h 1251303"/>
              <a:gd name="connsiteX13" fmla="*/ 468279 w 806022"/>
              <a:gd name="connsiteY13" fmla="*/ 26 h 1251303"/>
              <a:gd name="connsiteX14" fmla="*/ 175671 w 806022"/>
              <a:gd name="connsiteY14" fmla="*/ 168275 h 1251303"/>
              <a:gd name="connsiteX15" fmla="*/ 534116 w 806022"/>
              <a:gd name="connsiteY15" fmla="*/ 29286 h 12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6022" h="1251303">
                <a:moveTo>
                  <a:pt x="534116" y="29286"/>
                </a:moveTo>
                <a:cubicBezTo>
                  <a:pt x="635309" y="123164"/>
                  <a:pt x="741379" y="643764"/>
                  <a:pt x="782832" y="731546"/>
                </a:cubicBezTo>
                <a:cubicBezTo>
                  <a:pt x="824285" y="819328"/>
                  <a:pt x="801120" y="543789"/>
                  <a:pt x="782832" y="555981"/>
                </a:cubicBezTo>
                <a:cubicBezTo>
                  <a:pt x="764544" y="568173"/>
                  <a:pt x="713337" y="712039"/>
                  <a:pt x="673104" y="804698"/>
                </a:cubicBezTo>
                <a:cubicBezTo>
                  <a:pt x="632871" y="897357"/>
                  <a:pt x="571911" y="1038784"/>
                  <a:pt x="541431" y="1111936"/>
                </a:cubicBezTo>
                <a:cubicBezTo>
                  <a:pt x="510951" y="1185088"/>
                  <a:pt x="481690" y="1278967"/>
                  <a:pt x="490224" y="1243610"/>
                </a:cubicBezTo>
                <a:cubicBezTo>
                  <a:pt x="498758" y="1208253"/>
                  <a:pt x="615802" y="992454"/>
                  <a:pt x="592637" y="899795"/>
                </a:cubicBezTo>
                <a:cubicBezTo>
                  <a:pt x="569472" y="807136"/>
                  <a:pt x="449991" y="785190"/>
                  <a:pt x="351236" y="687654"/>
                </a:cubicBezTo>
                <a:cubicBezTo>
                  <a:pt x="252481" y="590118"/>
                  <a:pt x="-5990" y="329209"/>
                  <a:pt x="106" y="314579"/>
                </a:cubicBezTo>
                <a:cubicBezTo>
                  <a:pt x="6202" y="299949"/>
                  <a:pt x="326852" y="624256"/>
                  <a:pt x="387812" y="599872"/>
                </a:cubicBezTo>
                <a:cubicBezTo>
                  <a:pt x="448772" y="575488"/>
                  <a:pt x="396346" y="206070"/>
                  <a:pt x="365866" y="168275"/>
                </a:cubicBezTo>
                <a:cubicBezTo>
                  <a:pt x="335386" y="130480"/>
                  <a:pt x="203713" y="370663"/>
                  <a:pt x="204932" y="373101"/>
                </a:cubicBezTo>
                <a:cubicBezTo>
                  <a:pt x="206151" y="375539"/>
                  <a:pt x="329290" y="245085"/>
                  <a:pt x="373181" y="182906"/>
                </a:cubicBezTo>
                <a:cubicBezTo>
                  <a:pt x="417072" y="120727"/>
                  <a:pt x="501197" y="2464"/>
                  <a:pt x="468279" y="26"/>
                </a:cubicBezTo>
                <a:cubicBezTo>
                  <a:pt x="435361" y="-2412"/>
                  <a:pt x="165918" y="163398"/>
                  <a:pt x="175671" y="168275"/>
                </a:cubicBezTo>
                <a:cubicBezTo>
                  <a:pt x="185424" y="173152"/>
                  <a:pt x="432923" y="-64592"/>
                  <a:pt x="534116" y="29286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F13C4B8F-0821-6A5B-2427-9DEEC06857CB}"/>
              </a:ext>
            </a:extLst>
          </p:cNvPr>
          <p:cNvSpPr/>
          <p:nvPr/>
        </p:nvSpPr>
        <p:spPr>
          <a:xfrm>
            <a:off x="3350356" y="3496528"/>
            <a:ext cx="1139533" cy="763206"/>
          </a:xfrm>
          <a:custGeom>
            <a:avLst/>
            <a:gdLst>
              <a:gd name="connsiteX0" fmla="*/ 958297 w 1139533"/>
              <a:gd name="connsiteY0" fmla="*/ 7453 h 763206"/>
              <a:gd name="connsiteX1" fmla="*/ 1133862 w 1139533"/>
              <a:gd name="connsiteY1" fmla="*/ 512202 h 763206"/>
              <a:gd name="connsiteX2" fmla="*/ 1089970 w 1139533"/>
              <a:gd name="connsiteY2" fmla="*/ 285430 h 763206"/>
              <a:gd name="connsiteX3" fmla="*/ 1024134 w 1139533"/>
              <a:gd name="connsiteY3" fmla="*/ 746288 h 763206"/>
              <a:gd name="connsiteX4" fmla="*/ 1002188 w 1139533"/>
              <a:gd name="connsiteY4" fmla="*/ 621930 h 763206"/>
              <a:gd name="connsiteX5" fmla="*/ 731526 w 1139533"/>
              <a:gd name="connsiteY5" fmla="*/ 724342 h 763206"/>
              <a:gd name="connsiteX6" fmla="*/ 431602 w 1139533"/>
              <a:gd name="connsiteY6" fmla="*/ 760918 h 763206"/>
              <a:gd name="connsiteX7" fmla="*/ 746156 w 1139533"/>
              <a:gd name="connsiteY7" fmla="*/ 665821 h 763206"/>
              <a:gd name="connsiteX8" fmla="*/ 746156 w 1139533"/>
              <a:gd name="connsiteY8" fmla="*/ 504886 h 763206"/>
              <a:gd name="connsiteX9" fmla="*/ 6 w 1139533"/>
              <a:gd name="connsiteY9" fmla="*/ 717027 h 763206"/>
              <a:gd name="connsiteX10" fmla="*/ 731526 w 1139533"/>
              <a:gd name="connsiteY10" fmla="*/ 307376 h 763206"/>
              <a:gd name="connsiteX11" fmla="*/ 256038 w 1139533"/>
              <a:gd name="connsiteY11" fmla="*/ 490256 h 763206"/>
              <a:gd name="connsiteX12" fmla="*/ 950982 w 1139533"/>
              <a:gd name="connsiteY12" fmla="*/ 226909 h 763206"/>
              <a:gd name="connsiteX13" fmla="*/ 958297 w 1139533"/>
              <a:gd name="connsiteY13" fmla="*/ 7453 h 763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9533" h="763206">
                <a:moveTo>
                  <a:pt x="958297" y="7453"/>
                </a:moveTo>
                <a:cubicBezTo>
                  <a:pt x="988777" y="55002"/>
                  <a:pt x="1111917" y="465873"/>
                  <a:pt x="1133862" y="512202"/>
                </a:cubicBezTo>
                <a:cubicBezTo>
                  <a:pt x="1155807" y="558531"/>
                  <a:pt x="1108258" y="246416"/>
                  <a:pt x="1089970" y="285430"/>
                </a:cubicBezTo>
                <a:cubicBezTo>
                  <a:pt x="1071682" y="324444"/>
                  <a:pt x="1038764" y="690205"/>
                  <a:pt x="1024134" y="746288"/>
                </a:cubicBezTo>
                <a:cubicBezTo>
                  <a:pt x="1009504" y="802371"/>
                  <a:pt x="1050956" y="625588"/>
                  <a:pt x="1002188" y="621930"/>
                </a:cubicBezTo>
                <a:cubicBezTo>
                  <a:pt x="953420" y="618272"/>
                  <a:pt x="826624" y="701177"/>
                  <a:pt x="731526" y="724342"/>
                </a:cubicBezTo>
                <a:cubicBezTo>
                  <a:pt x="636428" y="747507"/>
                  <a:pt x="429164" y="770671"/>
                  <a:pt x="431602" y="760918"/>
                </a:cubicBezTo>
                <a:cubicBezTo>
                  <a:pt x="434040" y="751165"/>
                  <a:pt x="693730" y="708493"/>
                  <a:pt x="746156" y="665821"/>
                </a:cubicBezTo>
                <a:cubicBezTo>
                  <a:pt x="798582" y="623149"/>
                  <a:pt x="870514" y="496352"/>
                  <a:pt x="746156" y="504886"/>
                </a:cubicBezTo>
                <a:cubicBezTo>
                  <a:pt x="621798" y="513420"/>
                  <a:pt x="2444" y="749945"/>
                  <a:pt x="6" y="717027"/>
                </a:cubicBezTo>
                <a:cubicBezTo>
                  <a:pt x="-2432" y="684109"/>
                  <a:pt x="688854" y="345171"/>
                  <a:pt x="731526" y="307376"/>
                </a:cubicBezTo>
                <a:cubicBezTo>
                  <a:pt x="774198" y="269581"/>
                  <a:pt x="219462" y="503667"/>
                  <a:pt x="256038" y="490256"/>
                </a:cubicBezTo>
                <a:cubicBezTo>
                  <a:pt x="292614" y="476845"/>
                  <a:pt x="835158" y="301280"/>
                  <a:pt x="950982" y="226909"/>
                </a:cubicBezTo>
                <a:cubicBezTo>
                  <a:pt x="1066806" y="152538"/>
                  <a:pt x="927817" y="-40096"/>
                  <a:pt x="958297" y="7453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BED38FFE-E00C-2D8E-9024-5EAABBCA31AB}"/>
              </a:ext>
            </a:extLst>
          </p:cNvPr>
          <p:cNvSpPr/>
          <p:nvPr/>
        </p:nvSpPr>
        <p:spPr>
          <a:xfrm>
            <a:off x="2667380" y="3521947"/>
            <a:ext cx="2088103" cy="1123398"/>
          </a:xfrm>
          <a:custGeom>
            <a:avLst/>
            <a:gdLst>
              <a:gd name="connsiteX0" fmla="*/ 9983 w 2088103"/>
              <a:gd name="connsiteY0" fmla="*/ 874488 h 1123398"/>
              <a:gd name="connsiteX1" fmla="*/ 1648588 w 2088103"/>
              <a:gd name="connsiteY1" fmla="*/ 245381 h 1123398"/>
              <a:gd name="connsiteX2" fmla="*/ 1619327 w 2088103"/>
              <a:gd name="connsiteY2" fmla="*/ 3979 h 1123398"/>
              <a:gd name="connsiteX3" fmla="*/ 1846098 w 2088103"/>
              <a:gd name="connsiteY3" fmla="*/ 413631 h 1123398"/>
              <a:gd name="connsiteX4" fmla="*/ 2087500 w 2088103"/>
              <a:gd name="connsiteY4" fmla="*/ 815967 h 1123398"/>
              <a:gd name="connsiteX5" fmla="*/ 1772946 w 2088103"/>
              <a:gd name="connsiteY5" fmla="*/ 552619 h 1123398"/>
              <a:gd name="connsiteX6" fmla="*/ 1648588 w 2088103"/>
              <a:gd name="connsiteY6" fmla="*/ 808651 h 1123398"/>
              <a:gd name="connsiteX7" fmla="*/ 1612012 w 2088103"/>
              <a:gd name="connsiteY7" fmla="*/ 618456 h 1123398"/>
              <a:gd name="connsiteX8" fmla="*/ 1290143 w 2088103"/>
              <a:gd name="connsiteY8" fmla="*/ 845227 h 1123398"/>
              <a:gd name="connsiteX9" fmla="*/ 1260882 w 2088103"/>
              <a:gd name="connsiteY9" fmla="*/ 867173 h 1123398"/>
              <a:gd name="connsiteX10" fmla="*/ 1626642 w 2088103"/>
              <a:gd name="connsiteY10" fmla="*/ 1050053 h 1123398"/>
              <a:gd name="connsiteX11" fmla="*/ 1297458 w 2088103"/>
              <a:gd name="connsiteY11" fmla="*/ 991531 h 1123398"/>
              <a:gd name="connsiteX12" fmla="*/ 682982 w 2088103"/>
              <a:gd name="connsiteY12" fmla="*/ 1123205 h 1123398"/>
              <a:gd name="connsiteX13" fmla="*/ 997535 w 2088103"/>
              <a:gd name="connsiteY13" fmla="*/ 1020792 h 1123398"/>
              <a:gd name="connsiteX14" fmla="*/ 426950 w 2088103"/>
              <a:gd name="connsiteY14" fmla="*/ 1013477 h 1123398"/>
              <a:gd name="connsiteX15" fmla="*/ 163602 w 2088103"/>
              <a:gd name="connsiteY15" fmla="*/ 969586 h 1123398"/>
              <a:gd name="connsiteX16" fmla="*/ 924383 w 2088103"/>
              <a:gd name="connsiteY16" fmla="*/ 794021 h 1123398"/>
              <a:gd name="connsiteX17" fmla="*/ 9983 w 2088103"/>
              <a:gd name="connsiteY17" fmla="*/ 874488 h 112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088103" h="1123398">
                <a:moveTo>
                  <a:pt x="9983" y="874488"/>
                </a:moveTo>
                <a:cubicBezTo>
                  <a:pt x="130684" y="783048"/>
                  <a:pt x="1380364" y="390466"/>
                  <a:pt x="1648588" y="245381"/>
                </a:cubicBezTo>
                <a:cubicBezTo>
                  <a:pt x="1916812" y="100296"/>
                  <a:pt x="1586409" y="-24063"/>
                  <a:pt x="1619327" y="3979"/>
                </a:cubicBezTo>
                <a:cubicBezTo>
                  <a:pt x="1652245" y="32021"/>
                  <a:pt x="1768069" y="278300"/>
                  <a:pt x="1846098" y="413631"/>
                </a:cubicBezTo>
                <a:cubicBezTo>
                  <a:pt x="1924127" y="548962"/>
                  <a:pt x="2099692" y="792802"/>
                  <a:pt x="2087500" y="815967"/>
                </a:cubicBezTo>
                <a:cubicBezTo>
                  <a:pt x="2075308" y="839132"/>
                  <a:pt x="1846098" y="553838"/>
                  <a:pt x="1772946" y="552619"/>
                </a:cubicBezTo>
                <a:cubicBezTo>
                  <a:pt x="1699794" y="551400"/>
                  <a:pt x="1675410" y="797678"/>
                  <a:pt x="1648588" y="808651"/>
                </a:cubicBezTo>
                <a:cubicBezTo>
                  <a:pt x="1621766" y="819624"/>
                  <a:pt x="1671753" y="612360"/>
                  <a:pt x="1612012" y="618456"/>
                </a:cubicBezTo>
                <a:cubicBezTo>
                  <a:pt x="1552271" y="624552"/>
                  <a:pt x="1348665" y="803774"/>
                  <a:pt x="1290143" y="845227"/>
                </a:cubicBezTo>
                <a:cubicBezTo>
                  <a:pt x="1231621" y="886680"/>
                  <a:pt x="1204799" y="833035"/>
                  <a:pt x="1260882" y="867173"/>
                </a:cubicBezTo>
                <a:cubicBezTo>
                  <a:pt x="1316965" y="901311"/>
                  <a:pt x="1620546" y="1029327"/>
                  <a:pt x="1626642" y="1050053"/>
                </a:cubicBezTo>
                <a:cubicBezTo>
                  <a:pt x="1632738" y="1070779"/>
                  <a:pt x="1454735" y="979339"/>
                  <a:pt x="1297458" y="991531"/>
                </a:cubicBezTo>
                <a:cubicBezTo>
                  <a:pt x="1140181" y="1003723"/>
                  <a:pt x="732969" y="1118328"/>
                  <a:pt x="682982" y="1123205"/>
                </a:cubicBezTo>
                <a:cubicBezTo>
                  <a:pt x="632995" y="1128082"/>
                  <a:pt x="1040207" y="1039080"/>
                  <a:pt x="997535" y="1020792"/>
                </a:cubicBezTo>
                <a:cubicBezTo>
                  <a:pt x="954863" y="1002504"/>
                  <a:pt x="565939" y="1022011"/>
                  <a:pt x="426950" y="1013477"/>
                </a:cubicBezTo>
                <a:cubicBezTo>
                  <a:pt x="287961" y="1004943"/>
                  <a:pt x="80697" y="1006162"/>
                  <a:pt x="163602" y="969586"/>
                </a:cubicBezTo>
                <a:cubicBezTo>
                  <a:pt x="246507" y="933010"/>
                  <a:pt x="946328" y="808651"/>
                  <a:pt x="924383" y="794021"/>
                </a:cubicBezTo>
                <a:cubicBezTo>
                  <a:pt x="902438" y="779391"/>
                  <a:pt x="-110718" y="965928"/>
                  <a:pt x="9983" y="874488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706393D3-E448-92A9-4688-81DCEB7BF9EB}"/>
              </a:ext>
            </a:extLst>
          </p:cNvPr>
          <p:cNvSpPr/>
          <p:nvPr/>
        </p:nvSpPr>
        <p:spPr>
          <a:xfrm>
            <a:off x="4518855" y="3503901"/>
            <a:ext cx="669146" cy="797950"/>
          </a:xfrm>
          <a:custGeom>
            <a:avLst/>
            <a:gdLst>
              <a:gd name="connsiteX0" fmla="*/ 228710 w 669146"/>
              <a:gd name="connsiteY0" fmla="*/ 80 h 797950"/>
              <a:gd name="connsiteX1" fmla="*/ 652991 w 669146"/>
              <a:gd name="connsiteY1" fmla="*/ 387785 h 797950"/>
              <a:gd name="connsiteX2" fmla="*/ 565209 w 669146"/>
              <a:gd name="connsiteY2" fmla="*/ 607241 h 797950"/>
              <a:gd name="connsiteX3" fmla="*/ 418905 w 669146"/>
              <a:gd name="connsiteY3" fmla="*/ 797437 h 797950"/>
              <a:gd name="connsiteX4" fmla="*/ 499372 w 669146"/>
              <a:gd name="connsiteY4" fmla="*/ 548720 h 797950"/>
              <a:gd name="connsiteX5" fmla="*/ 1939 w 669146"/>
              <a:gd name="connsiteY5" fmla="*/ 124438 h 797950"/>
              <a:gd name="connsiteX6" fmla="*/ 323807 w 669146"/>
              <a:gd name="connsiteY6" fmla="*/ 351209 h 797950"/>
              <a:gd name="connsiteX7" fmla="*/ 228710 w 669146"/>
              <a:gd name="connsiteY7" fmla="*/ 80 h 7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146" h="797950">
                <a:moveTo>
                  <a:pt x="228710" y="80"/>
                </a:moveTo>
                <a:cubicBezTo>
                  <a:pt x="283574" y="6176"/>
                  <a:pt x="596908" y="286591"/>
                  <a:pt x="652991" y="387785"/>
                </a:cubicBezTo>
                <a:cubicBezTo>
                  <a:pt x="709074" y="488979"/>
                  <a:pt x="604223" y="538966"/>
                  <a:pt x="565209" y="607241"/>
                </a:cubicBezTo>
                <a:cubicBezTo>
                  <a:pt x="526195" y="675516"/>
                  <a:pt x="429878" y="807191"/>
                  <a:pt x="418905" y="797437"/>
                </a:cubicBezTo>
                <a:cubicBezTo>
                  <a:pt x="407932" y="787684"/>
                  <a:pt x="568866" y="660886"/>
                  <a:pt x="499372" y="548720"/>
                </a:cubicBezTo>
                <a:cubicBezTo>
                  <a:pt x="429878" y="436554"/>
                  <a:pt x="31200" y="157357"/>
                  <a:pt x="1939" y="124438"/>
                </a:cubicBezTo>
                <a:cubicBezTo>
                  <a:pt x="-27322" y="91520"/>
                  <a:pt x="283574" y="365839"/>
                  <a:pt x="323807" y="351209"/>
                </a:cubicBezTo>
                <a:cubicBezTo>
                  <a:pt x="364041" y="336579"/>
                  <a:pt x="173846" y="-6016"/>
                  <a:pt x="228710" y="8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9606C9FB-791B-D172-2C64-172E506A0EDD}"/>
              </a:ext>
            </a:extLst>
          </p:cNvPr>
          <p:cNvSpPr/>
          <p:nvPr/>
        </p:nvSpPr>
        <p:spPr>
          <a:xfrm>
            <a:off x="5480927" y="3408831"/>
            <a:ext cx="950528" cy="629165"/>
          </a:xfrm>
          <a:custGeom>
            <a:avLst/>
            <a:gdLst>
              <a:gd name="connsiteX0" fmla="*/ 27419 w 950528"/>
              <a:gd name="connsiteY0" fmla="*/ 52 h 629165"/>
              <a:gd name="connsiteX1" fmla="*/ 919873 w 950528"/>
              <a:gd name="connsiteY1" fmla="*/ 139041 h 629165"/>
              <a:gd name="connsiteX2" fmla="*/ 715047 w 950528"/>
              <a:gd name="connsiteY2" fmla="*/ 212193 h 629165"/>
              <a:gd name="connsiteX3" fmla="*/ 429755 w 950528"/>
              <a:gd name="connsiteY3" fmla="*/ 402388 h 629165"/>
              <a:gd name="connsiteX4" fmla="*/ 137147 w 950528"/>
              <a:gd name="connsiteY4" fmla="*/ 629159 h 629165"/>
              <a:gd name="connsiteX5" fmla="*/ 393179 w 950528"/>
              <a:gd name="connsiteY5" fmla="*/ 409703 h 629165"/>
              <a:gd name="connsiteX6" fmla="*/ 407809 w 950528"/>
              <a:gd name="connsiteY6" fmla="*/ 321921 h 629165"/>
              <a:gd name="connsiteX7" fmla="*/ 363918 w 950528"/>
              <a:gd name="connsiteY7" fmla="*/ 168302 h 629165"/>
              <a:gd name="connsiteX8" fmla="*/ 583374 w 950528"/>
              <a:gd name="connsiteY8" fmla="*/ 278030 h 629165"/>
              <a:gd name="connsiteX9" fmla="*/ 261505 w 950528"/>
              <a:gd name="connsiteY9" fmla="*/ 124411 h 629165"/>
              <a:gd name="connsiteX10" fmla="*/ 27419 w 950528"/>
              <a:gd name="connsiteY10" fmla="*/ 52 h 629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0528" h="629165">
                <a:moveTo>
                  <a:pt x="27419" y="52"/>
                </a:moveTo>
                <a:cubicBezTo>
                  <a:pt x="137147" y="2490"/>
                  <a:pt x="805268" y="103684"/>
                  <a:pt x="919873" y="139041"/>
                </a:cubicBezTo>
                <a:cubicBezTo>
                  <a:pt x="1034478" y="174398"/>
                  <a:pt x="796733" y="168302"/>
                  <a:pt x="715047" y="212193"/>
                </a:cubicBezTo>
                <a:cubicBezTo>
                  <a:pt x="633361" y="256084"/>
                  <a:pt x="526072" y="332894"/>
                  <a:pt x="429755" y="402388"/>
                </a:cubicBezTo>
                <a:cubicBezTo>
                  <a:pt x="333438" y="471882"/>
                  <a:pt x="143243" y="627940"/>
                  <a:pt x="137147" y="629159"/>
                </a:cubicBezTo>
                <a:cubicBezTo>
                  <a:pt x="131051" y="630378"/>
                  <a:pt x="348069" y="460909"/>
                  <a:pt x="393179" y="409703"/>
                </a:cubicBezTo>
                <a:cubicBezTo>
                  <a:pt x="438289" y="358497"/>
                  <a:pt x="412686" y="362154"/>
                  <a:pt x="407809" y="321921"/>
                </a:cubicBezTo>
                <a:cubicBezTo>
                  <a:pt x="402932" y="281688"/>
                  <a:pt x="334657" y="175617"/>
                  <a:pt x="363918" y="168302"/>
                </a:cubicBezTo>
                <a:cubicBezTo>
                  <a:pt x="393179" y="160987"/>
                  <a:pt x="600443" y="285345"/>
                  <a:pt x="583374" y="278030"/>
                </a:cubicBezTo>
                <a:cubicBezTo>
                  <a:pt x="566305" y="270715"/>
                  <a:pt x="356603" y="168302"/>
                  <a:pt x="261505" y="124411"/>
                </a:cubicBezTo>
                <a:cubicBezTo>
                  <a:pt x="166407" y="80520"/>
                  <a:pt x="-82309" y="-2386"/>
                  <a:pt x="27419" y="52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4567B585-C6EE-6D92-F368-BCDD2BD15EDA}"/>
              </a:ext>
            </a:extLst>
          </p:cNvPr>
          <p:cNvSpPr/>
          <p:nvPr/>
        </p:nvSpPr>
        <p:spPr>
          <a:xfrm>
            <a:off x="2342701" y="4392847"/>
            <a:ext cx="343075" cy="2597684"/>
          </a:xfrm>
          <a:custGeom>
            <a:avLst/>
            <a:gdLst>
              <a:gd name="connsiteX0" fmla="*/ 341977 w 343075"/>
              <a:gd name="connsiteY0" fmla="*/ 10903 h 2597684"/>
              <a:gd name="connsiteX1" fmla="*/ 115206 w 343075"/>
              <a:gd name="connsiteY1" fmla="*/ 1737291 h 2597684"/>
              <a:gd name="connsiteX2" fmla="*/ 166413 w 343075"/>
              <a:gd name="connsiteY2" fmla="*/ 1532465 h 2597684"/>
              <a:gd name="connsiteX3" fmla="*/ 78630 w 343075"/>
              <a:gd name="connsiteY3" fmla="*/ 2585854 h 2597684"/>
              <a:gd name="connsiteX4" fmla="*/ 93261 w 343075"/>
              <a:gd name="connsiteY4" fmla="*/ 2029899 h 2597684"/>
              <a:gd name="connsiteX5" fmla="*/ 5478 w 343075"/>
              <a:gd name="connsiteY5" fmla="*/ 976510 h 2597684"/>
              <a:gd name="connsiteX6" fmla="*/ 107891 w 343075"/>
              <a:gd name="connsiteY6" fmla="*/ 142577 h 2597684"/>
              <a:gd name="connsiteX7" fmla="*/ 5478 w 343075"/>
              <a:gd name="connsiteY7" fmla="*/ 961879 h 2597684"/>
              <a:gd name="connsiteX8" fmla="*/ 341977 w 343075"/>
              <a:gd name="connsiteY8" fmla="*/ 10903 h 259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075" h="2597684">
                <a:moveTo>
                  <a:pt x="341977" y="10903"/>
                </a:moveTo>
                <a:cubicBezTo>
                  <a:pt x="360265" y="140138"/>
                  <a:pt x="144467" y="1483697"/>
                  <a:pt x="115206" y="1737291"/>
                </a:cubicBezTo>
                <a:cubicBezTo>
                  <a:pt x="85945" y="1990885"/>
                  <a:pt x="172509" y="1391038"/>
                  <a:pt x="166413" y="1532465"/>
                </a:cubicBezTo>
                <a:cubicBezTo>
                  <a:pt x="160317" y="1673892"/>
                  <a:pt x="90822" y="2502948"/>
                  <a:pt x="78630" y="2585854"/>
                </a:cubicBezTo>
                <a:cubicBezTo>
                  <a:pt x="66438" y="2668760"/>
                  <a:pt x="105453" y="2298123"/>
                  <a:pt x="93261" y="2029899"/>
                </a:cubicBezTo>
                <a:cubicBezTo>
                  <a:pt x="81069" y="1761675"/>
                  <a:pt x="3040" y="1291064"/>
                  <a:pt x="5478" y="976510"/>
                </a:cubicBezTo>
                <a:cubicBezTo>
                  <a:pt x="7916" y="661956"/>
                  <a:pt x="107891" y="145015"/>
                  <a:pt x="107891" y="142577"/>
                </a:cubicBezTo>
                <a:cubicBezTo>
                  <a:pt x="107891" y="140139"/>
                  <a:pt x="-28660" y="980167"/>
                  <a:pt x="5478" y="961879"/>
                </a:cubicBezTo>
                <a:cubicBezTo>
                  <a:pt x="39616" y="943591"/>
                  <a:pt x="323689" y="-118332"/>
                  <a:pt x="341977" y="10903"/>
                </a:cubicBez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62273619-0619-2B73-8DF8-406423360D4B}"/>
              </a:ext>
            </a:extLst>
          </p:cNvPr>
          <p:cNvSpPr/>
          <p:nvPr/>
        </p:nvSpPr>
        <p:spPr>
          <a:xfrm>
            <a:off x="2411648" y="5398211"/>
            <a:ext cx="243809" cy="2572319"/>
          </a:xfrm>
          <a:custGeom>
            <a:avLst/>
            <a:gdLst>
              <a:gd name="connsiteX0" fmla="*/ 177933 w 243809"/>
              <a:gd name="connsiteY0" fmla="*/ 7722 h 2572319"/>
              <a:gd name="connsiteX1" fmla="*/ 243770 w 243809"/>
              <a:gd name="connsiteY1" fmla="*/ 1990141 h 2572319"/>
              <a:gd name="connsiteX2" fmla="*/ 170618 w 243809"/>
              <a:gd name="connsiteY2" fmla="*/ 1631696 h 2572319"/>
              <a:gd name="connsiteX3" fmla="*/ 60890 w 243809"/>
              <a:gd name="connsiteY3" fmla="*/ 2568042 h 2572319"/>
              <a:gd name="connsiteX4" fmla="*/ 60890 w 243809"/>
              <a:gd name="connsiteY4" fmla="*/ 1895043 h 2572319"/>
              <a:gd name="connsiteX5" fmla="*/ 75520 w 243809"/>
              <a:gd name="connsiteY5" fmla="*/ 58928 h 2572319"/>
              <a:gd name="connsiteX6" fmla="*/ 2368 w 243809"/>
              <a:gd name="connsiteY6" fmla="*/ 1258621 h 2572319"/>
              <a:gd name="connsiteX7" fmla="*/ 177933 w 243809"/>
              <a:gd name="connsiteY7" fmla="*/ 7722 h 257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09" h="2572319">
                <a:moveTo>
                  <a:pt x="177933" y="7722"/>
                </a:moveTo>
                <a:cubicBezTo>
                  <a:pt x="218167" y="129642"/>
                  <a:pt x="244989" y="1719479"/>
                  <a:pt x="243770" y="1990141"/>
                </a:cubicBezTo>
                <a:cubicBezTo>
                  <a:pt x="242551" y="2260803"/>
                  <a:pt x="201098" y="1535379"/>
                  <a:pt x="170618" y="1631696"/>
                </a:cubicBezTo>
                <a:cubicBezTo>
                  <a:pt x="140138" y="1728013"/>
                  <a:pt x="79178" y="2524151"/>
                  <a:pt x="60890" y="2568042"/>
                </a:cubicBezTo>
                <a:cubicBezTo>
                  <a:pt x="42602" y="2611933"/>
                  <a:pt x="58452" y="2313229"/>
                  <a:pt x="60890" y="1895043"/>
                </a:cubicBezTo>
                <a:cubicBezTo>
                  <a:pt x="63328" y="1476857"/>
                  <a:pt x="85274" y="164998"/>
                  <a:pt x="75520" y="58928"/>
                </a:cubicBezTo>
                <a:cubicBezTo>
                  <a:pt x="65766" y="-47142"/>
                  <a:pt x="-14701" y="1269594"/>
                  <a:pt x="2368" y="1258621"/>
                </a:cubicBezTo>
                <a:cubicBezTo>
                  <a:pt x="19437" y="1247648"/>
                  <a:pt x="137699" y="-114198"/>
                  <a:pt x="177933" y="7722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6CE353DD-C26D-B895-A889-1D5EE4CAA5B5}"/>
              </a:ext>
            </a:extLst>
          </p:cNvPr>
          <p:cNvSpPr/>
          <p:nvPr/>
        </p:nvSpPr>
        <p:spPr>
          <a:xfrm>
            <a:off x="2214259" y="5288943"/>
            <a:ext cx="308318" cy="3270698"/>
          </a:xfrm>
          <a:custGeom>
            <a:avLst/>
            <a:gdLst>
              <a:gd name="connsiteX0" fmla="*/ 243648 w 308318"/>
              <a:gd name="connsiteY0" fmla="*/ 36523 h 3270698"/>
              <a:gd name="connsiteX1" fmla="*/ 294855 w 308318"/>
              <a:gd name="connsiteY1" fmla="*/ 2377387 h 3270698"/>
              <a:gd name="connsiteX2" fmla="*/ 2247 w 308318"/>
              <a:gd name="connsiteY2" fmla="*/ 3240580 h 3270698"/>
              <a:gd name="connsiteX3" fmla="*/ 163181 w 308318"/>
              <a:gd name="connsiteY3" fmla="*/ 2977233 h 3270698"/>
              <a:gd name="connsiteX4" fmla="*/ 229018 w 308318"/>
              <a:gd name="connsiteY4" fmla="*/ 2048203 h 3270698"/>
              <a:gd name="connsiteX5" fmla="*/ 104659 w 308318"/>
              <a:gd name="connsiteY5" fmla="*/ 592478 h 3270698"/>
              <a:gd name="connsiteX6" fmla="*/ 104659 w 308318"/>
              <a:gd name="connsiteY6" fmla="*/ 921662 h 3270698"/>
              <a:gd name="connsiteX7" fmla="*/ 243648 w 308318"/>
              <a:gd name="connsiteY7" fmla="*/ 36523 h 3270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318" h="3270698">
                <a:moveTo>
                  <a:pt x="243648" y="36523"/>
                </a:moveTo>
                <a:cubicBezTo>
                  <a:pt x="275347" y="279144"/>
                  <a:pt x="335089" y="1843377"/>
                  <a:pt x="294855" y="2377387"/>
                </a:cubicBezTo>
                <a:cubicBezTo>
                  <a:pt x="254621" y="2911397"/>
                  <a:pt x="24193" y="3140606"/>
                  <a:pt x="2247" y="3240580"/>
                </a:cubicBezTo>
                <a:cubicBezTo>
                  <a:pt x="-19699" y="3340554"/>
                  <a:pt x="125386" y="3175962"/>
                  <a:pt x="163181" y="2977233"/>
                </a:cubicBezTo>
                <a:cubicBezTo>
                  <a:pt x="200976" y="2778504"/>
                  <a:pt x="238772" y="2445662"/>
                  <a:pt x="229018" y="2048203"/>
                </a:cubicBezTo>
                <a:cubicBezTo>
                  <a:pt x="219264" y="1650744"/>
                  <a:pt x="125385" y="780235"/>
                  <a:pt x="104659" y="592478"/>
                </a:cubicBezTo>
                <a:cubicBezTo>
                  <a:pt x="83932" y="404721"/>
                  <a:pt x="82713" y="1007006"/>
                  <a:pt x="104659" y="921662"/>
                </a:cubicBezTo>
                <a:cubicBezTo>
                  <a:pt x="126605" y="836318"/>
                  <a:pt x="211949" y="-206098"/>
                  <a:pt x="243648" y="36523"/>
                </a:cubicBez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54BE933E-3A80-3A4A-7B71-DA1CEB9358D0}"/>
              </a:ext>
            </a:extLst>
          </p:cNvPr>
          <p:cNvSpPr/>
          <p:nvPr/>
        </p:nvSpPr>
        <p:spPr>
          <a:xfrm>
            <a:off x="2449789" y="5522219"/>
            <a:ext cx="946051" cy="2706102"/>
          </a:xfrm>
          <a:custGeom>
            <a:avLst/>
            <a:gdLst>
              <a:gd name="connsiteX0" fmla="*/ 659171 w 946051"/>
              <a:gd name="connsiteY0" fmla="*/ 22703 h 2706102"/>
              <a:gd name="connsiteX1" fmla="*/ 293411 w 946051"/>
              <a:gd name="connsiteY1" fmla="*/ 1478427 h 2706102"/>
              <a:gd name="connsiteX2" fmla="*/ 278781 w 946051"/>
              <a:gd name="connsiteY2" fmla="*/ 2129480 h 2706102"/>
              <a:gd name="connsiteX3" fmla="*/ 256835 w 946051"/>
              <a:gd name="connsiteY3" fmla="*/ 1939285 h 2706102"/>
              <a:gd name="connsiteX4" fmla="*/ 139792 w 946051"/>
              <a:gd name="connsiteY4" fmla="*/ 1441851 h 2706102"/>
              <a:gd name="connsiteX5" fmla="*/ 169053 w 946051"/>
              <a:gd name="connsiteY5" fmla="*/ 1895394 h 2706102"/>
              <a:gd name="connsiteX6" fmla="*/ 803 w 946051"/>
              <a:gd name="connsiteY6" fmla="*/ 2224578 h 2706102"/>
              <a:gd name="connsiteX7" fmla="*/ 249520 w 946051"/>
              <a:gd name="connsiteY7" fmla="*/ 1961231 h 2706102"/>
              <a:gd name="connsiteX8" fmla="*/ 286096 w 946051"/>
              <a:gd name="connsiteY8" fmla="*/ 2195317 h 2706102"/>
              <a:gd name="connsiteX9" fmla="*/ 447030 w 946051"/>
              <a:gd name="connsiteY9" fmla="*/ 1807611 h 2706102"/>
              <a:gd name="connsiteX10" fmla="*/ 659171 w 946051"/>
              <a:gd name="connsiteY10" fmla="*/ 2663490 h 2706102"/>
              <a:gd name="connsiteX11" fmla="*/ 695747 w 946051"/>
              <a:gd name="connsiteY11" fmla="*/ 2502555 h 2706102"/>
              <a:gd name="connsiteX12" fmla="*/ 739638 w 946051"/>
              <a:gd name="connsiteY12" fmla="*/ 2670805 h 2706102"/>
              <a:gd name="connsiteX13" fmla="*/ 783529 w 946051"/>
              <a:gd name="connsiteY13" fmla="*/ 1683253 h 2706102"/>
              <a:gd name="connsiteX14" fmla="*/ 944464 w 946051"/>
              <a:gd name="connsiteY14" fmla="*/ 666440 h 2706102"/>
              <a:gd name="connsiteX15" fmla="*/ 659171 w 946051"/>
              <a:gd name="connsiteY15" fmla="*/ 22703 h 270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6051" h="2706102">
                <a:moveTo>
                  <a:pt x="659171" y="22703"/>
                </a:moveTo>
                <a:cubicBezTo>
                  <a:pt x="550662" y="158034"/>
                  <a:pt x="356809" y="1127298"/>
                  <a:pt x="293411" y="1478427"/>
                </a:cubicBezTo>
                <a:cubicBezTo>
                  <a:pt x="230013" y="1829557"/>
                  <a:pt x="284877" y="2052670"/>
                  <a:pt x="278781" y="2129480"/>
                </a:cubicBezTo>
                <a:cubicBezTo>
                  <a:pt x="272685" y="2206290"/>
                  <a:pt x="280000" y="2053890"/>
                  <a:pt x="256835" y="1939285"/>
                </a:cubicBezTo>
                <a:cubicBezTo>
                  <a:pt x="233670" y="1824680"/>
                  <a:pt x="154422" y="1449166"/>
                  <a:pt x="139792" y="1441851"/>
                </a:cubicBezTo>
                <a:cubicBezTo>
                  <a:pt x="125162" y="1434536"/>
                  <a:pt x="192218" y="1764940"/>
                  <a:pt x="169053" y="1895394"/>
                </a:cubicBezTo>
                <a:cubicBezTo>
                  <a:pt x="145888" y="2025848"/>
                  <a:pt x="-12608" y="2213605"/>
                  <a:pt x="803" y="2224578"/>
                </a:cubicBezTo>
                <a:cubicBezTo>
                  <a:pt x="14214" y="2235551"/>
                  <a:pt x="201971" y="1966108"/>
                  <a:pt x="249520" y="1961231"/>
                </a:cubicBezTo>
                <a:cubicBezTo>
                  <a:pt x="297069" y="1956354"/>
                  <a:pt x="253178" y="2220920"/>
                  <a:pt x="286096" y="2195317"/>
                </a:cubicBezTo>
                <a:cubicBezTo>
                  <a:pt x="319014" y="2169714"/>
                  <a:pt x="384851" y="1729582"/>
                  <a:pt x="447030" y="1807611"/>
                </a:cubicBezTo>
                <a:cubicBezTo>
                  <a:pt x="509209" y="1885640"/>
                  <a:pt x="617718" y="2547666"/>
                  <a:pt x="659171" y="2663490"/>
                </a:cubicBezTo>
                <a:cubicBezTo>
                  <a:pt x="700624" y="2779314"/>
                  <a:pt x="682336" y="2501336"/>
                  <a:pt x="695747" y="2502555"/>
                </a:cubicBezTo>
                <a:cubicBezTo>
                  <a:pt x="709158" y="2503774"/>
                  <a:pt x="725008" y="2807355"/>
                  <a:pt x="739638" y="2670805"/>
                </a:cubicBezTo>
                <a:cubicBezTo>
                  <a:pt x="754268" y="2534255"/>
                  <a:pt x="749391" y="2017314"/>
                  <a:pt x="783529" y="1683253"/>
                </a:cubicBezTo>
                <a:cubicBezTo>
                  <a:pt x="817667" y="1349192"/>
                  <a:pt x="962752" y="943198"/>
                  <a:pt x="944464" y="666440"/>
                </a:cubicBezTo>
                <a:cubicBezTo>
                  <a:pt x="926176" y="389682"/>
                  <a:pt x="767680" y="-112628"/>
                  <a:pt x="659171" y="22703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27B898A6-A994-04B7-DC9A-51FE11BC63DE}"/>
              </a:ext>
            </a:extLst>
          </p:cNvPr>
          <p:cNvSpPr/>
          <p:nvPr/>
        </p:nvSpPr>
        <p:spPr>
          <a:xfrm>
            <a:off x="3098891" y="5560526"/>
            <a:ext cx="373953" cy="2794970"/>
          </a:xfrm>
          <a:custGeom>
            <a:avLst/>
            <a:gdLst>
              <a:gd name="connsiteX0" fmla="*/ 32015 w 373953"/>
              <a:gd name="connsiteY0" fmla="*/ 20972 h 2794970"/>
              <a:gd name="connsiteX1" fmla="*/ 368514 w 373953"/>
              <a:gd name="connsiteY1" fmla="*/ 701285 h 2794970"/>
              <a:gd name="connsiteX2" fmla="*/ 236840 w 373953"/>
              <a:gd name="connsiteY2" fmla="*/ 1074360 h 2794970"/>
              <a:gd name="connsiteX3" fmla="*/ 192949 w 373953"/>
              <a:gd name="connsiteY3" fmla="*/ 2018021 h 2794970"/>
              <a:gd name="connsiteX4" fmla="*/ 178319 w 373953"/>
              <a:gd name="connsiteY4" fmla="*/ 1915608 h 2794970"/>
              <a:gd name="connsiteX5" fmla="*/ 127112 w 373953"/>
              <a:gd name="connsiteY5" fmla="*/ 2559346 h 2794970"/>
              <a:gd name="connsiteX6" fmla="*/ 141743 w 373953"/>
              <a:gd name="connsiteY6" fmla="*/ 2764172 h 2794970"/>
              <a:gd name="connsiteX7" fmla="*/ 105167 w 373953"/>
              <a:gd name="connsiteY7" fmla="*/ 1959500 h 2794970"/>
              <a:gd name="connsiteX8" fmla="*/ 17384 w 373953"/>
              <a:gd name="connsiteY8" fmla="*/ 342840 h 2794970"/>
              <a:gd name="connsiteX9" fmla="*/ 2754 w 373953"/>
              <a:gd name="connsiteY9" fmla="*/ 686655 h 2794970"/>
              <a:gd name="connsiteX10" fmla="*/ 53960 w 373953"/>
              <a:gd name="connsiteY10" fmla="*/ 218482 h 2794970"/>
              <a:gd name="connsiteX11" fmla="*/ 32015 w 373953"/>
              <a:gd name="connsiteY11" fmla="*/ 20972 h 279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3953" h="2794970">
                <a:moveTo>
                  <a:pt x="32015" y="20972"/>
                </a:moveTo>
                <a:cubicBezTo>
                  <a:pt x="84441" y="101439"/>
                  <a:pt x="334377" y="525720"/>
                  <a:pt x="368514" y="701285"/>
                </a:cubicBezTo>
                <a:cubicBezTo>
                  <a:pt x="402651" y="876850"/>
                  <a:pt x="266101" y="854904"/>
                  <a:pt x="236840" y="1074360"/>
                </a:cubicBezTo>
                <a:cubicBezTo>
                  <a:pt x="207579" y="1293816"/>
                  <a:pt x="202702" y="1877813"/>
                  <a:pt x="192949" y="2018021"/>
                </a:cubicBezTo>
                <a:cubicBezTo>
                  <a:pt x="183196" y="2158229"/>
                  <a:pt x="189292" y="1825387"/>
                  <a:pt x="178319" y="1915608"/>
                </a:cubicBezTo>
                <a:cubicBezTo>
                  <a:pt x="167346" y="2005829"/>
                  <a:pt x="133208" y="2417919"/>
                  <a:pt x="127112" y="2559346"/>
                </a:cubicBezTo>
                <a:cubicBezTo>
                  <a:pt x="121016" y="2700773"/>
                  <a:pt x="145400" y="2864146"/>
                  <a:pt x="141743" y="2764172"/>
                </a:cubicBezTo>
                <a:cubicBezTo>
                  <a:pt x="138086" y="2664198"/>
                  <a:pt x="125893" y="2363055"/>
                  <a:pt x="105167" y="1959500"/>
                </a:cubicBezTo>
                <a:cubicBezTo>
                  <a:pt x="84441" y="1555945"/>
                  <a:pt x="34453" y="554981"/>
                  <a:pt x="17384" y="342840"/>
                </a:cubicBezTo>
                <a:cubicBezTo>
                  <a:pt x="315" y="130699"/>
                  <a:pt x="-3342" y="707381"/>
                  <a:pt x="2754" y="686655"/>
                </a:cubicBezTo>
                <a:cubicBezTo>
                  <a:pt x="8850" y="665929"/>
                  <a:pt x="45426" y="326991"/>
                  <a:pt x="53960" y="218482"/>
                </a:cubicBezTo>
                <a:cubicBezTo>
                  <a:pt x="62494" y="109973"/>
                  <a:pt x="-20411" y="-59495"/>
                  <a:pt x="32015" y="20972"/>
                </a:cubicBez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E4FF5D57-7A64-B95A-16A6-4D2E94FE57A8}"/>
              </a:ext>
            </a:extLst>
          </p:cNvPr>
          <p:cNvSpPr/>
          <p:nvPr/>
        </p:nvSpPr>
        <p:spPr>
          <a:xfrm>
            <a:off x="2047221" y="7915373"/>
            <a:ext cx="440242" cy="2417583"/>
          </a:xfrm>
          <a:custGeom>
            <a:avLst/>
            <a:gdLst>
              <a:gd name="connsiteX0" fmla="*/ 439947 w 440242"/>
              <a:gd name="connsiteY0" fmla="*/ 28934 h 2417583"/>
              <a:gd name="connsiteX1" fmla="*/ 205861 w 440242"/>
              <a:gd name="connsiteY1" fmla="*/ 862867 h 2417583"/>
              <a:gd name="connsiteX2" fmla="*/ 96133 w 440242"/>
              <a:gd name="connsiteY2" fmla="*/ 2025984 h 2417583"/>
              <a:gd name="connsiteX3" fmla="*/ 161969 w 440242"/>
              <a:gd name="connsiteY3" fmla="*/ 1689485 h 2417583"/>
              <a:gd name="connsiteX4" fmla="*/ 1035 w 440242"/>
              <a:gd name="connsiteY4" fmla="*/ 2413689 h 2417583"/>
              <a:gd name="connsiteX5" fmla="*/ 96133 w 440242"/>
              <a:gd name="connsiteY5" fmla="*/ 1916256 h 2417583"/>
              <a:gd name="connsiteX6" fmla="*/ 161969 w 440242"/>
              <a:gd name="connsiteY6" fmla="*/ 658041 h 2417583"/>
              <a:gd name="connsiteX7" fmla="*/ 381425 w 440242"/>
              <a:gd name="connsiteY7" fmla="*/ 6989 h 2417583"/>
              <a:gd name="connsiteX8" fmla="*/ 257067 w 440242"/>
              <a:gd name="connsiteY8" fmla="*/ 299597 h 2417583"/>
              <a:gd name="connsiteX9" fmla="*/ 439947 w 440242"/>
              <a:gd name="connsiteY9" fmla="*/ 28934 h 241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242" h="2417583">
                <a:moveTo>
                  <a:pt x="439947" y="28934"/>
                </a:moveTo>
                <a:cubicBezTo>
                  <a:pt x="431413" y="122812"/>
                  <a:pt x="263163" y="530025"/>
                  <a:pt x="205861" y="862867"/>
                </a:cubicBezTo>
                <a:cubicBezTo>
                  <a:pt x="148559" y="1195709"/>
                  <a:pt x="103448" y="1888214"/>
                  <a:pt x="96133" y="2025984"/>
                </a:cubicBezTo>
                <a:cubicBezTo>
                  <a:pt x="88818" y="2163754"/>
                  <a:pt x="177819" y="1624868"/>
                  <a:pt x="161969" y="1689485"/>
                </a:cubicBezTo>
                <a:cubicBezTo>
                  <a:pt x="146119" y="1754102"/>
                  <a:pt x="12008" y="2375894"/>
                  <a:pt x="1035" y="2413689"/>
                </a:cubicBezTo>
                <a:cubicBezTo>
                  <a:pt x="-9938" y="2451484"/>
                  <a:pt x="69311" y="2208864"/>
                  <a:pt x="96133" y="1916256"/>
                </a:cubicBezTo>
                <a:cubicBezTo>
                  <a:pt x="122955" y="1623648"/>
                  <a:pt x="114420" y="976252"/>
                  <a:pt x="161969" y="658041"/>
                </a:cubicBezTo>
                <a:cubicBezTo>
                  <a:pt x="209518" y="339830"/>
                  <a:pt x="365575" y="66730"/>
                  <a:pt x="381425" y="6989"/>
                </a:cubicBezTo>
                <a:cubicBezTo>
                  <a:pt x="397275" y="-52752"/>
                  <a:pt x="244875" y="289844"/>
                  <a:pt x="257067" y="299597"/>
                </a:cubicBezTo>
                <a:cubicBezTo>
                  <a:pt x="269259" y="309350"/>
                  <a:pt x="448481" y="-64944"/>
                  <a:pt x="439947" y="28934"/>
                </a:cubicBezTo>
                <a:close/>
              </a:path>
            </a:pathLst>
          </a:cu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5763848A-05CA-4683-4CBB-3D915C6A7444}"/>
              </a:ext>
            </a:extLst>
          </p:cNvPr>
          <p:cNvSpPr/>
          <p:nvPr/>
        </p:nvSpPr>
        <p:spPr>
          <a:xfrm>
            <a:off x="1933067" y="7782512"/>
            <a:ext cx="691493" cy="3696138"/>
          </a:xfrm>
          <a:custGeom>
            <a:avLst/>
            <a:gdLst>
              <a:gd name="connsiteX0" fmla="*/ 663829 w 691493"/>
              <a:gd name="connsiteY0" fmla="*/ 183741 h 3696138"/>
              <a:gd name="connsiteX1" fmla="*/ 634568 w 691493"/>
              <a:gd name="connsiteY1" fmla="*/ 256893 h 3696138"/>
              <a:gd name="connsiteX2" fmla="*/ 400482 w 691493"/>
              <a:gd name="connsiteY2" fmla="*/ 1171293 h 3696138"/>
              <a:gd name="connsiteX3" fmla="*/ 312699 w 691493"/>
              <a:gd name="connsiteY3" fmla="*/ 2495344 h 3696138"/>
              <a:gd name="connsiteX4" fmla="*/ 327330 w 691493"/>
              <a:gd name="connsiteY4" fmla="*/ 2392931 h 3696138"/>
              <a:gd name="connsiteX5" fmla="*/ 173711 w 691493"/>
              <a:gd name="connsiteY5" fmla="*/ 2970832 h 3696138"/>
              <a:gd name="connsiteX6" fmla="*/ 12776 w 691493"/>
              <a:gd name="connsiteY6" fmla="*/ 3673091 h 3696138"/>
              <a:gd name="connsiteX7" fmla="*/ 12776 w 691493"/>
              <a:gd name="connsiteY7" fmla="*/ 3475581 h 3696138"/>
              <a:gd name="connsiteX8" fmla="*/ 34722 w 691493"/>
              <a:gd name="connsiteY8" fmla="*/ 2970832 h 3696138"/>
              <a:gd name="connsiteX9" fmla="*/ 320015 w 691493"/>
              <a:gd name="connsiteY9" fmla="*/ 447088 h 3696138"/>
              <a:gd name="connsiteX10" fmla="*/ 268808 w 691493"/>
              <a:gd name="connsiteY10" fmla="*/ 834794 h 3696138"/>
              <a:gd name="connsiteX11" fmla="*/ 576047 w 691493"/>
              <a:gd name="connsiteY11" fmla="*/ 861 h 3696138"/>
              <a:gd name="connsiteX12" fmla="*/ 290754 w 691493"/>
              <a:gd name="connsiteY12" fmla="*/ 666544 h 3696138"/>
              <a:gd name="connsiteX13" fmla="*/ 663829 w 691493"/>
              <a:gd name="connsiteY13" fmla="*/ 183741 h 36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493" h="3696138">
                <a:moveTo>
                  <a:pt x="663829" y="183741"/>
                </a:moveTo>
                <a:cubicBezTo>
                  <a:pt x="721131" y="115466"/>
                  <a:pt x="678459" y="92301"/>
                  <a:pt x="634568" y="256893"/>
                </a:cubicBezTo>
                <a:cubicBezTo>
                  <a:pt x="590677" y="421485"/>
                  <a:pt x="454127" y="798218"/>
                  <a:pt x="400482" y="1171293"/>
                </a:cubicBezTo>
                <a:cubicBezTo>
                  <a:pt x="346837" y="1544368"/>
                  <a:pt x="324891" y="2291738"/>
                  <a:pt x="312699" y="2495344"/>
                </a:cubicBezTo>
                <a:cubicBezTo>
                  <a:pt x="300507" y="2698950"/>
                  <a:pt x="350495" y="2313683"/>
                  <a:pt x="327330" y="2392931"/>
                </a:cubicBezTo>
                <a:cubicBezTo>
                  <a:pt x="304165" y="2472179"/>
                  <a:pt x="226137" y="2757472"/>
                  <a:pt x="173711" y="2970832"/>
                </a:cubicBezTo>
                <a:cubicBezTo>
                  <a:pt x="121285" y="3184192"/>
                  <a:pt x="39598" y="3588966"/>
                  <a:pt x="12776" y="3673091"/>
                </a:cubicBezTo>
                <a:cubicBezTo>
                  <a:pt x="-14047" y="3757216"/>
                  <a:pt x="9118" y="3592624"/>
                  <a:pt x="12776" y="3475581"/>
                </a:cubicBezTo>
                <a:cubicBezTo>
                  <a:pt x="16434" y="3358538"/>
                  <a:pt x="-16485" y="3475581"/>
                  <a:pt x="34722" y="2970832"/>
                </a:cubicBezTo>
                <a:cubicBezTo>
                  <a:pt x="85929" y="2466083"/>
                  <a:pt x="281001" y="803094"/>
                  <a:pt x="320015" y="447088"/>
                </a:cubicBezTo>
                <a:cubicBezTo>
                  <a:pt x="359029" y="91082"/>
                  <a:pt x="226136" y="909165"/>
                  <a:pt x="268808" y="834794"/>
                </a:cubicBezTo>
                <a:cubicBezTo>
                  <a:pt x="311480" y="760423"/>
                  <a:pt x="572389" y="28903"/>
                  <a:pt x="576047" y="861"/>
                </a:cubicBezTo>
                <a:cubicBezTo>
                  <a:pt x="579705" y="-27181"/>
                  <a:pt x="279781" y="638503"/>
                  <a:pt x="290754" y="666544"/>
                </a:cubicBezTo>
                <a:cubicBezTo>
                  <a:pt x="301727" y="694586"/>
                  <a:pt x="606527" y="252016"/>
                  <a:pt x="663829" y="18374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57A8C271-0E61-ADF7-416E-6B8A22A1C19A}"/>
              </a:ext>
            </a:extLst>
          </p:cNvPr>
          <p:cNvSpPr/>
          <p:nvPr/>
        </p:nvSpPr>
        <p:spPr>
          <a:xfrm>
            <a:off x="2660300" y="7353018"/>
            <a:ext cx="717608" cy="2807228"/>
          </a:xfrm>
          <a:custGeom>
            <a:avLst/>
            <a:gdLst>
              <a:gd name="connsiteX0" fmla="*/ 375508 w 717608"/>
              <a:gd name="connsiteY0" fmla="*/ 123116 h 2807228"/>
              <a:gd name="connsiteX1" fmla="*/ 353562 w 717608"/>
              <a:gd name="connsiteY1" fmla="*/ 1308179 h 2807228"/>
              <a:gd name="connsiteX2" fmla="*/ 441345 w 717608"/>
              <a:gd name="connsiteY2" fmla="*/ 1103353 h 2807228"/>
              <a:gd name="connsiteX3" fmla="*/ 90215 w 717608"/>
              <a:gd name="connsiteY3" fmla="*/ 2244524 h 2807228"/>
              <a:gd name="connsiteX4" fmla="*/ 2433 w 717608"/>
              <a:gd name="connsiteY4" fmla="*/ 2800480 h 2807228"/>
              <a:gd name="connsiteX5" fmla="*/ 156052 w 717608"/>
              <a:gd name="connsiteY5" fmla="*/ 2434720 h 2807228"/>
              <a:gd name="connsiteX6" fmla="*/ 690062 w 717608"/>
              <a:gd name="connsiteY6" fmla="*/ 854636 h 2807228"/>
              <a:gd name="connsiteX7" fmla="*/ 631540 w 717608"/>
              <a:gd name="connsiteY7" fmla="*/ 1088723 h 2807228"/>
              <a:gd name="connsiteX8" fmla="*/ 551073 w 717608"/>
              <a:gd name="connsiteY8" fmla="*/ 6073 h 2807228"/>
              <a:gd name="connsiteX9" fmla="*/ 558388 w 717608"/>
              <a:gd name="connsiteY9" fmla="*/ 627865 h 2807228"/>
              <a:gd name="connsiteX10" fmla="*/ 375508 w 717608"/>
              <a:gd name="connsiteY10" fmla="*/ 123116 h 280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7608" h="2807228">
                <a:moveTo>
                  <a:pt x="375508" y="123116"/>
                </a:moveTo>
                <a:cubicBezTo>
                  <a:pt x="341370" y="236502"/>
                  <a:pt x="342589" y="1144806"/>
                  <a:pt x="353562" y="1308179"/>
                </a:cubicBezTo>
                <a:cubicBezTo>
                  <a:pt x="364535" y="1471552"/>
                  <a:pt x="485236" y="947296"/>
                  <a:pt x="441345" y="1103353"/>
                </a:cubicBezTo>
                <a:cubicBezTo>
                  <a:pt x="397454" y="1259410"/>
                  <a:pt x="163367" y="1961670"/>
                  <a:pt x="90215" y="2244524"/>
                </a:cubicBezTo>
                <a:cubicBezTo>
                  <a:pt x="17063" y="2527379"/>
                  <a:pt x="-8540" y="2768781"/>
                  <a:pt x="2433" y="2800480"/>
                </a:cubicBezTo>
                <a:cubicBezTo>
                  <a:pt x="13406" y="2832179"/>
                  <a:pt x="41447" y="2759027"/>
                  <a:pt x="156052" y="2434720"/>
                </a:cubicBezTo>
                <a:cubicBezTo>
                  <a:pt x="270657" y="2110413"/>
                  <a:pt x="610814" y="1078969"/>
                  <a:pt x="690062" y="854636"/>
                </a:cubicBezTo>
                <a:cubicBezTo>
                  <a:pt x="769310" y="630303"/>
                  <a:pt x="654705" y="1230150"/>
                  <a:pt x="631540" y="1088723"/>
                </a:cubicBezTo>
                <a:cubicBezTo>
                  <a:pt x="608375" y="947296"/>
                  <a:pt x="563265" y="82883"/>
                  <a:pt x="551073" y="6073"/>
                </a:cubicBezTo>
                <a:cubicBezTo>
                  <a:pt x="538881" y="-70737"/>
                  <a:pt x="586430" y="605919"/>
                  <a:pt x="558388" y="627865"/>
                </a:cubicBezTo>
                <a:cubicBezTo>
                  <a:pt x="530346" y="649811"/>
                  <a:pt x="409646" y="9730"/>
                  <a:pt x="375508" y="12311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B5016C42-CB03-1731-CCB1-286C6CFDDBE0}"/>
              </a:ext>
            </a:extLst>
          </p:cNvPr>
          <p:cNvSpPr/>
          <p:nvPr/>
        </p:nvSpPr>
        <p:spPr>
          <a:xfrm>
            <a:off x="1872146" y="10102000"/>
            <a:ext cx="369566" cy="2488135"/>
          </a:xfrm>
          <a:custGeom>
            <a:avLst/>
            <a:gdLst>
              <a:gd name="connsiteX0" fmla="*/ 307784 w 369566"/>
              <a:gd name="connsiteY0" fmla="*/ 497725 h 2488135"/>
              <a:gd name="connsiteX1" fmla="*/ 307784 w 369566"/>
              <a:gd name="connsiteY1" fmla="*/ 570877 h 2488135"/>
              <a:gd name="connsiteX2" fmla="*/ 183425 w 369566"/>
              <a:gd name="connsiteY2" fmla="*/ 1441386 h 2488135"/>
              <a:gd name="connsiteX3" fmla="*/ 344360 w 369566"/>
              <a:gd name="connsiteY3" fmla="*/ 2048547 h 2488135"/>
              <a:gd name="connsiteX4" fmla="*/ 366305 w 369566"/>
              <a:gd name="connsiteY4" fmla="*/ 1821776 h 2488135"/>
              <a:gd name="connsiteX5" fmla="*/ 315099 w 369566"/>
              <a:gd name="connsiteY5" fmla="*/ 2480144 h 2488135"/>
              <a:gd name="connsiteX6" fmla="*/ 168795 w 369566"/>
              <a:gd name="connsiteY6" fmla="*/ 2172906 h 2488135"/>
              <a:gd name="connsiteX7" fmla="*/ 73697 w 369566"/>
              <a:gd name="connsiteY7" fmla="*/ 1960765 h 2488135"/>
              <a:gd name="connsiteX8" fmla="*/ 7860 w 369566"/>
              <a:gd name="connsiteY8" fmla="*/ 548931 h 2488135"/>
              <a:gd name="connsiteX9" fmla="*/ 22491 w 369566"/>
              <a:gd name="connsiteY9" fmla="*/ 812278 h 2488135"/>
              <a:gd name="connsiteX10" fmla="*/ 198056 w 369566"/>
              <a:gd name="connsiteY10" fmla="*/ 291 h 2488135"/>
              <a:gd name="connsiteX11" fmla="*/ 212686 w 369566"/>
              <a:gd name="connsiteY11" fmla="*/ 914691 h 2488135"/>
              <a:gd name="connsiteX12" fmla="*/ 329729 w 369566"/>
              <a:gd name="connsiteY12" fmla="*/ 373366 h 2488135"/>
              <a:gd name="connsiteX13" fmla="*/ 307784 w 369566"/>
              <a:gd name="connsiteY13" fmla="*/ 497725 h 24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9566" h="2488135">
                <a:moveTo>
                  <a:pt x="307784" y="497725"/>
                </a:moveTo>
                <a:cubicBezTo>
                  <a:pt x="304127" y="530643"/>
                  <a:pt x="328510" y="413600"/>
                  <a:pt x="307784" y="570877"/>
                </a:cubicBezTo>
                <a:cubicBezTo>
                  <a:pt x="287058" y="728154"/>
                  <a:pt x="177329" y="1195108"/>
                  <a:pt x="183425" y="1441386"/>
                </a:cubicBezTo>
                <a:cubicBezTo>
                  <a:pt x="189521" y="1687664"/>
                  <a:pt x="313880" y="1985149"/>
                  <a:pt x="344360" y="2048547"/>
                </a:cubicBezTo>
                <a:cubicBezTo>
                  <a:pt x="374840" y="2111945"/>
                  <a:pt x="371182" y="1749843"/>
                  <a:pt x="366305" y="1821776"/>
                </a:cubicBezTo>
                <a:cubicBezTo>
                  <a:pt x="361428" y="1893709"/>
                  <a:pt x="348017" y="2421622"/>
                  <a:pt x="315099" y="2480144"/>
                </a:cubicBezTo>
                <a:cubicBezTo>
                  <a:pt x="282181" y="2538666"/>
                  <a:pt x="209029" y="2259469"/>
                  <a:pt x="168795" y="2172906"/>
                </a:cubicBezTo>
                <a:cubicBezTo>
                  <a:pt x="128561" y="2086343"/>
                  <a:pt x="100519" y="2231427"/>
                  <a:pt x="73697" y="1960765"/>
                </a:cubicBezTo>
                <a:cubicBezTo>
                  <a:pt x="46875" y="1690103"/>
                  <a:pt x="16394" y="740345"/>
                  <a:pt x="7860" y="548931"/>
                </a:cubicBezTo>
                <a:cubicBezTo>
                  <a:pt x="-674" y="357517"/>
                  <a:pt x="-9208" y="903718"/>
                  <a:pt x="22491" y="812278"/>
                </a:cubicBezTo>
                <a:cubicBezTo>
                  <a:pt x="54190" y="720838"/>
                  <a:pt x="166357" y="-16778"/>
                  <a:pt x="198056" y="291"/>
                </a:cubicBezTo>
                <a:cubicBezTo>
                  <a:pt x="229755" y="17360"/>
                  <a:pt x="190740" y="852512"/>
                  <a:pt x="212686" y="914691"/>
                </a:cubicBezTo>
                <a:cubicBezTo>
                  <a:pt x="234631" y="976870"/>
                  <a:pt x="316318" y="436764"/>
                  <a:pt x="329729" y="373366"/>
                </a:cubicBezTo>
                <a:cubicBezTo>
                  <a:pt x="343140" y="309968"/>
                  <a:pt x="311441" y="464807"/>
                  <a:pt x="307784" y="497725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E596445B-3F92-118B-9697-605B2009D703}"/>
              </a:ext>
            </a:extLst>
          </p:cNvPr>
          <p:cNvSpPr/>
          <p:nvPr/>
        </p:nvSpPr>
        <p:spPr>
          <a:xfrm>
            <a:off x="2355251" y="9928702"/>
            <a:ext cx="1150554" cy="2216844"/>
          </a:xfrm>
          <a:custGeom>
            <a:avLst/>
            <a:gdLst>
              <a:gd name="connsiteX0" fmla="*/ 270906 w 1150554"/>
              <a:gd name="connsiteY0" fmla="*/ 41916 h 2216844"/>
              <a:gd name="connsiteX1" fmla="*/ 863437 w 1150554"/>
              <a:gd name="connsiteY1" fmla="*/ 744175 h 2216844"/>
              <a:gd name="connsiteX2" fmla="*/ 1148730 w 1150554"/>
              <a:gd name="connsiteY2" fmla="*/ 919740 h 2216844"/>
              <a:gd name="connsiteX3" fmla="*/ 739079 w 1150554"/>
              <a:gd name="connsiteY3" fmla="*/ 605186 h 2216844"/>
              <a:gd name="connsiteX4" fmla="*/ 526938 w 1150554"/>
              <a:gd name="connsiteY4" fmla="*/ 802696 h 2216844"/>
              <a:gd name="connsiteX5" fmla="*/ 461101 w 1150554"/>
              <a:gd name="connsiteY5" fmla="*/ 1504956 h 2216844"/>
              <a:gd name="connsiteX6" fmla="*/ 548883 w 1150554"/>
              <a:gd name="connsiteY6" fmla="*/ 2214530 h 2216844"/>
              <a:gd name="connsiteX7" fmla="*/ 307482 w 1150554"/>
              <a:gd name="connsiteY7" fmla="*/ 1717096 h 2216844"/>
              <a:gd name="connsiteX8" fmla="*/ 243 w 1150554"/>
              <a:gd name="connsiteY8" fmla="*/ 1292815 h 2216844"/>
              <a:gd name="connsiteX9" fmla="*/ 256275 w 1150554"/>
              <a:gd name="connsiteY9" fmla="*/ 210165 h 2216844"/>
              <a:gd name="connsiteX10" fmla="*/ 270906 w 1150554"/>
              <a:gd name="connsiteY10" fmla="*/ 41916 h 221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0554" h="2216844">
                <a:moveTo>
                  <a:pt x="270906" y="41916"/>
                </a:moveTo>
                <a:cubicBezTo>
                  <a:pt x="372099" y="130918"/>
                  <a:pt x="717133" y="597871"/>
                  <a:pt x="863437" y="744175"/>
                </a:cubicBezTo>
                <a:cubicBezTo>
                  <a:pt x="1009741" y="890479"/>
                  <a:pt x="1169456" y="942905"/>
                  <a:pt x="1148730" y="919740"/>
                </a:cubicBezTo>
                <a:cubicBezTo>
                  <a:pt x="1128004" y="896575"/>
                  <a:pt x="842711" y="624693"/>
                  <a:pt x="739079" y="605186"/>
                </a:cubicBezTo>
                <a:cubicBezTo>
                  <a:pt x="635447" y="585679"/>
                  <a:pt x="573268" y="652734"/>
                  <a:pt x="526938" y="802696"/>
                </a:cubicBezTo>
                <a:cubicBezTo>
                  <a:pt x="480608" y="952658"/>
                  <a:pt x="457444" y="1269650"/>
                  <a:pt x="461101" y="1504956"/>
                </a:cubicBezTo>
                <a:cubicBezTo>
                  <a:pt x="464759" y="1740262"/>
                  <a:pt x="574486" y="2179173"/>
                  <a:pt x="548883" y="2214530"/>
                </a:cubicBezTo>
                <a:cubicBezTo>
                  <a:pt x="523280" y="2249887"/>
                  <a:pt x="398922" y="1870715"/>
                  <a:pt x="307482" y="1717096"/>
                </a:cubicBezTo>
                <a:cubicBezTo>
                  <a:pt x="216042" y="1563477"/>
                  <a:pt x="8777" y="1543970"/>
                  <a:pt x="243" y="1292815"/>
                </a:cubicBezTo>
                <a:cubicBezTo>
                  <a:pt x="-8291" y="1041660"/>
                  <a:pt x="209945" y="416210"/>
                  <a:pt x="256275" y="210165"/>
                </a:cubicBezTo>
                <a:cubicBezTo>
                  <a:pt x="302605" y="4120"/>
                  <a:pt x="169713" y="-47086"/>
                  <a:pt x="270906" y="4191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05A0960B-2DA3-AEBF-F6C7-40D291214739}"/>
              </a:ext>
            </a:extLst>
          </p:cNvPr>
          <p:cNvSpPr/>
          <p:nvPr/>
        </p:nvSpPr>
        <p:spPr>
          <a:xfrm>
            <a:off x="2701673" y="10431186"/>
            <a:ext cx="1009242" cy="2576787"/>
          </a:xfrm>
          <a:custGeom>
            <a:avLst/>
            <a:gdLst>
              <a:gd name="connsiteX0" fmla="*/ 202461 w 1009242"/>
              <a:gd name="connsiteY0" fmla="*/ 36865 h 2576787"/>
              <a:gd name="connsiteX1" fmla="*/ 78103 w 1009242"/>
              <a:gd name="connsiteY1" fmla="*/ 995156 h 2576787"/>
              <a:gd name="connsiteX2" fmla="*/ 231722 w 1009242"/>
              <a:gd name="connsiteY2" fmla="*/ 1682785 h 2576787"/>
              <a:gd name="connsiteX3" fmla="*/ 114679 w 1009242"/>
              <a:gd name="connsiteY3" fmla="*/ 1938817 h 2576787"/>
              <a:gd name="connsiteX4" fmla="*/ 26897 w 1009242"/>
              <a:gd name="connsiteY4" fmla="*/ 2421620 h 2576787"/>
              <a:gd name="connsiteX5" fmla="*/ 19581 w 1009242"/>
              <a:gd name="connsiteY5" fmla="*/ 2545979 h 2576787"/>
              <a:gd name="connsiteX6" fmla="*/ 268298 w 1009242"/>
              <a:gd name="connsiteY6" fmla="*/ 1909556 h 2576787"/>
              <a:gd name="connsiteX7" fmla="*/ 385341 w 1009242"/>
              <a:gd name="connsiteY7" fmla="*/ 314843 h 2576787"/>
              <a:gd name="connsiteX8" fmla="*/ 1007133 w 1009242"/>
              <a:gd name="connsiteY8" fmla="*/ 768385 h 2576787"/>
              <a:gd name="connsiteX9" fmla="*/ 575537 w 1009242"/>
              <a:gd name="connsiteY9" fmla="*/ 249006 h 2576787"/>
              <a:gd name="connsiteX10" fmla="*/ 202461 w 1009242"/>
              <a:gd name="connsiteY10" fmla="*/ 36865 h 257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09242" h="2576787">
                <a:moveTo>
                  <a:pt x="202461" y="36865"/>
                </a:moveTo>
                <a:cubicBezTo>
                  <a:pt x="119555" y="161223"/>
                  <a:pt x="73226" y="720836"/>
                  <a:pt x="78103" y="995156"/>
                </a:cubicBezTo>
                <a:cubicBezTo>
                  <a:pt x="82980" y="1269476"/>
                  <a:pt x="225626" y="1525508"/>
                  <a:pt x="231722" y="1682785"/>
                </a:cubicBezTo>
                <a:cubicBezTo>
                  <a:pt x="237818" y="1840062"/>
                  <a:pt x="148817" y="1815678"/>
                  <a:pt x="114679" y="1938817"/>
                </a:cubicBezTo>
                <a:cubicBezTo>
                  <a:pt x="80541" y="2061956"/>
                  <a:pt x="42747" y="2320426"/>
                  <a:pt x="26897" y="2421620"/>
                </a:cubicBezTo>
                <a:cubicBezTo>
                  <a:pt x="11047" y="2522814"/>
                  <a:pt x="-20653" y="2631323"/>
                  <a:pt x="19581" y="2545979"/>
                </a:cubicBezTo>
                <a:cubicBezTo>
                  <a:pt x="59814" y="2460635"/>
                  <a:pt x="207338" y="2281412"/>
                  <a:pt x="268298" y="1909556"/>
                </a:cubicBezTo>
                <a:cubicBezTo>
                  <a:pt x="329258" y="1537700"/>
                  <a:pt x="262202" y="505038"/>
                  <a:pt x="385341" y="314843"/>
                </a:cubicBezTo>
                <a:cubicBezTo>
                  <a:pt x="508480" y="124648"/>
                  <a:pt x="975434" y="779358"/>
                  <a:pt x="1007133" y="768385"/>
                </a:cubicBezTo>
                <a:cubicBezTo>
                  <a:pt x="1038832" y="757412"/>
                  <a:pt x="704772" y="364830"/>
                  <a:pt x="575537" y="249006"/>
                </a:cubicBezTo>
                <a:cubicBezTo>
                  <a:pt x="446302" y="133182"/>
                  <a:pt x="285367" y="-87493"/>
                  <a:pt x="202461" y="36865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A5483875-2EFB-A4CB-2889-E6C0168A18C8}"/>
              </a:ext>
            </a:extLst>
          </p:cNvPr>
          <p:cNvSpPr/>
          <p:nvPr/>
        </p:nvSpPr>
        <p:spPr>
          <a:xfrm>
            <a:off x="2655330" y="10276916"/>
            <a:ext cx="1778815" cy="2612596"/>
          </a:xfrm>
          <a:custGeom>
            <a:avLst/>
            <a:gdLst>
              <a:gd name="connsiteX0" fmla="*/ 760868 w 1778815"/>
              <a:gd name="connsiteY0" fmla="*/ 432537 h 2612596"/>
              <a:gd name="connsiteX1" fmla="*/ 1572856 w 1778815"/>
              <a:gd name="connsiteY1" fmla="*/ 1354252 h 2612596"/>
              <a:gd name="connsiteX2" fmla="*/ 1770366 w 1778815"/>
              <a:gd name="connsiteY2" fmla="*/ 1910207 h 2612596"/>
              <a:gd name="connsiteX3" fmla="*/ 1733790 w 1778815"/>
              <a:gd name="connsiteY3" fmla="*/ 1807794 h 2612596"/>
              <a:gd name="connsiteX4" fmla="*/ 1653323 w 1778815"/>
              <a:gd name="connsiteY4" fmla="*/ 2612466 h 2612596"/>
              <a:gd name="connsiteX5" fmla="*/ 1631377 w 1778815"/>
              <a:gd name="connsiteY5" fmla="*/ 1866316 h 2612596"/>
              <a:gd name="connsiteX6" fmla="*/ 1441182 w 1778815"/>
              <a:gd name="connsiteY6" fmla="*/ 1317676 h 2612596"/>
              <a:gd name="connsiteX7" fmla="*/ 775499 w 1778815"/>
              <a:gd name="connsiteY7" fmla="*/ 710514 h 2612596"/>
              <a:gd name="connsiteX8" fmla="*/ 88 w 1778815"/>
              <a:gd name="connsiteY8" fmla="*/ 940 h 2612596"/>
              <a:gd name="connsiteX9" fmla="*/ 724292 w 1778815"/>
              <a:gd name="connsiteY9" fmla="*/ 556895 h 2612596"/>
              <a:gd name="connsiteX10" fmla="*/ 760868 w 1778815"/>
              <a:gd name="connsiteY10" fmla="*/ 432537 h 261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78815" h="2612596">
                <a:moveTo>
                  <a:pt x="760868" y="432537"/>
                </a:moveTo>
                <a:cubicBezTo>
                  <a:pt x="902295" y="565430"/>
                  <a:pt x="1404606" y="1107974"/>
                  <a:pt x="1572856" y="1354252"/>
                </a:cubicBezTo>
                <a:cubicBezTo>
                  <a:pt x="1741106" y="1600530"/>
                  <a:pt x="1743544" y="1834617"/>
                  <a:pt x="1770366" y="1910207"/>
                </a:cubicBezTo>
                <a:cubicBezTo>
                  <a:pt x="1797188" y="1985797"/>
                  <a:pt x="1753297" y="1690751"/>
                  <a:pt x="1733790" y="1807794"/>
                </a:cubicBezTo>
                <a:cubicBezTo>
                  <a:pt x="1714283" y="1924837"/>
                  <a:pt x="1670392" y="2602712"/>
                  <a:pt x="1653323" y="2612466"/>
                </a:cubicBezTo>
                <a:cubicBezTo>
                  <a:pt x="1636254" y="2622220"/>
                  <a:pt x="1666734" y="2082114"/>
                  <a:pt x="1631377" y="1866316"/>
                </a:cubicBezTo>
                <a:cubicBezTo>
                  <a:pt x="1596020" y="1650518"/>
                  <a:pt x="1583828" y="1510310"/>
                  <a:pt x="1441182" y="1317676"/>
                </a:cubicBezTo>
                <a:cubicBezTo>
                  <a:pt x="1298536" y="1125042"/>
                  <a:pt x="775499" y="710514"/>
                  <a:pt x="775499" y="710514"/>
                </a:cubicBezTo>
                <a:cubicBezTo>
                  <a:pt x="535317" y="491058"/>
                  <a:pt x="8622" y="26543"/>
                  <a:pt x="88" y="940"/>
                </a:cubicBezTo>
                <a:cubicBezTo>
                  <a:pt x="-8446" y="-24663"/>
                  <a:pt x="599934" y="480085"/>
                  <a:pt x="724292" y="556895"/>
                </a:cubicBezTo>
                <a:cubicBezTo>
                  <a:pt x="848650" y="633705"/>
                  <a:pt x="619441" y="299644"/>
                  <a:pt x="760868" y="432537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492DB273-9217-BC75-1CD5-C9BAA95E1F03}"/>
              </a:ext>
            </a:extLst>
          </p:cNvPr>
          <p:cNvSpPr/>
          <p:nvPr/>
        </p:nvSpPr>
        <p:spPr>
          <a:xfrm>
            <a:off x="3187355" y="10606529"/>
            <a:ext cx="1155618" cy="2582852"/>
          </a:xfrm>
          <a:custGeom>
            <a:avLst/>
            <a:gdLst>
              <a:gd name="connsiteX0" fmla="*/ 265419 w 1155618"/>
              <a:gd name="connsiteY0" fmla="*/ 373586 h 2582852"/>
              <a:gd name="connsiteX1" fmla="*/ 792114 w 1155618"/>
              <a:gd name="connsiteY1" fmla="*/ 1939039 h 2582852"/>
              <a:gd name="connsiteX2" fmla="*/ 945733 w 1155618"/>
              <a:gd name="connsiteY2" fmla="*/ 2238962 h 2582852"/>
              <a:gd name="connsiteX3" fmla="*/ 982309 w 1155618"/>
              <a:gd name="connsiteY3" fmla="*/ 2099973 h 2582852"/>
              <a:gd name="connsiteX4" fmla="*/ 1026200 w 1155618"/>
              <a:gd name="connsiteY4" fmla="*/ 2575461 h 2582852"/>
              <a:gd name="connsiteX5" fmla="*/ 1092037 w 1155618"/>
              <a:gd name="connsiteY5" fmla="*/ 1661061 h 2582852"/>
              <a:gd name="connsiteX6" fmla="*/ 1121298 w 1155618"/>
              <a:gd name="connsiteY6" fmla="*/ 1075845 h 2582852"/>
              <a:gd name="connsiteX7" fmla="*/ 579973 w 1155618"/>
              <a:gd name="connsiteY7" fmla="*/ 402847 h 2582852"/>
              <a:gd name="connsiteX8" fmla="*/ 770168 w 1155618"/>
              <a:gd name="connsiteY8" fmla="*/ 710085 h 2582852"/>
              <a:gd name="connsiteX9" fmla="*/ 2072 w 1155618"/>
              <a:gd name="connsiteY9" fmla="*/ 511 h 2582852"/>
              <a:gd name="connsiteX10" fmla="*/ 536082 w 1155618"/>
              <a:gd name="connsiteY10" fmla="*/ 593042 h 2582852"/>
              <a:gd name="connsiteX11" fmla="*/ 265419 w 1155618"/>
              <a:gd name="connsiteY11" fmla="*/ 373586 h 2582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5618" h="2582852">
                <a:moveTo>
                  <a:pt x="265419" y="373586"/>
                </a:moveTo>
                <a:cubicBezTo>
                  <a:pt x="308091" y="597919"/>
                  <a:pt x="678728" y="1628143"/>
                  <a:pt x="792114" y="1939039"/>
                </a:cubicBezTo>
                <a:cubicBezTo>
                  <a:pt x="905500" y="2249935"/>
                  <a:pt x="914034" y="2212140"/>
                  <a:pt x="945733" y="2238962"/>
                </a:cubicBezTo>
                <a:cubicBezTo>
                  <a:pt x="977432" y="2265784"/>
                  <a:pt x="968898" y="2043890"/>
                  <a:pt x="982309" y="2099973"/>
                </a:cubicBezTo>
                <a:cubicBezTo>
                  <a:pt x="995720" y="2156056"/>
                  <a:pt x="1007912" y="2648613"/>
                  <a:pt x="1026200" y="2575461"/>
                </a:cubicBezTo>
                <a:cubicBezTo>
                  <a:pt x="1044488" y="2502309"/>
                  <a:pt x="1076187" y="1910997"/>
                  <a:pt x="1092037" y="1661061"/>
                </a:cubicBezTo>
                <a:cubicBezTo>
                  <a:pt x="1107887" y="1411125"/>
                  <a:pt x="1206642" y="1285547"/>
                  <a:pt x="1121298" y="1075845"/>
                </a:cubicBezTo>
                <a:cubicBezTo>
                  <a:pt x="1035954" y="866143"/>
                  <a:pt x="638495" y="463807"/>
                  <a:pt x="579973" y="402847"/>
                </a:cubicBezTo>
                <a:cubicBezTo>
                  <a:pt x="521451" y="341887"/>
                  <a:pt x="866485" y="777141"/>
                  <a:pt x="770168" y="710085"/>
                </a:cubicBezTo>
                <a:cubicBezTo>
                  <a:pt x="673851" y="643029"/>
                  <a:pt x="41086" y="20018"/>
                  <a:pt x="2072" y="511"/>
                </a:cubicBezTo>
                <a:cubicBezTo>
                  <a:pt x="-36942" y="-18996"/>
                  <a:pt x="487314" y="525986"/>
                  <a:pt x="536082" y="593042"/>
                </a:cubicBezTo>
                <a:cubicBezTo>
                  <a:pt x="584850" y="660098"/>
                  <a:pt x="222747" y="149253"/>
                  <a:pt x="265419" y="37358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162082AE-F9D1-16A3-E013-0ED093E64AD9}"/>
              </a:ext>
            </a:extLst>
          </p:cNvPr>
          <p:cNvSpPr/>
          <p:nvPr/>
        </p:nvSpPr>
        <p:spPr>
          <a:xfrm>
            <a:off x="2483364" y="10189776"/>
            <a:ext cx="248371" cy="1444846"/>
          </a:xfrm>
          <a:custGeom>
            <a:avLst/>
            <a:gdLst>
              <a:gd name="connsiteX0" fmla="*/ 218893 w 248371"/>
              <a:gd name="connsiteY0" fmla="*/ 5102 h 1444846"/>
              <a:gd name="connsiteX1" fmla="*/ 246188 w 248371"/>
              <a:gd name="connsiteY1" fmla="*/ 619251 h 1444846"/>
              <a:gd name="connsiteX2" fmla="*/ 218893 w 248371"/>
              <a:gd name="connsiteY2" fmla="*/ 1438117 h 1444846"/>
              <a:gd name="connsiteX3" fmla="*/ 164302 w 248371"/>
              <a:gd name="connsiteY3" fmla="*/ 1028684 h 1444846"/>
              <a:gd name="connsiteX4" fmla="*/ 191597 w 248371"/>
              <a:gd name="connsiteY4" fmla="*/ 1410821 h 1444846"/>
              <a:gd name="connsiteX5" fmla="*/ 529 w 248371"/>
              <a:gd name="connsiteY5" fmla="*/ 960445 h 1444846"/>
              <a:gd name="connsiteX6" fmla="*/ 218893 w 248371"/>
              <a:gd name="connsiteY6" fmla="*/ 5102 h 144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8371" h="1444846">
                <a:moveTo>
                  <a:pt x="218893" y="5102"/>
                </a:moveTo>
                <a:cubicBezTo>
                  <a:pt x="259836" y="-51764"/>
                  <a:pt x="246188" y="380415"/>
                  <a:pt x="246188" y="619251"/>
                </a:cubicBezTo>
                <a:cubicBezTo>
                  <a:pt x="246188" y="858087"/>
                  <a:pt x="232541" y="1369878"/>
                  <a:pt x="218893" y="1438117"/>
                </a:cubicBezTo>
                <a:cubicBezTo>
                  <a:pt x="205245" y="1506356"/>
                  <a:pt x="168851" y="1033233"/>
                  <a:pt x="164302" y="1028684"/>
                </a:cubicBezTo>
                <a:cubicBezTo>
                  <a:pt x="159753" y="1024135"/>
                  <a:pt x="218892" y="1422194"/>
                  <a:pt x="191597" y="1410821"/>
                </a:cubicBezTo>
                <a:cubicBezTo>
                  <a:pt x="164302" y="1399448"/>
                  <a:pt x="-10844" y="1190182"/>
                  <a:pt x="529" y="960445"/>
                </a:cubicBezTo>
                <a:cubicBezTo>
                  <a:pt x="11902" y="730708"/>
                  <a:pt x="177950" y="61968"/>
                  <a:pt x="218893" y="5102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9519640C-47C3-786D-3F4E-AA3CC7298088}"/>
              </a:ext>
            </a:extLst>
          </p:cNvPr>
          <p:cNvSpPr/>
          <p:nvPr/>
        </p:nvSpPr>
        <p:spPr>
          <a:xfrm>
            <a:off x="2383531" y="12006440"/>
            <a:ext cx="415605" cy="893991"/>
          </a:xfrm>
          <a:custGeom>
            <a:avLst/>
            <a:gdLst>
              <a:gd name="connsiteX0" fmla="*/ 250487 w 415605"/>
              <a:gd name="connsiteY0" fmla="*/ 3590 h 893991"/>
              <a:gd name="connsiteX1" fmla="*/ 154953 w 415605"/>
              <a:gd name="connsiteY1" fmla="*/ 413023 h 893991"/>
              <a:gd name="connsiteX2" fmla="*/ 414260 w 415605"/>
              <a:gd name="connsiteY2" fmla="*/ 877047 h 893991"/>
              <a:gd name="connsiteX3" fmla="*/ 250487 w 415605"/>
              <a:gd name="connsiteY3" fmla="*/ 754217 h 893991"/>
              <a:gd name="connsiteX4" fmla="*/ 114009 w 415605"/>
              <a:gd name="connsiteY4" fmla="*/ 385727 h 893991"/>
              <a:gd name="connsiteX5" fmla="*/ 4827 w 415605"/>
              <a:gd name="connsiteY5" fmla="*/ 221954 h 893991"/>
              <a:gd name="connsiteX6" fmla="*/ 250487 w 415605"/>
              <a:gd name="connsiteY6" fmla="*/ 3590 h 89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5605" h="893991">
                <a:moveTo>
                  <a:pt x="250487" y="3590"/>
                </a:moveTo>
                <a:cubicBezTo>
                  <a:pt x="275508" y="35435"/>
                  <a:pt x="127658" y="267447"/>
                  <a:pt x="154953" y="413023"/>
                </a:cubicBezTo>
                <a:cubicBezTo>
                  <a:pt x="182248" y="558599"/>
                  <a:pt x="398338" y="820181"/>
                  <a:pt x="414260" y="877047"/>
                </a:cubicBezTo>
                <a:cubicBezTo>
                  <a:pt x="430182" y="933913"/>
                  <a:pt x="300529" y="836104"/>
                  <a:pt x="250487" y="754217"/>
                </a:cubicBezTo>
                <a:cubicBezTo>
                  <a:pt x="200445" y="672330"/>
                  <a:pt x="154952" y="474438"/>
                  <a:pt x="114009" y="385727"/>
                </a:cubicBezTo>
                <a:cubicBezTo>
                  <a:pt x="73066" y="297017"/>
                  <a:pt x="-22468" y="283369"/>
                  <a:pt x="4827" y="221954"/>
                </a:cubicBezTo>
                <a:cubicBezTo>
                  <a:pt x="32122" y="160539"/>
                  <a:pt x="225466" y="-28255"/>
                  <a:pt x="250487" y="359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071B65FF-1A41-7AE8-B9FA-09FA2CC794CA}"/>
              </a:ext>
            </a:extLst>
          </p:cNvPr>
          <p:cNvSpPr/>
          <p:nvPr/>
        </p:nvSpPr>
        <p:spPr>
          <a:xfrm>
            <a:off x="4653887" y="11240775"/>
            <a:ext cx="2302138" cy="1887499"/>
          </a:xfrm>
          <a:custGeom>
            <a:avLst/>
            <a:gdLst>
              <a:gd name="connsiteX0" fmla="*/ 0 w 2302138"/>
              <a:gd name="connsiteY0" fmla="*/ 769255 h 1887499"/>
              <a:gd name="connsiteX1" fmla="*/ 873456 w 2302138"/>
              <a:gd name="connsiteY1" fmla="*/ 373470 h 1887499"/>
              <a:gd name="connsiteX2" fmla="*/ 1815152 w 2302138"/>
              <a:gd name="connsiteY2" fmla="*/ 45924 h 1887499"/>
              <a:gd name="connsiteX3" fmla="*/ 1378423 w 2302138"/>
              <a:gd name="connsiteY3" fmla="*/ 182401 h 1887499"/>
              <a:gd name="connsiteX4" fmla="*/ 2224585 w 2302138"/>
              <a:gd name="connsiteY4" fmla="*/ 4980 h 1887499"/>
              <a:gd name="connsiteX5" fmla="*/ 2115403 w 2302138"/>
              <a:gd name="connsiteY5" fmla="*/ 100515 h 1887499"/>
              <a:gd name="connsiteX6" fmla="*/ 914400 w 2302138"/>
              <a:gd name="connsiteY6" fmla="*/ 605482 h 1887499"/>
              <a:gd name="connsiteX7" fmla="*/ 914400 w 2302138"/>
              <a:gd name="connsiteY7" fmla="*/ 1096801 h 1887499"/>
              <a:gd name="connsiteX8" fmla="*/ 1501253 w 2302138"/>
              <a:gd name="connsiteY8" fmla="*/ 1861076 h 1887499"/>
              <a:gd name="connsiteX9" fmla="*/ 1050877 w 2302138"/>
              <a:gd name="connsiteY9" fmla="*/ 1642712 h 1887499"/>
              <a:gd name="connsiteX10" fmla="*/ 300250 w 2302138"/>
              <a:gd name="connsiteY10" fmla="*/ 973971 h 1887499"/>
              <a:gd name="connsiteX11" fmla="*/ 0 w 2302138"/>
              <a:gd name="connsiteY11" fmla="*/ 769255 h 1887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2138" h="1887499">
                <a:moveTo>
                  <a:pt x="0" y="769255"/>
                </a:moveTo>
                <a:cubicBezTo>
                  <a:pt x="285465" y="631640"/>
                  <a:pt x="570931" y="494025"/>
                  <a:pt x="873456" y="373470"/>
                </a:cubicBezTo>
                <a:cubicBezTo>
                  <a:pt x="1175981" y="252915"/>
                  <a:pt x="1730991" y="77769"/>
                  <a:pt x="1815152" y="45924"/>
                </a:cubicBezTo>
                <a:cubicBezTo>
                  <a:pt x="1899313" y="14079"/>
                  <a:pt x="1310184" y="189225"/>
                  <a:pt x="1378423" y="182401"/>
                </a:cubicBezTo>
                <a:cubicBezTo>
                  <a:pt x="1446662" y="175577"/>
                  <a:pt x="2101755" y="18628"/>
                  <a:pt x="2224585" y="4980"/>
                </a:cubicBezTo>
                <a:cubicBezTo>
                  <a:pt x="2347415" y="-8668"/>
                  <a:pt x="2333767" y="431"/>
                  <a:pt x="2115403" y="100515"/>
                </a:cubicBezTo>
                <a:cubicBezTo>
                  <a:pt x="1897039" y="200599"/>
                  <a:pt x="1114567" y="439434"/>
                  <a:pt x="914400" y="605482"/>
                </a:cubicBezTo>
                <a:cubicBezTo>
                  <a:pt x="714233" y="771530"/>
                  <a:pt x="816591" y="887535"/>
                  <a:pt x="914400" y="1096801"/>
                </a:cubicBezTo>
                <a:cubicBezTo>
                  <a:pt x="1012209" y="1306067"/>
                  <a:pt x="1478507" y="1770091"/>
                  <a:pt x="1501253" y="1861076"/>
                </a:cubicBezTo>
                <a:cubicBezTo>
                  <a:pt x="1523999" y="1952061"/>
                  <a:pt x="1251044" y="1790563"/>
                  <a:pt x="1050877" y="1642712"/>
                </a:cubicBezTo>
                <a:cubicBezTo>
                  <a:pt x="850710" y="1494861"/>
                  <a:pt x="300250" y="973971"/>
                  <a:pt x="300250" y="973971"/>
                </a:cubicBezTo>
                <a:lnTo>
                  <a:pt x="0" y="769255"/>
                </a:ln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71CAF4AB-DE41-6F37-1B28-07638BAEEE47}"/>
              </a:ext>
            </a:extLst>
          </p:cNvPr>
          <p:cNvSpPr/>
          <p:nvPr/>
        </p:nvSpPr>
        <p:spPr>
          <a:xfrm>
            <a:off x="4975800" y="11876540"/>
            <a:ext cx="1161438" cy="1326848"/>
          </a:xfrm>
          <a:custGeom>
            <a:avLst/>
            <a:gdLst>
              <a:gd name="connsiteX0" fmla="*/ 19281 w 1161438"/>
              <a:gd name="connsiteY0" fmla="*/ 24308 h 1326848"/>
              <a:gd name="connsiteX1" fmla="*/ 73872 w 1161438"/>
              <a:gd name="connsiteY1" fmla="*/ 78899 h 1326848"/>
              <a:gd name="connsiteX2" fmla="*/ 1124749 w 1161438"/>
              <a:gd name="connsiteY2" fmla="*/ 1279902 h 1326848"/>
              <a:gd name="connsiteX3" fmla="*/ 851794 w 1161438"/>
              <a:gd name="connsiteY3" fmla="*/ 1020594 h 1326848"/>
              <a:gd name="connsiteX4" fmla="*/ 169406 w 1161438"/>
              <a:gd name="connsiteY4" fmla="*/ 433741 h 1326848"/>
              <a:gd name="connsiteX5" fmla="*/ 19281 w 1161438"/>
              <a:gd name="connsiteY5" fmla="*/ 24308 h 132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61438" h="1326848">
                <a:moveTo>
                  <a:pt x="19281" y="24308"/>
                </a:moveTo>
                <a:cubicBezTo>
                  <a:pt x="-45546" y="-53030"/>
                  <a:pt x="73872" y="78899"/>
                  <a:pt x="73872" y="78899"/>
                </a:cubicBezTo>
                <a:lnTo>
                  <a:pt x="1124749" y="1279902"/>
                </a:lnTo>
                <a:cubicBezTo>
                  <a:pt x="1254403" y="1436851"/>
                  <a:pt x="1011018" y="1161621"/>
                  <a:pt x="851794" y="1020594"/>
                </a:cubicBezTo>
                <a:cubicBezTo>
                  <a:pt x="692570" y="879567"/>
                  <a:pt x="310433" y="599789"/>
                  <a:pt x="169406" y="433741"/>
                </a:cubicBezTo>
                <a:cubicBezTo>
                  <a:pt x="28379" y="267693"/>
                  <a:pt x="17006" y="146000"/>
                  <a:pt x="19281" y="2430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8C95E236-D9D3-9F56-4B09-E8FEA76A3FC2}"/>
              </a:ext>
            </a:extLst>
          </p:cNvPr>
          <p:cNvSpPr/>
          <p:nvPr/>
        </p:nvSpPr>
        <p:spPr>
          <a:xfrm>
            <a:off x="5696993" y="11310118"/>
            <a:ext cx="1523753" cy="1737798"/>
          </a:xfrm>
          <a:custGeom>
            <a:avLst/>
            <a:gdLst>
              <a:gd name="connsiteX0" fmla="*/ 348965 w 1523753"/>
              <a:gd name="connsiteY0" fmla="*/ 3876 h 1737798"/>
              <a:gd name="connsiteX1" fmla="*/ 1113240 w 1523753"/>
              <a:gd name="connsiteY1" fmla="*/ 918276 h 1737798"/>
              <a:gd name="connsiteX2" fmla="*/ 1522673 w 1523753"/>
              <a:gd name="connsiteY2" fmla="*/ 1627960 h 1737798"/>
              <a:gd name="connsiteX3" fmla="*/ 1195126 w 1523753"/>
              <a:gd name="connsiteY3" fmla="*/ 1327709 h 1737798"/>
              <a:gd name="connsiteX4" fmla="*/ 171544 w 1523753"/>
              <a:gd name="connsiteY4" fmla="*/ 563434 h 1737798"/>
              <a:gd name="connsiteX5" fmla="*/ 1045001 w 1523753"/>
              <a:gd name="connsiteY5" fmla="*/ 1737142 h 1737798"/>
              <a:gd name="connsiteX6" fmla="*/ 7771 w 1523753"/>
              <a:gd name="connsiteY6" fmla="*/ 372366 h 1737798"/>
              <a:gd name="connsiteX7" fmla="*/ 553682 w 1523753"/>
              <a:gd name="connsiteY7" fmla="*/ 945572 h 1737798"/>
              <a:gd name="connsiteX8" fmla="*/ 226135 w 1523753"/>
              <a:gd name="connsiteY8" fmla="*/ 426957 h 1737798"/>
              <a:gd name="connsiteX9" fmla="*/ 526386 w 1523753"/>
              <a:gd name="connsiteY9" fmla="*/ 618025 h 1737798"/>
              <a:gd name="connsiteX10" fmla="*/ 280726 w 1523753"/>
              <a:gd name="connsiteY10" fmla="*/ 276831 h 1737798"/>
              <a:gd name="connsiteX11" fmla="*/ 580977 w 1523753"/>
              <a:gd name="connsiteY11" fmla="*/ 577082 h 1737798"/>
              <a:gd name="connsiteX12" fmla="*/ 348965 w 1523753"/>
              <a:gd name="connsiteY12" fmla="*/ 3876 h 173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3753" h="1737798">
                <a:moveTo>
                  <a:pt x="348965" y="3876"/>
                </a:moveTo>
                <a:cubicBezTo>
                  <a:pt x="437675" y="60742"/>
                  <a:pt x="917622" y="647595"/>
                  <a:pt x="1113240" y="918276"/>
                </a:cubicBezTo>
                <a:cubicBezTo>
                  <a:pt x="1308858" y="1188957"/>
                  <a:pt x="1509025" y="1559721"/>
                  <a:pt x="1522673" y="1627960"/>
                </a:cubicBezTo>
                <a:cubicBezTo>
                  <a:pt x="1536321" y="1696199"/>
                  <a:pt x="1420314" y="1505130"/>
                  <a:pt x="1195126" y="1327709"/>
                </a:cubicBezTo>
                <a:cubicBezTo>
                  <a:pt x="969938" y="1150288"/>
                  <a:pt x="196565" y="495195"/>
                  <a:pt x="171544" y="563434"/>
                </a:cubicBezTo>
                <a:cubicBezTo>
                  <a:pt x="146523" y="631673"/>
                  <a:pt x="1072297" y="1768987"/>
                  <a:pt x="1045001" y="1737142"/>
                </a:cubicBezTo>
                <a:cubicBezTo>
                  <a:pt x="1017706" y="1705297"/>
                  <a:pt x="89657" y="504294"/>
                  <a:pt x="7771" y="372366"/>
                </a:cubicBezTo>
                <a:cubicBezTo>
                  <a:pt x="-74115" y="240438"/>
                  <a:pt x="517288" y="936474"/>
                  <a:pt x="553682" y="945572"/>
                </a:cubicBezTo>
                <a:cubicBezTo>
                  <a:pt x="590076" y="954670"/>
                  <a:pt x="230684" y="481548"/>
                  <a:pt x="226135" y="426957"/>
                </a:cubicBezTo>
                <a:cubicBezTo>
                  <a:pt x="221586" y="372366"/>
                  <a:pt x="517288" y="643046"/>
                  <a:pt x="526386" y="618025"/>
                </a:cubicBezTo>
                <a:cubicBezTo>
                  <a:pt x="535484" y="593004"/>
                  <a:pt x="271628" y="283655"/>
                  <a:pt x="280726" y="276831"/>
                </a:cubicBezTo>
                <a:cubicBezTo>
                  <a:pt x="289824" y="270007"/>
                  <a:pt x="565055" y="620300"/>
                  <a:pt x="580977" y="577082"/>
                </a:cubicBezTo>
                <a:cubicBezTo>
                  <a:pt x="596900" y="533864"/>
                  <a:pt x="260255" y="-52990"/>
                  <a:pt x="348965" y="3876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4817C411-0BF5-5638-9351-1821B501559F}"/>
              </a:ext>
            </a:extLst>
          </p:cNvPr>
          <p:cNvSpPr/>
          <p:nvPr/>
        </p:nvSpPr>
        <p:spPr>
          <a:xfrm>
            <a:off x="4701466" y="11208901"/>
            <a:ext cx="2253896" cy="797330"/>
          </a:xfrm>
          <a:custGeom>
            <a:avLst/>
            <a:gdLst>
              <a:gd name="connsiteX0" fmla="*/ 7012 w 2253896"/>
              <a:gd name="connsiteY0" fmla="*/ 787481 h 797330"/>
              <a:gd name="connsiteX1" fmla="*/ 1658391 w 2253896"/>
              <a:gd name="connsiteY1" fmla="*/ 91445 h 797330"/>
              <a:gd name="connsiteX2" fmla="*/ 2245244 w 2253896"/>
              <a:gd name="connsiteY2" fmla="*/ 9559 h 797330"/>
              <a:gd name="connsiteX3" fmla="*/ 1944994 w 2253896"/>
              <a:gd name="connsiteY3" fmla="*/ 105093 h 797330"/>
              <a:gd name="connsiteX4" fmla="*/ 1098833 w 2253896"/>
              <a:gd name="connsiteY4" fmla="*/ 473583 h 797330"/>
              <a:gd name="connsiteX5" fmla="*/ 7012 w 2253896"/>
              <a:gd name="connsiteY5" fmla="*/ 787481 h 7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3896" h="797330">
                <a:moveTo>
                  <a:pt x="7012" y="787481"/>
                </a:moveTo>
                <a:cubicBezTo>
                  <a:pt x="100272" y="723791"/>
                  <a:pt x="1285352" y="221099"/>
                  <a:pt x="1658391" y="91445"/>
                </a:cubicBezTo>
                <a:cubicBezTo>
                  <a:pt x="2031430" y="-38209"/>
                  <a:pt x="2197477" y="7284"/>
                  <a:pt x="2245244" y="9559"/>
                </a:cubicBezTo>
                <a:cubicBezTo>
                  <a:pt x="2293011" y="11834"/>
                  <a:pt x="2136062" y="27756"/>
                  <a:pt x="1944994" y="105093"/>
                </a:cubicBezTo>
                <a:cubicBezTo>
                  <a:pt x="1753926" y="182430"/>
                  <a:pt x="1421830" y="357577"/>
                  <a:pt x="1098833" y="473583"/>
                </a:cubicBezTo>
                <a:cubicBezTo>
                  <a:pt x="775836" y="589589"/>
                  <a:pt x="-86248" y="851171"/>
                  <a:pt x="7012" y="78748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EF224C81-BED7-7142-F9D1-E4EF90DF89D4}"/>
              </a:ext>
            </a:extLst>
          </p:cNvPr>
          <p:cNvSpPr/>
          <p:nvPr/>
        </p:nvSpPr>
        <p:spPr>
          <a:xfrm>
            <a:off x="3703362" y="6707177"/>
            <a:ext cx="3313938" cy="2286701"/>
          </a:xfrm>
          <a:custGeom>
            <a:avLst/>
            <a:gdLst>
              <a:gd name="connsiteX0" fmla="*/ 1005116 w 3313938"/>
              <a:gd name="connsiteY0" fmla="*/ 935569 h 2286701"/>
              <a:gd name="connsiteX1" fmla="*/ 800399 w 3313938"/>
              <a:gd name="connsiteY1" fmla="*/ 1440536 h 2286701"/>
              <a:gd name="connsiteX2" fmla="*/ 1100650 w 3313938"/>
              <a:gd name="connsiteY2" fmla="*/ 1795378 h 2286701"/>
              <a:gd name="connsiteX3" fmla="*/ 882286 w 3313938"/>
              <a:gd name="connsiteY3" fmla="*/ 1440536 h 2286701"/>
              <a:gd name="connsiteX4" fmla="*/ 22477 w 3313938"/>
              <a:gd name="connsiteY4" fmla="*/ 976513 h 2286701"/>
              <a:gd name="connsiteX5" fmla="*/ 1905868 w 3313938"/>
              <a:gd name="connsiteY5" fmla="*/ 594375 h 2286701"/>
              <a:gd name="connsiteX6" fmla="*/ 2820268 w 3313938"/>
              <a:gd name="connsiteY6" fmla="*/ 294124 h 2286701"/>
              <a:gd name="connsiteX7" fmla="*/ 2615551 w 3313938"/>
              <a:gd name="connsiteY7" fmla="*/ 430602 h 2286701"/>
              <a:gd name="connsiteX8" fmla="*/ 3284292 w 3313938"/>
              <a:gd name="connsiteY8" fmla="*/ 7522 h 2286701"/>
              <a:gd name="connsiteX9" fmla="*/ 3202405 w 3313938"/>
              <a:gd name="connsiteY9" fmla="*/ 212238 h 2286701"/>
              <a:gd name="connsiteX10" fmla="*/ 3256996 w 3313938"/>
              <a:gd name="connsiteY10" fmla="*/ 853683 h 2286701"/>
              <a:gd name="connsiteX11" fmla="*/ 2506369 w 3313938"/>
              <a:gd name="connsiteY11" fmla="*/ 2245754 h 2286701"/>
              <a:gd name="connsiteX12" fmla="*/ 2724734 w 3313938"/>
              <a:gd name="connsiteY12" fmla="*/ 1809026 h 2286701"/>
              <a:gd name="connsiteX13" fmla="*/ 2479074 w 3313938"/>
              <a:gd name="connsiteY13" fmla="*/ 703557 h 2286701"/>
              <a:gd name="connsiteX14" fmla="*/ 1974107 w 3313938"/>
              <a:gd name="connsiteY14" fmla="*/ 867330 h 2286701"/>
              <a:gd name="connsiteX15" fmla="*/ 1591969 w 3313938"/>
              <a:gd name="connsiteY15" fmla="*/ 908274 h 2286701"/>
              <a:gd name="connsiteX16" fmla="*/ 1237128 w 3313938"/>
              <a:gd name="connsiteY16" fmla="*/ 758148 h 2286701"/>
              <a:gd name="connsiteX17" fmla="*/ 2137880 w 3313938"/>
              <a:gd name="connsiteY17" fmla="*/ 1167581 h 2286701"/>
              <a:gd name="connsiteX18" fmla="*/ 1005116 w 3313938"/>
              <a:gd name="connsiteY18" fmla="*/ 935569 h 228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313938" h="2286701">
                <a:moveTo>
                  <a:pt x="1005116" y="935569"/>
                </a:moveTo>
                <a:cubicBezTo>
                  <a:pt x="782202" y="981062"/>
                  <a:pt x="784477" y="1297234"/>
                  <a:pt x="800399" y="1440536"/>
                </a:cubicBezTo>
                <a:cubicBezTo>
                  <a:pt x="816321" y="1583838"/>
                  <a:pt x="1087002" y="1795378"/>
                  <a:pt x="1100650" y="1795378"/>
                </a:cubicBezTo>
                <a:cubicBezTo>
                  <a:pt x="1114298" y="1795378"/>
                  <a:pt x="1061982" y="1577014"/>
                  <a:pt x="882286" y="1440536"/>
                </a:cubicBezTo>
                <a:cubicBezTo>
                  <a:pt x="702590" y="1304059"/>
                  <a:pt x="-148120" y="1117540"/>
                  <a:pt x="22477" y="976513"/>
                </a:cubicBezTo>
                <a:cubicBezTo>
                  <a:pt x="193074" y="835486"/>
                  <a:pt x="1439570" y="708106"/>
                  <a:pt x="1905868" y="594375"/>
                </a:cubicBezTo>
                <a:cubicBezTo>
                  <a:pt x="2372166" y="480644"/>
                  <a:pt x="2701988" y="321419"/>
                  <a:pt x="2820268" y="294124"/>
                </a:cubicBezTo>
                <a:cubicBezTo>
                  <a:pt x="2938548" y="266829"/>
                  <a:pt x="2538214" y="478369"/>
                  <a:pt x="2615551" y="430602"/>
                </a:cubicBezTo>
                <a:cubicBezTo>
                  <a:pt x="2692888" y="382835"/>
                  <a:pt x="3186483" y="43916"/>
                  <a:pt x="3284292" y="7522"/>
                </a:cubicBezTo>
                <a:cubicBezTo>
                  <a:pt x="3382101" y="-28872"/>
                  <a:pt x="3206954" y="71211"/>
                  <a:pt x="3202405" y="212238"/>
                </a:cubicBezTo>
                <a:cubicBezTo>
                  <a:pt x="3197856" y="353265"/>
                  <a:pt x="3373002" y="514764"/>
                  <a:pt x="3256996" y="853683"/>
                </a:cubicBezTo>
                <a:cubicBezTo>
                  <a:pt x="3140990" y="1192602"/>
                  <a:pt x="2595079" y="2086530"/>
                  <a:pt x="2506369" y="2245754"/>
                </a:cubicBezTo>
                <a:cubicBezTo>
                  <a:pt x="2417659" y="2404978"/>
                  <a:pt x="2729283" y="2066059"/>
                  <a:pt x="2724734" y="1809026"/>
                </a:cubicBezTo>
                <a:cubicBezTo>
                  <a:pt x="2720185" y="1551993"/>
                  <a:pt x="2604178" y="860506"/>
                  <a:pt x="2479074" y="703557"/>
                </a:cubicBezTo>
                <a:cubicBezTo>
                  <a:pt x="2353970" y="546608"/>
                  <a:pt x="2121958" y="833211"/>
                  <a:pt x="1974107" y="867330"/>
                </a:cubicBezTo>
                <a:cubicBezTo>
                  <a:pt x="1826256" y="901449"/>
                  <a:pt x="1714799" y="926471"/>
                  <a:pt x="1591969" y="908274"/>
                </a:cubicBezTo>
                <a:cubicBezTo>
                  <a:pt x="1469139" y="890077"/>
                  <a:pt x="1146143" y="714930"/>
                  <a:pt x="1237128" y="758148"/>
                </a:cubicBezTo>
                <a:cubicBezTo>
                  <a:pt x="1328113" y="801366"/>
                  <a:pt x="2183373" y="1140285"/>
                  <a:pt x="2137880" y="1167581"/>
                </a:cubicBezTo>
                <a:cubicBezTo>
                  <a:pt x="2092387" y="1194877"/>
                  <a:pt x="1228030" y="890076"/>
                  <a:pt x="1005116" y="935569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80F4F171-DBDC-E0C5-2884-6A865D0B068D}"/>
              </a:ext>
            </a:extLst>
          </p:cNvPr>
          <p:cNvSpPr/>
          <p:nvPr/>
        </p:nvSpPr>
        <p:spPr>
          <a:xfrm>
            <a:off x="3384345" y="7268047"/>
            <a:ext cx="1215606" cy="3461672"/>
          </a:xfrm>
          <a:custGeom>
            <a:avLst/>
            <a:gdLst>
              <a:gd name="connsiteX0" fmla="*/ 505267 w 1215606"/>
              <a:gd name="connsiteY0" fmla="*/ 361052 h 3461672"/>
              <a:gd name="connsiteX1" fmla="*/ 546210 w 1215606"/>
              <a:gd name="connsiteY1" fmla="*/ 401995 h 3461672"/>
              <a:gd name="connsiteX2" fmla="*/ 1133064 w 1215606"/>
              <a:gd name="connsiteY2" fmla="*/ 934257 h 3461672"/>
              <a:gd name="connsiteX3" fmla="*/ 1201303 w 1215606"/>
              <a:gd name="connsiteY3" fmla="*/ 1316395 h 3461672"/>
              <a:gd name="connsiteX4" fmla="*/ 1037530 w 1215606"/>
              <a:gd name="connsiteY4" fmla="*/ 1794066 h 3461672"/>
              <a:gd name="connsiteX5" fmla="*/ 1119416 w 1215606"/>
              <a:gd name="connsiteY5" fmla="*/ 2926831 h 3461672"/>
              <a:gd name="connsiteX6" fmla="*/ 1078473 w 1215606"/>
              <a:gd name="connsiteY6" fmla="*/ 2449159 h 3461672"/>
              <a:gd name="connsiteX7" fmla="*/ 1010234 w 1215606"/>
              <a:gd name="connsiteY7" fmla="*/ 3459093 h 3461672"/>
              <a:gd name="connsiteX8" fmla="*/ 969291 w 1215606"/>
              <a:gd name="connsiteY8" fmla="*/ 2694819 h 3461672"/>
              <a:gd name="connsiteX9" fmla="*/ 723631 w 1215606"/>
              <a:gd name="connsiteY9" fmla="*/ 1357338 h 3461672"/>
              <a:gd name="connsiteX10" fmla="*/ 177721 w 1215606"/>
              <a:gd name="connsiteY10" fmla="*/ 1657589 h 3461672"/>
              <a:gd name="connsiteX11" fmla="*/ 300 w 1215606"/>
              <a:gd name="connsiteY11" fmla="*/ 2312681 h 3461672"/>
              <a:gd name="connsiteX12" fmla="*/ 136777 w 1215606"/>
              <a:gd name="connsiteY12" fmla="*/ 1712180 h 3461672"/>
              <a:gd name="connsiteX13" fmla="*/ 191368 w 1215606"/>
              <a:gd name="connsiteY13" fmla="*/ 6210 h 3461672"/>
              <a:gd name="connsiteX14" fmla="*/ 559858 w 1215606"/>
              <a:gd name="connsiteY14" fmla="*/ 1111678 h 3461672"/>
              <a:gd name="connsiteX15" fmla="*/ 505267 w 1215606"/>
              <a:gd name="connsiteY15" fmla="*/ 361052 h 346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5606" h="3461672">
                <a:moveTo>
                  <a:pt x="505267" y="361052"/>
                </a:moveTo>
                <a:cubicBezTo>
                  <a:pt x="502992" y="242772"/>
                  <a:pt x="546210" y="401995"/>
                  <a:pt x="546210" y="401995"/>
                </a:cubicBezTo>
                <a:cubicBezTo>
                  <a:pt x="650843" y="497529"/>
                  <a:pt x="1023882" y="781857"/>
                  <a:pt x="1133064" y="934257"/>
                </a:cubicBezTo>
                <a:cubicBezTo>
                  <a:pt x="1242246" y="1086657"/>
                  <a:pt x="1217225" y="1173093"/>
                  <a:pt x="1201303" y="1316395"/>
                </a:cubicBezTo>
                <a:cubicBezTo>
                  <a:pt x="1185381" y="1459697"/>
                  <a:pt x="1051178" y="1525660"/>
                  <a:pt x="1037530" y="1794066"/>
                </a:cubicBezTo>
                <a:cubicBezTo>
                  <a:pt x="1023882" y="2062472"/>
                  <a:pt x="1112592" y="2817649"/>
                  <a:pt x="1119416" y="2926831"/>
                </a:cubicBezTo>
                <a:cubicBezTo>
                  <a:pt x="1126240" y="3036013"/>
                  <a:pt x="1096670" y="2360449"/>
                  <a:pt x="1078473" y="2449159"/>
                </a:cubicBezTo>
                <a:cubicBezTo>
                  <a:pt x="1060276" y="2537869"/>
                  <a:pt x="1028431" y="3418150"/>
                  <a:pt x="1010234" y="3459093"/>
                </a:cubicBezTo>
                <a:cubicBezTo>
                  <a:pt x="992037" y="3500036"/>
                  <a:pt x="1017058" y="3045111"/>
                  <a:pt x="969291" y="2694819"/>
                </a:cubicBezTo>
                <a:cubicBezTo>
                  <a:pt x="921524" y="2344527"/>
                  <a:pt x="855559" y="1530210"/>
                  <a:pt x="723631" y="1357338"/>
                </a:cubicBezTo>
                <a:cubicBezTo>
                  <a:pt x="591703" y="1184466"/>
                  <a:pt x="298276" y="1498365"/>
                  <a:pt x="177721" y="1657589"/>
                </a:cubicBezTo>
                <a:cubicBezTo>
                  <a:pt x="57166" y="1816813"/>
                  <a:pt x="7124" y="2303582"/>
                  <a:pt x="300" y="2312681"/>
                </a:cubicBezTo>
                <a:cubicBezTo>
                  <a:pt x="-6524" y="2321780"/>
                  <a:pt x="104932" y="2096592"/>
                  <a:pt x="136777" y="1712180"/>
                </a:cubicBezTo>
                <a:cubicBezTo>
                  <a:pt x="168622" y="1327768"/>
                  <a:pt x="120855" y="106294"/>
                  <a:pt x="191368" y="6210"/>
                </a:cubicBezTo>
                <a:cubicBezTo>
                  <a:pt x="261881" y="-93874"/>
                  <a:pt x="509816" y="1047989"/>
                  <a:pt x="559858" y="1111678"/>
                </a:cubicBezTo>
                <a:cubicBezTo>
                  <a:pt x="609900" y="1175368"/>
                  <a:pt x="507542" y="479332"/>
                  <a:pt x="505267" y="361052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A9B36777-51BB-DB30-D39C-CF797A37FF29}"/>
              </a:ext>
            </a:extLst>
          </p:cNvPr>
          <p:cNvSpPr/>
          <p:nvPr/>
        </p:nvSpPr>
        <p:spPr>
          <a:xfrm>
            <a:off x="2902611" y="7622528"/>
            <a:ext cx="1138350" cy="2738441"/>
          </a:xfrm>
          <a:custGeom>
            <a:avLst/>
            <a:gdLst>
              <a:gd name="connsiteX0" fmla="*/ 727693 w 1138350"/>
              <a:gd name="connsiteY0" fmla="*/ 6571 h 2738441"/>
              <a:gd name="connsiteX1" fmla="*/ 727693 w 1138350"/>
              <a:gd name="connsiteY1" fmla="*/ 129400 h 2738441"/>
              <a:gd name="connsiteX2" fmla="*/ 263670 w 1138350"/>
              <a:gd name="connsiteY2" fmla="*/ 1016505 h 2738441"/>
              <a:gd name="connsiteX3" fmla="*/ 4362 w 1138350"/>
              <a:gd name="connsiteY3" fmla="*/ 1808075 h 2738441"/>
              <a:gd name="connsiteX4" fmla="*/ 99896 w 1138350"/>
              <a:gd name="connsiteY4" fmla="*/ 2176565 h 2738441"/>
              <a:gd name="connsiteX5" fmla="*/ 86249 w 1138350"/>
              <a:gd name="connsiteY5" fmla="*/ 1985496 h 2738441"/>
              <a:gd name="connsiteX6" fmla="*/ 550273 w 1138350"/>
              <a:gd name="connsiteY6" fmla="*/ 2736123 h 2738441"/>
              <a:gd name="connsiteX7" fmla="*/ 468386 w 1138350"/>
              <a:gd name="connsiteY7" fmla="*/ 1698893 h 2738441"/>
              <a:gd name="connsiteX8" fmla="*/ 591216 w 1138350"/>
              <a:gd name="connsiteY8" fmla="*/ 1016505 h 2738441"/>
              <a:gd name="connsiteX9" fmla="*/ 1137126 w 1138350"/>
              <a:gd name="connsiteY9" fmla="*/ 102105 h 2738441"/>
              <a:gd name="connsiteX10" fmla="*/ 741341 w 1138350"/>
              <a:gd name="connsiteY10" fmla="*/ 552481 h 2738441"/>
              <a:gd name="connsiteX11" fmla="*/ 809580 w 1138350"/>
              <a:gd name="connsiteY11" fmla="*/ 74809 h 2738441"/>
              <a:gd name="connsiteX12" fmla="*/ 727693 w 1138350"/>
              <a:gd name="connsiteY12" fmla="*/ 6571 h 273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8350" h="2738441">
                <a:moveTo>
                  <a:pt x="727693" y="6571"/>
                </a:moveTo>
                <a:cubicBezTo>
                  <a:pt x="714045" y="15669"/>
                  <a:pt x="805030" y="-38922"/>
                  <a:pt x="727693" y="129400"/>
                </a:cubicBezTo>
                <a:cubicBezTo>
                  <a:pt x="650356" y="297722"/>
                  <a:pt x="384225" y="736726"/>
                  <a:pt x="263670" y="1016505"/>
                </a:cubicBezTo>
                <a:cubicBezTo>
                  <a:pt x="143115" y="1296284"/>
                  <a:pt x="31658" y="1614732"/>
                  <a:pt x="4362" y="1808075"/>
                </a:cubicBezTo>
                <a:cubicBezTo>
                  <a:pt x="-22934" y="2001418"/>
                  <a:pt x="86248" y="2146995"/>
                  <a:pt x="99896" y="2176565"/>
                </a:cubicBezTo>
                <a:cubicBezTo>
                  <a:pt x="113544" y="2206135"/>
                  <a:pt x="11186" y="1892236"/>
                  <a:pt x="86249" y="1985496"/>
                </a:cubicBezTo>
                <a:cubicBezTo>
                  <a:pt x="161312" y="2078756"/>
                  <a:pt x="486583" y="2783890"/>
                  <a:pt x="550273" y="2736123"/>
                </a:cubicBezTo>
                <a:cubicBezTo>
                  <a:pt x="613962" y="2688356"/>
                  <a:pt x="461562" y="1985496"/>
                  <a:pt x="468386" y="1698893"/>
                </a:cubicBezTo>
                <a:cubicBezTo>
                  <a:pt x="475210" y="1412290"/>
                  <a:pt x="479759" y="1282636"/>
                  <a:pt x="591216" y="1016505"/>
                </a:cubicBezTo>
                <a:cubicBezTo>
                  <a:pt x="702673" y="750374"/>
                  <a:pt x="1112105" y="179442"/>
                  <a:pt x="1137126" y="102105"/>
                </a:cubicBezTo>
                <a:cubicBezTo>
                  <a:pt x="1162147" y="24768"/>
                  <a:pt x="795932" y="557030"/>
                  <a:pt x="741341" y="552481"/>
                </a:cubicBezTo>
                <a:cubicBezTo>
                  <a:pt x="686750" y="547932"/>
                  <a:pt x="809580" y="165794"/>
                  <a:pt x="809580" y="74809"/>
                </a:cubicBezTo>
                <a:cubicBezTo>
                  <a:pt x="809580" y="-16176"/>
                  <a:pt x="741341" y="-2527"/>
                  <a:pt x="727693" y="657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74058CE8-5B6C-9769-D76F-D48E71B37D2F}"/>
              </a:ext>
            </a:extLst>
          </p:cNvPr>
          <p:cNvSpPr/>
          <p:nvPr/>
        </p:nvSpPr>
        <p:spPr>
          <a:xfrm>
            <a:off x="3434337" y="9437382"/>
            <a:ext cx="2872821" cy="1498107"/>
          </a:xfrm>
          <a:custGeom>
            <a:avLst/>
            <a:gdLst>
              <a:gd name="connsiteX0" fmla="*/ 4899 w 2872821"/>
              <a:gd name="connsiteY0" fmla="*/ 511836 h 1498107"/>
              <a:gd name="connsiteX1" fmla="*/ 1055776 w 2872821"/>
              <a:gd name="connsiteY1" fmla="*/ 648314 h 1498107"/>
              <a:gd name="connsiteX2" fmla="*/ 1260493 w 2872821"/>
              <a:gd name="connsiteY2" fmla="*/ 6869 h 1498107"/>
              <a:gd name="connsiteX3" fmla="*/ 1874642 w 2872821"/>
              <a:gd name="connsiteY3" fmla="*/ 1125985 h 1498107"/>
              <a:gd name="connsiteX4" fmla="*/ 1888290 w 2872821"/>
              <a:gd name="connsiteY4" fmla="*/ 648314 h 1498107"/>
              <a:gd name="connsiteX5" fmla="*/ 2202188 w 2872821"/>
              <a:gd name="connsiteY5" fmla="*/ 730200 h 1498107"/>
              <a:gd name="connsiteX6" fmla="*/ 2707156 w 2872821"/>
              <a:gd name="connsiteY6" fmla="*/ 293472 h 1498107"/>
              <a:gd name="connsiteX7" fmla="*/ 2557030 w 2872821"/>
              <a:gd name="connsiteY7" fmla="*/ 784791 h 1498107"/>
              <a:gd name="connsiteX8" fmla="*/ 2652564 w 2872821"/>
              <a:gd name="connsiteY8" fmla="*/ 771143 h 1498107"/>
              <a:gd name="connsiteX9" fmla="*/ 2870929 w 2872821"/>
              <a:gd name="connsiteY9" fmla="*/ 1480827 h 1498107"/>
              <a:gd name="connsiteX10" fmla="*/ 2516087 w 2872821"/>
              <a:gd name="connsiteY10" fmla="*/ 1262463 h 1498107"/>
              <a:gd name="connsiteX11" fmla="*/ 1069424 w 2872821"/>
              <a:gd name="connsiteY11" fmla="*/ 1071394 h 1498107"/>
              <a:gd name="connsiteX12" fmla="*/ 496218 w 2872821"/>
              <a:gd name="connsiteY12" fmla="*/ 825734 h 1498107"/>
              <a:gd name="connsiteX13" fmla="*/ 1301436 w 2872821"/>
              <a:gd name="connsiteY13" fmla="*/ 1071394 h 1498107"/>
              <a:gd name="connsiteX14" fmla="*/ 687287 w 2872821"/>
              <a:gd name="connsiteY14" fmla="*/ 743848 h 1498107"/>
              <a:gd name="connsiteX15" fmla="*/ 4899 w 2872821"/>
              <a:gd name="connsiteY15" fmla="*/ 511836 h 149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72821" h="1498107">
                <a:moveTo>
                  <a:pt x="4899" y="511836"/>
                </a:moveTo>
                <a:cubicBezTo>
                  <a:pt x="66314" y="495914"/>
                  <a:pt x="846510" y="732475"/>
                  <a:pt x="1055776" y="648314"/>
                </a:cubicBezTo>
                <a:cubicBezTo>
                  <a:pt x="1265042" y="564153"/>
                  <a:pt x="1124015" y="-72743"/>
                  <a:pt x="1260493" y="6869"/>
                </a:cubicBezTo>
                <a:cubicBezTo>
                  <a:pt x="1396971" y="86481"/>
                  <a:pt x="1770009" y="1019078"/>
                  <a:pt x="1874642" y="1125985"/>
                </a:cubicBezTo>
                <a:cubicBezTo>
                  <a:pt x="1979275" y="1232892"/>
                  <a:pt x="1833699" y="714278"/>
                  <a:pt x="1888290" y="648314"/>
                </a:cubicBezTo>
                <a:cubicBezTo>
                  <a:pt x="1942881" y="582350"/>
                  <a:pt x="2065710" y="789340"/>
                  <a:pt x="2202188" y="730200"/>
                </a:cubicBezTo>
                <a:cubicBezTo>
                  <a:pt x="2338666" y="671060"/>
                  <a:pt x="2648016" y="284374"/>
                  <a:pt x="2707156" y="293472"/>
                </a:cubicBezTo>
                <a:cubicBezTo>
                  <a:pt x="2766296" y="302570"/>
                  <a:pt x="2566129" y="705179"/>
                  <a:pt x="2557030" y="784791"/>
                </a:cubicBezTo>
                <a:cubicBezTo>
                  <a:pt x="2547931" y="864403"/>
                  <a:pt x="2600248" y="655137"/>
                  <a:pt x="2652564" y="771143"/>
                </a:cubicBezTo>
                <a:cubicBezTo>
                  <a:pt x="2704881" y="887149"/>
                  <a:pt x="2893675" y="1398940"/>
                  <a:pt x="2870929" y="1480827"/>
                </a:cubicBezTo>
                <a:cubicBezTo>
                  <a:pt x="2848183" y="1562714"/>
                  <a:pt x="2816338" y="1330702"/>
                  <a:pt x="2516087" y="1262463"/>
                </a:cubicBezTo>
                <a:cubicBezTo>
                  <a:pt x="2215836" y="1194224"/>
                  <a:pt x="1406069" y="1144182"/>
                  <a:pt x="1069424" y="1071394"/>
                </a:cubicBezTo>
                <a:cubicBezTo>
                  <a:pt x="732779" y="998606"/>
                  <a:pt x="457549" y="825734"/>
                  <a:pt x="496218" y="825734"/>
                </a:cubicBezTo>
                <a:cubicBezTo>
                  <a:pt x="534887" y="825734"/>
                  <a:pt x="1269591" y="1085042"/>
                  <a:pt x="1301436" y="1071394"/>
                </a:cubicBezTo>
                <a:cubicBezTo>
                  <a:pt x="1333281" y="1057746"/>
                  <a:pt x="898827" y="841657"/>
                  <a:pt x="687287" y="743848"/>
                </a:cubicBezTo>
                <a:cubicBezTo>
                  <a:pt x="475747" y="646039"/>
                  <a:pt x="-56516" y="527758"/>
                  <a:pt x="4899" y="511836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1BD4616D-02FA-9096-8EF9-B64325456C49}"/>
              </a:ext>
            </a:extLst>
          </p:cNvPr>
          <p:cNvSpPr/>
          <p:nvPr/>
        </p:nvSpPr>
        <p:spPr>
          <a:xfrm>
            <a:off x="2536960" y="9591601"/>
            <a:ext cx="972375" cy="999623"/>
          </a:xfrm>
          <a:custGeom>
            <a:avLst/>
            <a:gdLst>
              <a:gd name="connsiteX0" fmla="*/ 260831 w 972375"/>
              <a:gd name="connsiteY0" fmla="*/ 2775 h 999623"/>
              <a:gd name="connsiteX1" fmla="*/ 970515 w 972375"/>
              <a:gd name="connsiteY1" fmla="*/ 726106 h 999623"/>
              <a:gd name="connsiteX2" fmla="*/ 479195 w 972375"/>
              <a:gd name="connsiteY2" fmla="*/ 480447 h 999623"/>
              <a:gd name="connsiteX3" fmla="*/ 861333 w 972375"/>
              <a:gd name="connsiteY3" fmla="*/ 821641 h 999623"/>
              <a:gd name="connsiteX4" fmla="*/ 315422 w 972375"/>
              <a:gd name="connsiteY4" fmla="*/ 657868 h 999623"/>
              <a:gd name="connsiteX5" fmla="*/ 711207 w 972375"/>
              <a:gd name="connsiteY5" fmla="*/ 999062 h 999623"/>
              <a:gd name="connsiteX6" fmla="*/ 192592 w 972375"/>
              <a:gd name="connsiteY6" fmla="*/ 562333 h 999623"/>
              <a:gd name="connsiteX7" fmla="*/ 124353 w 972375"/>
              <a:gd name="connsiteY7" fmla="*/ 494095 h 999623"/>
              <a:gd name="connsiteX8" fmla="*/ 342718 w 972375"/>
              <a:gd name="connsiteY8" fmla="*/ 507742 h 999623"/>
              <a:gd name="connsiteX9" fmla="*/ 1524 w 972375"/>
              <a:gd name="connsiteY9" fmla="*/ 221139 h 999623"/>
              <a:gd name="connsiteX10" fmla="*/ 506491 w 972375"/>
              <a:gd name="connsiteY10" fmla="*/ 466799 h 999623"/>
              <a:gd name="connsiteX11" fmla="*/ 260831 w 972375"/>
              <a:gd name="connsiteY11" fmla="*/ 2775 h 999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2375" h="999623">
                <a:moveTo>
                  <a:pt x="260831" y="2775"/>
                </a:moveTo>
                <a:cubicBezTo>
                  <a:pt x="338168" y="45993"/>
                  <a:pt x="934121" y="646494"/>
                  <a:pt x="970515" y="726106"/>
                </a:cubicBezTo>
                <a:cubicBezTo>
                  <a:pt x="1006909" y="805718"/>
                  <a:pt x="497392" y="464525"/>
                  <a:pt x="479195" y="480447"/>
                </a:cubicBezTo>
                <a:cubicBezTo>
                  <a:pt x="460998" y="496370"/>
                  <a:pt x="888628" y="792071"/>
                  <a:pt x="861333" y="821641"/>
                </a:cubicBezTo>
                <a:cubicBezTo>
                  <a:pt x="834038" y="851211"/>
                  <a:pt x="340443" y="628298"/>
                  <a:pt x="315422" y="657868"/>
                </a:cubicBezTo>
                <a:cubicBezTo>
                  <a:pt x="290401" y="687438"/>
                  <a:pt x="731679" y="1014985"/>
                  <a:pt x="711207" y="999062"/>
                </a:cubicBezTo>
                <a:cubicBezTo>
                  <a:pt x="690735" y="983139"/>
                  <a:pt x="290401" y="646494"/>
                  <a:pt x="192592" y="562333"/>
                </a:cubicBezTo>
                <a:cubicBezTo>
                  <a:pt x="94783" y="478172"/>
                  <a:pt x="99332" y="503193"/>
                  <a:pt x="124353" y="494095"/>
                </a:cubicBezTo>
                <a:cubicBezTo>
                  <a:pt x="149374" y="484997"/>
                  <a:pt x="363189" y="553235"/>
                  <a:pt x="342718" y="507742"/>
                </a:cubicBezTo>
                <a:cubicBezTo>
                  <a:pt x="322247" y="462249"/>
                  <a:pt x="-25772" y="227963"/>
                  <a:pt x="1524" y="221139"/>
                </a:cubicBezTo>
                <a:cubicBezTo>
                  <a:pt x="28820" y="214315"/>
                  <a:pt x="463273" y="498644"/>
                  <a:pt x="506491" y="466799"/>
                </a:cubicBezTo>
                <a:cubicBezTo>
                  <a:pt x="549709" y="434954"/>
                  <a:pt x="183494" y="-40443"/>
                  <a:pt x="260831" y="2775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623BC69E-2FC9-87D2-F30B-F91658D1FD4B}"/>
              </a:ext>
            </a:extLst>
          </p:cNvPr>
          <p:cNvSpPr/>
          <p:nvPr/>
        </p:nvSpPr>
        <p:spPr>
          <a:xfrm>
            <a:off x="3826428" y="4466207"/>
            <a:ext cx="2139597" cy="1547601"/>
          </a:xfrm>
          <a:custGeom>
            <a:avLst/>
            <a:gdLst>
              <a:gd name="connsiteX0" fmla="*/ 1073118 w 2139597"/>
              <a:gd name="connsiteY0" fmla="*/ 10259 h 1547601"/>
              <a:gd name="connsiteX1" fmla="*/ 131423 w 2139597"/>
              <a:gd name="connsiteY1" fmla="*/ 733590 h 1547601"/>
              <a:gd name="connsiteX2" fmla="*/ 554503 w 2139597"/>
              <a:gd name="connsiteY2" fmla="*/ 515226 h 1547601"/>
              <a:gd name="connsiteX3" fmla="*/ 172366 w 2139597"/>
              <a:gd name="connsiteY3" fmla="*/ 992897 h 1547601"/>
              <a:gd name="connsiteX4" fmla="*/ 8593 w 2139597"/>
              <a:gd name="connsiteY4" fmla="*/ 1265853 h 1547601"/>
              <a:gd name="connsiteX5" fmla="*/ 104127 w 2139597"/>
              <a:gd name="connsiteY5" fmla="*/ 1183966 h 1547601"/>
              <a:gd name="connsiteX6" fmla="*/ 772868 w 2139597"/>
              <a:gd name="connsiteY6" fmla="*/ 1538808 h 1547601"/>
              <a:gd name="connsiteX7" fmla="*/ 745572 w 2139597"/>
              <a:gd name="connsiteY7" fmla="*/ 1443274 h 1547601"/>
              <a:gd name="connsiteX8" fmla="*/ 1114062 w 2139597"/>
              <a:gd name="connsiteY8" fmla="*/ 1484217 h 1547601"/>
              <a:gd name="connsiteX9" fmla="*/ 2083053 w 2139597"/>
              <a:gd name="connsiteY9" fmla="*/ 979250 h 1547601"/>
              <a:gd name="connsiteX10" fmla="*/ 1973871 w 2139597"/>
              <a:gd name="connsiteY10" fmla="*/ 760886 h 1547601"/>
              <a:gd name="connsiteX11" fmla="*/ 1550790 w 2139597"/>
              <a:gd name="connsiteY11" fmla="*/ 392396 h 1547601"/>
              <a:gd name="connsiteX12" fmla="*/ 1523494 w 2139597"/>
              <a:gd name="connsiteY12" fmla="*/ 528874 h 1547601"/>
              <a:gd name="connsiteX13" fmla="*/ 1277835 w 2139597"/>
              <a:gd name="connsiteY13" fmla="*/ 324157 h 1547601"/>
              <a:gd name="connsiteX14" fmla="*/ 1073118 w 2139597"/>
              <a:gd name="connsiteY14" fmla="*/ 10259 h 154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39597" h="1547601">
                <a:moveTo>
                  <a:pt x="1073118" y="10259"/>
                </a:moveTo>
                <a:cubicBezTo>
                  <a:pt x="882049" y="78498"/>
                  <a:pt x="217859" y="649429"/>
                  <a:pt x="131423" y="733590"/>
                </a:cubicBezTo>
                <a:cubicBezTo>
                  <a:pt x="44987" y="817751"/>
                  <a:pt x="547679" y="472008"/>
                  <a:pt x="554503" y="515226"/>
                </a:cubicBezTo>
                <a:cubicBezTo>
                  <a:pt x="561327" y="558444"/>
                  <a:pt x="263351" y="867792"/>
                  <a:pt x="172366" y="992897"/>
                </a:cubicBezTo>
                <a:cubicBezTo>
                  <a:pt x="81381" y="1118002"/>
                  <a:pt x="19966" y="1234008"/>
                  <a:pt x="8593" y="1265853"/>
                </a:cubicBezTo>
                <a:cubicBezTo>
                  <a:pt x="-2780" y="1297698"/>
                  <a:pt x="-23252" y="1138473"/>
                  <a:pt x="104127" y="1183966"/>
                </a:cubicBezTo>
                <a:cubicBezTo>
                  <a:pt x="231506" y="1229459"/>
                  <a:pt x="665961" y="1495590"/>
                  <a:pt x="772868" y="1538808"/>
                </a:cubicBezTo>
                <a:cubicBezTo>
                  <a:pt x="879775" y="1582026"/>
                  <a:pt x="688706" y="1452372"/>
                  <a:pt x="745572" y="1443274"/>
                </a:cubicBezTo>
                <a:cubicBezTo>
                  <a:pt x="802438" y="1434176"/>
                  <a:pt x="891149" y="1561554"/>
                  <a:pt x="1114062" y="1484217"/>
                </a:cubicBezTo>
                <a:cubicBezTo>
                  <a:pt x="1336975" y="1406880"/>
                  <a:pt x="1939752" y="1099805"/>
                  <a:pt x="2083053" y="979250"/>
                </a:cubicBezTo>
                <a:cubicBezTo>
                  <a:pt x="2226355" y="858695"/>
                  <a:pt x="2062581" y="858695"/>
                  <a:pt x="1973871" y="760886"/>
                </a:cubicBezTo>
                <a:cubicBezTo>
                  <a:pt x="1885161" y="663077"/>
                  <a:pt x="1625853" y="431065"/>
                  <a:pt x="1550790" y="392396"/>
                </a:cubicBezTo>
                <a:cubicBezTo>
                  <a:pt x="1475727" y="353727"/>
                  <a:pt x="1568986" y="540247"/>
                  <a:pt x="1523494" y="528874"/>
                </a:cubicBezTo>
                <a:cubicBezTo>
                  <a:pt x="1478002" y="517501"/>
                  <a:pt x="1350623" y="415142"/>
                  <a:pt x="1277835" y="324157"/>
                </a:cubicBezTo>
                <a:cubicBezTo>
                  <a:pt x="1205047" y="233172"/>
                  <a:pt x="1264187" y="-57980"/>
                  <a:pt x="1073118" y="10259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845481B6-E43B-4072-38AD-A1B3C8E8FB43}"/>
              </a:ext>
            </a:extLst>
          </p:cNvPr>
          <p:cNvSpPr/>
          <p:nvPr/>
        </p:nvSpPr>
        <p:spPr>
          <a:xfrm>
            <a:off x="5320854" y="5191732"/>
            <a:ext cx="1518448" cy="2068918"/>
          </a:xfrm>
          <a:custGeom>
            <a:avLst/>
            <a:gdLst>
              <a:gd name="connsiteX0" fmla="*/ 1773 w 1518448"/>
              <a:gd name="connsiteY0" fmla="*/ 376555 h 2068918"/>
              <a:gd name="connsiteX1" fmla="*/ 711456 w 1518448"/>
              <a:gd name="connsiteY1" fmla="*/ 731396 h 2068918"/>
              <a:gd name="connsiteX2" fmla="*/ 1325606 w 1518448"/>
              <a:gd name="connsiteY2" fmla="*/ 1509319 h 2068918"/>
              <a:gd name="connsiteX3" fmla="*/ 1216424 w 1518448"/>
              <a:gd name="connsiteY3" fmla="*/ 1304602 h 2068918"/>
              <a:gd name="connsiteX4" fmla="*/ 1271015 w 1518448"/>
              <a:gd name="connsiteY4" fmla="*/ 1577558 h 2068918"/>
              <a:gd name="connsiteX5" fmla="*/ 766047 w 1518448"/>
              <a:gd name="connsiteY5" fmla="*/ 2068877 h 2068918"/>
              <a:gd name="connsiteX6" fmla="*/ 1516674 w 1518448"/>
              <a:gd name="connsiteY6" fmla="*/ 1550262 h 2068918"/>
              <a:gd name="connsiteX7" fmla="*/ 957116 w 1518448"/>
              <a:gd name="connsiteY7" fmla="*/ 485737 h 2068918"/>
              <a:gd name="connsiteX8" fmla="*/ 397558 w 1518448"/>
              <a:gd name="connsiteY8" fmla="*/ 8065 h 2068918"/>
              <a:gd name="connsiteX9" fmla="*/ 506740 w 1518448"/>
              <a:gd name="connsiteY9" fmla="*/ 199134 h 2068918"/>
              <a:gd name="connsiteX10" fmla="*/ 1773 w 1518448"/>
              <a:gd name="connsiteY10" fmla="*/ 376555 h 20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18448" h="2068918">
                <a:moveTo>
                  <a:pt x="1773" y="376555"/>
                </a:moveTo>
                <a:cubicBezTo>
                  <a:pt x="35892" y="465265"/>
                  <a:pt x="490817" y="542602"/>
                  <a:pt x="711456" y="731396"/>
                </a:cubicBezTo>
                <a:cubicBezTo>
                  <a:pt x="932095" y="920190"/>
                  <a:pt x="1241445" y="1413785"/>
                  <a:pt x="1325606" y="1509319"/>
                </a:cubicBezTo>
                <a:cubicBezTo>
                  <a:pt x="1409767" y="1604853"/>
                  <a:pt x="1225523" y="1293229"/>
                  <a:pt x="1216424" y="1304602"/>
                </a:cubicBezTo>
                <a:cubicBezTo>
                  <a:pt x="1207326" y="1315975"/>
                  <a:pt x="1346078" y="1450179"/>
                  <a:pt x="1271015" y="1577558"/>
                </a:cubicBezTo>
                <a:cubicBezTo>
                  <a:pt x="1195952" y="1704937"/>
                  <a:pt x="725104" y="2073426"/>
                  <a:pt x="766047" y="2068877"/>
                </a:cubicBezTo>
                <a:cubicBezTo>
                  <a:pt x="806990" y="2064328"/>
                  <a:pt x="1484829" y="1814119"/>
                  <a:pt x="1516674" y="1550262"/>
                </a:cubicBezTo>
                <a:cubicBezTo>
                  <a:pt x="1548519" y="1286405"/>
                  <a:pt x="1143635" y="742770"/>
                  <a:pt x="957116" y="485737"/>
                </a:cubicBezTo>
                <a:cubicBezTo>
                  <a:pt x="770597" y="228704"/>
                  <a:pt x="472621" y="55832"/>
                  <a:pt x="397558" y="8065"/>
                </a:cubicBezTo>
                <a:cubicBezTo>
                  <a:pt x="322495" y="-39702"/>
                  <a:pt x="577253" y="137719"/>
                  <a:pt x="506740" y="199134"/>
                </a:cubicBezTo>
                <a:cubicBezTo>
                  <a:pt x="436227" y="260549"/>
                  <a:pt x="-32346" y="287845"/>
                  <a:pt x="1773" y="376555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7BFBF7E9-346D-A5C1-64B0-30EAF6957BA9}"/>
              </a:ext>
            </a:extLst>
          </p:cNvPr>
          <p:cNvSpPr/>
          <p:nvPr/>
        </p:nvSpPr>
        <p:spPr>
          <a:xfrm>
            <a:off x="3206076" y="5121526"/>
            <a:ext cx="626050" cy="2911601"/>
          </a:xfrm>
          <a:custGeom>
            <a:avLst/>
            <a:gdLst>
              <a:gd name="connsiteX0" fmla="*/ 55739 w 626050"/>
              <a:gd name="connsiteY0" fmla="*/ 78271 h 2911601"/>
              <a:gd name="connsiteX1" fmla="*/ 110330 w 626050"/>
              <a:gd name="connsiteY1" fmla="*/ 119214 h 2911601"/>
              <a:gd name="connsiteX2" fmla="*/ 588002 w 626050"/>
              <a:gd name="connsiteY2" fmla="*/ 1238331 h 2911601"/>
              <a:gd name="connsiteX3" fmla="*/ 588002 w 626050"/>
              <a:gd name="connsiteY3" fmla="*/ 1797889 h 2911601"/>
              <a:gd name="connsiteX4" fmla="*/ 519763 w 626050"/>
              <a:gd name="connsiteY4" fmla="*/ 2903358 h 2911601"/>
              <a:gd name="connsiteX5" fmla="*/ 369637 w 626050"/>
              <a:gd name="connsiteY5" fmla="*/ 2275561 h 2911601"/>
              <a:gd name="connsiteX6" fmla="*/ 69387 w 626050"/>
              <a:gd name="connsiteY6" fmla="*/ 1770593 h 2911601"/>
              <a:gd name="connsiteX7" fmla="*/ 246808 w 626050"/>
              <a:gd name="connsiteY7" fmla="*/ 951728 h 2911601"/>
              <a:gd name="connsiteX8" fmla="*/ 1148 w 626050"/>
              <a:gd name="connsiteY8" fmla="*/ 214749 h 2911601"/>
              <a:gd name="connsiteX9" fmla="*/ 151273 w 626050"/>
              <a:gd name="connsiteY9" fmla="*/ 528647 h 2911601"/>
              <a:gd name="connsiteX10" fmla="*/ 55739 w 626050"/>
              <a:gd name="connsiteY10" fmla="*/ 78271 h 291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6050" h="2911601">
                <a:moveTo>
                  <a:pt x="55739" y="78271"/>
                </a:moveTo>
                <a:cubicBezTo>
                  <a:pt x="48915" y="10032"/>
                  <a:pt x="21620" y="-74129"/>
                  <a:pt x="110330" y="119214"/>
                </a:cubicBezTo>
                <a:cubicBezTo>
                  <a:pt x="199040" y="312557"/>
                  <a:pt x="508390" y="958552"/>
                  <a:pt x="588002" y="1238331"/>
                </a:cubicBezTo>
                <a:cubicBezTo>
                  <a:pt x="667614" y="1518110"/>
                  <a:pt x="599375" y="1520385"/>
                  <a:pt x="588002" y="1797889"/>
                </a:cubicBezTo>
                <a:cubicBezTo>
                  <a:pt x="576629" y="2075393"/>
                  <a:pt x="556157" y="2823746"/>
                  <a:pt x="519763" y="2903358"/>
                </a:cubicBezTo>
                <a:cubicBezTo>
                  <a:pt x="483369" y="2982970"/>
                  <a:pt x="444700" y="2464355"/>
                  <a:pt x="369637" y="2275561"/>
                </a:cubicBezTo>
                <a:cubicBezTo>
                  <a:pt x="294574" y="2086767"/>
                  <a:pt x="89859" y="1991232"/>
                  <a:pt x="69387" y="1770593"/>
                </a:cubicBezTo>
                <a:cubicBezTo>
                  <a:pt x="48915" y="1549954"/>
                  <a:pt x="258181" y="1211035"/>
                  <a:pt x="246808" y="951728"/>
                </a:cubicBezTo>
                <a:cubicBezTo>
                  <a:pt x="235435" y="692421"/>
                  <a:pt x="17070" y="285263"/>
                  <a:pt x="1148" y="214749"/>
                </a:cubicBezTo>
                <a:cubicBezTo>
                  <a:pt x="-14775" y="144236"/>
                  <a:pt x="139900" y="544569"/>
                  <a:pt x="151273" y="528647"/>
                </a:cubicBezTo>
                <a:cubicBezTo>
                  <a:pt x="162646" y="512725"/>
                  <a:pt x="62563" y="146510"/>
                  <a:pt x="55739" y="7827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23FEABFD-F73B-DE87-6688-3E1D0B4564B4}"/>
              </a:ext>
            </a:extLst>
          </p:cNvPr>
          <p:cNvSpPr/>
          <p:nvPr/>
        </p:nvSpPr>
        <p:spPr>
          <a:xfrm>
            <a:off x="6638861" y="4487780"/>
            <a:ext cx="2014165" cy="2255566"/>
          </a:xfrm>
          <a:custGeom>
            <a:avLst/>
            <a:gdLst>
              <a:gd name="connsiteX0" fmla="*/ 89485 w 2014165"/>
              <a:gd name="connsiteY0" fmla="*/ 84220 h 2255566"/>
              <a:gd name="connsiteX1" fmla="*/ 103133 w 2014165"/>
              <a:gd name="connsiteY1" fmla="*/ 138811 h 2255566"/>
              <a:gd name="connsiteX2" fmla="*/ 1467909 w 2014165"/>
              <a:gd name="connsiteY2" fmla="*/ 1708304 h 2255566"/>
              <a:gd name="connsiteX3" fmla="*/ 1399670 w 2014165"/>
              <a:gd name="connsiteY3" fmla="*/ 1626417 h 2255566"/>
              <a:gd name="connsiteX4" fmla="*/ 2013820 w 2014165"/>
              <a:gd name="connsiteY4" fmla="*/ 2254214 h 2255566"/>
              <a:gd name="connsiteX5" fmla="*/ 1304136 w 2014165"/>
              <a:gd name="connsiteY5" fmla="*/ 1762895 h 2255566"/>
              <a:gd name="connsiteX6" fmla="*/ 212315 w 2014165"/>
              <a:gd name="connsiteY6" fmla="*/ 780256 h 2255566"/>
              <a:gd name="connsiteX7" fmla="*/ 212315 w 2014165"/>
              <a:gd name="connsiteY7" fmla="*/ 1012268 h 2255566"/>
              <a:gd name="connsiteX8" fmla="*/ 116781 w 2014165"/>
              <a:gd name="connsiteY8" fmla="*/ 602835 h 2255566"/>
              <a:gd name="connsiteX9" fmla="*/ 34894 w 2014165"/>
              <a:gd name="connsiteY9" fmla="*/ 193402 h 2255566"/>
              <a:gd name="connsiteX10" fmla="*/ 89485 w 2014165"/>
              <a:gd name="connsiteY10" fmla="*/ 84220 h 2255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4165" h="2255566">
                <a:moveTo>
                  <a:pt x="89485" y="84220"/>
                </a:moveTo>
                <a:cubicBezTo>
                  <a:pt x="100858" y="75121"/>
                  <a:pt x="-126604" y="-131870"/>
                  <a:pt x="103133" y="138811"/>
                </a:cubicBezTo>
                <a:cubicBezTo>
                  <a:pt x="332870" y="409492"/>
                  <a:pt x="1251820" y="1460370"/>
                  <a:pt x="1467909" y="1708304"/>
                </a:cubicBezTo>
                <a:cubicBezTo>
                  <a:pt x="1683999" y="1956238"/>
                  <a:pt x="1308685" y="1535432"/>
                  <a:pt x="1399670" y="1626417"/>
                </a:cubicBezTo>
                <a:cubicBezTo>
                  <a:pt x="1490655" y="1717402"/>
                  <a:pt x="2029742" y="2231468"/>
                  <a:pt x="2013820" y="2254214"/>
                </a:cubicBezTo>
                <a:cubicBezTo>
                  <a:pt x="1997898" y="2276960"/>
                  <a:pt x="1604387" y="2008555"/>
                  <a:pt x="1304136" y="1762895"/>
                </a:cubicBezTo>
                <a:cubicBezTo>
                  <a:pt x="1003885" y="1517235"/>
                  <a:pt x="394285" y="905360"/>
                  <a:pt x="212315" y="780256"/>
                </a:cubicBezTo>
                <a:cubicBezTo>
                  <a:pt x="30345" y="655152"/>
                  <a:pt x="228237" y="1041838"/>
                  <a:pt x="212315" y="1012268"/>
                </a:cubicBezTo>
                <a:cubicBezTo>
                  <a:pt x="196393" y="982698"/>
                  <a:pt x="146351" y="739313"/>
                  <a:pt x="116781" y="602835"/>
                </a:cubicBezTo>
                <a:cubicBezTo>
                  <a:pt x="87211" y="466357"/>
                  <a:pt x="37169" y="284387"/>
                  <a:pt x="34894" y="193402"/>
                </a:cubicBezTo>
                <a:cubicBezTo>
                  <a:pt x="32619" y="102417"/>
                  <a:pt x="78112" y="93319"/>
                  <a:pt x="89485" y="84220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5D42C974-0640-1926-9D62-4889B92C815A}"/>
              </a:ext>
            </a:extLst>
          </p:cNvPr>
          <p:cNvSpPr/>
          <p:nvPr/>
        </p:nvSpPr>
        <p:spPr>
          <a:xfrm>
            <a:off x="6121320" y="3370756"/>
            <a:ext cx="443337" cy="1161911"/>
          </a:xfrm>
          <a:custGeom>
            <a:avLst/>
            <a:gdLst>
              <a:gd name="connsiteX0" fmla="*/ 293128 w 443337"/>
              <a:gd name="connsiteY0" fmla="*/ 241 h 1161911"/>
              <a:gd name="connsiteX1" fmla="*/ 6525 w 443337"/>
              <a:gd name="connsiteY1" fmla="*/ 655334 h 1161911"/>
              <a:gd name="connsiteX2" fmla="*/ 102059 w 443337"/>
              <a:gd name="connsiteY2" fmla="*/ 1160301 h 1161911"/>
              <a:gd name="connsiteX3" fmla="*/ 211241 w 443337"/>
              <a:gd name="connsiteY3" fmla="*/ 791811 h 1161911"/>
              <a:gd name="connsiteX4" fmla="*/ 443253 w 443337"/>
              <a:gd name="connsiteY4" fmla="*/ 150366 h 1161911"/>
              <a:gd name="connsiteX5" fmla="*/ 183946 w 443337"/>
              <a:gd name="connsiteY5" fmla="*/ 573447 h 1161911"/>
              <a:gd name="connsiteX6" fmla="*/ 293128 w 443337"/>
              <a:gd name="connsiteY6" fmla="*/ 241 h 1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3337" h="1161911">
                <a:moveTo>
                  <a:pt x="293128" y="241"/>
                </a:moveTo>
                <a:cubicBezTo>
                  <a:pt x="263558" y="13889"/>
                  <a:pt x="38370" y="461991"/>
                  <a:pt x="6525" y="655334"/>
                </a:cubicBezTo>
                <a:cubicBezTo>
                  <a:pt x="-25320" y="848677"/>
                  <a:pt x="67940" y="1137555"/>
                  <a:pt x="102059" y="1160301"/>
                </a:cubicBezTo>
                <a:cubicBezTo>
                  <a:pt x="136178" y="1183047"/>
                  <a:pt x="154375" y="960133"/>
                  <a:pt x="211241" y="791811"/>
                </a:cubicBezTo>
                <a:cubicBezTo>
                  <a:pt x="268107" y="623489"/>
                  <a:pt x="447802" y="186760"/>
                  <a:pt x="443253" y="150366"/>
                </a:cubicBezTo>
                <a:cubicBezTo>
                  <a:pt x="438704" y="113972"/>
                  <a:pt x="206692" y="591644"/>
                  <a:pt x="183946" y="573447"/>
                </a:cubicBezTo>
                <a:cubicBezTo>
                  <a:pt x="161200" y="555250"/>
                  <a:pt x="322698" y="-13407"/>
                  <a:pt x="293128" y="241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8771C4C4-E630-7EAD-C6D2-733E450BDC4C}"/>
              </a:ext>
            </a:extLst>
          </p:cNvPr>
          <p:cNvSpPr/>
          <p:nvPr/>
        </p:nvSpPr>
        <p:spPr>
          <a:xfrm>
            <a:off x="6437303" y="3302588"/>
            <a:ext cx="586074" cy="1126166"/>
          </a:xfrm>
          <a:custGeom>
            <a:avLst/>
            <a:gdLst>
              <a:gd name="connsiteX0" fmla="*/ 577646 w 586074"/>
              <a:gd name="connsiteY0" fmla="*/ 68409 h 1126166"/>
              <a:gd name="connsiteX1" fmla="*/ 400225 w 586074"/>
              <a:gd name="connsiteY1" fmla="*/ 505137 h 1126166"/>
              <a:gd name="connsiteX2" fmla="*/ 236452 w 586074"/>
              <a:gd name="connsiteY2" fmla="*/ 1119287 h 1126166"/>
              <a:gd name="connsiteX3" fmla="*/ 291043 w 586074"/>
              <a:gd name="connsiteY3" fmla="*/ 846331 h 1126166"/>
              <a:gd name="connsiteX4" fmla="*/ 4440 w 586074"/>
              <a:gd name="connsiteY4" fmla="*/ 1023752 h 1126166"/>
              <a:gd name="connsiteX5" fmla="*/ 113622 w 586074"/>
              <a:gd name="connsiteY5" fmla="*/ 123000 h 1126166"/>
              <a:gd name="connsiteX6" fmla="*/ 72679 w 586074"/>
              <a:gd name="connsiteY6" fmla="*/ 368660 h 1126166"/>
              <a:gd name="connsiteX7" fmla="*/ 468464 w 586074"/>
              <a:gd name="connsiteY7" fmla="*/ 170 h 1126166"/>
              <a:gd name="connsiteX8" fmla="*/ 113622 w 586074"/>
              <a:gd name="connsiteY8" fmla="*/ 423251 h 1126166"/>
              <a:gd name="connsiteX9" fmla="*/ 577646 w 586074"/>
              <a:gd name="connsiteY9" fmla="*/ 68409 h 1126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074" h="1126166">
                <a:moveTo>
                  <a:pt x="577646" y="68409"/>
                </a:moveTo>
                <a:cubicBezTo>
                  <a:pt x="625413" y="82057"/>
                  <a:pt x="457091" y="329991"/>
                  <a:pt x="400225" y="505137"/>
                </a:cubicBezTo>
                <a:cubicBezTo>
                  <a:pt x="343359" y="680283"/>
                  <a:pt x="254649" y="1062421"/>
                  <a:pt x="236452" y="1119287"/>
                </a:cubicBezTo>
                <a:cubicBezTo>
                  <a:pt x="218255" y="1176153"/>
                  <a:pt x="329712" y="862253"/>
                  <a:pt x="291043" y="846331"/>
                </a:cubicBezTo>
                <a:cubicBezTo>
                  <a:pt x="252374" y="830409"/>
                  <a:pt x="34010" y="1144307"/>
                  <a:pt x="4440" y="1023752"/>
                </a:cubicBezTo>
                <a:cubicBezTo>
                  <a:pt x="-25130" y="903197"/>
                  <a:pt x="102249" y="232182"/>
                  <a:pt x="113622" y="123000"/>
                </a:cubicBezTo>
                <a:cubicBezTo>
                  <a:pt x="124995" y="13818"/>
                  <a:pt x="13539" y="389132"/>
                  <a:pt x="72679" y="368660"/>
                </a:cubicBezTo>
                <a:cubicBezTo>
                  <a:pt x="131819" y="348188"/>
                  <a:pt x="461640" y="-8928"/>
                  <a:pt x="468464" y="170"/>
                </a:cubicBezTo>
                <a:cubicBezTo>
                  <a:pt x="475288" y="9268"/>
                  <a:pt x="97700" y="409603"/>
                  <a:pt x="113622" y="423251"/>
                </a:cubicBezTo>
                <a:cubicBezTo>
                  <a:pt x="129544" y="436899"/>
                  <a:pt x="529879" y="54761"/>
                  <a:pt x="577646" y="68409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76ECE77A-A9EC-F616-DD42-32C17947E466}"/>
              </a:ext>
            </a:extLst>
          </p:cNvPr>
          <p:cNvSpPr/>
          <p:nvPr/>
        </p:nvSpPr>
        <p:spPr>
          <a:xfrm>
            <a:off x="6897175" y="3437046"/>
            <a:ext cx="1008403" cy="2513414"/>
          </a:xfrm>
          <a:custGeom>
            <a:avLst/>
            <a:gdLst>
              <a:gd name="connsiteX0" fmla="*/ 49535 w 1008403"/>
              <a:gd name="connsiteY0" fmla="*/ 2190 h 2513414"/>
              <a:gd name="connsiteX1" fmla="*/ 22240 w 1008403"/>
              <a:gd name="connsiteY1" fmla="*/ 752817 h 2513414"/>
              <a:gd name="connsiteX2" fmla="*/ 336138 w 1008403"/>
              <a:gd name="connsiteY2" fmla="*/ 1489796 h 2513414"/>
              <a:gd name="connsiteX3" fmla="*/ 213309 w 1008403"/>
              <a:gd name="connsiteY3" fmla="*/ 1175897 h 2513414"/>
              <a:gd name="connsiteX4" fmla="*/ 527207 w 1008403"/>
              <a:gd name="connsiteY4" fmla="*/ 2022058 h 2513414"/>
              <a:gd name="connsiteX5" fmla="*/ 1004879 w 1008403"/>
              <a:gd name="connsiteY5" fmla="*/ 2513378 h 2513414"/>
              <a:gd name="connsiteX6" fmla="*/ 718276 w 1008403"/>
              <a:gd name="connsiteY6" fmla="*/ 2035706 h 2513414"/>
              <a:gd name="connsiteX7" fmla="*/ 240604 w 1008403"/>
              <a:gd name="connsiteY7" fmla="*/ 247850 h 2513414"/>
              <a:gd name="connsiteX8" fmla="*/ 240604 w 1008403"/>
              <a:gd name="connsiteY8" fmla="*/ 998476 h 2513414"/>
              <a:gd name="connsiteX9" fmla="*/ 49535 w 1008403"/>
              <a:gd name="connsiteY9" fmla="*/ 2190 h 2513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03" h="2513414">
                <a:moveTo>
                  <a:pt x="49535" y="2190"/>
                </a:moveTo>
                <a:cubicBezTo>
                  <a:pt x="13141" y="-38753"/>
                  <a:pt x="-25527" y="504883"/>
                  <a:pt x="22240" y="752817"/>
                </a:cubicBezTo>
                <a:cubicBezTo>
                  <a:pt x="70007" y="1000751"/>
                  <a:pt x="304293" y="1419283"/>
                  <a:pt x="336138" y="1489796"/>
                </a:cubicBezTo>
                <a:cubicBezTo>
                  <a:pt x="367983" y="1560309"/>
                  <a:pt x="181464" y="1087187"/>
                  <a:pt x="213309" y="1175897"/>
                </a:cubicBezTo>
                <a:cubicBezTo>
                  <a:pt x="245154" y="1264607"/>
                  <a:pt x="395279" y="1799145"/>
                  <a:pt x="527207" y="2022058"/>
                </a:cubicBezTo>
                <a:cubicBezTo>
                  <a:pt x="659135" y="2244971"/>
                  <a:pt x="973034" y="2511103"/>
                  <a:pt x="1004879" y="2513378"/>
                </a:cubicBezTo>
                <a:cubicBezTo>
                  <a:pt x="1036724" y="2515653"/>
                  <a:pt x="845655" y="2413294"/>
                  <a:pt x="718276" y="2035706"/>
                </a:cubicBezTo>
                <a:cubicBezTo>
                  <a:pt x="590897" y="1658118"/>
                  <a:pt x="320216" y="420722"/>
                  <a:pt x="240604" y="247850"/>
                </a:cubicBezTo>
                <a:cubicBezTo>
                  <a:pt x="160992" y="74978"/>
                  <a:pt x="270174" y="1032596"/>
                  <a:pt x="240604" y="998476"/>
                </a:cubicBezTo>
                <a:cubicBezTo>
                  <a:pt x="211034" y="964357"/>
                  <a:pt x="85929" y="43133"/>
                  <a:pt x="49535" y="2190"/>
                </a:cubicBezTo>
                <a:close/>
              </a:path>
            </a:pathLst>
          </a:custGeom>
          <a:solidFill>
            <a:srgbClr val="00B0F0">
              <a:alpha val="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049620F5-1E7B-B7EB-A246-44EDF633DD98}"/>
              </a:ext>
            </a:extLst>
          </p:cNvPr>
          <p:cNvSpPr/>
          <p:nvPr/>
        </p:nvSpPr>
        <p:spPr>
          <a:xfrm>
            <a:off x="7287849" y="3200626"/>
            <a:ext cx="1269516" cy="4238936"/>
          </a:xfrm>
          <a:custGeom>
            <a:avLst/>
            <a:gdLst>
              <a:gd name="connsiteX0" fmla="*/ 55 w 1269516"/>
              <a:gd name="connsiteY0" fmla="*/ 6598 h 4238936"/>
              <a:gd name="connsiteX1" fmla="*/ 750682 w 1269516"/>
              <a:gd name="connsiteY1" fmla="*/ 1876341 h 4238936"/>
              <a:gd name="connsiteX2" fmla="*/ 709739 w 1269516"/>
              <a:gd name="connsiteY2" fmla="*/ 1889989 h 4238936"/>
              <a:gd name="connsiteX3" fmla="*/ 1105524 w 1269516"/>
              <a:gd name="connsiteY3" fmla="*/ 3268413 h 4238936"/>
              <a:gd name="connsiteX4" fmla="*/ 1132820 w 1269516"/>
              <a:gd name="connsiteY4" fmla="*/ 3200174 h 4238936"/>
              <a:gd name="connsiteX5" fmla="*/ 1160115 w 1269516"/>
              <a:gd name="connsiteY5" fmla="*/ 3623255 h 4238936"/>
              <a:gd name="connsiteX6" fmla="*/ 1132820 w 1269516"/>
              <a:gd name="connsiteY6" fmla="*/ 4237404 h 4238936"/>
              <a:gd name="connsiteX7" fmla="*/ 1242002 w 1269516"/>
              <a:gd name="connsiteY7" fmla="*/ 3432186 h 4238936"/>
              <a:gd name="connsiteX8" fmla="*/ 545966 w 1269516"/>
              <a:gd name="connsiteY8" fmla="*/ 688986 h 4238936"/>
              <a:gd name="connsiteX9" fmla="*/ 709739 w 1269516"/>
              <a:gd name="connsiteY9" fmla="*/ 1234896 h 4238936"/>
              <a:gd name="connsiteX10" fmla="*/ 55 w 1269516"/>
              <a:gd name="connsiteY10" fmla="*/ 6598 h 423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9516" h="4238936">
                <a:moveTo>
                  <a:pt x="55" y="6598"/>
                </a:moveTo>
                <a:cubicBezTo>
                  <a:pt x="6879" y="113506"/>
                  <a:pt x="632401" y="1562443"/>
                  <a:pt x="750682" y="1876341"/>
                </a:cubicBezTo>
                <a:cubicBezTo>
                  <a:pt x="868963" y="2190239"/>
                  <a:pt x="650599" y="1657977"/>
                  <a:pt x="709739" y="1889989"/>
                </a:cubicBezTo>
                <a:cubicBezTo>
                  <a:pt x="768879" y="2122001"/>
                  <a:pt x="1035011" y="3050049"/>
                  <a:pt x="1105524" y="3268413"/>
                </a:cubicBezTo>
                <a:cubicBezTo>
                  <a:pt x="1176037" y="3486777"/>
                  <a:pt x="1123722" y="3141034"/>
                  <a:pt x="1132820" y="3200174"/>
                </a:cubicBezTo>
                <a:cubicBezTo>
                  <a:pt x="1141918" y="3259314"/>
                  <a:pt x="1160115" y="3450383"/>
                  <a:pt x="1160115" y="3623255"/>
                </a:cubicBezTo>
                <a:cubicBezTo>
                  <a:pt x="1160115" y="3796127"/>
                  <a:pt x="1119172" y="4269249"/>
                  <a:pt x="1132820" y="4237404"/>
                </a:cubicBezTo>
                <a:cubicBezTo>
                  <a:pt x="1146468" y="4205559"/>
                  <a:pt x="1339811" y="4023589"/>
                  <a:pt x="1242002" y="3432186"/>
                </a:cubicBezTo>
                <a:cubicBezTo>
                  <a:pt x="1144193" y="2840783"/>
                  <a:pt x="634676" y="1055201"/>
                  <a:pt x="545966" y="688986"/>
                </a:cubicBezTo>
                <a:cubicBezTo>
                  <a:pt x="457256" y="322771"/>
                  <a:pt x="798450" y="1344078"/>
                  <a:pt x="709739" y="1234896"/>
                </a:cubicBezTo>
                <a:cubicBezTo>
                  <a:pt x="621028" y="1125714"/>
                  <a:pt x="-6769" y="-100310"/>
                  <a:pt x="55" y="6598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B820404F-6684-1F3A-C19B-1FF24BD1EE35}"/>
              </a:ext>
            </a:extLst>
          </p:cNvPr>
          <p:cNvSpPr/>
          <p:nvPr/>
        </p:nvSpPr>
        <p:spPr>
          <a:xfrm>
            <a:off x="7004693" y="5963129"/>
            <a:ext cx="808865" cy="757762"/>
          </a:xfrm>
          <a:custGeom>
            <a:avLst/>
            <a:gdLst>
              <a:gd name="connsiteX0" fmla="*/ 10256 w 808865"/>
              <a:gd name="connsiteY0" fmla="*/ 943 h 757762"/>
              <a:gd name="connsiteX1" fmla="*/ 801826 w 808865"/>
              <a:gd name="connsiteY1" fmla="*/ 724274 h 757762"/>
              <a:gd name="connsiteX2" fmla="*/ 378746 w 808865"/>
              <a:gd name="connsiteY2" fmla="*/ 574149 h 757762"/>
              <a:gd name="connsiteX3" fmla="*/ 10256 w 808865"/>
              <a:gd name="connsiteY3" fmla="*/ 943 h 75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865" h="757762">
                <a:moveTo>
                  <a:pt x="10256" y="943"/>
                </a:moveTo>
                <a:cubicBezTo>
                  <a:pt x="80769" y="25964"/>
                  <a:pt x="740411" y="628740"/>
                  <a:pt x="801826" y="724274"/>
                </a:cubicBezTo>
                <a:cubicBezTo>
                  <a:pt x="863241" y="819808"/>
                  <a:pt x="506125" y="692430"/>
                  <a:pt x="378746" y="574149"/>
                </a:cubicBezTo>
                <a:cubicBezTo>
                  <a:pt x="251367" y="455868"/>
                  <a:pt x="-60257" y="-24078"/>
                  <a:pt x="10256" y="943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C78821BC-76FE-43F1-B017-9DEB7A9A922C}"/>
              </a:ext>
            </a:extLst>
          </p:cNvPr>
          <p:cNvSpPr/>
          <p:nvPr/>
        </p:nvSpPr>
        <p:spPr>
          <a:xfrm>
            <a:off x="8602119" y="242494"/>
            <a:ext cx="712862" cy="6821255"/>
          </a:xfrm>
          <a:custGeom>
            <a:avLst/>
            <a:gdLst>
              <a:gd name="connsiteX0" fmla="*/ 692006 w 712862"/>
              <a:gd name="connsiteY0" fmla="*/ 71405 h 6821255"/>
              <a:gd name="connsiteX1" fmla="*/ 555529 w 712862"/>
              <a:gd name="connsiteY1" fmla="*/ 3933721 h 6821255"/>
              <a:gd name="connsiteX2" fmla="*/ 569177 w 712862"/>
              <a:gd name="connsiteY2" fmla="*/ 3346867 h 6821255"/>
              <a:gd name="connsiteX3" fmla="*/ 705654 w 712862"/>
              <a:gd name="connsiteY3" fmla="*/ 6567739 h 6821255"/>
              <a:gd name="connsiteX4" fmla="*/ 664711 w 712862"/>
              <a:gd name="connsiteY4" fmla="*/ 6021828 h 6821255"/>
              <a:gd name="connsiteX5" fmla="*/ 419051 w 712862"/>
              <a:gd name="connsiteY5" fmla="*/ 1326999 h 6821255"/>
              <a:gd name="connsiteX6" fmla="*/ 268926 w 712862"/>
              <a:gd name="connsiteY6" fmla="*/ 3319572 h 6821255"/>
              <a:gd name="connsiteX7" fmla="*/ 350812 w 712862"/>
              <a:gd name="connsiteY7" fmla="*/ 6103715 h 6821255"/>
              <a:gd name="connsiteX8" fmla="*/ 309869 w 712862"/>
              <a:gd name="connsiteY8" fmla="*/ 5612396 h 6821255"/>
              <a:gd name="connsiteX9" fmla="*/ 268926 w 712862"/>
              <a:gd name="connsiteY9" fmla="*/ 4820825 h 6821255"/>
              <a:gd name="connsiteX10" fmla="*/ 159744 w 712862"/>
              <a:gd name="connsiteY10" fmla="*/ 180587 h 6821255"/>
              <a:gd name="connsiteX11" fmla="*/ 159744 w 712862"/>
              <a:gd name="connsiteY11" fmla="*/ 972157 h 6821255"/>
              <a:gd name="connsiteX12" fmla="*/ 9618 w 712862"/>
              <a:gd name="connsiteY12" fmla="*/ 1217816 h 6821255"/>
              <a:gd name="connsiteX13" fmla="*/ 36914 w 712862"/>
              <a:gd name="connsiteY13" fmla="*/ 1272407 h 6821255"/>
              <a:gd name="connsiteX14" fmla="*/ 214335 w 712862"/>
              <a:gd name="connsiteY14" fmla="*/ 4807178 h 6821255"/>
              <a:gd name="connsiteX15" fmla="*/ 187039 w 712862"/>
              <a:gd name="connsiteY15" fmla="*/ 3769948 h 6821255"/>
              <a:gd name="connsiteX16" fmla="*/ 692006 w 712862"/>
              <a:gd name="connsiteY16" fmla="*/ 71405 h 682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2862" h="6821255">
                <a:moveTo>
                  <a:pt x="692006" y="71405"/>
                </a:moveTo>
                <a:cubicBezTo>
                  <a:pt x="753421" y="98700"/>
                  <a:pt x="576000" y="3387811"/>
                  <a:pt x="555529" y="3933721"/>
                </a:cubicBezTo>
                <a:cubicBezTo>
                  <a:pt x="535058" y="4479631"/>
                  <a:pt x="544156" y="2907864"/>
                  <a:pt x="569177" y="3346867"/>
                </a:cubicBezTo>
                <a:cubicBezTo>
                  <a:pt x="594198" y="3785870"/>
                  <a:pt x="689732" y="6121912"/>
                  <a:pt x="705654" y="6567739"/>
                </a:cubicBezTo>
                <a:cubicBezTo>
                  <a:pt x="721576" y="7013566"/>
                  <a:pt x="712478" y="6895285"/>
                  <a:pt x="664711" y="6021828"/>
                </a:cubicBezTo>
                <a:cubicBezTo>
                  <a:pt x="616944" y="5148371"/>
                  <a:pt x="485015" y="1777375"/>
                  <a:pt x="419051" y="1326999"/>
                </a:cubicBezTo>
                <a:cubicBezTo>
                  <a:pt x="353087" y="876623"/>
                  <a:pt x="280299" y="2523453"/>
                  <a:pt x="268926" y="3319572"/>
                </a:cubicBezTo>
                <a:cubicBezTo>
                  <a:pt x="257553" y="4115691"/>
                  <a:pt x="343988" y="5721578"/>
                  <a:pt x="350812" y="6103715"/>
                </a:cubicBezTo>
                <a:cubicBezTo>
                  <a:pt x="357636" y="6485852"/>
                  <a:pt x="323517" y="5826211"/>
                  <a:pt x="309869" y="5612396"/>
                </a:cubicBezTo>
                <a:cubicBezTo>
                  <a:pt x="296221" y="5398581"/>
                  <a:pt x="293947" y="5726127"/>
                  <a:pt x="268926" y="4820825"/>
                </a:cubicBezTo>
                <a:cubicBezTo>
                  <a:pt x="243905" y="3915523"/>
                  <a:pt x="177941" y="822032"/>
                  <a:pt x="159744" y="180587"/>
                </a:cubicBezTo>
                <a:cubicBezTo>
                  <a:pt x="141547" y="-460858"/>
                  <a:pt x="184765" y="799285"/>
                  <a:pt x="159744" y="972157"/>
                </a:cubicBezTo>
                <a:cubicBezTo>
                  <a:pt x="134723" y="1145029"/>
                  <a:pt x="30090" y="1167774"/>
                  <a:pt x="9618" y="1217816"/>
                </a:cubicBezTo>
                <a:cubicBezTo>
                  <a:pt x="-10854" y="1267858"/>
                  <a:pt x="2795" y="674180"/>
                  <a:pt x="36914" y="1272407"/>
                </a:cubicBezTo>
                <a:cubicBezTo>
                  <a:pt x="71033" y="1870634"/>
                  <a:pt x="189314" y="4390921"/>
                  <a:pt x="214335" y="4807178"/>
                </a:cubicBezTo>
                <a:cubicBezTo>
                  <a:pt x="239356" y="5223435"/>
                  <a:pt x="107427" y="4559244"/>
                  <a:pt x="187039" y="3769948"/>
                </a:cubicBezTo>
                <a:cubicBezTo>
                  <a:pt x="266651" y="2980653"/>
                  <a:pt x="630591" y="44110"/>
                  <a:pt x="692006" y="7140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DD1AB2CE-CCFE-1CE3-897F-7A99DB24210D}"/>
              </a:ext>
            </a:extLst>
          </p:cNvPr>
          <p:cNvSpPr/>
          <p:nvPr/>
        </p:nvSpPr>
        <p:spPr>
          <a:xfrm>
            <a:off x="7601136" y="809588"/>
            <a:ext cx="1355771" cy="7403647"/>
          </a:xfrm>
          <a:custGeom>
            <a:avLst/>
            <a:gdLst>
              <a:gd name="connsiteX0" fmla="*/ 667 w 1355771"/>
              <a:gd name="connsiteY0" fmla="*/ 118460 h 7403647"/>
              <a:gd name="connsiteX1" fmla="*/ 1269909 w 1355771"/>
              <a:gd name="connsiteY1" fmla="*/ 5168131 h 7403647"/>
              <a:gd name="connsiteX2" fmla="*/ 1242613 w 1355771"/>
              <a:gd name="connsiteY2" fmla="*/ 7147057 h 7403647"/>
              <a:gd name="connsiteX3" fmla="*/ 1256261 w 1355771"/>
              <a:gd name="connsiteY3" fmla="*/ 6642090 h 7403647"/>
              <a:gd name="connsiteX4" fmla="*/ 1228965 w 1355771"/>
              <a:gd name="connsiteY4" fmla="*/ 500597 h 7403647"/>
              <a:gd name="connsiteX5" fmla="*/ 1215318 w 1355771"/>
              <a:gd name="connsiteY5" fmla="*/ 650722 h 7403647"/>
              <a:gd name="connsiteX6" fmla="*/ 969658 w 1355771"/>
              <a:gd name="connsiteY6" fmla="*/ 2984490 h 7403647"/>
              <a:gd name="connsiteX7" fmla="*/ 942363 w 1355771"/>
              <a:gd name="connsiteY7" fmla="*/ 3093672 h 7403647"/>
              <a:gd name="connsiteX8" fmla="*/ 1092488 w 1355771"/>
              <a:gd name="connsiteY8" fmla="*/ 2588705 h 7403647"/>
              <a:gd name="connsiteX9" fmla="*/ 667 w 1355771"/>
              <a:gd name="connsiteY9" fmla="*/ 118460 h 740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771" h="7403647">
                <a:moveTo>
                  <a:pt x="667" y="118460"/>
                </a:moveTo>
                <a:cubicBezTo>
                  <a:pt x="30237" y="548364"/>
                  <a:pt x="1062918" y="3996698"/>
                  <a:pt x="1269909" y="5168131"/>
                </a:cubicBezTo>
                <a:cubicBezTo>
                  <a:pt x="1476900" y="6339564"/>
                  <a:pt x="1244888" y="6901397"/>
                  <a:pt x="1242613" y="7147057"/>
                </a:cubicBezTo>
                <a:cubicBezTo>
                  <a:pt x="1240338" y="7392717"/>
                  <a:pt x="1258536" y="7749833"/>
                  <a:pt x="1256261" y="6642090"/>
                </a:cubicBezTo>
                <a:cubicBezTo>
                  <a:pt x="1253986" y="5534347"/>
                  <a:pt x="1235789" y="1499158"/>
                  <a:pt x="1228965" y="500597"/>
                </a:cubicBezTo>
                <a:cubicBezTo>
                  <a:pt x="1222141" y="-497964"/>
                  <a:pt x="1258536" y="236740"/>
                  <a:pt x="1215318" y="650722"/>
                </a:cubicBezTo>
                <a:cubicBezTo>
                  <a:pt x="1172100" y="1064704"/>
                  <a:pt x="1015151" y="2577332"/>
                  <a:pt x="969658" y="2984490"/>
                </a:cubicBezTo>
                <a:cubicBezTo>
                  <a:pt x="924166" y="3391648"/>
                  <a:pt x="921891" y="3159636"/>
                  <a:pt x="942363" y="3093672"/>
                </a:cubicBezTo>
                <a:cubicBezTo>
                  <a:pt x="962835" y="3027708"/>
                  <a:pt x="1251712" y="3082299"/>
                  <a:pt x="1092488" y="2588705"/>
                </a:cubicBezTo>
                <a:cubicBezTo>
                  <a:pt x="933264" y="2095111"/>
                  <a:pt x="-28903" y="-311444"/>
                  <a:pt x="667" y="118460"/>
                </a:cubicBez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A9D32AE9-30E8-BD54-B448-ED096F39BA35}"/>
              </a:ext>
            </a:extLst>
          </p:cNvPr>
          <p:cNvSpPr/>
          <p:nvPr/>
        </p:nvSpPr>
        <p:spPr>
          <a:xfrm>
            <a:off x="1383633" y="97388"/>
            <a:ext cx="1945769" cy="4467636"/>
          </a:xfrm>
          <a:custGeom>
            <a:avLst/>
            <a:gdLst>
              <a:gd name="connsiteX0" fmla="*/ 1932773 w 1945769"/>
              <a:gd name="connsiteY0" fmla="*/ 66385 h 4467636"/>
              <a:gd name="connsiteX1" fmla="*/ 772713 w 1945769"/>
              <a:gd name="connsiteY1" fmla="*/ 1786003 h 4467636"/>
              <a:gd name="connsiteX2" fmla="*/ 35734 w 1945769"/>
              <a:gd name="connsiteY2" fmla="*/ 4324487 h 4467636"/>
              <a:gd name="connsiteX3" fmla="*/ 185860 w 1945769"/>
              <a:gd name="connsiteY3" fmla="*/ 3805872 h 4467636"/>
              <a:gd name="connsiteX4" fmla="*/ 800009 w 1945769"/>
              <a:gd name="connsiteY4" fmla="*/ 939842 h 4467636"/>
              <a:gd name="connsiteX5" fmla="*/ 581645 w 1945769"/>
              <a:gd name="connsiteY5" fmla="*/ 1649525 h 4467636"/>
              <a:gd name="connsiteX6" fmla="*/ 1345919 w 1945769"/>
              <a:gd name="connsiteY6" fmla="*/ 475818 h 4467636"/>
              <a:gd name="connsiteX7" fmla="*/ 1932773 w 1945769"/>
              <a:gd name="connsiteY7" fmla="*/ 66385 h 44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5769" h="4467636">
                <a:moveTo>
                  <a:pt x="1932773" y="66385"/>
                </a:moveTo>
                <a:cubicBezTo>
                  <a:pt x="1837239" y="284749"/>
                  <a:pt x="1088886" y="1076319"/>
                  <a:pt x="772713" y="1786003"/>
                </a:cubicBezTo>
                <a:cubicBezTo>
                  <a:pt x="456540" y="2495687"/>
                  <a:pt x="133543" y="3987842"/>
                  <a:pt x="35734" y="4324487"/>
                </a:cubicBezTo>
                <a:cubicBezTo>
                  <a:pt x="-62075" y="4661132"/>
                  <a:pt x="58481" y="4369979"/>
                  <a:pt x="185860" y="3805872"/>
                </a:cubicBezTo>
                <a:cubicBezTo>
                  <a:pt x="313239" y="3241765"/>
                  <a:pt x="734045" y="1299233"/>
                  <a:pt x="800009" y="939842"/>
                </a:cubicBezTo>
                <a:cubicBezTo>
                  <a:pt x="865973" y="580451"/>
                  <a:pt x="490660" y="1726862"/>
                  <a:pt x="581645" y="1649525"/>
                </a:cubicBezTo>
                <a:cubicBezTo>
                  <a:pt x="672630" y="1572188"/>
                  <a:pt x="1118456" y="735125"/>
                  <a:pt x="1345919" y="475818"/>
                </a:cubicBezTo>
                <a:cubicBezTo>
                  <a:pt x="1573382" y="216511"/>
                  <a:pt x="2028307" y="-151979"/>
                  <a:pt x="1932773" y="663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7819BBF5-0277-A73F-FAD8-4C6529C455F2}"/>
              </a:ext>
            </a:extLst>
          </p:cNvPr>
          <p:cNvSpPr/>
          <p:nvPr/>
        </p:nvSpPr>
        <p:spPr>
          <a:xfrm>
            <a:off x="1395212" y="-184423"/>
            <a:ext cx="798140" cy="6819836"/>
          </a:xfrm>
          <a:custGeom>
            <a:avLst/>
            <a:gdLst>
              <a:gd name="connsiteX0" fmla="*/ 447236 w 798140"/>
              <a:gd name="connsiteY0" fmla="*/ 47945 h 6819836"/>
              <a:gd name="connsiteX1" fmla="*/ 10507 w 798140"/>
              <a:gd name="connsiteY1" fmla="*/ 3064101 h 6819836"/>
              <a:gd name="connsiteX2" fmla="*/ 133337 w 798140"/>
              <a:gd name="connsiteY2" fmla="*/ 5807301 h 6819836"/>
              <a:gd name="connsiteX3" fmla="*/ 106042 w 798140"/>
              <a:gd name="connsiteY3" fmla="*/ 5315981 h 6819836"/>
              <a:gd name="connsiteX4" fmla="*/ 583713 w 798140"/>
              <a:gd name="connsiteY4" fmla="*/ 1167062 h 6819836"/>
              <a:gd name="connsiteX5" fmla="*/ 542770 w 798140"/>
              <a:gd name="connsiteY5" fmla="*/ 1303539 h 6819836"/>
              <a:gd name="connsiteX6" fmla="*/ 419940 w 798140"/>
              <a:gd name="connsiteY6" fmla="*/ 2613724 h 6819836"/>
              <a:gd name="connsiteX7" fmla="*/ 774782 w 798140"/>
              <a:gd name="connsiteY7" fmla="*/ 6571575 h 6819836"/>
              <a:gd name="connsiteX8" fmla="*/ 747487 w 798140"/>
              <a:gd name="connsiteY8" fmla="*/ 6325916 h 6819836"/>
              <a:gd name="connsiteX9" fmla="*/ 611009 w 798140"/>
              <a:gd name="connsiteY9" fmla="*/ 5670823 h 6819836"/>
              <a:gd name="connsiteX10" fmla="*/ 106042 w 798140"/>
              <a:gd name="connsiteY10" fmla="*/ 2381713 h 6819836"/>
              <a:gd name="connsiteX11" fmla="*/ 146985 w 798140"/>
              <a:gd name="connsiteY11" fmla="*/ 1289892 h 6819836"/>
              <a:gd name="connsiteX12" fmla="*/ 447236 w 798140"/>
              <a:gd name="connsiteY12" fmla="*/ 47945 h 681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8140" h="6819836">
                <a:moveTo>
                  <a:pt x="447236" y="47945"/>
                </a:moveTo>
                <a:cubicBezTo>
                  <a:pt x="424490" y="343646"/>
                  <a:pt x="62823" y="2104208"/>
                  <a:pt x="10507" y="3064101"/>
                </a:cubicBezTo>
                <a:cubicBezTo>
                  <a:pt x="-41809" y="4023994"/>
                  <a:pt x="117414" y="5431988"/>
                  <a:pt x="133337" y="5807301"/>
                </a:cubicBezTo>
                <a:cubicBezTo>
                  <a:pt x="149259" y="6182614"/>
                  <a:pt x="30979" y="6089354"/>
                  <a:pt x="106042" y="5315981"/>
                </a:cubicBezTo>
                <a:cubicBezTo>
                  <a:pt x="181105" y="4542608"/>
                  <a:pt x="510925" y="1835802"/>
                  <a:pt x="583713" y="1167062"/>
                </a:cubicBezTo>
                <a:cubicBezTo>
                  <a:pt x="656501" y="498322"/>
                  <a:pt x="570065" y="1062429"/>
                  <a:pt x="542770" y="1303539"/>
                </a:cubicBezTo>
                <a:cubicBezTo>
                  <a:pt x="515475" y="1544649"/>
                  <a:pt x="381271" y="1735718"/>
                  <a:pt x="419940" y="2613724"/>
                </a:cubicBezTo>
                <a:cubicBezTo>
                  <a:pt x="458609" y="3491730"/>
                  <a:pt x="720191" y="5952876"/>
                  <a:pt x="774782" y="6571575"/>
                </a:cubicBezTo>
                <a:cubicBezTo>
                  <a:pt x="829373" y="7190274"/>
                  <a:pt x="774783" y="6476041"/>
                  <a:pt x="747487" y="6325916"/>
                </a:cubicBezTo>
                <a:cubicBezTo>
                  <a:pt x="720191" y="6175791"/>
                  <a:pt x="717916" y="6328190"/>
                  <a:pt x="611009" y="5670823"/>
                </a:cubicBezTo>
                <a:cubicBezTo>
                  <a:pt x="504102" y="5013456"/>
                  <a:pt x="183379" y="3111868"/>
                  <a:pt x="106042" y="2381713"/>
                </a:cubicBezTo>
                <a:cubicBezTo>
                  <a:pt x="28705" y="1651558"/>
                  <a:pt x="90119" y="1674304"/>
                  <a:pt x="146985" y="1289892"/>
                </a:cubicBezTo>
                <a:cubicBezTo>
                  <a:pt x="203851" y="905480"/>
                  <a:pt x="469982" y="-247756"/>
                  <a:pt x="447236" y="47945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1B1DC767-B375-E74C-6445-510C35B542FA}"/>
              </a:ext>
            </a:extLst>
          </p:cNvPr>
          <p:cNvSpPr/>
          <p:nvPr/>
        </p:nvSpPr>
        <p:spPr>
          <a:xfrm>
            <a:off x="61427" y="-23603"/>
            <a:ext cx="1546856" cy="6218492"/>
          </a:xfrm>
          <a:custGeom>
            <a:avLst/>
            <a:gdLst>
              <a:gd name="connsiteX0" fmla="*/ 238824 w 1546856"/>
              <a:gd name="connsiteY0" fmla="*/ 132785 h 6218492"/>
              <a:gd name="connsiteX1" fmla="*/ 115994 w 1546856"/>
              <a:gd name="connsiteY1" fmla="*/ 624104 h 6218492"/>
              <a:gd name="connsiteX2" fmla="*/ 184233 w 1546856"/>
              <a:gd name="connsiteY2" fmla="*/ 2384666 h 6218492"/>
              <a:gd name="connsiteX3" fmla="*/ 102346 w 1546856"/>
              <a:gd name="connsiteY3" fmla="*/ 3421896 h 6218492"/>
              <a:gd name="connsiteX4" fmla="*/ 156937 w 1546856"/>
              <a:gd name="connsiteY4" fmla="*/ 6110504 h 6218492"/>
              <a:gd name="connsiteX5" fmla="*/ 143289 w 1546856"/>
              <a:gd name="connsiteY5" fmla="*/ 5605537 h 6218492"/>
              <a:gd name="connsiteX6" fmla="*/ 88698 w 1546856"/>
              <a:gd name="connsiteY6" fmla="*/ 4827615 h 6218492"/>
              <a:gd name="connsiteX7" fmla="*/ 1480770 w 1546856"/>
              <a:gd name="connsiteY7" fmla="*/ 951651 h 6218492"/>
              <a:gd name="connsiteX8" fmla="*/ 1262406 w 1546856"/>
              <a:gd name="connsiteY8" fmla="*/ 1661334 h 6218492"/>
              <a:gd name="connsiteX9" fmla="*/ 730143 w 1546856"/>
              <a:gd name="connsiteY9" fmla="*/ 2875985 h 6218492"/>
              <a:gd name="connsiteX10" fmla="*/ 675552 w 1546856"/>
              <a:gd name="connsiteY10" fmla="*/ 3148940 h 6218492"/>
              <a:gd name="connsiteX11" fmla="*/ 1508066 w 1546856"/>
              <a:gd name="connsiteY11" fmla="*/ 733287 h 6218492"/>
              <a:gd name="connsiteX12" fmla="*/ 470836 w 1546856"/>
              <a:gd name="connsiteY12" fmla="*/ 3640260 h 6218492"/>
              <a:gd name="connsiteX13" fmla="*/ 1166872 w 1546856"/>
              <a:gd name="connsiteY13" fmla="*/ 1156367 h 6218492"/>
              <a:gd name="connsiteX14" fmla="*/ 1467122 w 1546856"/>
              <a:gd name="connsiteY14" fmla="*/ 91842 h 6218492"/>
              <a:gd name="connsiteX15" fmla="*/ 1426179 w 1546856"/>
              <a:gd name="connsiteY15" fmla="*/ 269263 h 6218492"/>
              <a:gd name="connsiteX16" fmla="*/ 525427 w 1546856"/>
              <a:gd name="connsiteY16" fmla="*/ 1975233 h 6218492"/>
              <a:gd name="connsiteX17" fmla="*/ 580018 w 1546856"/>
              <a:gd name="connsiteY17" fmla="*/ 1743221 h 6218492"/>
              <a:gd name="connsiteX18" fmla="*/ 238824 w 1546856"/>
              <a:gd name="connsiteY18" fmla="*/ 132785 h 6218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546856" h="6218492">
                <a:moveTo>
                  <a:pt x="238824" y="132785"/>
                </a:moveTo>
                <a:cubicBezTo>
                  <a:pt x="161487" y="-53734"/>
                  <a:pt x="125092" y="248791"/>
                  <a:pt x="115994" y="624104"/>
                </a:cubicBezTo>
                <a:cubicBezTo>
                  <a:pt x="106896" y="999417"/>
                  <a:pt x="186508" y="1918367"/>
                  <a:pt x="184233" y="2384666"/>
                </a:cubicBezTo>
                <a:cubicBezTo>
                  <a:pt x="181958" y="2850965"/>
                  <a:pt x="106895" y="2800923"/>
                  <a:pt x="102346" y="3421896"/>
                </a:cubicBezTo>
                <a:cubicBezTo>
                  <a:pt x="97797" y="4042869"/>
                  <a:pt x="150113" y="5746564"/>
                  <a:pt x="156937" y="6110504"/>
                </a:cubicBezTo>
                <a:cubicBezTo>
                  <a:pt x="163761" y="6474444"/>
                  <a:pt x="154662" y="5819352"/>
                  <a:pt x="143289" y="5605537"/>
                </a:cubicBezTo>
                <a:cubicBezTo>
                  <a:pt x="131916" y="5391722"/>
                  <a:pt x="-134215" y="5603263"/>
                  <a:pt x="88698" y="4827615"/>
                </a:cubicBezTo>
                <a:cubicBezTo>
                  <a:pt x="311611" y="4051967"/>
                  <a:pt x="1285152" y="1479364"/>
                  <a:pt x="1480770" y="951651"/>
                </a:cubicBezTo>
                <a:cubicBezTo>
                  <a:pt x="1676388" y="423938"/>
                  <a:pt x="1387510" y="1340612"/>
                  <a:pt x="1262406" y="1661334"/>
                </a:cubicBezTo>
                <a:cubicBezTo>
                  <a:pt x="1137302" y="1982056"/>
                  <a:pt x="827952" y="2628051"/>
                  <a:pt x="730143" y="2875985"/>
                </a:cubicBezTo>
                <a:cubicBezTo>
                  <a:pt x="632334" y="3123919"/>
                  <a:pt x="545898" y="3506056"/>
                  <a:pt x="675552" y="3148940"/>
                </a:cubicBezTo>
                <a:cubicBezTo>
                  <a:pt x="805206" y="2791824"/>
                  <a:pt x="1542185" y="651401"/>
                  <a:pt x="1508066" y="733287"/>
                </a:cubicBezTo>
                <a:cubicBezTo>
                  <a:pt x="1473947" y="815173"/>
                  <a:pt x="527702" y="3569747"/>
                  <a:pt x="470836" y="3640260"/>
                </a:cubicBezTo>
                <a:cubicBezTo>
                  <a:pt x="413970" y="3710773"/>
                  <a:pt x="1000824" y="1747770"/>
                  <a:pt x="1166872" y="1156367"/>
                </a:cubicBezTo>
                <a:cubicBezTo>
                  <a:pt x="1332920" y="564964"/>
                  <a:pt x="1423904" y="239693"/>
                  <a:pt x="1467122" y="91842"/>
                </a:cubicBezTo>
                <a:cubicBezTo>
                  <a:pt x="1510340" y="-56009"/>
                  <a:pt x="1583128" y="-44635"/>
                  <a:pt x="1426179" y="269263"/>
                </a:cubicBezTo>
                <a:cubicBezTo>
                  <a:pt x="1269230" y="583161"/>
                  <a:pt x="666454" y="1729573"/>
                  <a:pt x="525427" y="1975233"/>
                </a:cubicBezTo>
                <a:cubicBezTo>
                  <a:pt x="384400" y="2220893"/>
                  <a:pt x="634609" y="2045746"/>
                  <a:pt x="580018" y="1743221"/>
                </a:cubicBezTo>
                <a:cubicBezTo>
                  <a:pt x="525427" y="1440696"/>
                  <a:pt x="316161" y="319304"/>
                  <a:pt x="238824" y="132785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35CBDCCF-B6D3-E7AD-F021-70219EBFCBD3}"/>
              </a:ext>
            </a:extLst>
          </p:cNvPr>
          <p:cNvSpPr/>
          <p:nvPr/>
        </p:nvSpPr>
        <p:spPr>
          <a:xfrm>
            <a:off x="1060047" y="1743252"/>
            <a:ext cx="879604" cy="5907582"/>
          </a:xfrm>
          <a:custGeom>
            <a:avLst/>
            <a:gdLst>
              <a:gd name="connsiteX0" fmla="*/ 277434 w 879604"/>
              <a:gd name="connsiteY0" fmla="*/ 112844 h 5907582"/>
              <a:gd name="connsiteX1" fmla="*/ 836992 w 879604"/>
              <a:gd name="connsiteY1" fmla="*/ 4712139 h 5907582"/>
              <a:gd name="connsiteX2" fmla="*/ 782401 w 879604"/>
              <a:gd name="connsiteY2" fmla="*/ 4398241 h 5907582"/>
              <a:gd name="connsiteX3" fmla="*/ 318377 w 879604"/>
              <a:gd name="connsiteY3" fmla="*/ 1805166 h 5907582"/>
              <a:gd name="connsiteX4" fmla="*/ 304729 w 879604"/>
              <a:gd name="connsiteY4" fmla="*/ 2132712 h 5907582"/>
              <a:gd name="connsiteX5" fmla="*/ 86365 w 879604"/>
              <a:gd name="connsiteY5" fmla="*/ 5653835 h 5907582"/>
              <a:gd name="connsiteX6" fmla="*/ 86365 w 879604"/>
              <a:gd name="connsiteY6" fmla="*/ 5449118 h 5907582"/>
              <a:gd name="connsiteX7" fmla="*/ 400263 w 879604"/>
              <a:gd name="connsiteY7" fmla="*/ 4002455 h 5907582"/>
              <a:gd name="connsiteX8" fmla="*/ 31774 w 879604"/>
              <a:gd name="connsiteY8" fmla="*/ 1450324 h 5907582"/>
              <a:gd name="connsiteX9" fmla="*/ 45422 w 879604"/>
              <a:gd name="connsiteY9" fmla="*/ 1027244 h 5907582"/>
              <a:gd name="connsiteX10" fmla="*/ 18126 w 879604"/>
              <a:gd name="connsiteY10" fmla="*/ 1136426 h 5907582"/>
              <a:gd name="connsiteX11" fmla="*/ 359320 w 879604"/>
              <a:gd name="connsiteY11" fmla="*/ 3047112 h 5907582"/>
              <a:gd name="connsiteX12" fmla="*/ 250138 w 879604"/>
              <a:gd name="connsiteY12" fmla="*/ 1545858 h 5907582"/>
              <a:gd name="connsiteX13" fmla="*/ 277434 w 879604"/>
              <a:gd name="connsiteY13" fmla="*/ 112844 h 590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604" h="5907582">
                <a:moveTo>
                  <a:pt x="277434" y="112844"/>
                </a:moveTo>
                <a:cubicBezTo>
                  <a:pt x="375243" y="640557"/>
                  <a:pt x="752831" y="3997906"/>
                  <a:pt x="836992" y="4712139"/>
                </a:cubicBezTo>
                <a:cubicBezTo>
                  <a:pt x="921153" y="5426372"/>
                  <a:pt x="868837" y="4882737"/>
                  <a:pt x="782401" y="4398241"/>
                </a:cubicBezTo>
                <a:cubicBezTo>
                  <a:pt x="695965" y="3913745"/>
                  <a:pt x="397989" y="2182754"/>
                  <a:pt x="318377" y="1805166"/>
                </a:cubicBezTo>
                <a:cubicBezTo>
                  <a:pt x="238765" y="1427578"/>
                  <a:pt x="343398" y="1491267"/>
                  <a:pt x="304729" y="2132712"/>
                </a:cubicBezTo>
                <a:cubicBezTo>
                  <a:pt x="266060" y="2774157"/>
                  <a:pt x="122759" y="5101101"/>
                  <a:pt x="86365" y="5653835"/>
                </a:cubicBezTo>
                <a:cubicBezTo>
                  <a:pt x="49971" y="6206569"/>
                  <a:pt x="34049" y="5724348"/>
                  <a:pt x="86365" y="5449118"/>
                </a:cubicBezTo>
                <a:cubicBezTo>
                  <a:pt x="138681" y="5173888"/>
                  <a:pt x="409362" y="4668921"/>
                  <a:pt x="400263" y="4002455"/>
                </a:cubicBezTo>
                <a:cubicBezTo>
                  <a:pt x="391165" y="3335989"/>
                  <a:pt x="90914" y="1946193"/>
                  <a:pt x="31774" y="1450324"/>
                </a:cubicBezTo>
                <a:cubicBezTo>
                  <a:pt x="-27366" y="954456"/>
                  <a:pt x="45422" y="1027244"/>
                  <a:pt x="45422" y="1027244"/>
                </a:cubicBezTo>
                <a:cubicBezTo>
                  <a:pt x="43147" y="974928"/>
                  <a:pt x="-34190" y="799781"/>
                  <a:pt x="18126" y="1136426"/>
                </a:cubicBezTo>
                <a:cubicBezTo>
                  <a:pt x="70442" y="1473071"/>
                  <a:pt x="320651" y="2978874"/>
                  <a:pt x="359320" y="3047112"/>
                </a:cubicBezTo>
                <a:cubicBezTo>
                  <a:pt x="397989" y="3115350"/>
                  <a:pt x="266060" y="2039452"/>
                  <a:pt x="250138" y="1545858"/>
                </a:cubicBezTo>
                <a:cubicBezTo>
                  <a:pt x="234216" y="1052264"/>
                  <a:pt x="179625" y="-414869"/>
                  <a:pt x="277434" y="11284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860B0E1F-CF4F-2372-D1DB-D0C0AABC1A4C}"/>
              </a:ext>
            </a:extLst>
          </p:cNvPr>
          <p:cNvSpPr/>
          <p:nvPr/>
        </p:nvSpPr>
        <p:spPr>
          <a:xfrm>
            <a:off x="432893" y="4461916"/>
            <a:ext cx="1376606" cy="6909045"/>
          </a:xfrm>
          <a:custGeom>
            <a:avLst/>
            <a:gdLst>
              <a:gd name="connsiteX0" fmla="*/ 522450 w 1376606"/>
              <a:gd name="connsiteY0" fmla="*/ 14550 h 6909045"/>
              <a:gd name="connsiteX1" fmla="*/ 99370 w 1376606"/>
              <a:gd name="connsiteY1" fmla="*/ 1816054 h 6909045"/>
              <a:gd name="connsiteX2" fmla="*/ 167608 w 1376606"/>
              <a:gd name="connsiteY2" fmla="*/ 5569188 h 6909045"/>
              <a:gd name="connsiteX3" fmla="*/ 181256 w 1376606"/>
              <a:gd name="connsiteY3" fmla="*/ 5364472 h 6909045"/>
              <a:gd name="connsiteX4" fmla="*/ 58426 w 1376606"/>
              <a:gd name="connsiteY4" fmla="*/ 942597 h 6909045"/>
              <a:gd name="connsiteX5" fmla="*/ 58426 w 1376606"/>
              <a:gd name="connsiteY5" fmla="*/ 1120018 h 6909045"/>
              <a:gd name="connsiteX6" fmla="*/ 781758 w 1376606"/>
              <a:gd name="connsiteY6" fmla="*/ 3126239 h 6909045"/>
              <a:gd name="connsiteX7" fmla="*/ 1150247 w 1376606"/>
              <a:gd name="connsiteY7" fmla="*/ 6893021 h 6909045"/>
              <a:gd name="connsiteX8" fmla="*/ 1354964 w 1376606"/>
              <a:gd name="connsiteY8" fmla="*/ 1543099 h 6909045"/>
              <a:gd name="connsiteX9" fmla="*/ 1341316 w 1376606"/>
              <a:gd name="connsiteY9" fmla="*/ 1693224 h 6909045"/>
              <a:gd name="connsiteX10" fmla="*/ 1095656 w 1376606"/>
              <a:gd name="connsiteY10" fmla="*/ 2675863 h 6909045"/>
              <a:gd name="connsiteX11" fmla="*/ 1136600 w 1376606"/>
              <a:gd name="connsiteY11" fmla="*/ 2484794 h 6909045"/>
              <a:gd name="connsiteX12" fmla="*/ 495155 w 1376606"/>
              <a:gd name="connsiteY12" fmla="*/ 1311087 h 6909045"/>
              <a:gd name="connsiteX13" fmla="*/ 413268 w 1376606"/>
              <a:gd name="connsiteY13" fmla="*/ 983541 h 6909045"/>
              <a:gd name="connsiteX14" fmla="*/ 522450 w 1376606"/>
              <a:gd name="connsiteY14" fmla="*/ 14550 h 690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76606" h="6909045">
                <a:moveTo>
                  <a:pt x="522450" y="14550"/>
                </a:moveTo>
                <a:cubicBezTo>
                  <a:pt x="470134" y="153302"/>
                  <a:pt x="158510" y="890281"/>
                  <a:pt x="99370" y="1816054"/>
                </a:cubicBezTo>
                <a:cubicBezTo>
                  <a:pt x="40230" y="2741827"/>
                  <a:pt x="153960" y="4977785"/>
                  <a:pt x="167608" y="5569188"/>
                </a:cubicBezTo>
                <a:cubicBezTo>
                  <a:pt x="181256" y="6160591"/>
                  <a:pt x="199453" y="6135570"/>
                  <a:pt x="181256" y="5364472"/>
                </a:cubicBezTo>
                <a:cubicBezTo>
                  <a:pt x="163059" y="4593374"/>
                  <a:pt x="78898" y="1650006"/>
                  <a:pt x="58426" y="942597"/>
                </a:cubicBezTo>
                <a:cubicBezTo>
                  <a:pt x="37954" y="235188"/>
                  <a:pt x="-62129" y="756078"/>
                  <a:pt x="58426" y="1120018"/>
                </a:cubicBezTo>
                <a:cubicBezTo>
                  <a:pt x="178981" y="1483958"/>
                  <a:pt x="599788" y="2164072"/>
                  <a:pt x="781758" y="3126239"/>
                </a:cubicBezTo>
                <a:cubicBezTo>
                  <a:pt x="963728" y="4088406"/>
                  <a:pt x="1054713" y="7156878"/>
                  <a:pt x="1150247" y="6893021"/>
                </a:cubicBezTo>
                <a:cubicBezTo>
                  <a:pt x="1245781" y="6629164"/>
                  <a:pt x="1323119" y="2409732"/>
                  <a:pt x="1354964" y="1543099"/>
                </a:cubicBezTo>
                <a:cubicBezTo>
                  <a:pt x="1386809" y="676466"/>
                  <a:pt x="1384534" y="1504430"/>
                  <a:pt x="1341316" y="1693224"/>
                </a:cubicBezTo>
                <a:cubicBezTo>
                  <a:pt x="1298098" y="1882018"/>
                  <a:pt x="1129775" y="2543935"/>
                  <a:pt x="1095656" y="2675863"/>
                </a:cubicBezTo>
                <a:cubicBezTo>
                  <a:pt x="1061537" y="2807791"/>
                  <a:pt x="1236684" y="2712257"/>
                  <a:pt x="1136600" y="2484794"/>
                </a:cubicBezTo>
                <a:cubicBezTo>
                  <a:pt x="1036517" y="2257331"/>
                  <a:pt x="615710" y="1561296"/>
                  <a:pt x="495155" y="1311087"/>
                </a:cubicBezTo>
                <a:cubicBezTo>
                  <a:pt x="374600" y="1060878"/>
                  <a:pt x="404170" y="1197356"/>
                  <a:pt x="413268" y="983541"/>
                </a:cubicBezTo>
                <a:cubicBezTo>
                  <a:pt x="422366" y="769726"/>
                  <a:pt x="574766" y="-124202"/>
                  <a:pt x="522450" y="1455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4996715C-1060-F9F2-9669-12CB6E760A37}"/>
              </a:ext>
            </a:extLst>
          </p:cNvPr>
          <p:cNvSpPr/>
          <p:nvPr/>
        </p:nvSpPr>
        <p:spPr>
          <a:xfrm>
            <a:off x="114184" y="5450123"/>
            <a:ext cx="1072047" cy="6633295"/>
          </a:xfrm>
          <a:custGeom>
            <a:avLst/>
            <a:gdLst>
              <a:gd name="connsiteX0" fmla="*/ 581852 w 1072047"/>
              <a:gd name="connsiteY0" fmla="*/ 8981 h 6633295"/>
              <a:gd name="connsiteX1" fmla="*/ 363488 w 1072047"/>
              <a:gd name="connsiteY1" fmla="*/ 1510235 h 6633295"/>
              <a:gd name="connsiteX2" fmla="*/ 1032228 w 1072047"/>
              <a:gd name="connsiteY2" fmla="*/ 5317961 h 6633295"/>
              <a:gd name="connsiteX3" fmla="*/ 909398 w 1072047"/>
              <a:gd name="connsiteY3" fmla="*/ 4826641 h 6633295"/>
              <a:gd name="connsiteX4" fmla="*/ 199715 w 1072047"/>
              <a:gd name="connsiteY4" fmla="*/ 3393626 h 6633295"/>
              <a:gd name="connsiteX5" fmla="*/ 418079 w 1072047"/>
              <a:gd name="connsiteY5" fmla="*/ 3912241 h 6633295"/>
              <a:gd name="connsiteX6" fmla="*/ 472670 w 1072047"/>
              <a:gd name="connsiteY6" fmla="*/ 4703811 h 6633295"/>
              <a:gd name="connsiteX7" fmla="*/ 49589 w 1072047"/>
              <a:gd name="connsiteY7" fmla="*/ 6491668 h 6633295"/>
              <a:gd name="connsiteX8" fmla="*/ 63237 w 1072047"/>
              <a:gd name="connsiteY8" fmla="*/ 6205065 h 6633295"/>
              <a:gd name="connsiteX9" fmla="*/ 540909 w 1072047"/>
              <a:gd name="connsiteY9" fmla="*/ 3707525 h 6633295"/>
              <a:gd name="connsiteX10" fmla="*/ 35941 w 1072047"/>
              <a:gd name="connsiteY10" fmla="*/ 2097089 h 6633295"/>
              <a:gd name="connsiteX11" fmla="*/ 581852 w 1072047"/>
              <a:gd name="connsiteY11" fmla="*/ 8981 h 6633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72047" h="6633295">
                <a:moveTo>
                  <a:pt x="581852" y="8981"/>
                </a:moveTo>
                <a:cubicBezTo>
                  <a:pt x="636443" y="-88828"/>
                  <a:pt x="288425" y="625405"/>
                  <a:pt x="363488" y="1510235"/>
                </a:cubicBezTo>
                <a:cubicBezTo>
                  <a:pt x="438551" y="2395065"/>
                  <a:pt x="941243" y="4765227"/>
                  <a:pt x="1032228" y="5317961"/>
                </a:cubicBezTo>
                <a:cubicBezTo>
                  <a:pt x="1123213" y="5870695"/>
                  <a:pt x="1048150" y="5147364"/>
                  <a:pt x="909398" y="4826641"/>
                </a:cubicBezTo>
                <a:cubicBezTo>
                  <a:pt x="770646" y="4505919"/>
                  <a:pt x="281601" y="3546026"/>
                  <a:pt x="199715" y="3393626"/>
                </a:cubicBezTo>
                <a:cubicBezTo>
                  <a:pt x="117829" y="3241226"/>
                  <a:pt x="372586" y="3693877"/>
                  <a:pt x="418079" y="3912241"/>
                </a:cubicBezTo>
                <a:cubicBezTo>
                  <a:pt x="463571" y="4130605"/>
                  <a:pt x="534085" y="4273906"/>
                  <a:pt x="472670" y="4703811"/>
                </a:cubicBezTo>
                <a:cubicBezTo>
                  <a:pt x="411255" y="5133716"/>
                  <a:pt x="117828" y="6241459"/>
                  <a:pt x="49589" y="6491668"/>
                </a:cubicBezTo>
                <a:cubicBezTo>
                  <a:pt x="-18650" y="6741877"/>
                  <a:pt x="-18650" y="6669089"/>
                  <a:pt x="63237" y="6205065"/>
                </a:cubicBezTo>
                <a:cubicBezTo>
                  <a:pt x="145124" y="5741041"/>
                  <a:pt x="545458" y="4392188"/>
                  <a:pt x="540909" y="3707525"/>
                </a:cubicBezTo>
                <a:cubicBezTo>
                  <a:pt x="536360" y="3022862"/>
                  <a:pt x="26843" y="2713513"/>
                  <a:pt x="35941" y="2097089"/>
                </a:cubicBezTo>
                <a:cubicBezTo>
                  <a:pt x="45039" y="1480665"/>
                  <a:pt x="527261" y="106790"/>
                  <a:pt x="581852" y="8981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4DF042BC-9C32-3506-0321-E720268F7947}"/>
              </a:ext>
            </a:extLst>
          </p:cNvPr>
          <p:cNvSpPr/>
          <p:nvPr/>
        </p:nvSpPr>
        <p:spPr>
          <a:xfrm>
            <a:off x="552477" y="6742722"/>
            <a:ext cx="1553982" cy="6257996"/>
          </a:xfrm>
          <a:custGeom>
            <a:avLst/>
            <a:gdLst>
              <a:gd name="connsiteX0" fmla="*/ 1549278 w 1553982"/>
              <a:gd name="connsiteY0" fmla="*/ 26568 h 6257996"/>
              <a:gd name="connsiteX1" fmla="*/ 498401 w 1553982"/>
              <a:gd name="connsiteY1" fmla="*/ 2824359 h 6257996"/>
              <a:gd name="connsiteX2" fmla="*/ 34377 w 1553982"/>
              <a:gd name="connsiteY2" fmla="*/ 5417433 h 6257996"/>
              <a:gd name="connsiteX3" fmla="*/ 48024 w 1553982"/>
              <a:gd name="connsiteY3" fmla="*/ 4926114 h 6257996"/>
              <a:gd name="connsiteX4" fmla="*/ 157207 w 1553982"/>
              <a:gd name="connsiteY4" fmla="*/ 1841720 h 6257996"/>
              <a:gd name="connsiteX5" fmla="*/ 143559 w 1553982"/>
              <a:gd name="connsiteY5" fmla="*/ 1978197 h 6257996"/>
              <a:gd name="connsiteX6" fmla="*/ 88968 w 1553982"/>
              <a:gd name="connsiteY6" fmla="*/ 2578699 h 6257996"/>
              <a:gd name="connsiteX7" fmla="*/ 935129 w 1553982"/>
              <a:gd name="connsiteY7" fmla="*/ 6058878 h 6257996"/>
              <a:gd name="connsiteX8" fmla="*/ 839595 w 1553982"/>
              <a:gd name="connsiteY8" fmla="*/ 5744979 h 6257996"/>
              <a:gd name="connsiteX9" fmla="*/ 689469 w 1553982"/>
              <a:gd name="connsiteY9" fmla="*/ 5021648 h 6257996"/>
              <a:gd name="connsiteX10" fmla="*/ 935129 w 1553982"/>
              <a:gd name="connsiteY10" fmla="*/ 2401278 h 6257996"/>
              <a:gd name="connsiteX11" fmla="*/ 853242 w 1553982"/>
              <a:gd name="connsiteY11" fmla="*/ 2810711 h 6257996"/>
              <a:gd name="connsiteX12" fmla="*/ 498401 w 1553982"/>
              <a:gd name="connsiteY12" fmla="*/ 3738759 h 6257996"/>
              <a:gd name="connsiteX13" fmla="*/ 744060 w 1553982"/>
              <a:gd name="connsiteY13" fmla="*/ 2988132 h 6257996"/>
              <a:gd name="connsiteX14" fmla="*/ 1112550 w 1553982"/>
              <a:gd name="connsiteY14" fmla="*/ 749899 h 6257996"/>
              <a:gd name="connsiteX15" fmla="*/ 894186 w 1553982"/>
              <a:gd name="connsiteY15" fmla="*/ 1377696 h 6257996"/>
              <a:gd name="connsiteX16" fmla="*/ 1549278 w 1553982"/>
              <a:gd name="connsiteY16" fmla="*/ 26568 h 62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3982" h="6257996">
                <a:moveTo>
                  <a:pt x="1549278" y="26568"/>
                </a:moveTo>
                <a:cubicBezTo>
                  <a:pt x="1483314" y="267679"/>
                  <a:pt x="750884" y="1925882"/>
                  <a:pt x="498401" y="2824359"/>
                </a:cubicBezTo>
                <a:cubicBezTo>
                  <a:pt x="245918" y="3722836"/>
                  <a:pt x="109440" y="5067140"/>
                  <a:pt x="34377" y="5417433"/>
                </a:cubicBezTo>
                <a:cubicBezTo>
                  <a:pt x="-40686" y="5767726"/>
                  <a:pt x="27552" y="5522066"/>
                  <a:pt x="48024" y="4926114"/>
                </a:cubicBezTo>
                <a:cubicBezTo>
                  <a:pt x="68496" y="4330162"/>
                  <a:pt x="141285" y="2333039"/>
                  <a:pt x="157207" y="1841720"/>
                </a:cubicBezTo>
                <a:cubicBezTo>
                  <a:pt x="173129" y="1350401"/>
                  <a:pt x="154932" y="1855367"/>
                  <a:pt x="143559" y="1978197"/>
                </a:cubicBezTo>
                <a:cubicBezTo>
                  <a:pt x="132186" y="2101027"/>
                  <a:pt x="-42960" y="1898586"/>
                  <a:pt x="88968" y="2578699"/>
                </a:cubicBezTo>
                <a:cubicBezTo>
                  <a:pt x="220896" y="3258812"/>
                  <a:pt x="810025" y="5531165"/>
                  <a:pt x="935129" y="6058878"/>
                </a:cubicBezTo>
                <a:cubicBezTo>
                  <a:pt x="1060233" y="6586591"/>
                  <a:pt x="880538" y="5917851"/>
                  <a:pt x="839595" y="5744979"/>
                </a:cubicBezTo>
                <a:cubicBezTo>
                  <a:pt x="798652" y="5572107"/>
                  <a:pt x="673547" y="5578932"/>
                  <a:pt x="689469" y="5021648"/>
                </a:cubicBezTo>
                <a:cubicBezTo>
                  <a:pt x="705391" y="4464365"/>
                  <a:pt x="907833" y="2769768"/>
                  <a:pt x="935129" y="2401278"/>
                </a:cubicBezTo>
                <a:cubicBezTo>
                  <a:pt x="962424" y="2032789"/>
                  <a:pt x="926030" y="2587798"/>
                  <a:pt x="853242" y="2810711"/>
                </a:cubicBezTo>
                <a:cubicBezTo>
                  <a:pt x="780454" y="3033624"/>
                  <a:pt x="516598" y="3709189"/>
                  <a:pt x="498401" y="3738759"/>
                </a:cubicBezTo>
                <a:cubicBezTo>
                  <a:pt x="480204" y="3768329"/>
                  <a:pt x="641702" y="3486275"/>
                  <a:pt x="744060" y="2988132"/>
                </a:cubicBezTo>
                <a:cubicBezTo>
                  <a:pt x="846418" y="2489989"/>
                  <a:pt x="1087529" y="1018305"/>
                  <a:pt x="1112550" y="749899"/>
                </a:cubicBezTo>
                <a:cubicBezTo>
                  <a:pt x="1137571" y="481493"/>
                  <a:pt x="821398" y="1493702"/>
                  <a:pt x="894186" y="1377696"/>
                </a:cubicBezTo>
                <a:cubicBezTo>
                  <a:pt x="966974" y="1261690"/>
                  <a:pt x="1615242" y="-214543"/>
                  <a:pt x="1549278" y="26568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6DA29B9F-4BEA-30CA-24EA-0631552ED68A}"/>
              </a:ext>
            </a:extLst>
          </p:cNvPr>
          <p:cNvSpPr/>
          <p:nvPr/>
        </p:nvSpPr>
        <p:spPr>
          <a:xfrm>
            <a:off x="5923128" y="-505341"/>
            <a:ext cx="2707191" cy="6630610"/>
          </a:xfrm>
          <a:custGeom>
            <a:avLst/>
            <a:gdLst>
              <a:gd name="connsiteX0" fmla="*/ 0 w 2707191"/>
              <a:gd name="connsiteY0" fmla="*/ 123204 h 6630610"/>
              <a:gd name="connsiteX1" fmla="*/ 40944 w 2707191"/>
              <a:gd name="connsiteY1" fmla="*/ 205090 h 6630610"/>
              <a:gd name="connsiteX2" fmla="*/ 1842448 w 2707191"/>
              <a:gd name="connsiteY2" fmla="*/ 3821747 h 6630610"/>
              <a:gd name="connsiteX3" fmla="*/ 1801505 w 2707191"/>
              <a:gd name="connsiteY3" fmla="*/ 3685269 h 6630610"/>
              <a:gd name="connsiteX4" fmla="*/ 2292824 w 2707191"/>
              <a:gd name="connsiteY4" fmla="*/ 4722499 h 6630610"/>
              <a:gd name="connsiteX5" fmla="*/ 2702257 w 2707191"/>
              <a:gd name="connsiteY5" fmla="*/ 6592242 h 6630610"/>
              <a:gd name="connsiteX6" fmla="*/ 2511188 w 2707191"/>
              <a:gd name="connsiteY6" fmla="*/ 5923502 h 6630610"/>
              <a:gd name="connsiteX7" fmla="*/ 2388359 w 2707191"/>
              <a:gd name="connsiteY7" fmla="*/ 5200171 h 6630610"/>
              <a:gd name="connsiteX8" fmla="*/ 2647666 w 2707191"/>
              <a:gd name="connsiteY8" fmla="*/ 983013 h 6630610"/>
              <a:gd name="connsiteX9" fmla="*/ 2565779 w 2707191"/>
              <a:gd name="connsiteY9" fmla="*/ 1569866 h 6630610"/>
              <a:gd name="connsiteX10" fmla="*/ 2429302 w 2707191"/>
              <a:gd name="connsiteY10" fmla="*/ 2798165 h 6630610"/>
              <a:gd name="connsiteX11" fmla="*/ 2333768 w 2707191"/>
              <a:gd name="connsiteY11" fmla="*/ 1733640 h 6630610"/>
              <a:gd name="connsiteX12" fmla="*/ 2402006 w 2707191"/>
              <a:gd name="connsiteY12" fmla="*/ 123204 h 6630610"/>
              <a:gd name="connsiteX13" fmla="*/ 2388359 w 2707191"/>
              <a:gd name="connsiteY13" fmla="*/ 368863 h 6630610"/>
              <a:gd name="connsiteX14" fmla="*/ 2006221 w 2707191"/>
              <a:gd name="connsiteY14" fmla="*/ 1870117 h 6630610"/>
              <a:gd name="connsiteX15" fmla="*/ 1897039 w 2707191"/>
              <a:gd name="connsiteY15" fmla="*/ 2006595 h 6630610"/>
              <a:gd name="connsiteX16" fmla="*/ 2019869 w 2707191"/>
              <a:gd name="connsiteY16" fmla="*/ 1692696 h 6630610"/>
              <a:gd name="connsiteX17" fmla="*/ 2347415 w 2707191"/>
              <a:gd name="connsiteY17" fmla="*/ 1215025 h 6630610"/>
              <a:gd name="connsiteX18" fmla="*/ 1596788 w 2707191"/>
              <a:gd name="connsiteY18" fmla="*/ 710057 h 6630610"/>
              <a:gd name="connsiteX19" fmla="*/ 2183642 w 2707191"/>
              <a:gd name="connsiteY19" fmla="*/ 1023956 h 6630610"/>
              <a:gd name="connsiteX20" fmla="*/ 1897039 w 2707191"/>
              <a:gd name="connsiteY20" fmla="*/ 846535 h 6630610"/>
              <a:gd name="connsiteX21" fmla="*/ 491320 w 2707191"/>
              <a:gd name="connsiteY21" fmla="*/ 82260 h 6630610"/>
              <a:gd name="connsiteX22" fmla="*/ 477672 w 2707191"/>
              <a:gd name="connsiteY22" fmla="*/ 54965 h 6630610"/>
              <a:gd name="connsiteX23" fmla="*/ 859809 w 2707191"/>
              <a:gd name="connsiteY23" fmla="*/ 382511 h 6630610"/>
              <a:gd name="connsiteX24" fmla="*/ 1569493 w 2707191"/>
              <a:gd name="connsiteY24" fmla="*/ 1788231 h 6630610"/>
              <a:gd name="connsiteX25" fmla="*/ 1514902 w 2707191"/>
              <a:gd name="connsiteY25" fmla="*/ 1747287 h 6630610"/>
              <a:gd name="connsiteX26" fmla="*/ 272956 w 2707191"/>
              <a:gd name="connsiteY26" fmla="*/ 286977 h 6630610"/>
              <a:gd name="connsiteX27" fmla="*/ 655093 w 2707191"/>
              <a:gd name="connsiteY27" fmla="*/ 819240 h 6630610"/>
              <a:gd name="connsiteX28" fmla="*/ 1460311 w 2707191"/>
              <a:gd name="connsiteY28" fmla="*/ 3248541 h 6630610"/>
              <a:gd name="connsiteX29" fmla="*/ 1378424 w 2707191"/>
              <a:gd name="connsiteY29" fmla="*/ 3057472 h 6630610"/>
              <a:gd name="connsiteX30" fmla="*/ 1160060 w 2707191"/>
              <a:gd name="connsiteY30" fmla="*/ 2661687 h 6630610"/>
              <a:gd name="connsiteX31" fmla="*/ 545911 w 2707191"/>
              <a:gd name="connsiteY31" fmla="*/ 1883765 h 6630610"/>
              <a:gd name="connsiteX32" fmla="*/ 846162 w 2707191"/>
              <a:gd name="connsiteY32" fmla="*/ 2252254 h 6630610"/>
              <a:gd name="connsiteX33" fmla="*/ 900753 w 2707191"/>
              <a:gd name="connsiteY33" fmla="*/ 2279550 h 6630610"/>
              <a:gd name="connsiteX34" fmla="*/ 0 w 2707191"/>
              <a:gd name="connsiteY34" fmla="*/ 123204 h 663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07191" h="6630610">
                <a:moveTo>
                  <a:pt x="0" y="123204"/>
                </a:moveTo>
                <a:lnTo>
                  <a:pt x="40944" y="205090"/>
                </a:lnTo>
                <a:lnTo>
                  <a:pt x="1842448" y="3821747"/>
                </a:lnTo>
                <a:cubicBezTo>
                  <a:pt x="2135875" y="4401777"/>
                  <a:pt x="1726442" y="3535144"/>
                  <a:pt x="1801505" y="3685269"/>
                </a:cubicBezTo>
                <a:cubicBezTo>
                  <a:pt x="1876568" y="3835394"/>
                  <a:pt x="2142699" y="4238004"/>
                  <a:pt x="2292824" y="4722499"/>
                </a:cubicBezTo>
                <a:cubicBezTo>
                  <a:pt x="2442949" y="5206994"/>
                  <a:pt x="2665863" y="6392075"/>
                  <a:pt x="2702257" y="6592242"/>
                </a:cubicBezTo>
                <a:cubicBezTo>
                  <a:pt x="2738651" y="6792409"/>
                  <a:pt x="2563504" y="6155514"/>
                  <a:pt x="2511188" y="5923502"/>
                </a:cubicBezTo>
                <a:cubicBezTo>
                  <a:pt x="2458872" y="5691490"/>
                  <a:pt x="2365613" y="6023586"/>
                  <a:pt x="2388359" y="5200171"/>
                </a:cubicBezTo>
                <a:cubicBezTo>
                  <a:pt x="2411105" y="4376756"/>
                  <a:pt x="2618096" y="1588064"/>
                  <a:pt x="2647666" y="983013"/>
                </a:cubicBezTo>
                <a:cubicBezTo>
                  <a:pt x="2677236" y="377962"/>
                  <a:pt x="2602173" y="1267341"/>
                  <a:pt x="2565779" y="1569866"/>
                </a:cubicBezTo>
                <a:cubicBezTo>
                  <a:pt x="2529385" y="1872391"/>
                  <a:pt x="2467970" y="2770869"/>
                  <a:pt x="2429302" y="2798165"/>
                </a:cubicBezTo>
                <a:cubicBezTo>
                  <a:pt x="2390634" y="2825461"/>
                  <a:pt x="2338317" y="2179467"/>
                  <a:pt x="2333768" y="1733640"/>
                </a:cubicBezTo>
                <a:cubicBezTo>
                  <a:pt x="2329219" y="1287813"/>
                  <a:pt x="2392908" y="350667"/>
                  <a:pt x="2402006" y="123204"/>
                </a:cubicBezTo>
                <a:cubicBezTo>
                  <a:pt x="2411105" y="-104259"/>
                  <a:pt x="2454323" y="77711"/>
                  <a:pt x="2388359" y="368863"/>
                </a:cubicBezTo>
                <a:cubicBezTo>
                  <a:pt x="2322395" y="660015"/>
                  <a:pt x="2088108" y="1597162"/>
                  <a:pt x="2006221" y="1870117"/>
                </a:cubicBezTo>
                <a:cubicBezTo>
                  <a:pt x="1924334" y="2143072"/>
                  <a:pt x="1894764" y="2036165"/>
                  <a:pt x="1897039" y="2006595"/>
                </a:cubicBezTo>
                <a:cubicBezTo>
                  <a:pt x="1899314" y="1977025"/>
                  <a:pt x="1944806" y="1824624"/>
                  <a:pt x="2019869" y="1692696"/>
                </a:cubicBezTo>
                <a:cubicBezTo>
                  <a:pt x="2094932" y="1560768"/>
                  <a:pt x="2417929" y="1378798"/>
                  <a:pt x="2347415" y="1215025"/>
                </a:cubicBezTo>
                <a:cubicBezTo>
                  <a:pt x="2276902" y="1051252"/>
                  <a:pt x="1624084" y="741902"/>
                  <a:pt x="1596788" y="710057"/>
                </a:cubicBezTo>
                <a:cubicBezTo>
                  <a:pt x="1569492" y="678212"/>
                  <a:pt x="2133600" y="1001210"/>
                  <a:pt x="2183642" y="1023956"/>
                </a:cubicBezTo>
                <a:cubicBezTo>
                  <a:pt x="2233684" y="1046702"/>
                  <a:pt x="2179093" y="1003484"/>
                  <a:pt x="1897039" y="846535"/>
                </a:cubicBezTo>
                <a:cubicBezTo>
                  <a:pt x="1614985" y="689586"/>
                  <a:pt x="727881" y="214188"/>
                  <a:pt x="491320" y="82260"/>
                </a:cubicBezTo>
                <a:cubicBezTo>
                  <a:pt x="254759" y="-49668"/>
                  <a:pt x="416257" y="4923"/>
                  <a:pt x="477672" y="54965"/>
                </a:cubicBezTo>
                <a:cubicBezTo>
                  <a:pt x="539087" y="105007"/>
                  <a:pt x="677839" y="93633"/>
                  <a:pt x="859809" y="382511"/>
                </a:cubicBezTo>
                <a:cubicBezTo>
                  <a:pt x="1041779" y="671389"/>
                  <a:pt x="1569493" y="1788231"/>
                  <a:pt x="1569493" y="1788231"/>
                </a:cubicBezTo>
                <a:cubicBezTo>
                  <a:pt x="1678675" y="2015694"/>
                  <a:pt x="1730991" y="1997496"/>
                  <a:pt x="1514902" y="1747287"/>
                </a:cubicBezTo>
                <a:cubicBezTo>
                  <a:pt x="1298813" y="1497078"/>
                  <a:pt x="416257" y="441651"/>
                  <a:pt x="272956" y="286977"/>
                </a:cubicBezTo>
                <a:cubicBezTo>
                  <a:pt x="129655" y="132303"/>
                  <a:pt x="457201" y="325646"/>
                  <a:pt x="655093" y="819240"/>
                </a:cubicBezTo>
                <a:cubicBezTo>
                  <a:pt x="852986" y="1312834"/>
                  <a:pt x="1339756" y="2875502"/>
                  <a:pt x="1460311" y="3248541"/>
                </a:cubicBezTo>
                <a:cubicBezTo>
                  <a:pt x="1580866" y="3621580"/>
                  <a:pt x="1428466" y="3155281"/>
                  <a:pt x="1378424" y="3057472"/>
                </a:cubicBezTo>
                <a:cubicBezTo>
                  <a:pt x="1328382" y="2959663"/>
                  <a:pt x="1298812" y="2857305"/>
                  <a:pt x="1160060" y="2661687"/>
                </a:cubicBezTo>
                <a:cubicBezTo>
                  <a:pt x="1021308" y="2466069"/>
                  <a:pt x="598227" y="1952004"/>
                  <a:pt x="545911" y="1883765"/>
                </a:cubicBezTo>
                <a:cubicBezTo>
                  <a:pt x="493595" y="1815526"/>
                  <a:pt x="787022" y="2186290"/>
                  <a:pt x="846162" y="2252254"/>
                </a:cubicBezTo>
                <a:cubicBezTo>
                  <a:pt x="905302" y="2318218"/>
                  <a:pt x="1039505" y="2638941"/>
                  <a:pt x="900753" y="2279550"/>
                </a:cubicBezTo>
                <a:cubicBezTo>
                  <a:pt x="762001" y="1920159"/>
                  <a:pt x="387824" y="1008033"/>
                  <a:pt x="0" y="123204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DAA0574C-E6C3-B97F-FA7F-C0F97983D8D6}"/>
              </a:ext>
            </a:extLst>
          </p:cNvPr>
          <p:cNvSpPr/>
          <p:nvPr/>
        </p:nvSpPr>
        <p:spPr>
          <a:xfrm>
            <a:off x="8366656" y="6068075"/>
            <a:ext cx="1093710" cy="6833131"/>
          </a:xfrm>
          <a:custGeom>
            <a:avLst/>
            <a:gdLst>
              <a:gd name="connsiteX0" fmla="*/ 1063947 w 1093710"/>
              <a:gd name="connsiteY0" fmla="*/ 128009 h 6833131"/>
              <a:gd name="connsiteX1" fmla="*/ 777344 w 1093710"/>
              <a:gd name="connsiteY1" fmla="*/ 1369955 h 6833131"/>
              <a:gd name="connsiteX2" fmla="*/ 1077595 w 1093710"/>
              <a:gd name="connsiteY2" fmla="*/ 4331519 h 6833131"/>
              <a:gd name="connsiteX3" fmla="*/ 1009356 w 1093710"/>
              <a:gd name="connsiteY3" fmla="*/ 3840200 h 6833131"/>
              <a:gd name="connsiteX4" fmla="*/ 640866 w 1093710"/>
              <a:gd name="connsiteY4" fmla="*/ 2475424 h 6833131"/>
              <a:gd name="connsiteX5" fmla="*/ 736401 w 1093710"/>
              <a:gd name="connsiteY5" fmla="*/ 2652844 h 6833131"/>
              <a:gd name="connsiteX6" fmla="*/ 736401 w 1093710"/>
              <a:gd name="connsiteY6" fmla="*/ 3266994 h 6833131"/>
              <a:gd name="connsiteX7" fmla="*/ 1036651 w 1093710"/>
              <a:gd name="connsiteY7" fmla="*/ 6556104 h 6833131"/>
              <a:gd name="connsiteX8" fmla="*/ 982060 w 1093710"/>
              <a:gd name="connsiteY8" fmla="*/ 6160319 h 6833131"/>
              <a:gd name="connsiteX9" fmla="*/ 286025 w 1093710"/>
              <a:gd name="connsiteY9" fmla="*/ 2229764 h 6833131"/>
              <a:gd name="connsiteX10" fmla="*/ 286025 w 1093710"/>
              <a:gd name="connsiteY10" fmla="*/ 2448128 h 6833131"/>
              <a:gd name="connsiteX11" fmla="*/ 54013 w 1093710"/>
              <a:gd name="connsiteY11" fmla="*/ 4863782 h 6833131"/>
              <a:gd name="connsiteX12" fmla="*/ 94956 w 1093710"/>
              <a:gd name="connsiteY12" fmla="*/ 4317871 h 6833131"/>
              <a:gd name="connsiteX13" fmla="*/ 1063947 w 1093710"/>
              <a:gd name="connsiteY13" fmla="*/ 128009 h 683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3710" h="6833131">
                <a:moveTo>
                  <a:pt x="1063947" y="128009"/>
                </a:moveTo>
                <a:cubicBezTo>
                  <a:pt x="1177678" y="-363310"/>
                  <a:pt x="775069" y="669370"/>
                  <a:pt x="777344" y="1369955"/>
                </a:cubicBezTo>
                <a:cubicBezTo>
                  <a:pt x="779619" y="2070540"/>
                  <a:pt x="1038926" y="3919812"/>
                  <a:pt x="1077595" y="4331519"/>
                </a:cubicBezTo>
                <a:cubicBezTo>
                  <a:pt x="1116264" y="4743227"/>
                  <a:pt x="1082144" y="4149549"/>
                  <a:pt x="1009356" y="3840200"/>
                </a:cubicBezTo>
                <a:cubicBezTo>
                  <a:pt x="936568" y="3530851"/>
                  <a:pt x="686358" y="2673317"/>
                  <a:pt x="640866" y="2475424"/>
                </a:cubicBezTo>
                <a:cubicBezTo>
                  <a:pt x="595373" y="2277531"/>
                  <a:pt x="720479" y="2520916"/>
                  <a:pt x="736401" y="2652844"/>
                </a:cubicBezTo>
                <a:cubicBezTo>
                  <a:pt x="752323" y="2784772"/>
                  <a:pt x="686359" y="2616451"/>
                  <a:pt x="736401" y="3266994"/>
                </a:cubicBezTo>
                <a:cubicBezTo>
                  <a:pt x="786443" y="3917537"/>
                  <a:pt x="995708" y="6073883"/>
                  <a:pt x="1036651" y="6556104"/>
                </a:cubicBezTo>
                <a:cubicBezTo>
                  <a:pt x="1077594" y="7038325"/>
                  <a:pt x="1107164" y="6881376"/>
                  <a:pt x="982060" y="6160319"/>
                </a:cubicBezTo>
                <a:cubicBezTo>
                  <a:pt x="856956" y="5439262"/>
                  <a:pt x="402031" y="2848462"/>
                  <a:pt x="286025" y="2229764"/>
                </a:cubicBezTo>
                <a:cubicBezTo>
                  <a:pt x="170019" y="1611066"/>
                  <a:pt x="324694" y="2009125"/>
                  <a:pt x="286025" y="2448128"/>
                </a:cubicBezTo>
                <a:cubicBezTo>
                  <a:pt x="247356" y="2887131"/>
                  <a:pt x="85858" y="4552158"/>
                  <a:pt x="54013" y="4863782"/>
                </a:cubicBezTo>
                <a:cubicBezTo>
                  <a:pt x="22168" y="5175406"/>
                  <a:pt x="-68817" y="5102617"/>
                  <a:pt x="94956" y="4317871"/>
                </a:cubicBezTo>
                <a:cubicBezTo>
                  <a:pt x="258729" y="3533125"/>
                  <a:pt x="950216" y="619328"/>
                  <a:pt x="1063947" y="128009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A2FF1F64-D871-37D2-1B8F-0F87FC733A81}"/>
              </a:ext>
            </a:extLst>
          </p:cNvPr>
          <p:cNvSpPr/>
          <p:nvPr/>
        </p:nvSpPr>
        <p:spPr>
          <a:xfrm>
            <a:off x="7243926" y="7190730"/>
            <a:ext cx="2219956" cy="5950941"/>
          </a:xfrm>
          <a:custGeom>
            <a:avLst/>
            <a:gdLst>
              <a:gd name="connsiteX0" fmla="*/ 30331 w 2219956"/>
              <a:gd name="connsiteY0" fmla="*/ 1640 h 5950941"/>
              <a:gd name="connsiteX1" fmla="*/ 1217686 w 2219956"/>
              <a:gd name="connsiteY1" fmla="*/ 1216291 h 5950941"/>
              <a:gd name="connsiteX2" fmla="*/ 2104790 w 2219956"/>
              <a:gd name="connsiteY2" fmla="*/ 4491754 h 5950941"/>
              <a:gd name="connsiteX3" fmla="*/ 2091143 w 2219956"/>
              <a:gd name="connsiteY3" fmla="*/ 4246094 h 5950941"/>
              <a:gd name="connsiteX4" fmla="*/ 1026617 w 2219956"/>
              <a:gd name="connsiteY4" fmla="*/ 1666667 h 5950941"/>
              <a:gd name="connsiteX5" fmla="*/ 1149447 w 2219956"/>
              <a:gd name="connsiteY5" fmla="*/ 1966918 h 5950941"/>
              <a:gd name="connsiteX6" fmla="*/ 1285925 w 2219956"/>
              <a:gd name="connsiteY6" fmla="*/ 2430942 h 5950941"/>
              <a:gd name="connsiteX7" fmla="*/ 1818187 w 2219956"/>
              <a:gd name="connsiteY7" fmla="*/ 5733700 h 5950941"/>
              <a:gd name="connsiteX8" fmla="*/ 1818187 w 2219956"/>
              <a:gd name="connsiteY8" fmla="*/ 5556279 h 5950941"/>
              <a:gd name="connsiteX9" fmla="*/ 1709005 w 2219956"/>
              <a:gd name="connsiteY9" fmla="*/ 4914834 h 5950941"/>
              <a:gd name="connsiteX10" fmla="*/ 248695 w 2219956"/>
              <a:gd name="connsiteY10" fmla="*/ 997927 h 5950941"/>
              <a:gd name="connsiteX11" fmla="*/ 275990 w 2219956"/>
              <a:gd name="connsiteY11" fmla="*/ 1134404 h 5950941"/>
              <a:gd name="connsiteX12" fmla="*/ 1504289 w 2219956"/>
              <a:gd name="connsiteY12" fmla="*/ 3263455 h 5950941"/>
              <a:gd name="connsiteX13" fmla="*/ 1094856 w 2219956"/>
              <a:gd name="connsiteY13" fmla="*/ 2526476 h 5950941"/>
              <a:gd name="connsiteX14" fmla="*/ 71274 w 2219956"/>
              <a:gd name="connsiteY14" fmla="*/ 315539 h 5950941"/>
              <a:gd name="connsiteX15" fmla="*/ 180456 w 2219956"/>
              <a:gd name="connsiteY15" fmla="*/ 520255 h 5950941"/>
              <a:gd name="connsiteX16" fmla="*/ 931083 w 2219956"/>
              <a:gd name="connsiteY16" fmla="*/ 1066166 h 5950941"/>
              <a:gd name="connsiteX17" fmla="*/ 712719 w 2219956"/>
              <a:gd name="connsiteY17" fmla="*/ 956983 h 5950941"/>
              <a:gd name="connsiteX18" fmla="*/ 30331 w 2219956"/>
              <a:gd name="connsiteY18" fmla="*/ 1640 h 595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19956" h="5950941">
                <a:moveTo>
                  <a:pt x="30331" y="1640"/>
                </a:moveTo>
                <a:cubicBezTo>
                  <a:pt x="114492" y="44858"/>
                  <a:pt x="871943" y="467939"/>
                  <a:pt x="1217686" y="1216291"/>
                </a:cubicBezTo>
                <a:cubicBezTo>
                  <a:pt x="1563429" y="1964643"/>
                  <a:pt x="1959214" y="3986787"/>
                  <a:pt x="2104790" y="4491754"/>
                </a:cubicBezTo>
                <a:cubicBezTo>
                  <a:pt x="2250366" y="4996721"/>
                  <a:pt x="2270838" y="4716942"/>
                  <a:pt x="2091143" y="4246094"/>
                </a:cubicBezTo>
                <a:cubicBezTo>
                  <a:pt x="1911448" y="3775246"/>
                  <a:pt x="1183566" y="2046530"/>
                  <a:pt x="1026617" y="1666667"/>
                </a:cubicBezTo>
                <a:cubicBezTo>
                  <a:pt x="869668" y="1286804"/>
                  <a:pt x="1106229" y="1839539"/>
                  <a:pt x="1149447" y="1966918"/>
                </a:cubicBezTo>
                <a:cubicBezTo>
                  <a:pt x="1192665" y="2094297"/>
                  <a:pt x="1174468" y="1803145"/>
                  <a:pt x="1285925" y="2430942"/>
                </a:cubicBezTo>
                <a:cubicBezTo>
                  <a:pt x="1397382" y="3058739"/>
                  <a:pt x="1729477" y="5212811"/>
                  <a:pt x="1818187" y="5733700"/>
                </a:cubicBezTo>
                <a:cubicBezTo>
                  <a:pt x="1906897" y="6254589"/>
                  <a:pt x="1836384" y="5692757"/>
                  <a:pt x="1818187" y="5556279"/>
                </a:cubicBezTo>
                <a:cubicBezTo>
                  <a:pt x="1799990" y="5419801"/>
                  <a:pt x="1970587" y="5674559"/>
                  <a:pt x="1709005" y="4914834"/>
                </a:cubicBezTo>
                <a:cubicBezTo>
                  <a:pt x="1447423" y="4155109"/>
                  <a:pt x="487531" y="1627999"/>
                  <a:pt x="248695" y="997927"/>
                </a:cubicBezTo>
                <a:cubicBezTo>
                  <a:pt x="9859" y="367855"/>
                  <a:pt x="66724" y="756816"/>
                  <a:pt x="275990" y="1134404"/>
                </a:cubicBezTo>
                <a:cubicBezTo>
                  <a:pt x="485256" y="1511992"/>
                  <a:pt x="1367811" y="3031443"/>
                  <a:pt x="1504289" y="3263455"/>
                </a:cubicBezTo>
                <a:cubicBezTo>
                  <a:pt x="1640767" y="3495467"/>
                  <a:pt x="1333692" y="3017795"/>
                  <a:pt x="1094856" y="2526476"/>
                </a:cubicBezTo>
                <a:cubicBezTo>
                  <a:pt x="856020" y="2035157"/>
                  <a:pt x="223674" y="649909"/>
                  <a:pt x="71274" y="315539"/>
                </a:cubicBezTo>
                <a:cubicBezTo>
                  <a:pt x="-81126" y="-18831"/>
                  <a:pt x="37154" y="395150"/>
                  <a:pt x="180456" y="520255"/>
                </a:cubicBezTo>
                <a:cubicBezTo>
                  <a:pt x="323758" y="645360"/>
                  <a:pt x="842373" y="993378"/>
                  <a:pt x="931083" y="1066166"/>
                </a:cubicBezTo>
                <a:cubicBezTo>
                  <a:pt x="1019793" y="1138954"/>
                  <a:pt x="856020" y="1132129"/>
                  <a:pt x="712719" y="956983"/>
                </a:cubicBezTo>
                <a:cubicBezTo>
                  <a:pt x="569418" y="781837"/>
                  <a:pt x="-53830" y="-41578"/>
                  <a:pt x="30331" y="1640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14D4D9CB-F01B-F281-6399-8820FB4BDF5D}"/>
              </a:ext>
            </a:extLst>
          </p:cNvPr>
          <p:cNvSpPr/>
          <p:nvPr/>
        </p:nvSpPr>
        <p:spPr>
          <a:xfrm>
            <a:off x="6473232" y="7355867"/>
            <a:ext cx="2249154" cy="5443986"/>
          </a:xfrm>
          <a:custGeom>
            <a:avLst/>
            <a:gdLst>
              <a:gd name="connsiteX0" fmla="*/ 760081 w 2249154"/>
              <a:gd name="connsiteY0" fmla="*/ 276 h 5443986"/>
              <a:gd name="connsiteX1" fmla="*/ 104989 w 2249154"/>
              <a:gd name="connsiteY1" fmla="*/ 2429578 h 5443986"/>
              <a:gd name="connsiteX2" fmla="*/ 241467 w 2249154"/>
              <a:gd name="connsiteY2" fmla="*/ 2006497 h 5443986"/>
              <a:gd name="connsiteX3" fmla="*/ 746434 w 2249154"/>
              <a:gd name="connsiteY3" fmla="*/ 901029 h 5443986"/>
              <a:gd name="connsiteX4" fmla="*/ 691843 w 2249154"/>
              <a:gd name="connsiteY4" fmla="*/ 1064802 h 5443986"/>
              <a:gd name="connsiteX5" fmla="*/ 705490 w 2249154"/>
              <a:gd name="connsiteY5" fmla="*/ 1392348 h 5443986"/>
              <a:gd name="connsiteX6" fmla="*/ 1961084 w 2249154"/>
              <a:gd name="connsiteY6" fmla="*/ 4394855 h 5443986"/>
              <a:gd name="connsiteX7" fmla="*/ 1305992 w 2249154"/>
              <a:gd name="connsiteY7" fmla="*/ 2839011 h 5443986"/>
              <a:gd name="connsiteX8" fmla="*/ 650899 w 2249154"/>
              <a:gd name="connsiteY8" fmla="*/ 2306748 h 5443986"/>
              <a:gd name="connsiteX9" fmla="*/ 732786 w 2249154"/>
              <a:gd name="connsiteY9" fmla="*/ 2566055 h 5443986"/>
              <a:gd name="connsiteX10" fmla="*/ 978446 w 2249154"/>
              <a:gd name="connsiteY10" fmla="*/ 3139261 h 5443986"/>
              <a:gd name="connsiteX11" fmla="*/ 569013 w 2249154"/>
              <a:gd name="connsiteY11" fmla="*/ 2088384 h 5443986"/>
              <a:gd name="connsiteX12" fmla="*/ 841968 w 2249154"/>
              <a:gd name="connsiteY12" fmla="*/ 2647942 h 5443986"/>
              <a:gd name="connsiteX13" fmla="*/ 1933789 w 2249154"/>
              <a:gd name="connsiteY13" fmla="*/ 5200073 h 5443986"/>
              <a:gd name="connsiteX14" fmla="*/ 2247687 w 2249154"/>
              <a:gd name="connsiteY14" fmla="*/ 5350199 h 5443986"/>
              <a:gd name="connsiteX15" fmla="*/ 2015675 w 2249154"/>
              <a:gd name="connsiteY15" fmla="*/ 5281960 h 5443986"/>
              <a:gd name="connsiteX16" fmla="*/ 1265049 w 2249154"/>
              <a:gd name="connsiteY16" fmla="*/ 3876240 h 5443986"/>
              <a:gd name="connsiteX17" fmla="*/ 200523 w 2249154"/>
              <a:gd name="connsiteY17" fmla="*/ 2402282 h 5443986"/>
              <a:gd name="connsiteX18" fmla="*/ 186875 w 2249154"/>
              <a:gd name="connsiteY18" fmla="*/ 1774485 h 5443986"/>
              <a:gd name="connsiteX19" fmla="*/ 23102 w 2249154"/>
              <a:gd name="connsiteY19" fmla="*/ 2265805 h 5443986"/>
              <a:gd name="connsiteX20" fmla="*/ 760081 w 2249154"/>
              <a:gd name="connsiteY20" fmla="*/ 276 h 544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49154" h="5443986">
                <a:moveTo>
                  <a:pt x="760081" y="276"/>
                </a:moveTo>
                <a:cubicBezTo>
                  <a:pt x="773729" y="27572"/>
                  <a:pt x="191425" y="2095208"/>
                  <a:pt x="104989" y="2429578"/>
                </a:cubicBezTo>
                <a:cubicBezTo>
                  <a:pt x="18553" y="2763948"/>
                  <a:pt x="134560" y="2261255"/>
                  <a:pt x="241467" y="2006497"/>
                </a:cubicBezTo>
                <a:cubicBezTo>
                  <a:pt x="348374" y="1751739"/>
                  <a:pt x="671371" y="1057978"/>
                  <a:pt x="746434" y="901029"/>
                </a:cubicBezTo>
                <a:cubicBezTo>
                  <a:pt x="821497" y="744080"/>
                  <a:pt x="698667" y="982916"/>
                  <a:pt x="691843" y="1064802"/>
                </a:cubicBezTo>
                <a:cubicBezTo>
                  <a:pt x="685019" y="1146689"/>
                  <a:pt x="493950" y="837339"/>
                  <a:pt x="705490" y="1392348"/>
                </a:cubicBezTo>
                <a:cubicBezTo>
                  <a:pt x="917030" y="1947357"/>
                  <a:pt x="1861000" y="4153745"/>
                  <a:pt x="1961084" y="4394855"/>
                </a:cubicBezTo>
                <a:cubicBezTo>
                  <a:pt x="2061168" y="4635965"/>
                  <a:pt x="1524356" y="3187029"/>
                  <a:pt x="1305992" y="2839011"/>
                </a:cubicBezTo>
                <a:cubicBezTo>
                  <a:pt x="1087628" y="2490993"/>
                  <a:pt x="746433" y="2352241"/>
                  <a:pt x="650899" y="2306748"/>
                </a:cubicBezTo>
                <a:cubicBezTo>
                  <a:pt x="555365" y="2261255"/>
                  <a:pt x="678195" y="2427303"/>
                  <a:pt x="732786" y="2566055"/>
                </a:cubicBezTo>
                <a:cubicBezTo>
                  <a:pt x="787377" y="2704807"/>
                  <a:pt x="1005741" y="3218873"/>
                  <a:pt x="978446" y="3139261"/>
                </a:cubicBezTo>
                <a:cubicBezTo>
                  <a:pt x="951151" y="3059649"/>
                  <a:pt x="591759" y="2170270"/>
                  <a:pt x="569013" y="2088384"/>
                </a:cubicBezTo>
                <a:cubicBezTo>
                  <a:pt x="546267" y="2006498"/>
                  <a:pt x="614505" y="2129327"/>
                  <a:pt x="841968" y="2647942"/>
                </a:cubicBezTo>
                <a:cubicBezTo>
                  <a:pt x="1069431" y="3166557"/>
                  <a:pt x="1699503" y="4749697"/>
                  <a:pt x="1933789" y="5200073"/>
                </a:cubicBezTo>
                <a:cubicBezTo>
                  <a:pt x="2168075" y="5650449"/>
                  <a:pt x="2234039" y="5336551"/>
                  <a:pt x="2247687" y="5350199"/>
                </a:cubicBezTo>
                <a:cubicBezTo>
                  <a:pt x="2261335" y="5363847"/>
                  <a:pt x="2179448" y="5527620"/>
                  <a:pt x="2015675" y="5281960"/>
                </a:cubicBezTo>
                <a:cubicBezTo>
                  <a:pt x="1851902" y="5036300"/>
                  <a:pt x="1567574" y="4356186"/>
                  <a:pt x="1265049" y="3876240"/>
                </a:cubicBezTo>
                <a:cubicBezTo>
                  <a:pt x="962524" y="3396294"/>
                  <a:pt x="380219" y="2752574"/>
                  <a:pt x="200523" y="2402282"/>
                </a:cubicBezTo>
                <a:cubicBezTo>
                  <a:pt x="20827" y="2051990"/>
                  <a:pt x="216445" y="1797231"/>
                  <a:pt x="186875" y="1774485"/>
                </a:cubicBezTo>
                <a:cubicBezTo>
                  <a:pt x="157305" y="1751739"/>
                  <a:pt x="-72432" y="2556957"/>
                  <a:pt x="23102" y="2265805"/>
                </a:cubicBezTo>
                <a:cubicBezTo>
                  <a:pt x="118636" y="1974653"/>
                  <a:pt x="746433" y="-27020"/>
                  <a:pt x="760081" y="27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E82C353B-C11F-E012-800F-63951D7734FC}"/>
              </a:ext>
            </a:extLst>
          </p:cNvPr>
          <p:cNvSpPr/>
          <p:nvPr/>
        </p:nvSpPr>
        <p:spPr>
          <a:xfrm>
            <a:off x="6562157" y="9266883"/>
            <a:ext cx="2456852" cy="3830476"/>
          </a:xfrm>
          <a:custGeom>
            <a:avLst/>
            <a:gdLst>
              <a:gd name="connsiteX0" fmla="*/ 2416 w 2456852"/>
              <a:gd name="connsiteY0" fmla="*/ 614096 h 3830476"/>
              <a:gd name="connsiteX1" fmla="*/ 1107885 w 2456852"/>
              <a:gd name="connsiteY1" fmla="*/ 2292771 h 3830476"/>
              <a:gd name="connsiteX2" fmla="*/ 2404422 w 2456852"/>
              <a:gd name="connsiteY2" fmla="*/ 3712138 h 3830476"/>
              <a:gd name="connsiteX3" fmla="*/ 2117819 w 2456852"/>
              <a:gd name="connsiteY3" fmla="*/ 3343648 h 3830476"/>
              <a:gd name="connsiteX4" fmla="*/ 1326249 w 2456852"/>
              <a:gd name="connsiteY4" fmla="*/ 122777 h 3830476"/>
              <a:gd name="connsiteX5" fmla="*/ 1449079 w 2456852"/>
              <a:gd name="connsiteY5" fmla="*/ 805165 h 3830476"/>
              <a:gd name="connsiteX6" fmla="*/ 1326249 w 2456852"/>
              <a:gd name="connsiteY6" fmla="*/ 2074407 h 3830476"/>
              <a:gd name="connsiteX7" fmla="*/ 1926750 w 2456852"/>
              <a:gd name="connsiteY7" fmla="*/ 3589308 h 3830476"/>
              <a:gd name="connsiteX8" fmla="*/ 1749330 w 2456852"/>
              <a:gd name="connsiteY8" fmla="*/ 3439183 h 3830476"/>
              <a:gd name="connsiteX9" fmla="*/ 193485 w 2456852"/>
              <a:gd name="connsiteY9" fmla="*/ 1487553 h 3830476"/>
              <a:gd name="connsiteX10" fmla="*/ 793986 w 2456852"/>
              <a:gd name="connsiteY10" fmla="*/ 2374657 h 3830476"/>
              <a:gd name="connsiteX11" fmla="*/ 2416 w 2456852"/>
              <a:gd name="connsiteY11" fmla="*/ 614096 h 383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6852" h="3830476">
                <a:moveTo>
                  <a:pt x="2416" y="614096"/>
                </a:moveTo>
                <a:cubicBezTo>
                  <a:pt x="54732" y="600448"/>
                  <a:pt x="707551" y="1776431"/>
                  <a:pt x="1107885" y="2292771"/>
                </a:cubicBezTo>
                <a:cubicBezTo>
                  <a:pt x="1508219" y="2809111"/>
                  <a:pt x="2236100" y="3536992"/>
                  <a:pt x="2404422" y="3712138"/>
                </a:cubicBezTo>
                <a:cubicBezTo>
                  <a:pt x="2572744" y="3887284"/>
                  <a:pt x="2297514" y="3941875"/>
                  <a:pt x="2117819" y="3343648"/>
                </a:cubicBezTo>
                <a:cubicBezTo>
                  <a:pt x="1938124" y="2745421"/>
                  <a:pt x="1437706" y="545857"/>
                  <a:pt x="1326249" y="122777"/>
                </a:cubicBezTo>
                <a:cubicBezTo>
                  <a:pt x="1214792" y="-300304"/>
                  <a:pt x="1449079" y="479893"/>
                  <a:pt x="1449079" y="805165"/>
                </a:cubicBezTo>
                <a:cubicBezTo>
                  <a:pt x="1449079" y="1130437"/>
                  <a:pt x="1246637" y="1610383"/>
                  <a:pt x="1326249" y="2074407"/>
                </a:cubicBezTo>
                <a:cubicBezTo>
                  <a:pt x="1405861" y="2538431"/>
                  <a:pt x="1856237" y="3361845"/>
                  <a:pt x="1926750" y="3589308"/>
                </a:cubicBezTo>
                <a:cubicBezTo>
                  <a:pt x="1997263" y="3816771"/>
                  <a:pt x="2038207" y="3789475"/>
                  <a:pt x="1749330" y="3439183"/>
                </a:cubicBezTo>
                <a:cubicBezTo>
                  <a:pt x="1460453" y="3088891"/>
                  <a:pt x="352709" y="1664974"/>
                  <a:pt x="193485" y="1487553"/>
                </a:cubicBezTo>
                <a:cubicBezTo>
                  <a:pt x="34261" y="1310132"/>
                  <a:pt x="823556" y="2520233"/>
                  <a:pt x="793986" y="2374657"/>
                </a:cubicBezTo>
                <a:cubicBezTo>
                  <a:pt x="764416" y="2229081"/>
                  <a:pt x="-49900" y="627744"/>
                  <a:pt x="2416" y="614096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F45A55D0-19AA-864A-7935-FCB1F39DBB52}"/>
              </a:ext>
            </a:extLst>
          </p:cNvPr>
          <p:cNvSpPr/>
          <p:nvPr/>
        </p:nvSpPr>
        <p:spPr>
          <a:xfrm>
            <a:off x="396444" y="4908597"/>
            <a:ext cx="1886510" cy="7130595"/>
          </a:xfrm>
          <a:custGeom>
            <a:avLst/>
            <a:gdLst>
              <a:gd name="connsiteX0" fmla="*/ 558899 w 1886510"/>
              <a:gd name="connsiteY0" fmla="*/ 4597 h 7130595"/>
              <a:gd name="connsiteX1" fmla="*/ 1718959 w 1886510"/>
              <a:gd name="connsiteY1" fmla="*/ 1737863 h 7130595"/>
              <a:gd name="connsiteX2" fmla="*/ 1609777 w 1886510"/>
              <a:gd name="connsiteY2" fmla="*/ 3798675 h 7130595"/>
              <a:gd name="connsiteX3" fmla="*/ 1664368 w 1886510"/>
              <a:gd name="connsiteY3" fmla="*/ 3334651 h 7130595"/>
              <a:gd name="connsiteX4" fmla="*/ 1882732 w 1886510"/>
              <a:gd name="connsiteY4" fmla="*/ 1833397 h 7130595"/>
              <a:gd name="connsiteX5" fmla="*/ 1459652 w 1886510"/>
              <a:gd name="connsiteY5" fmla="*/ 3621254 h 7130595"/>
              <a:gd name="connsiteX6" fmla="*/ 1282231 w 1886510"/>
              <a:gd name="connsiteY6" fmla="*/ 6883069 h 7130595"/>
              <a:gd name="connsiteX7" fmla="*/ 1268583 w 1886510"/>
              <a:gd name="connsiteY7" fmla="*/ 6268919 h 7130595"/>
              <a:gd name="connsiteX8" fmla="*/ 53932 w 1886510"/>
              <a:gd name="connsiteY8" fmla="*/ 1246543 h 7130595"/>
              <a:gd name="connsiteX9" fmla="*/ 204057 w 1886510"/>
              <a:gd name="connsiteY9" fmla="*/ 2065409 h 7130595"/>
              <a:gd name="connsiteX10" fmla="*/ 122171 w 1886510"/>
              <a:gd name="connsiteY10" fmla="*/ 5354519 h 7130595"/>
              <a:gd name="connsiteX11" fmla="*/ 163114 w 1886510"/>
              <a:gd name="connsiteY11" fmla="*/ 4194460 h 7130595"/>
              <a:gd name="connsiteX12" fmla="*/ 463365 w 1886510"/>
              <a:gd name="connsiteY12" fmla="*/ 2174591 h 7130595"/>
              <a:gd name="connsiteX13" fmla="*/ 941037 w 1886510"/>
              <a:gd name="connsiteY13" fmla="*/ 1260191 h 7130595"/>
              <a:gd name="connsiteX14" fmla="*/ 558899 w 1886510"/>
              <a:gd name="connsiteY14" fmla="*/ 4597 h 713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86510" h="7130595">
                <a:moveTo>
                  <a:pt x="558899" y="4597"/>
                </a:moveTo>
                <a:cubicBezTo>
                  <a:pt x="688553" y="84209"/>
                  <a:pt x="1543813" y="1105517"/>
                  <a:pt x="1718959" y="1737863"/>
                </a:cubicBezTo>
                <a:cubicBezTo>
                  <a:pt x="1894105" y="2370209"/>
                  <a:pt x="1618875" y="3532544"/>
                  <a:pt x="1609777" y="3798675"/>
                </a:cubicBezTo>
                <a:cubicBezTo>
                  <a:pt x="1600679" y="4064806"/>
                  <a:pt x="1618876" y="3662197"/>
                  <a:pt x="1664368" y="3334651"/>
                </a:cubicBezTo>
                <a:cubicBezTo>
                  <a:pt x="1709860" y="3007105"/>
                  <a:pt x="1916851" y="1785630"/>
                  <a:pt x="1882732" y="1833397"/>
                </a:cubicBezTo>
                <a:cubicBezTo>
                  <a:pt x="1848613" y="1881164"/>
                  <a:pt x="1559735" y="2779642"/>
                  <a:pt x="1459652" y="3621254"/>
                </a:cubicBezTo>
                <a:cubicBezTo>
                  <a:pt x="1359569" y="4462866"/>
                  <a:pt x="1314076" y="6441792"/>
                  <a:pt x="1282231" y="6883069"/>
                </a:cubicBezTo>
                <a:cubicBezTo>
                  <a:pt x="1250386" y="7324347"/>
                  <a:pt x="1473300" y="7208340"/>
                  <a:pt x="1268583" y="6268919"/>
                </a:cubicBezTo>
                <a:cubicBezTo>
                  <a:pt x="1063867" y="5329498"/>
                  <a:pt x="231353" y="1947128"/>
                  <a:pt x="53932" y="1246543"/>
                </a:cubicBezTo>
                <a:cubicBezTo>
                  <a:pt x="-123489" y="545958"/>
                  <a:pt x="192684" y="1380746"/>
                  <a:pt x="204057" y="2065409"/>
                </a:cubicBezTo>
                <a:cubicBezTo>
                  <a:pt x="215430" y="2750072"/>
                  <a:pt x="128995" y="4999677"/>
                  <a:pt x="122171" y="5354519"/>
                </a:cubicBezTo>
                <a:cubicBezTo>
                  <a:pt x="115347" y="5709361"/>
                  <a:pt x="106248" y="4724448"/>
                  <a:pt x="163114" y="4194460"/>
                </a:cubicBezTo>
                <a:cubicBezTo>
                  <a:pt x="219980" y="3664472"/>
                  <a:pt x="333711" y="2663636"/>
                  <a:pt x="463365" y="2174591"/>
                </a:cubicBezTo>
                <a:cubicBezTo>
                  <a:pt x="593019" y="1685546"/>
                  <a:pt x="920565" y="1619582"/>
                  <a:pt x="941037" y="1260191"/>
                </a:cubicBezTo>
                <a:cubicBezTo>
                  <a:pt x="961509" y="900800"/>
                  <a:pt x="429245" y="-75015"/>
                  <a:pt x="558899" y="4597"/>
                </a:cubicBezTo>
                <a:close/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FF2BF8FB-F0E9-E0C2-0EF3-F652C69467D8}"/>
              </a:ext>
            </a:extLst>
          </p:cNvPr>
          <p:cNvSpPr/>
          <p:nvPr/>
        </p:nvSpPr>
        <p:spPr>
          <a:xfrm>
            <a:off x="101101" y="5958252"/>
            <a:ext cx="1623502" cy="6380399"/>
          </a:xfrm>
          <a:custGeom>
            <a:avLst/>
            <a:gdLst>
              <a:gd name="connsiteX0" fmla="*/ 1618517 w 1623502"/>
              <a:gd name="connsiteY0" fmla="*/ 33115 h 6380399"/>
              <a:gd name="connsiteX1" fmla="*/ 362923 w 1623502"/>
              <a:gd name="connsiteY1" fmla="*/ 3677067 h 6380399"/>
              <a:gd name="connsiteX2" fmla="*/ 89968 w 1623502"/>
              <a:gd name="connsiteY2" fmla="*/ 6092721 h 6380399"/>
              <a:gd name="connsiteX3" fmla="*/ 89968 w 1623502"/>
              <a:gd name="connsiteY3" fmla="*/ 5751527 h 6380399"/>
              <a:gd name="connsiteX4" fmla="*/ 1154493 w 1623502"/>
              <a:gd name="connsiteY4" fmla="*/ 865629 h 6380399"/>
              <a:gd name="connsiteX5" fmla="*/ 813299 w 1623502"/>
              <a:gd name="connsiteY5" fmla="*/ 1820972 h 6380399"/>
              <a:gd name="connsiteX6" fmla="*/ 1618517 w 1623502"/>
              <a:gd name="connsiteY6" fmla="*/ 33115 h 638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23502" h="6380399">
                <a:moveTo>
                  <a:pt x="1618517" y="33115"/>
                </a:moveTo>
                <a:cubicBezTo>
                  <a:pt x="1543454" y="342464"/>
                  <a:pt x="617681" y="2667133"/>
                  <a:pt x="362923" y="3677067"/>
                </a:cubicBezTo>
                <a:cubicBezTo>
                  <a:pt x="108165" y="4687001"/>
                  <a:pt x="135460" y="5746978"/>
                  <a:pt x="89968" y="6092721"/>
                </a:cubicBezTo>
                <a:cubicBezTo>
                  <a:pt x="44476" y="6438464"/>
                  <a:pt x="-87453" y="6622709"/>
                  <a:pt x="89968" y="5751527"/>
                </a:cubicBezTo>
                <a:cubicBezTo>
                  <a:pt x="267389" y="4880345"/>
                  <a:pt x="1033938" y="1520722"/>
                  <a:pt x="1154493" y="865629"/>
                </a:cubicBezTo>
                <a:cubicBezTo>
                  <a:pt x="1275048" y="210536"/>
                  <a:pt x="729138" y="1961999"/>
                  <a:pt x="813299" y="1820972"/>
                </a:cubicBezTo>
                <a:cubicBezTo>
                  <a:pt x="897460" y="1679945"/>
                  <a:pt x="1693580" y="-276234"/>
                  <a:pt x="1618517" y="33115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4FD0E9E7-150F-D9AC-2070-F5C4897DB27F}"/>
              </a:ext>
            </a:extLst>
          </p:cNvPr>
          <p:cNvSpPr/>
          <p:nvPr/>
        </p:nvSpPr>
        <p:spPr>
          <a:xfrm>
            <a:off x="6890511" y="587092"/>
            <a:ext cx="2622841" cy="1022598"/>
          </a:xfrm>
          <a:custGeom>
            <a:avLst/>
            <a:gdLst>
              <a:gd name="connsiteX0" fmla="*/ 15256 w 2622841"/>
              <a:gd name="connsiteY0" fmla="*/ 13409 h 1022598"/>
              <a:gd name="connsiteX1" fmla="*/ 2048773 w 2622841"/>
              <a:gd name="connsiteY1" fmla="*/ 27057 h 1022598"/>
              <a:gd name="connsiteX2" fmla="*/ 1516510 w 2622841"/>
              <a:gd name="connsiteY2" fmla="*/ 54353 h 1022598"/>
              <a:gd name="connsiteX3" fmla="*/ 397393 w 2622841"/>
              <a:gd name="connsiteY3" fmla="*/ 286365 h 1022598"/>
              <a:gd name="connsiteX4" fmla="*/ 916008 w 2622841"/>
              <a:gd name="connsiteY4" fmla="*/ 163535 h 1022598"/>
              <a:gd name="connsiteX5" fmla="*/ 2567388 w 2622841"/>
              <a:gd name="connsiteY5" fmla="*/ 259069 h 1022598"/>
              <a:gd name="connsiteX6" fmla="*/ 1884999 w 2622841"/>
              <a:gd name="connsiteY6" fmla="*/ 313660 h 1022598"/>
              <a:gd name="connsiteX7" fmla="*/ 165382 w 2622841"/>
              <a:gd name="connsiteY7" fmla="*/ 1009696 h 1022598"/>
              <a:gd name="connsiteX8" fmla="*/ 806826 w 2622841"/>
              <a:gd name="connsiteY8" fmla="*/ 736741 h 1022598"/>
              <a:gd name="connsiteX9" fmla="*/ 2540092 w 2622841"/>
              <a:gd name="connsiteY9" fmla="*/ 368251 h 1022598"/>
              <a:gd name="connsiteX10" fmla="*/ 2226193 w 2622841"/>
              <a:gd name="connsiteY10" fmla="*/ 450138 h 1022598"/>
              <a:gd name="connsiteX11" fmla="*/ 1175316 w 2622841"/>
              <a:gd name="connsiteY11" fmla="*/ 231774 h 1022598"/>
              <a:gd name="connsiteX12" fmla="*/ 15256 w 2622841"/>
              <a:gd name="connsiteY12" fmla="*/ 13409 h 1022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2841" h="1022598">
                <a:moveTo>
                  <a:pt x="15256" y="13409"/>
                </a:moveTo>
                <a:cubicBezTo>
                  <a:pt x="160832" y="-20710"/>
                  <a:pt x="1798564" y="20233"/>
                  <a:pt x="2048773" y="27057"/>
                </a:cubicBezTo>
                <a:cubicBezTo>
                  <a:pt x="2298982" y="33881"/>
                  <a:pt x="1791740" y="11135"/>
                  <a:pt x="1516510" y="54353"/>
                </a:cubicBezTo>
                <a:cubicBezTo>
                  <a:pt x="1241280" y="97571"/>
                  <a:pt x="497477" y="268168"/>
                  <a:pt x="397393" y="286365"/>
                </a:cubicBezTo>
                <a:cubicBezTo>
                  <a:pt x="297309" y="304562"/>
                  <a:pt x="554342" y="168084"/>
                  <a:pt x="916008" y="163535"/>
                </a:cubicBezTo>
                <a:cubicBezTo>
                  <a:pt x="1277674" y="158986"/>
                  <a:pt x="2405890" y="234048"/>
                  <a:pt x="2567388" y="259069"/>
                </a:cubicBezTo>
                <a:cubicBezTo>
                  <a:pt x="2728886" y="284090"/>
                  <a:pt x="2285333" y="188556"/>
                  <a:pt x="1884999" y="313660"/>
                </a:cubicBezTo>
                <a:cubicBezTo>
                  <a:pt x="1484665" y="438764"/>
                  <a:pt x="345077" y="939183"/>
                  <a:pt x="165382" y="1009696"/>
                </a:cubicBezTo>
                <a:cubicBezTo>
                  <a:pt x="-14313" y="1080209"/>
                  <a:pt x="411041" y="843649"/>
                  <a:pt x="806826" y="736741"/>
                </a:cubicBezTo>
                <a:cubicBezTo>
                  <a:pt x="1202611" y="629834"/>
                  <a:pt x="2303531" y="416018"/>
                  <a:pt x="2540092" y="368251"/>
                </a:cubicBezTo>
                <a:cubicBezTo>
                  <a:pt x="2776653" y="320484"/>
                  <a:pt x="2453656" y="472884"/>
                  <a:pt x="2226193" y="450138"/>
                </a:cubicBezTo>
                <a:cubicBezTo>
                  <a:pt x="1998730" y="427392"/>
                  <a:pt x="1546080" y="304562"/>
                  <a:pt x="1175316" y="231774"/>
                </a:cubicBezTo>
                <a:cubicBezTo>
                  <a:pt x="804552" y="158986"/>
                  <a:pt x="-130320" y="47528"/>
                  <a:pt x="15256" y="13409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D96B24F1-FC0D-9C80-A4AC-73C1E5F803B2}"/>
              </a:ext>
            </a:extLst>
          </p:cNvPr>
          <p:cNvSpPr/>
          <p:nvPr/>
        </p:nvSpPr>
        <p:spPr>
          <a:xfrm>
            <a:off x="6965026" y="8218289"/>
            <a:ext cx="2263837" cy="4375254"/>
          </a:xfrm>
          <a:custGeom>
            <a:avLst/>
            <a:gdLst>
              <a:gd name="connsiteX0" fmla="*/ 22628 w 2263837"/>
              <a:gd name="connsiteY0" fmla="*/ 871120 h 4375254"/>
              <a:gd name="connsiteX1" fmla="*/ 2097087 w 2263837"/>
              <a:gd name="connsiteY1" fmla="*/ 898415 h 4375254"/>
              <a:gd name="connsiteX2" fmla="*/ 1469290 w 2263837"/>
              <a:gd name="connsiteY2" fmla="*/ 980302 h 4375254"/>
              <a:gd name="connsiteX3" fmla="*/ 541243 w 2263837"/>
              <a:gd name="connsiteY3" fmla="*/ 1539860 h 4375254"/>
              <a:gd name="connsiteX4" fmla="*/ 991619 w 2263837"/>
              <a:gd name="connsiteY4" fmla="*/ 1280553 h 4375254"/>
              <a:gd name="connsiteX5" fmla="*/ 2233565 w 2263837"/>
              <a:gd name="connsiteY5" fmla="*/ 1403383 h 4375254"/>
              <a:gd name="connsiteX6" fmla="*/ 1769541 w 2263837"/>
              <a:gd name="connsiteY6" fmla="*/ 1403383 h 4375254"/>
              <a:gd name="connsiteX7" fmla="*/ 541243 w 2263837"/>
              <a:gd name="connsiteY7" fmla="*/ 2249544 h 4375254"/>
              <a:gd name="connsiteX8" fmla="*/ 1387404 w 2263837"/>
              <a:gd name="connsiteY8" fmla="*/ 1635395 h 4375254"/>
              <a:gd name="connsiteX9" fmla="*/ 2247213 w 2263837"/>
              <a:gd name="connsiteY9" fmla="*/ 843824 h 4375254"/>
              <a:gd name="connsiteX10" fmla="*/ 1414699 w 2263837"/>
              <a:gd name="connsiteY10" fmla="*/ 775586 h 4375254"/>
              <a:gd name="connsiteX11" fmla="*/ 432061 w 2263837"/>
              <a:gd name="connsiteY11" fmla="*/ 134141 h 4375254"/>
              <a:gd name="connsiteX12" fmla="*/ 814198 w 2263837"/>
              <a:gd name="connsiteY12" fmla="*/ 557221 h 4375254"/>
              <a:gd name="connsiteX13" fmla="*/ 459356 w 2263837"/>
              <a:gd name="connsiteY13" fmla="*/ 161436 h 4375254"/>
              <a:gd name="connsiteX14" fmla="*/ 1892371 w 2263837"/>
              <a:gd name="connsiteY14" fmla="*/ 3709854 h 4375254"/>
              <a:gd name="connsiteX15" fmla="*/ 1701302 w 2263837"/>
              <a:gd name="connsiteY15" fmla="*/ 3368660 h 4375254"/>
              <a:gd name="connsiteX16" fmla="*/ 1906019 w 2263837"/>
              <a:gd name="connsiteY16" fmla="*/ 4310356 h 4375254"/>
              <a:gd name="connsiteX17" fmla="*/ 1046210 w 2263837"/>
              <a:gd name="connsiteY17" fmla="*/ 1253257 h 4375254"/>
              <a:gd name="connsiteX18" fmla="*/ 22628 w 2263837"/>
              <a:gd name="connsiteY18" fmla="*/ 871120 h 4375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3837" h="4375254">
                <a:moveTo>
                  <a:pt x="22628" y="871120"/>
                </a:moveTo>
                <a:cubicBezTo>
                  <a:pt x="197774" y="811980"/>
                  <a:pt x="1855977" y="880218"/>
                  <a:pt x="2097087" y="898415"/>
                </a:cubicBezTo>
                <a:cubicBezTo>
                  <a:pt x="2338197" y="916612"/>
                  <a:pt x="1728597" y="873394"/>
                  <a:pt x="1469290" y="980302"/>
                </a:cubicBezTo>
                <a:cubicBezTo>
                  <a:pt x="1209983" y="1087210"/>
                  <a:pt x="620855" y="1489818"/>
                  <a:pt x="541243" y="1539860"/>
                </a:cubicBezTo>
                <a:cubicBezTo>
                  <a:pt x="461631" y="1589902"/>
                  <a:pt x="709565" y="1303299"/>
                  <a:pt x="991619" y="1280553"/>
                </a:cubicBezTo>
                <a:cubicBezTo>
                  <a:pt x="1273673" y="1257807"/>
                  <a:pt x="2103911" y="1382911"/>
                  <a:pt x="2233565" y="1403383"/>
                </a:cubicBezTo>
                <a:cubicBezTo>
                  <a:pt x="2363219" y="1423855"/>
                  <a:pt x="2051595" y="1262356"/>
                  <a:pt x="1769541" y="1403383"/>
                </a:cubicBezTo>
                <a:cubicBezTo>
                  <a:pt x="1487487" y="1544410"/>
                  <a:pt x="604932" y="2210875"/>
                  <a:pt x="541243" y="2249544"/>
                </a:cubicBezTo>
                <a:cubicBezTo>
                  <a:pt x="477554" y="2288213"/>
                  <a:pt x="1103076" y="1869682"/>
                  <a:pt x="1387404" y="1635395"/>
                </a:cubicBezTo>
                <a:cubicBezTo>
                  <a:pt x="1671732" y="1401108"/>
                  <a:pt x="2242664" y="987125"/>
                  <a:pt x="2247213" y="843824"/>
                </a:cubicBezTo>
                <a:cubicBezTo>
                  <a:pt x="2251762" y="700523"/>
                  <a:pt x="1717224" y="893866"/>
                  <a:pt x="1414699" y="775586"/>
                </a:cubicBezTo>
                <a:cubicBezTo>
                  <a:pt x="1112174" y="657306"/>
                  <a:pt x="532144" y="170535"/>
                  <a:pt x="432061" y="134141"/>
                </a:cubicBezTo>
                <a:cubicBezTo>
                  <a:pt x="331978" y="97747"/>
                  <a:pt x="809649" y="552672"/>
                  <a:pt x="814198" y="557221"/>
                </a:cubicBezTo>
                <a:cubicBezTo>
                  <a:pt x="818747" y="561770"/>
                  <a:pt x="279661" y="-364003"/>
                  <a:pt x="459356" y="161436"/>
                </a:cubicBezTo>
                <a:cubicBezTo>
                  <a:pt x="639051" y="686875"/>
                  <a:pt x="1685380" y="3175317"/>
                  <a:pt x="1892371" y="3709854"/>
                </a:cubicBezTo>
                <a:cubicBezTo>
                  <a:pt x="2099362" y="4244391"/>
                  <a:pt x="1699027" y="3268576"/>
                  <a:pt x="1701302" y="3368660"/>
                </a:cubicBezTo>
                <a:cubicBezTo>
                  <a:pt x="1703577" y="3468744"/>
                  <a:pt x="2015201" y="4662923"/>
                  <a:pt x="1906019" y="4310356"/>
                </a:cubicBezTo>
                <a:cubicBezTo>
                  <a:pt x="1796837" y="3957789"/>
                  <a:pt x="1355559" y="1826463"/>
                  <a:pt x="1046210" y="1253257"/>
                </a:cubicBezTo>
                <a:cubicBezTo>
                  <a:pt x="736861" y="680051"/>
                  <a:pt x="-152518" y="930260"/>
                  <a:pt x="22628" y="871120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971451EB-38B2-207C-4E82-E573179EF413}"/>
              </a:ext>
            </a:extLst>
          </p:cNvPr>
          <p:cNvSpPr/>
          <p:nvPr/>
        </p:nvSpPr>
        <p:spPr>
          <a:xfrm>
            <a:off x="3414634" y="1156065"/>
            <a:ext cx="391037" cy="2307866"/>
          </a:xfrm>
          <a:custGeom>
            <a:avLst/>
            <a:gdLst>
              <a:gd name="connsiteX0" fmla="*/ 390884 w 391037"/>
              <a:gd name="connsiteY0" fmla="*/ 382 h 2307866"/>
              <a:gd name="connsiteX1" fmla="*/ 54707 w 391037"/>
              <a:gd name="connsiteY1" fmla="*/ 1250959 h 2307866"/>
              <a:gd name="connsiteX2" fmla="*/ 95048 w 391037"/>
              <a:gd name="connsiteY2" fmla="*/ 2252764 h 2307866"/>
              <a:gd name="connsiteX3" fmla="*/ 95048 w 391037"/>
              <a:gd name="connsiteY3" fmla="*/ 2118294 h 2307866"/>
              <a:gd name="connsiteX4" fmla="*/ 7642 w 391037"/>
              <a:gd name="connsiteY4" fmla="*/ 1620753 h 2307866"/>
              <a:gd name="connsiteX5" fmla="*/ 121942 w 391037"/>
              <a:gd name="connsiteY5" fmla="*/ 390347 h 2307866"/>
              <a:gd name="connsiteX6" fmla="*/ 7642 w 391037"/>
              <a:gd name="connsiteY6" fmla="*/ 1109764 h 2307866"/>
              <a:gd name="connsiteX7" fmla="*/ 390884 w 391037"/>
              <a:gd name="connsiteY7" fmla="*/ 382 h 230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037" h="2307866">
                <a:moveTo>
                  <a:pt x="390884" y="382"/>
                </a:moveTo>
                <a:cubicBezTo>
                  <a:pt x="398728" y="23914"/>
                  <a:pt x="104013" y="875562"/>
                  <a:pt x="54707" y="1250959"/>
                </a:cubicBezTo>
                <a:cubicBezTo>
                  <a:pt x="5401" y="1626356"/>
                  <a:pt x="88325" y="2108208"/>
                  <a:pt x="95048" y="2252764"/>
                </a:cubicBezTo>
                <a:cubicBezTo>
                  <a:pt x="101771" y="2397320"/>
                  <a:pt x="109616" y="2223629"/>
                  <a:pt x="95048" y="2118294"/>
                </a:cubicBezTo>
                <a:cubicBezTo>
                  <a:pt x="80480" y="2012959"/>
                  <a:pt x="3160" y="1908744"/>
                  <a:pt x="7642" y="1620753"/>
                </a:cubicBezTo>
                <a:cubicBezTo>
                  <a:pt x="12124" y="1332762"/>
                  <a:pt x="121942" y="475512"/>
                  <a:pt x="121942" y="390347"/>
                </a:cubicBezTo>
                <a:cubicBezTo>
                  <a:pt x="121942" y="305182"/>
                  <a:pt x="-36061" y="1171396"/>
                  <a:pt x="7642" y="1109764"/>
                </a:cubicBezTo>
                <a:cubicBezTo>
                  <a:pt x="51345" y="1048132"/>
                  <a:pt x="383040" y="-23150"/>
                  <a:pt x="390884" y="3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E4863F42-8BBE-53D9-D4DE-EC00AEFD228B}"/>
              </a:ext>
            </a:extLst>
          </p:cNvPr>
          <p:cNvSpPr/>
          <p:nvPr/>
        </p:nvSpPr>
        <p:spPr>
          <a:xfrm>
            <a:off x="4020638" y="100835"/>
            <a:ext cx="1597066" cy="390846"/>
          </a:xfrm>
          <a:custGeom>
            <a:avLst/>
            <a:gdLst>
              <a:gd name="connsiteX0" fmla="*/ 33 w 1597066"/>
              <a:gd name="connsiteY0" fmla="*/ 302577 h 390846"/>
              <a:gd name="connsiteX1" fmla="*/ 632044 w 1597066"/>
              <a:gd name="connsiteY1" fmla="*/ 141212 h 390846"/>
              <a:gd name="connsiteX2" fmla="*/ 1136309 w 1597066"/>
              <a:gd name="connsiteY2" fmla="*/ 309300 h 390846"/>
              <a:gd name="connsiteX3" fmla="*/ 1055627 w 1597066"/>
              <a:gd name="connsiteY3" fmla="*/ 248789 h 390846"/>
              <a:gd name="connsiteX4" fmla="*/ 692556 w 1597066"/>
              <a:gd name="connsiteY4" fmla="*/ 18 h 390846"/>
              <a:gd name="connsiteX5" fmla="*/ 1095968 w 1597066"/>
              <a:gd name="connsiteY5" fmla="*/ 262236 h 390846"/>
              <a:gd name="connsiteX6" fmla="*/ 1593509 w 1597066"/>
              <a:gd name="connsiteY6" fmla="*/ 389983 h 390846"/>
              <a:gd name="connsiteX7" fmla="*/ 1290950 w 1597066"/>
              <a:gd name="connsiteY7" fmla="*/ 309300 h 390846"/>
              <a:gd name="connsiteX8" fmla="*/ 766515 w 1597066"/>
              <a:gd name="connsiteY8" fmla="*/ 141212 h 390846"/>
              <a:gd name="connsiteX9" fmla="*/ 262250 w 1597066"/>
              <a:gd name="connsiteY9" fmla="*/ 20189 h 390846"/>
              <a:gd name="connsiteX10" fmla="*/ 658938 w 1597066"/>
              <a:gd name="connsiteY10" fmla="*/ 134489 h 390846"/>
              <a:gd name="connsiteX11" fmla="*/ 33 w 1597066"/>
              <a:gd name="connsiteY11" fmla="*/ 302577 h 39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7066" h="390846">
                <a:moveTo>
                  <a:pt x="33" y="302577"/>
                </a:moveTo>
                <a:cubicBezTo>
                  <a:pt x="-4449" y="303698"/>
                  <a:pt x="442665" y="140091"/>
                  <a:pt x="632044" y="141212"/>
                </a:cubicBezTo>
                <a:cubicBezTo>
                  <a:pt x="821423" y="142332"/>
                  <a:pt x="1065712" y="291370"/>
                  <a:pt x="1136309" y="309300"/>
                </a:cubicBezTo>
                <a:cubicBezTo>
                  <a:pt x="1206906" y="327230"/>
                  <a:pt x="1129586" y="300336"/>
                  <a:pt x="1055627" y="248789"/>
                </a:cubicBezTo>
                <a:cubicBezTo>
                  <a:pt x="981668" y="197242"/>
                  <a:pt x="685833" y="-2223"/>
                  <a:pt x="692556" y="18"/>
                </a:cubicBezTo>
                <a:cubicBezTo>
                  <a:pt x="699279" y="2259"/>
                  <a:pt x="945809" y="197242"/>
                  <a:pt x="1095968" y="262236"/>
                </a:cubicBezTo>
                <a:cubicBezTo>
                  <a:pt x="1246127" y="327230"/>
                  <a:pt x="1561012" y="382139"/>
                  <a:pt x="1593509" y="389983"/>
                </a:cubicBezTo>
                <a:cubicBezTo>
                  <a:pt x="1626006" y="397827"/>
                  <a:pt x="1428782" y="350762"/>
                  <a:pt x="1290950" y="309300"/>
                </a:cubicBezTo>
                <a:cubicBezTo>
                  <a:pt x="1153118" y="267838"/>
                  <a:pt x="937965" y="189397"/>
                  <a:pt x="766515" y="141212"/>
                </a:cubicBezTo>
                <a:cubicBezTo>
                  <a:pt x="595065" y="93027"/>
                  <a:pt x="280179" y="21309"/>
                  <a:pt x="262250" y="20189"/>
                </a:cubicBezTo>
                <a:cubicBezTo>
                  <a:pt x="244321" y="19069"/>
                  <a:pt x="701520" y="91907"/>
                  <a:pt x="658938" y="134489"/>
                </a:cubicBezTo>
                <a:cubicBezTo>
                  <a:pt x="616356" y="177071"/>
                  <a:pt x="4515" y="301456"/>
                  <a:pt x="33" y="3025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5E2047C9-1B38-904B-ED91-3156563C0058}"/>
              </a:ext>
            </a:extLst>
          </p:cNvPr>
          <p:cNvSpPr/>
          <p:nvPr/>
        </p:nvSpPr>
        <p:spPr>
          <a:xfrm>
            <a:off x="5868364" y="2057289"/>
            <a:ext cx="523368" cy="1499018"/>
          </a:xfrm>
          <a:custGeom>
            <a:avLst/>
            <a:gdLst>
              <a:gd name="connsiteX0" fmla="*/ 303836 w 523368"/>
              <a:gd name="connsiteY0" fmla="*/ 111 h 1499018"/>
              <a:gd name="connsiteX1" fmla="*/ 21448 w 523368"/>
              <a:gd name="connsiteY1" fmla="*/ 706082 h 1499018"/>
              <a:gd name="connsiteX2" fmla="*/ 223154 w 523368"/>
              <a:gd name="connsiteY2" fmla="*/ 1089323 h 1499018"/>
              <a:gd name="connsiteX3" fmla="*/ 162642 w 523368"/>
              <a:gd name="connsiteY3" fmla="*/ 1015364 h 1499018"/>
              <a:gd name="connsiteX4" fmla="*/ 518989 w 523368"/>
              <a:gd name="connsiteY4" fmla="*/ 1492735 h 1499018"/>
              <a:gd name="connsiteX5" fmla="*/ 350901 w 523368"/>
              <a:gd name="connsiteY5" fmla="*/ 1270858 h 1499018"/>
              <a:gd name="connsiteX6" fmla="*/ 196260 w 523368"/>
              <a:gd name="connsiteY6" fmla="*/ 1015364 h 1499018"/>
              <a:gd name="connsiteX7" fmla="*/ 1277 w 523368"/>
              <a:gd name="connsiteY7" fmla="*/ 759870 h 1499018"/>
              <a:gd name="connsiteX8" fmla="*/ 303836 w 523368"/>
              <a:gd name="connsiteY8" fmla="*/ 111 h 149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3368" h="1499018">
                <a:moveTo>
                  <a:pt x="303836" y="111"/>
                </a:moveTo>
                <a:cubicBezTo>
                  <a:pt x="307198" y="-8854"/>
                  <a:pt x="34895" y="524547"/>
                  <a:pt x="21448" y="706082"/>
                </a:cubicBezTo>
                <a:cubicBezTo>
                  <a:pt x="8001" y="887617"/>
                  <a:pt x="199622" y="1037776"/>
                  <a:pt x="223154" y="1089323"/>
                </a:cubicBezTo>
                <a:cubicBezTo>
                  <a:pt x="246686" y="1140870"/>
                  <a:pt x="113336" y="948129"/>
                  <a:pt x="162642" y="1015364"/>
                </a:cubicBezTo>
                <a:cubicBezTo>
                  <a:pt x="211948" y="1082599"/>
                  <a:pt x="487613" y="1450153"/>
                  <a:pt x="518989" y="1492735"/>
                </a:cubicBezTo>
                <a:cubicBezTo>
                  <a:pt x="550366" y="1535317"/>
                  <a:pt x="404689" y="1350420"/>
                  <a:pt x="350901" y="1270858"/>
                </a:cubicBezTo>
                <a:cubicBezTo>
                  <a:pt x="297113" y="1191296"/>
                  <a:pt x="254531" y="1100529"/>
                  <a:pt x="196260" y="1015364"/>
                </a:cubicBezTo>
                <a:cubicBezTo>
                  <a:pt x="137989" y="930199"/>
                  <a:pt x="-15532" y="924597"/>
                  <a:pt x="1277" y="759870"/>
                </a:cubicBezTo>
                <a:cubicBezTo>
                  <a:pt x="18086" y="595143"/>
                  <a:pt x="300474" y="9076"/>
                  <a:pt x="303836" y="1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6D731AFA-B78A-32B5-3BAB-294A8B532D28}"/>
              </a:ext>
            </a:extLst>
          </p:cNvPr>
          <p:cNvSpPr/>
          <p:nvPr/>
        </p:nvSpPr>
        <p:spPr>
          <a:xfrm>
            <a:off x="2763363" y="685800"/>
            <a:ext cx="988366" cy="2803715"/>
          </a:xfrm>
          <a:custGeom>
            <a:avLst/>
            <a:gdLst>
              <a:gd name="connsiteX0" fmla="*/ 988366 w 988366"/>
              <a:gd name="connsiteY0" fmla="*/ 0 h 2803715"/>
              <a:gd name="connsiteX1" fmla="*/ 8 w 988366"/>
              <a:gd name="connsiteY1" fmla="*/ 2803712 h 2803715"/>
              <a:gd name="connsiteX2" fmla="*/ 988366 w 988366"/>
              <a:gd name="connsiteY2" fmla="*/ 0 h 280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8366" h="2803715">
                <a:moveTo>
                  <a:pt x="988366" y="0"/>
                </a:moveTo>
                <a:cubicBezTo>
                  <a:pt x="988366" y="0"/>
                  <a:pt x="-3354" y="2800350"/>
                  <a:pt x="8" y="2803712"/>
                </a:cubicBezTo>
                <a:cubicBezTo>
                  <a:pt x="3370" y="2807074"/>
                  <a:pt x="988366" y="0"/>
                  <a:pt x="988366" y="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00ACBF88-203D-B0D4-BDD2-0288F6F872B1}"/>
              </a:ext>
            </a:extLst>
          </p:cNvPr>
          <p:cNvSpPr/>
          <p:nvPr/>
        </p:nvSpPr>
        <p:spPr>
          <a:xfrm>
            <a:off x="3044623" y="457850"/>
            <a:ext cx="997950" cy="3234070"/>
          </a:xfrm>
          <a:custGeom>
            <a:avLst/>
            <a:gdLst>
              <a:gd name="connsiteX0" fmla="*/ 996218 w 997950"/>
              <a:gd name="connsiteY0" fmla="*/ 6074 h 3234070"/>
              <a:gd name="connsiteX1" fmla="*/ 350759 w 997950"/>
              <a:gd name="connsiteY1" fmla="*/ 1169244 h 3234070"/>
              <a:gd name="connsiteX2" fmla="*/ 21306 w 997950"/>
              <a:gd name="connsiteY2" fmla="*/ 3085450 h 3234070"/>
              <a:gd name="connsiteX3" fmla="*/ 48201 w 997950"/>
              <a:gd name="connsiteY3" fmla="*/ 2924085 h 3234070"/>
              <a:gd name="connsiteX4" fmla="*/ 175948 w 997950"/>
              <a:gd name="connsiteY4" fmla="*/ 1471803 h 3234070"/>
              <a:gd name="connsiteX5" fmla="*/ 142330 w 997950"/>
              <a:gd name="connsiteY5" fmla="*/ 1727297 h 3234070"/>
              <a:gd name="connsiteX6" fmla="*/ 693659 w 997950"/>
              <a:gd name="connsiteY6" fmla="*/ 422932 h 3234070"/>
              <a:gd name="connsiteX7" fmla="*/ 545742 w 997950"/>
              <a:gd name="connsiteY7" fmla="*/ 698597 h 3234070"/>
              <a:gd name="connsiteX8" fmla="*/ 996218 w 997950"/>
              <a:gd name="connsiteY8" fmla="*/ 6074 h 3234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7950" h="3234070">
                <a:moveTo>
                  <a:pt x="996218" y="6074"/>
                </a:moveTo>
                <a:cubicBezTo>
                  <a:pt x="963721" y="84515"/>
                  <a:pt x="513244" y="656015"/>
                  <a:pt x="350759" y="1169244"/>
                </a:cubicBezTo>
                <a:cubicBezTo>
                  <a:pt x="188274" y="1682473"/>
                  <a:pt x="71732" y="2792977"/>
                  <a:pt x="21306" y="3085450"/>
                </a:cubicBezTo>
                <a:cubicBezTo>
                  <a:pt x="-29120" y="3377924"/>
                  <a:pt x="22427" y="3193026"/>
                  <a:pt x="48201" y="2924085"/>
                </a:cubicBezTo>
                <a:cubicBezTo>
                  <a:pt x="73975" y="2655144"/>
                  <a:pt x="160260" y="1671268"/>
                  <a:pt x="175948" y="1471803"/>
                </a:cubicBezTo>
                <a:cubicBezTo>
                  <a:pt x="191636" y="1272338"/>
                  <a:pt x="56045" y="1902109"/>
                  <a:pt x="142330" y="1727297"/>
                </a:cubicBezTo>
                <a:cubicBezTo>
                  <a:pt x="228615" y="1552485"/>
                  <a:pt x="626424" y="594382"/>
                  <a:pt x="693659" y="422932"/>
                </a:cubicBezTo>
                <a:cubicBezTo>
                  <a:pt x="760894" y="251482"/>
                  <a:pt x="497557" y="763591"/>
                  <a:pt x="545742" y="698597"/>
                </a:cubicBezTo>
                <a:cubicBezTo>
                  <a:pt x="593927" y="633603"/>
                  <a:pt x="1028715" y="-72367"/>
                  <a:pt x="996218" y="60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C0CE26A3-6D89-7456-15FE-8EA2436DDBA3}"/>
              </a:ext>
            </a:extLst>
          </p:cNvPr>
          <p:cNvSpPr/>
          <p:nvPr/>
        </p:nvSpPr>
        <p:spPr>
          <a:xfrm>
            <a:off x="2753388" y="2467520"/>
            <a:ext cx="1307632" cy="1789832"/>
          </a:xfrm>
          <a:custGeom>
            <a:avLst/>
            <a:gdLst>
              <a:gd name="connsiteX0" fmla="*/ 709230 w 1307632"/>
              <a:gd name="connsiteY0" fmla="*/ 15 h 1789832"/>
              <a:gd name="connsiteX1" fmla="*/ 1166430 w 1307632"/>
              <a:gd name="connsiteY1" fmla="*/ 679092 h 1789832"/>
              <a:gd name="connsiteX2" fmla="*/ 1112641 w 1307632"/>
              <a:gd name="connsiteY2" fmla="*/ 779945 h 1789832"/>
              <a:gd name="connsiteX3" fmla="*/ 63771 w 1307632"/>
              <a:gd name="connsiteY3" fmla="*/ 1727962 h 1789832"/>
              <a:gd name="connsiteX4" fmla="*/ 238583 w 1307632"/>
              <a:gd name="connsiteY4" fmla="*/ 1593492 h 1789832"/>
              <a:gd name="connsiteX5" fmla="*/ 1247112 w 1307632"/>
              <a:gd name="connsiteY5" fmla="*/ 746327 h 1789832"/>
              <a:gd name="connsiteX6" fmla="*/ 1193324 w 1307632"/>
              <a:gd name="connsiteY6" fmla="*/ 766498 h 1789832"/>
              <a:gd name="connsiteX7" fmla="*/ 1193324 w 1307632"/>
              <a:gd name="connsiteY7" fmla="*/ 699262 h 1789832"/>
              <a:gd name="connsiteX8" fmla="*/ 709230 w 1307632"/>
              <a:gd name="connsiteY8" fmla="*/ 15 h 178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7632" h="1789832">
                <a:moveTo>
                  <a:pt x="709230" y="15"/>
                </a:moveTo>
                <a:cubicBezTo>
                  <a:pt x="704748" y="-3347"/>
                  <a:pt x="1099195" y="549104"/>
                  <a:pt x="1166430" y="679092"/>
                </a:cubicBezTo>
                <a:cubicBezTo>
                  <a:pt x="1233665" y="809080"/>
                  <a:pt x="1296418" y="605133"/>
                  <a:pt x="1112641" y="779945"/>
                </a:cubicBezTo>
                <a:cubicBezTo>
                  <a:pt x="928864" y="954757"/>
                  <a:pt x="209447" y="1592371"/>
                  <a:pt x="63771" y="1727962"/>
                </a:cubicBezTo>
                <a:cubicBezTo>
                  <a:pt x="-81905" y="1863553"/>
                  <a:pt x="41360" y="1757098"/>
                  <a:pt x="238583" y="1593492"/>
                </a:cubicBezTo>
                <a:cubicBezTo>
                  <a:pt x="435806" y="1429886"/>
                  <a:pt x="1087989" y="884159"/>
                  <a:pt x="1247112" y="746327"/>
                </a:cubicBezTo>
                <a:cubicBezTo>
                  <a:pt x="1406235" y="608495"/>
                  <a:pt x="1202288" y="774342"/>
                  <a:pt x="1193324" y="766498"/>
                </a:cubicBezTo>
                <a:cubicBezTo>
                  <a:pt x="1184360" y="758654"/>
                  <a:pt x="1274006" y="832612"/>
                  <a:pt x="1193324" y="699262"/>
                </a:cubicBezTo>
                <a:cubicBezTo>
                  <a:pt x="1112642" y="565912"/>
                  <a:pt x="713712" y="3377"/>
                  <a:pt x="709230" y="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A810863F-62A8-EBBA-EE7F-37DB3B8B69D8}"/>
              </a:ext>
            </a:extLst>
          </p:cNvPr>
          <p:cNvSpPr/>
          <p:nvPr/>
        </p:nvSpPr>
        <p:spPr>
          <a:xfrm>
            <a:off x="5114524" y="260214"/>
            <a:ext cx="1126639" cy="1418539"/>
          </a:xfrm>
          <a:custGeom>
            <a:avLst/>
            <a:gdLst>
              <a:gd name="connsiteX0" fmla="*/ 2082 w 1126639"/>
              <a:gd name="connsiteY0" fmla="*/ 2004 h 1418539"/>
              <a:gd name="connsiteX1" fmla="*/ 782011 w 1126639"/>
              <a:gd name="connsiteY1" fmla="*/ 1077768 h 1418539"/>
              <a:gd name="connsiteX2" fmla="*/ 768564 w 1126639"/>
              <a:gd name="connsiteY2" fmla="*/ 970192 h 1418539"/>
              <a:gd name="connsiteX3" fmla="*/ 1118188 w 1126639"/>
              <a:gd name="connsiteY3" fmla="*/ 1407221 h 1418539"/>
              <a:gd name="connsiteX4" fmla="*/ 976994 w 1126639"/>
              <a:gd name="connsiteY4" fmla="*/ 1205515 h 1418539"/>
              <a:gd name="connsiteX5" fmla="*/ 526517 w 1126639"/>
              <a:gd name="connsiteY5" fmla="*/ 331457 h 1418539"/>
              <a:gd name="connsiteX6" fmla="*/ 997164 w 1126639"/>
              <a:gd name="connsiteY6" fmla="*/ 1319815 h 1418539"/>
              <a:gd name="connsiteX7" fmla="*/ 566858 w 1126639"/>
              <a:gd name="connsiteY7" fmla="*/ 822274 h 1418539"/>
              <a:gd name="connsiteX8" fmla="*/ 2082 w 1126639"/>
              <a:gd name="connsiteY8" fmla="*/ 2004 h 141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639" h="1418539">
                <a:moveTo>
                  <a:pt x="2082" y="2004"/>
                </a:moveTo>
                <a:cubicBezTo>
                  <a:pt x="37941" y="44586"/>
                  <a:pt x="654264" y="916403"/>
                  <a:pt x="782011" y="1077768"/>
                </a:cubicBezTo>
                <a:cubicBezTo>
                  <a:pt x="909758" y="1239133"/>
                  <a:pt x="712535" y="915283"/>
                  <a:pt x="768564" y="970192"/>
                </a:cubicBezTo>
                <a:cubicBezTo>
                  <a:pt x="824593" y="1025101"/>
                  <a:pt x="1083450" y="1368001"/>
                  <a:pt x="1118188" y="1407221"/>
                </a:cubicBezTo>
                <a:cubicBezTo>
                  <a:pt x="1152926" y="1446441"/>
                  <a:pt x="1075606" y="1384809"/>
                  <a:pt x="976994" y="1205515"/>
                </a:cubicBezTo>
                <a:cubicBezTo>
                  <a:pt x="878382" y="1026221"/>
                  <a:pt x="523155" y="312407"/>
                  <a:pt x="526517" y="331457"/>
                </a:cubicBezTo>
                <a:cubicBezTo>
                  <a:pt x="529879" y="350507"/>
                  <a:pt x="990440" y="1238012"/>
                  <a:pt x="997164" y="1319815"/>
                </a:cubicBezTo>
                <a:cubicBezTo>
                  <a:pt x="1003888" y="1401618"/>
                  <a:pt x="730464" y="1037427"/>
                  <a:pt x="566858" y="822274"/>
                </a:cubicBezTo>
                <a:cubicBezTo>
                  <a:pt x="403252" y="607121"/>
                  <a:pt x="-33777" y="-40578"/>
                  <a:pt x="2082" y="20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73481B6E-375D-4EF9-14DA-8536428314A8}"/>
              </a:ext>
            </a:extLst>
          </p:cNvPr>
          <p:cNvSpPr/>
          <p:nvPr/>
        </p:nvSpPr>
        <p:spPr>
          <a:xfrm>
            <a:off x="3897705" y="167424"/>
            <a:ext cx="1223653" cy="511696"/>
          </a:xfrm>
          <a:custGeom>
            <a:avLst/>
            <a:gdLst>
              <a:gd name="connsiteX0" fmla="*/ 1218901 w 1223653"/>
              <a:gd name="connsiteY0" fmla="*/ 256158 h 511696"/>
              <a:gd name="connsiteX1" fmla="*/ 654124 w 1223653"/>
              <a:gd name="connsiteY1" fmla="*/ 7388 h 511696"/>
              <a:gd name="connsiteX2" fmla="*/ 8666 w 1223653"/>
              <a:gd name="connsiteY2" fmla="*/ 504929 h 511696"/>
              <a:gd name="connsiteX3" fmla="*/ 297777 w 1223653"/>
              <a:gd name="connsiteY3" fmla="*/ 276329 h 511696"/>
              <a:gd name="connsiteX4" fmla="*/ 526377 w 1223653"/>
              <a:gd name="connsiteY4" fmla="*/ 664 h 511696"/>
              <a:gd name="connsiteX5" fmla="*/ 1003748 w 1223653"/>
              <a:gd name="connsiteY5" fmla="*/ 195647 h 511696"/>
              <a:gd name="connsiteX6" fmla="*/ 929789 w 1223653"/>
              <a:gd name="connsiteY6" fmla="*/ 81347 h 511696"/>
              <a:gd name="connsiteX7" fmla="*/ 1218901 w 1223653"/>
              <a:gd name="connsiteY7" fmla="*/ 256158 h 51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3653" h="511696">
                <a:moveTo>
                  <a:pt x="1218901" y="256158"/>
                </a:moveTo>
                <a:cubicBezTo>
                  <a:pt x="1172957" y="243832"/>
                  <a:pt x="855830" y="-34074"/>
                  <a:pt x="654124" y="7388"/>
                </a:cubicBezTo>
                <a:cubicBezTo>
                  <a:pt x="452418" y="48850"/>
                  <a:pt x="68057" y="460106"/>
                  <a:pt x="8666" y="504929"/>
                </a:cubicBezTo>
                <a:cubicBezTo>
                  <a:pt x="-50725" y="549752"/>
                  <a:pt x="211492" y="360373"/>
                  <a:pt x="297777" y="276329"/>
                </a:cubicBezTo>
                <a:cubicBezTo>
                  <a:pt x="384062" y="192285"/>
                  <a:pt x="408715" y="14111"/>
                  <a:pt x="526377" y="664"/>
                </a:cubicBezTo>
                <a:cubicBezTo>
                  <a:pt x="644039" y="-12783"/>
                  <a:pt x="936513" y="182200"/>
                  <a:pt x="1003748" y="195647"/>
                </a:cubicBezTo>
                <a:cubicBezTo>
                  <a:pt x="1070983" y="209094"/>
                  <a:pt x="896171" y="69021"/>
                  <a:pt x="929789" y="81347"/>
                </a:cubicBezTo>
                <a:cubicBezTo>
                  <a:pt x="963407" y="93673"/>
                  <a:pt x="1264845" y="268484"/>
                  <a:pt x="1218901" y="25615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26F71A6E-1D16-9D58-8F67-2A0CA8EC456D}"/>
              </a:ext>
            </a:extLst>
          </p:cNvPr>
          <p:cNvSpPr/>
          <p:nvPr/>
        </p:nvSpPr>
        <p:spPr>
          <a:xfrm>
            <a:off x="4894639" y="1141074"/>
            <a:ext cx="767329" cy="191786"/>
          </a:xfrm>
          <a:custGeom>
            <a:avLst/>
            <a:gdLst>
              <a:gd name="connsiteX0" fmla="*/ 90 w 767329"/>
              <a:gd name="connsiteY0" fmla="*/ 190185 h 191786"/>
              <a:gd name="connsiteX1" fmla="*/ 295926 w 767329"/>
              <a:gd name="connsiteY1" fmla="*/ 28820 h 191786"/>
              <a:gd name="connsiteX2" fmla="*/ 457290 w 767329"/>
              <a:gd name="connsiteY2" fmla="*/ 75885 h 191786"/>
              <a:gd name="connsiteX3" fmla="*/ 396779 w 767329"/>
              <a:gd name="connsiteY3" fmla="*/ 1926 h 191786"/>
              <a:gd name="connsiteX4" fmla="*/ 766573 w 767329"/>
              <a:gd name="connsiteY4" fmla="*/ 170014 h 191786"/>
              <a:gd name="connsiteX5" fmla="*/ 484185 w 767329"/>
              <a:gd name="connsiteY5" fmla="*/ 129673 h 191786"/>
              <a:gd name="connsiteX6" fmla="*/ 181626 w 767329"/>
              <a:gd name="connsiteY6" fmla="*/ 163291 h 191786"/>
              <a:gd name="connsiteX7" fmla="*/ 80773 w 767329"/>
              <a:gd name="connsiteY7" fmla="*/ 183461 h 191786"/>
              <a:gd name="connsiteX8" fmla="*/ 262308 w 767329"/>
              <a:gd name="connsiteY8" fmla="*/ 116226 h 191786"/>
              <a:gd name="connsiteX9" fmla="*/ 90 w 767329"/>
              <a:gd name="connsiteY9" fmla="*/ 190185 h 19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7329" h="191786">
                <a:moveTo>
                  <a:pt x="90" y="190185"/>
                </a:moveTo>
                <a:cubicBezTo>
                  <a:pt x="5693" y="175617"/>
                  <a:pt x="219726" y="47870"/>
                  <a:pt x="295926" y="28820"/>
                </a:cubicBezTo>
                <a:cubicBezTo>
                  <a:pt x="372126" y="9770"/>
                  <a:pt x="440481" y="80367"/>
                  <a:pt x="457290" y="75885"/>
                </a:cubicBezTo>
                <a:cubicBezTo>
                  <a:pt x="474099" y="71403"/>
                  <a:pt x="345232" y="-13762"/>
                  <a:pt x="396779" y="1926"/>
                </a:cubicBezTo>
                <a:cubicBezTo>
                  <a:pt x="448326" y="17614"/>
                  <a:pt x="752005" y="148723"/>
                  <a:pt x="766573" y="170014"/>
                </a:cubicBezTo>
                <a:cubicBezTo>
                  <a:pt x="781141" y="191305"/>
                  <a:pt x="581676" y="130793"/>
                  <a:pt x="484185" y="129673"/>
                </a:cubicBezTo>
                <a:cubicBezTo>
                  <a:pt x="386694" y="128553"/>
                  <a:pt x="248861" y="154326"/>
                  <a:pt x="181626" y="163291"/>
                </a:cubicBezTo>
                <a:cubicBezTo>
                  <a:pt x="114391" y="172256"/>
                  <a:pt x="67326" y="191305"/>
                  <a:pt x="80773" y="183461"/>
                </a:cubicBezTo>
                <a:cubicBezTo>
                  <a:pt x="94220" y="175617"/>
                  <a:pt x="272393" y="117346"/>
                  <a:pt x="262308" y="116226"/>
                </a:cubicBezTo>
                <a:cubicBezTo>
                  <a:pt x="252223" y="115106"/>
                  <a:pt x="-5513" y="204753"/>
                  <a:pt x="90" y="19018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D7AD34F0-F1F1-0C9F-1F82-8CBE63FE37CB}"/>
              </a:ext>
            </a:extLst>
          </p:cNvPr>
          <p:cNvSpPr/>
          <p:nvPr/>
        </p:nvSpPr>
        <p:spPr>
          <a:xfrm>
            <a:off x="3993708" y="1069390"/>
            <a:ext cx="766551" cy="336055"/>
          </a:xfrm>
          <a:custGeom>
            <a:avLst/>
            <a:gdLst>
              <a:gd name="connsiteX0" fmla="*/ 74027 w 766551"/>
              <a:gd name="connsiteY0" fmla="*/ 261869 h 336055"/>
              <a:gd name="connsiteX1" fmla="*/ 295904 w 766551"/>
              <a:gd name="connsiteY1" fmla="*/ 6375 h 336055"/>
              <a:gd name="connsiteX2" fmla="*/ 316074 w 766551"/>
              <a:gd name="connsiteY2" fmla="*/ 80334 h 336055"/>
              <a:gd name="connsiteX3" fmla="*/ 470716 w 766551"/>
              <a:gd name="connsiteY3" fmla="*/ 113951 h 336055"/>
              <a:gd name="connsiteX4" fmla="*/ 437098 w 766551"/>
              <a:gd name="connsiteY4" fmla="*/ 107228 h 336055"/>
              <a:gd name="connsiteX5" fmla="*/ 605186 w 766551"/>
              <a:gd name="connsiteY5" fmla="*/ 161016 h 336055"/>
              <a:gd name="connsiteX6" fmla="*/ 611910 w 766551"/>
              <a:gd name="connsiteY6" fmla="*/ 113951 h 336055"/>
              <a:gd name="connsiteX7" fmla="*/ 766551 w 766551"/>
              <a:gd name="connsiteY7" fmla="*/ 302210 h 336055"/>
              <a:gd name="connsiteX8" fmla="*/ 611910 w 766551"/>
              <a:gd name="connsiteY8" fmla="*/ 248422 h 336055"/>
              <a:gd name="connsiteX9" fmla="*/ 221945 w 766551"/>
              <a:gd name="connsiteY9" fmla="*/ 255145 h 336055"/>
              <a:gd name="connsiteX10" fmla="*/ 255563 w 766551"/>
              <a:gd name="connsiteY10" fmla="*/ 228251 h 336055"/>
              <a:gd name="connsiteX11" fmla="*/ 68 w 766551"/>
              <a:gd name="connsiteY11" fmla="*/ 335828 h 336055"/>
              <a:gd name="connsiteX12" fmla="*/ 228668 w 766551"/>
              <a:gd name="connsiteY12" fmla="*/ 194634 h 336055"/>
              <a:gd name="connsiteX13" fmla="*/ 74027 w 766551"/>
              <a:gd name="connsiteY13" fmla="*/ 261869 h 33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66551" h="336055">
                <a:moveTo>
                  <a:pt x="74027" y="261869"/>
                </a:moveTo>
                <a:cubicBezTo>
                  <a:pt x="85233" y="230492"/>
                  <a:pt x="255563" y="36631"/>
                  <a:pt x="295904" y="6375"/>
                </a:cubicBezTo>
                <a:cubicBezTo>
                  <a:pt x="336245" y="-23881"/>
                  <a:pt x="286939" y="62405"/>
                  <a:pt x="316074" y="80334"/>
                </a:cubicBezTo>
                <a:cubicBezTo>
                  <a:pt x="345209" y="98263"/>
                  <a:pt x="470716" y="113951"/>
                  <a:pt x="470716" y="113951"/>
                </a:cubicBezTo>
                <a:cubicBezTo>
                  <a:pt x="490887" y="118433"/>
                  <a:pt x="414686" y="99384"/>
                  <a:pt x="437098" y="107228"/>
                </a:cubicBezTo>
                <a:cubicBezTo>
                  <a:pt x="459510" y="115072"/>
                  <a:pt x="576051" y="159896"/>
                  <a:pt x="605186" y="161016"/>
                </a:cubicBezTo>
                <a:cubicBezTo>
                  <a:pt x="634321" y="162136"/>
                  <a:pt x="585016" y="90419"/>
                  <a:pt x="611910" y="113951"/>
                </a:cubicBezTo>
                <a:cubicBezTo>
                  <a:pt x="638804" y="137483"/>
                  <a:pt x="766551" y="279798"/>
                  <a:pt x="766551" y="302210"/>
                </a:cubicBezTo>
                <a:cubicBezTo>
                  <a:pt x="766551" y="324622"/>
                  <a:pt x="702678" y="256266"/>
                  <a:pt x="611910" y="248422"/>
                </a:cubicBezTo>
                <a:cubicBezTo>
                  <a:pt x="521142" y="240578"/>
                  <a:pt x="221945" y="255145"/>
                  <a:pt x="221945" y="255145"/>
                </a:cubicBezTo>
                <a:cubicBezTo>
                  <a:pt x="162554" y="251783"/>
                  <a:pt x="292542" y="214804"/>
                  <a:pt x="255563" y="228251"/>
                </a:cubicBezTo>
                <a:cubicBezTo>
                  <a:pt x="218584" y="241698"/>
                  <a:pt x="4550" y="341431"/>
                  <a:pt x="68" y="335828"/>
                </a:cubicBezTo>
                <a:cubicBezTo>
                  <a:pt x="-4415" y="330225"/>
                  <a:pt x="211859" y="210322"/>
                  <a:pt x="228668" y="194634"/>
                </a:cubicBezTo>
                <a:cubicBezTo>
                  <a:pt x="245477" y="178946"/>
                  <a:pt x="62821" y="293246"/>
                  <a:pt x="74027" y="261869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1BA894CE-627A-4F5C-7919-DF4682014E9B}"/>
              </a:ext>
            </a:extLst>
          </p:cNvPr>
          <p:cNvSpPr/>
          <p:nvPr/>
        </p:nvSpPr>
        <p:spPr>
          <a:xfrm>
            <a:off x="4425349" y="2285760"/>
            <a:ext cx="845431" cy="195242"/>
          </a:xfrm>
          <a:custGeom>
            <a:avLst/>
            <a:gdLst>
              <a:gd name="connsiteX0" fmla="*/ 5457 w 845431"/>
              <a:gd name="connsiteY0" fmla="*/ 127987 h 195242"/>
              <a:gd name="connsiteX1" fmla="*/ 375251 w 845431"/>
              <a:gd name="connsiteY1" fmla="*/ 240 h 195242"/>
              <a:gd name="connsiteX2" fmla="*/ 630745 w 845431"/>
              <a:gd name="connsiteY2" fmla="*/ 94369 h 195242"/>
              <a:gd name="connsiteX3" fmla="*/ 590404 w 845431"/>
              <a:gd name="connsiteY3" fmla="*/ 33858 h 195242"/>
              <a:gd name="connsiteX4" fmla="*/ 839175 w 845431"/>
              <a:gd name="connsiteY4" fmla="*/ 188499 h 195242"/>
              <a:gd name="connsiteX5" fmla="*/ 745045 w 845431"/>
              <a:gd name="connsiteY5" fmla="*/ 134711 h 195242"/>
              <a:gd name="connsiteX6" fmla="*/ 469380 w 845431"/>
              <a:gd name="connsiteY6" fmla="*/ 101093 h 195242"/>
              <a:gd name="connsiteX7" fmla="*/ 240780 w 845431"/>
              <a:gd name="connsiteY7" fmla="*/ 134711 h 195242"/>
              <a:gd name="connsiteX8" fmla="*/ 25627 w 845431"/>
              <a:gd name="connsiteY8" fmla="*/ 195222 h 195242"/>
              <a:gd name="connsiteX9" fmla="*/ 146651 w 845431"/>
              <a:gd name="connsiteY9" fmla="*/ 127987 h 195242"/>
              <a:gd name="connsiteX10" fmla="*/ 5457 w 845431"/>
              <a:gd name="connsiteY10" fmla="*/ 127987 h 195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5431" h="195242">
                <a:moveTo>
                  <a:pt x="5457" y="127987"/>
                </a:moveTo>
                <a:cubicBezTo>
                  <a:pt x="43557" y="106696"/>
                  <a:pt x="271036" y="5843"/>
                  <a:pt x="375251" y="240"/>
                </a:cubicBezTo>
                <a:cubicBezTo>
                  <a:pt x="479466" y="-5363"/>
                  <a:pt x="594886" y="88766"/>
                  <a:pt x="630745" y="94369"/>
                </a:cubicBezTo>
                <a:cubicBezTo>
                  <a:pt x="666604" y="99972"/>
                  <a:pt x="555666" y="18170"/>
                  <a:pt x="590404" y="33858"/>
                </a:cubicBezTo>
                <a:cubicBezTo>
                  <a:pt x="625142" y="49546"/>
                  <a:pt x="813402" y="171690"/>
                  <a:pt x="839175" y="188499"/>
                </a:cubicBezTo>
                <a:cubicBezTo>
                  <a:pt x="864948" y="205308"/>
                  <a:pt x="806678" y="149279"/>
                  <a:pt x="745045" y="134711"/>
                </a:cubicBezTo>
                <a:cubicBezTo>
                  <a:pt x="683413" y="120143"/>
                  <a:pt x="553424" y="101093"/>
                  <a:pt x="469380" y="101093"/>
                </a:cubicBezTo>
                <a:cubicBezTo>
                  <a:pt x="385336" y="101093"/>
                  <a:pt x="314739" y="119023"/>
                  <a:pt x="240780" y="134711"/>
                </a:cubicBezTo>
                <a:cubicBezTo>
                  <a:pt x="166821" y="150399"/>
                  <a:pt x="41315" y="196343"/>
                  <a:pt x="25627" y="195222"/>
                </a:cubicBezTo>
                <a:cubicBezTo>
                  <a:pt x="9939" y="194101"/>
                  <a:pt x="152254" y="135831"/>
                  <a:pt x="146651" y="127987"/>
                </a:cubicBezTo>
                <a:cubicBezTo>
                  <a:pt x="141048" y="120143"/>
                  <a:pt x="-32643" y="149278"/>
                  <a:pt x="5457" y="127987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2FA695E1-EC5C-7E77-6BC4-BAB435ABDA81}"/>
              </a:ext>
            </a:extLst>
          </p:cNvPr>
          <p:cNvSpPr/>
          <p:nvPr/>
        </p:nvSpPr>
        <p:spPr>
          <a:xfrm>
            <a:off x="4444606" y="2405437"/>
            <a:ext cx="806494" cy="288122"/>
          </a:xfrm>
          <a:custGeom>
            <a:avLst/>
            <a:gdLst>
              <a:gd name="connsiteX0" fmla="*/ 13094 w 806494"/>
              <a:gd name="connsiteY0" fmla="*/ 41928 h 288122"/>
              <a:gd name="connsiteX1" fmla="*/ 564423 w 806494"/>
              <a:gd name="connsiteY1" fmla="*/ 41928 h 288122"/>
              <a:gd name="connsiteX2" fmla="*/ 550976 w 806494"/>
              <a:gd name="connsiteY2" fmla="*/ 48651 h 288122"/>
              <a:gd name="connsiteX3" fmla="*/ 806470 w 806494"/>
              <a:gd name="connsiteY3" fmla="*/ 1587 h 288122"/>
              <a:gd name="connsiteX4" fmla="*/ 564423 w 806494"/>
              <a:gd name="connsiteY4" fmla="*/ 115887 h 288122"/>
              <a:gd name="connsiteX5" fmla="*/ 261865 w 806494"/>
              <a:gd name="connsiteY5" fmla="*/ 283975 h 288122"/>
              <a:gd name="connsiteX6" fmla="*/ 295482 w 806494"/>
              <a:gd name="connsiteY6" fmla="*/ 230187 h 288122"/>
              <a:gd name="connsiteX7" fmla="*/ 181182 w 806494"/>
              <a:gd name="connsiteY7" fmla="*/ 156228 h 288122"/>
              <a:gd name="connsiteX8" fmla="*/ 13094 w 806494"/>
              <a:gd name="connsiteY8" fmla="*/ 41928 h 28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494" h="288122">
                <a:moveTo>
                  <a:pt x="13094" y="41928"/>
                </a:moveTo>
                <a:cubicBezTo>
                  <a:pt x="76968" y="22878"/>
                  <a:pt x="474776" y="40807"/>
                  <a:pt x="564423" y="41928"/>
                </a:cubicBezTo>
                <a:cubicBezTo>
                  <a:pt x="654070" y="43049"/>
                  <a:pt x="510635" y="55374"/>
                  <a:pt x="550976" y="48651"/>
                </a:cubicBezTo>
                <a:cubicBezTo>
                  <a:pt x="591317" y="41928"/>
                  <a:pt x="804229" y="-9619"/>
                  <a:pt x="806470" y="1587"/>
                </a:cubicBezTo>
                <a:cubicBezTo>
                  <a:pt x="808711" y="12793"/>
                  <a:pt x="655190" y="68822"/>
                  <a:pt x="564423" y="115887"/>
                </a:cubicBezTo>
                <a:cubicBezTo>
                  <a:pt x="473656" y="162952"/>
                  <a:pt x="306688" y="264925"/>
                  <a:pt x="261865" y="283975"/>
                </a:cubicBezTo>
                <a:cubicBezTo>
                  <a:pt x="217042" y="303025"/>
                  <a:pt x="308929" y="251478"/>
                  <a:pt x="295482" y="230187"/>
                </a:cubicBezTo>
                <a:cubicBezTo>
                  <a:pt x="282035" y="208896"/>
                  <a:pt x="224885" y="183122"/>
                  <a:pt x="181182" y="156228"/>
                </a:cubicBezTo>
                <a:cubicBezTo>
                  <a:pt x="137479" y="129334"/>
                  <a:pt x="-50780" y="60978"/>
                  <a:pt x="13094" y="41928"/>
                </a:cubicBezTo>
                <a:close/>
              </a:path>
            </a:pathLst>
          </a:custGeom>
          <a:solidFill>
            <a:srgbClr val="FF8AD8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2823BD8D-DC07-A7F7-1D83-1860B4278D7F}"/>
              </a:ext>
            </a:extLst>
          </p:cNvPr>
          <p:cNvSpPr/>
          <p:nvPr/>
        </p:nvSpPr>
        <p:spPr>
          <a:xfrm>
            <a:off x="6222836" y="-96027"/>
            <a:ext cx="2986808" cy="8719079"/>
          </a:xfrm>
          <a:custGeom>
            <a:avLst/>
            <a:gdLst>
              <a:gd name="connsiteX0" fmla="*/ 966858 w 2986808"/>
              <a:gd name="connsiteY0" fmla="*/ 490474 h 8719079"/>
              <a:gd name="connsiteX1" fmla="*/ 1002717 w 2986808"/>
              <a:gd name="connsiteY1" fmla="*/ 687698 h 8719079"/>
              <a:gd name="connsiteX2" fmla="*/ 2526717 w 2986808"/>
              <a:gd name="connsiteY2" fmla="*/ 5690003 h 8719079"/>
              <a:gd name="connsiteX3" fmla="*/ 2472929 w 2986808"/>
              <a:gd name="connsiteY3" fmla="*/ 5205909 h 8719079"/>
              <a:gd name="connsiteX4" fmla="*/ 2849446 w 2986808"/>
              <a:gd name="connsiteY4" fmla="*/ 8612498 h 8719079"/>
              <a:gd name="connsiteX5" fmla="*/ 2849446 w 2986808"/>
              <a:gd name="connsiteY5" fmla="*/ 7411227 h 8719079"/>
              <a:gd name="connsiteX6" fmla="*/ 1199940 w 2986808"/>
              <a:gd name="connsiteY6" fmla="*/ 2964733 h 8719079"/>
              <a:gd name="connsiteX7" fmla="*/ 16599 w 2986808"/>
              <a:gd name="connsiteY7" fmla="*/ 96027 h 8719079"/>
              <a:gd name="connsiteX8" fmla="*/ 2078482 w 2986808"/>
              <a:gd name="connsiteY8" fmla="*/ 4865251 h 8719079"/>
              <a:gd name="connsiteX9" fmla="*/ 966858 w 2986808"/>
              <a:gd name="connsiteY9" fmla="*/ 490474 h 871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6808" h="8719079">
                <a:moveTo>
                  <a:pt x="966858" y="490474"/>
                </a:moveTo>
                <a:cubicBezTo>
                  <a:pt x="787564" y="-205785"/>
                  <a:pt x="742741" y="-178890"/>
                  <a:pt x="1002717" y="687698"/>
                </a:cubicBezTo>
                <a:cubicBezTo>
                  <a:pt x="1262693" y="1554286"/>
                  <a:pt x="2281682" y="4936968"/>
                  <a:pt x="2526717" y="5690003"/>
                </a:cubicBezTo>
                <a:cubicBezTo>
                  <a:pt x="2771752" y="6443038"/>
                  <a:pt x="2472929" y="5205909"/>
                  <a:pt x="2472929" y="5205909"/>
                </a:cubicBezTo>
                <a:cubicBezTo>
                  <a:pt x="2526717" y="5692991"/>
                  <a:pt x="2786693" y="8244945"/>
                  <a:pt x="2849446" y="8612498"/>
                </a:cubicBezTo>
                <a:cubicBezTo>
                  <a:pt x="2912199" y="8980051"/>
                  <a:pt x="3124364" y="8352521"/>
                  <a:pt x="2849446" y="7411227"/>
                </a:cubicBezTo>
                <a:cubicBezTo>
                  <a:pt x="2574528" y="6469933"/>
                  <a:pt x="1672081" y="4183933"/>
                  <a:pt x="1199940" y="2964733"/>
                </a:cubicBezTo>
                <a:cubicBezTo>
                  <a:pt x="727799" y="1745533"/>
                  <a:pt x="-129825" y="-220726"/>
                  <a:pt x="16599" y="96027"/>
                </a:cubicBezTo>
                <a:cubicBezTo>
                  <a:pt x="163023" y="412780"/>
                  <a:pt x="1917117" y="4805486"/>
                  <a:pt x="2078482" y="4865251"/>
                </a:cubicBezTo>
                <a:cubicBezTo>
                  <a:pt x="2239847" y="4925016"/>
                  <a:pt x="1146152" y="1186733"/>
                  <a:pt x="966858" y="490474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81611C45-291F-C2E1-277D-A6D30FDB3544}"/>
              </a:ext>
            </a:extLst>
          </p:cNvPr>
          <p:cNvSpPr/>
          <p:nvPr/>
        </p:nvSpPr>
        <p:spPr>
          <a:xfrm>
            <a:off x="49063" y="-6816"/>
            <a:ext cx="3180162" cy="8104824"/>
          </a:xfrm>
          <a:custGeom>
            <a:avLst/>
            <a:gdLst>
              <a:gd name="connsiteX0" fmla="*/ 3178231 w 3180162"/>
              <a:gd name="connsiteY0" fmla="*/ 6816 h 8104824"/>
              <a:gd name="connsiteX1" fmla="*/ 1205996 w 3180162"/>
              <a:gd name="connsiteY1" fmla="*/ 2750016 h 8104824"/>
              <a:gd name="connsiteX2" fmla="*/ 739831 w 3180162"/>
              <a:gd name="connsiteY2" fmla="*/ 5977310 h 8104824"/>
              <a:gd name="connsiteX3" fmla="*/ 721902 w 3180162"/>
              <a:gd name="connsiteY3" fmla="*/ 4991192 h 8104824"/>
              <a:gd name="connsiteX4" fmla="*/ 4725 w 3180162"/>
              <a:gd name="connsiteY4" fmla="*/ 8092981 h 8104824"/>
              <a:gd name="connsiteX5" fmla="*/ 417102 w 3180162"/>
              <a:gd name="connsiteY5" fmla="*/ 5887663 h 8104824"/>
              <a:gd name="connsiteX6" fmla="*/ 542608 w 3180162"/>
              <a:gd name="connsiteY6" fmla="*/ 1728040 h 8104824"/>
              <a:gd name="connsiteX7" fmla="*/ 327455 w 3180162"/>
              <a:gd name="connsiteY7" fmla="*/ 2821734 h 8104824"/>
              <a:gd name="connsiteX8" fmla="*/ 596396 w 3180162"/>
              <a:gd name="connsiteY8" fmla="*/ 347475 h 8104824"/>
              <a:gd name="connsiteX9" fmla="*/ 417102 w 3180162"/>
              <a:gd name="connsiteY9" fmla="*/ 2678298 h 8104824"/>
              <a:gd name="connsiteX10" fmla="*/ 1725949 w 3180162"/>
              <a:gd name="connsiteY10" fmla="*/ 186110 h 8104824"/>
              <a:gd name="connsiteX11" fmla="*/ 1008772 w 3180162"/>
              <a:gd name="connsiteY11" fmla="*/ 1907334 h 8104824"/>
              <a:gd name="connsiteX12" fmla="*/ 2353478 w 3180162"/>
              <a:gd name="connsiteY12" fmla="*/ 96463 h 8104824"/>
              <a:gd name="connsiteX13" fmla="*/ 1367361 w 3180162"/>
              <a:gd name="connsiteY13" fmla="*/ 1620463 h 8104824"/>
              <a:gd name="connsiteX14" fmla="*/ 811549 w 3180162"/>
              <a:gd name="connsiteY14" fmla="*/ 1961122 h 8104824"/>
              <a:gd name="connsiteX15" fmla="*/ 3178231 w 3180162"/>
              <a:gd name="connsiteY15" fmla="*/ 6816 h 810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0162" h="8104824">
                <a:moveTo>
                  <a:pt x="3178231" y="6816"/>
                </a:moveTo>
                <a:cubicBezTo>
                  <a:pt x="3243972" y="138298"/>
                  <a:pt x="1612396" y="1754934"/>
                  <a:pt x="1205996" y="2750016"/>
                </a:cubicBezTo>
                <a:cubicBezTo>
                  <a:pt x="799596" y="3745098"/>
                  <a:pt x="820513" y="5603781"/>
                  <a:pt x="739831" y="5977310"/>
                </a:cubicBezTo>
                <a:cubicBezTo>
                  <a:pt x="659149" y="6350839"/>
                  <a:pt x="844420" y="4638580"/>
                  <a:pt x="721902" y="4991192"/>
                </a:cubicBezTo>
                <a:cubicBezTo>
                  <a:pt x="599384" y="5343804"/>
                  <a:pt x="55525" y="7943569"/>
                  <a:pt x="4725" y="8092981"/>
                </a:cubicBezTo>
                <a:cubicBezTo>
                  <a:pt x="-46075" y="8242393"/>
                  <a:pt x="327455" y="6948486"/>
                  <a:pt x="417102" y="5887663"/>
                </a:cubicBezTo>
                <a:cubicBezTo>
                  <a:pt x="506749" y="4826840"/>
                  <a:pt x="557549" y="2239028"/>
                  <a:pt x="542608" y="1728040"/>
                </a:cubicBezTo>
                <a:cubicBezTo>
                  <a:pt x="527667" y="1217052"/>
                  <a:pt x="318490" y="3051828"/>
                  <a:pt x="327455" y="2821734"/>
                </a:cubicBezTo>
                <a:cubicBezTo>
                  <a:pt x="336420" y="2591640"/>
                  <a:pt x="581455" y="371381"/>
                  <a:pt x="596396" y="347475"/>
                </a:cubicBezTo>
                <a:cubicBezTo>
                  <a:pt x="611337" y="323569"/>
                  <a:pt x="228843" y="2705192"/>
                  <a:pt x="417102" y="2678298"/>
                </a:cubicBezTo>
                <a:cubicBezTo>
                  <a:pt x="605361" y="2651404"/>
                  <a:pt x="1627337" y="314604"/>
                  <a:pt x="1725949" y="186110"/>
                </a:cubicBezTo>
                <a:cubicBezTo>
                  <a:pt x="1824561" y="57616"/>
                  <a:pt x="904184" y="1922275"/>
                  <a:pt x="1008772" y="1907334"/>
                </a:cubicBezTo>
                <a:cubicBezTo>
                  <a:pt x="1113360" y="1892393"/>
                  <a:pt x="2293713" y="144275"/>
                  <a:pt x="2353478" y="96463"/>
                </a:cubicBezTo>
                <a:cubicBezTo>
                  <a:pt x="2413243" y="48651"/>
                  <a:pt x="1624349" y="1309687"/>
                  <a:pt x="1367361" y="1620463"/>
                </a:cubicBezTo>
                <a:cubicBezTo>
                  <a:pt x="1110373" y="1931239"/>
                  <a:pt x="506749" y="2236040"/>
                  <a:pt x="811549" y="1961122"/>
                </a:cubicBezTo>
                <a:cubicBezTo>
                  <a:pt x="1116349" y="1686204"/>
                  <a:pt x="3112490" y="-124666"/>
                  <a:pt x="3178231" y="6816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D181D188-3610-F03D-C79A-12F68F744326}"/>
              </a:ext>
            </a:extLst>
          </p:cNvPr>
          <p:cNvSpPr/>
          <p:nvPr/>
        </p:nvSpPr>
        <p:spPr>
          <a:xfrm>
            <a:off x="1003387" y="3334051"/>
            <a:ext cx="984719" cy="7540555"/>
          </a:xfrm>
          <a:custGeom>
            <a:avLst/>
            <a:gdLst>
              <a:gd name="connsiteX0" fmla="*/ 664048 w 984719"/>
              <a:gd name="connsiteY0" fmla="*/ 820 h 7540555"/>
              <a:gd name="connsiteX1" fmla="*/ 968848 w 984719"/>
              <a:gd name="connsiteY1" fmla="*/ 3192255 h 7540555"/>
              <a:gd name="connsiteX2" fmla="*/ 108237 w 984719"/>
              <a:gd name="connsiteY2" fmla="*/ 5289996 h 7540555"/>
              <a:gd name="connsiteX3" fmla="*/ 466825 w 984719"/>
              <a:gd name="connsiteY3" fmla="*/ 4644537 h 7540555"/>
              <a:gd name="connsiteX4" fmla="*/ 660 w 984719"/>
              <a:gd name="connsiteY4" fmla="*/ 7513243 h 7540555"/>
              <a:gd name="connsiteX5" fmla="*/ 377178 w 984719"/>
              <a:gd name="connsiteY5" fmla="*/ 5845808 h 7540555"/>
              <a:gd name="connsiteX6" fmla="*/ 897131 w 984719"/>
              <a:gd name="connsiteY6" fmla="*/ 1919267 h 7540555"/>
              <a:gd name="connsiteX7" fmla="*/ 628189 w 984719"/>
              <a:gd name="connsiteY7" fmla="*/ 2869525 h 7540555"/>
              <a:gd name="connsiteX8" fmla="*/ 664048 w 984719"/>
              <a:gd name="connsiteY8" fmla="*/ 820 h 754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4719" h="7540555">
                <a:moveTo>
                  <a:pt x="664048" y="820"/>
                </a:moveTo>
                <a:cubicBezTo>
                  <a:pt x="720825" y="54608"/>
                  <a:pt x="1061483" y="2310726"/>
                  <a:pt x="968848" y="3192255"/>
                </a:cubicBezTo>
                <a:cubicBezTo>
                  <a:pt x="876213" y="4073784"/>
                  <a:pt x="191907" y="5047949"/>
                  <a:pt x="108237" y="5289996"/>
                </a:cubicBezTo>
                <a:cubicBezTo>
                  <a:pt x="24567" y="5532043"/>
                  <a:pt x="484754" y="4273996"/>
                  <a:pt x="466825" y="4644537"/>
                </a:cubicBezTo>
                <a:cubicBezTo>
                  <a:pt x="448896" y="5015078"/>
                  <a:pt x="15601" y="7313031"/>
                  <a:pt x="660" y="7513243"/>
                </a:cubicBezTo>
                <a:cubicBezTo>
                  <a:pt x="-14281" y="7713455"/>
                  <a:pt x="227766" y="6778137"/>
                  <a:pt x="377178" y="5845808"/>
                </a:cubicBezTo>
                <a:cubicBezTo>
                  <a:pt x="526590" y="4913479"/>
                  <a:pt x="855296" y="2415314"/>
                  <a:pt x="897131" y="1919267"/>
                </a:cubicBezTo>
                <a:cubicBezTo>
                  <a:pt x="938966" y="1423220"/>
                  <a:pt x="664048" y="3183290"/>
                  <a:pt x="628189" y="2869525"/>
                </a:cubicBezTo>
                <a:cubicBezTo>
                  <a:pt x="592330" y="2555760"/>
                  <a:pt x="607271" y="-52968"/>
                  <a:pt x="664048" y="820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F5C54312-24AE-539A-9611-46DF35A1EE43}"/>
              </a:ext>
            </a:extLst>
          </p:cNvPr>
          <p:cNvSpPr/>
          <p:nvPr/>
        </p:nvSpPr>
        <p:spPr>
          <a:xfrm>
            <a:off x="6666889" y="1880366"/>
            <a:ext cx="2396183" cy="7609761"/>
          </a:xfrm>
          <a:custGeom>
            <a:avLst/>
            <a:gdLst>
              <a:gd name="connsiteX0" fmla="*/ 110429 w 2396183"/>
              <a:gd name="connsiteY0" fmla="*/ 127728 h 7609761"/>
              <a:gd name="connsiteX1" fmla="*/ 235935 w 2396183"/>
              <a:gd name="connsiteY1" fmla="*/ 360810 h 7609761"/>
              <a:gd name="connsiteX2" fmla="*/ 1526852 w 2396183"/>
              <a:gd name="connsiteY2" fmla="*/ 2763352 h 7609761"/>
              <a:gd name="connsiteX3" fmla="*/ 2046805 w 2396183"/>
              <a:gd name="connsiteY3" fmla="*/ 5488622 h 7609761"/>
              <a:gd name="connsiteX4" fmla="*/ 2046805 w 2396183"/>
              <a:gd name="connsiteY4" fmla="*/ 4986599 h 7609761"/>
              <a:gd name="connsiteX5" fmla="*/ 1777864 w 2396183"/>
              <a:gd name="connsiteY5" fmla="*/ 6134081 h 7609761"/>
              <a:gd name="connsiteX6" fmla="*/ 1777864 w 2396183"/>
              <a:gd name="connsiteY6" fmla="*/ 6116152 h 7609761"/>
              <a:gd name="connsiteX7" fmla="*/ 1993017 w 2396183"/>
              <a:gd name="connsiteY7" fmla="*/ 7604293 h 7609761"/>
              <a:gd name="connsiteX8" fmla="*/ 2208170 w 2396183"/>
              <a:gd name="connsiteY8" fmla="*/ 5506552 h 7609761"/>
              <a:gd name="connsiteX9" fmla="*/ 2387464 w 2396183"/>
              <a:gd name="connsiteY9" fmla="*/ 73940 h 7609761"/>
              <a:gd name="connsiteX10" fmla="*/ 1921299 w 2396183"/>
              <a:gd name="connsiteY10" fmla="*/ 3337093 h 7609761"/>
              <a:gd name="connsiteX11" fmla="*/ 2082664 w 2396183"/>
              <a:gd name="connsiteY11" fmla="*/ 2691634 h 7609761"/>
              <a:gd name="connsiteX12" fmla="*/ 110429 w 2396183"/>
              <a:gd name="connsiteY12" fmla="*/ 127728 h 7609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96183" h="7609761">
                <a:moveTo>
                  <a:pt x="110429" y="127728"/>
                </a:moveTo>
                <a:cubicBezTo>
                  <a:pt x="-197359" y="-260743"/>
                  <a:pt x="235935" y="360810"/>
                  <a:pt x="235935" y="360810"/>
                </a:cubicBezTo>
                <a:cubicBezTo>
                  <a:pt x="472005" y="800081"/>
                  <a:pt x="1225040" y="1908717"/>
                  <a:pt x="1526852" y="2763352"/>
                </a:cubicBezTo>
                <a:cubicBezTo>
                  <a:pt x="1828664" y="3617987"/>
                  <a:pt x="1960146" y="5118081"/>
                  <a:pt x="2046805" y="5488622"/>
                </a:cubicBezTo>
                <a:cubicBezTo>
                  <a:pt x="2133464" y="5859163"/>
                  <a:pt x="2091628" y="4879023"/>
                  <a:pt x="2046805" y="4986599"/>
                </a:cubicBezTo>
                <a:cubicBezTo>
                  <a:pt x="2001982" y="5094175"/>
                  <a:pt x="1822687" y="5945822"/>
                  <a:pt x="1777864" y="6134081"/>
                </a:cubicBezTo>
                <a:cubicBezTo>
                  <a:pt x="1733041" y="6322340"/>
                  <a:pt x="1742005" y="5871117"/>
                  <a:pt x="1777864" y="6116152"/>
                </a:cubicBezTo>
                <a:cubicBezTo>
                  <a:pt x="1813723" y="6361187"/>
                  <a:pt x="1921299" y="7705893"/>
                  <a:pt x="1993017" y="7604293"/>
                </a:cubicBezTo>
                <a:cubicBezTo>
                  <a:pt x="2064735" y="7502693"/>
                  <a:pt x="2142429" y="6761611"/>
                  <a:pt x="2208170" y="5506552"/>
                </a:cubicBezTo>
                <a:cubicBezTo>
                  <a:pt x="2273911" y="4251493"/>
                  <a:pt x="2435276" y="435517"/>
                  <a:pt x="2387464" y="73940"/>
                </a:cubicBezTo>
                <a:cubicBezTo>
                  <a:pt x="2339652" y="-287637"/>
                  <a:pt x="1972099" y="2900811"/>
                  <a:pt x="1921299" y="3337093"/>
                </a:cubicBezTo>
                <a:cubicBezTo>
                  <a:pt x="1870499" y="3773375"/>
                  <a:pt x="2381487" y="3223540"/>
                  <a:pt x="2082664" y="2691634"/>
                </a:cubicBezTo>
                <a:cubicBezTo>
                  <a:pt x="1783841" y="2159728"/>
                  <a:pt x="418217" y="516199"/>
                  <a:pt x="110429" y="127728"/>
                </a:cubicBezTo>
                <a:close/>
              </a:path>
            </a:pathLst>
          </a:custGeom>
          <a:solidFill>
            <a:srgbClr val="FF8AD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204F16BA-713E-FA17-DF78-8BC58DBC6CC0}"/>
              </a:ext>
            </a:extLst>
          </p:cNvPr>
          <p:cNvSpPr/>
          <p:nvPr/>
        </p:nvSpPr>
        <p:spPr>
          <a:xfrm>
            <a:off x="7223405" y="7848155"/>
            <a:ext cx="2299244" cy="4825977"/>
          </a:xfrm>
          <a:custGeom>
            <a:avLst/>
            <a:gdLst>
              <a:gd name="connsiteX0" fmla="*/ 629677 w 2299244"/>
              <a:gd name="connsiteY0" fmla="*/ 58716 h 4825977"/>
              <a:gd name="connsiteX1" fmla="*/ 2064030 w 2299244"/>
              <a:gd name="connsiteY1" fmla="*/ 3859751 h 4825977"/>
              <a:gd name="connsiteX2" fmla="*/ 1830948 w 2299244"/>
              <a:gd name="connsiteY2" fmla="*/ 3429445 h 4825977"/>
              <a:gd name="connsiteX3" fmla="*/ 2297113 w 2299244"/>
              <a:gd name="connsiteY3" fmla="*/ 4810010 h 4825977"/>
              <a:gd name="connsiteX4" fmla="*/ 1956454 w 2299244"/>
              <a:gd name="connsiteY4" fmla="*/ 4056974 h 4825977"/>
              <a:gd name="connsiteX5" fmla="*/ 934477 w 2299244"/>
              <a:gd name="connsiteY5" fmla="*/ 2228174 h 4825977"/>
              <a:gd name="connsiteX6" fmla="*/ 1992313 w 2299244"/>
              <a:gd name="connsiteY6" fmla="*/ 4684504 h 4825977"/>
              <a:gd name="connsiteX7" fmla="*/ 1113771 w 2299244"/>
              <a:gd name="connsiteY7" fmla="*/ 3303939 h 4825977"/>
              <a:gd name="connsiteX8" fmla="*/ 20077 w 2299244"/>
              <a:gd name="connsiteY8" fmla="*/ 1295845 h 4825977"/>
              <a:gd name="connsiteX9" fmla="*/ 378666 w 2299244"/>
              <a:gd name="connsiteY9" fmla="*/ 2246104 h 4825977"/>
              <a:gd name="connsiteX10" fmla="*/ 38007 w 2299244"/>
              <a:gd name="connsiteY10" fmla="*/ 811751 h 4825977"/>
              <a:gd name="connsiteX11" fmla="*/ 683466 w 2299244"/>
              <a:gd name="connsiteY11" fmla="*/ 2084739 h 4825977"/>
              <a:gd name="connsiteX12" fmla="*/ 306948 w 2299244"/>
              <a:gd name="connsiteY12" fmla="*/ 184221 h 4825977"/>
              <a:gd name="connsiteX13" fmla="*/ 934477 w 2299244"/>
              <a:gd name="connsiteY13" fmla="*/ 1457210 h 4825977"/>
              <a:gd name="connsiteX14" fmla="*/ 629677 w 2299244"/>
              <a:gd name="connsiteY14" fmla="*/ 58716 h 4825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99244" h="4825977">
                <a:moveTo>
                  <a:pt x="629677" y="58716"/>
                </a:moveTo>
                <a:cubicBezTo>
                  <a:pt x="817936" y="459139"/>
                  <a:pt x="1863818" y="3297963"/>
                  <a:pt x="2064030" y="3859751"/>
                </a:cubicBezTo>
                <a:cubicBezTo>
                  <a:pt x="2264242" y="4421539"/>
                  <a:pt x="1792101" y="3271069"/>
                  <a:pt x="1830948" y="3429445"/>
                </a:cubicBezTo>
                <a:cubicBezTo>
                  <a:pt x="1869795" y="3587822"/>
                  <a:pt x="2276195" y="4705422"/>
                  <a:pt x="2297113" y="4810010"/>
                </a:cubicBezTo>
                <a:cubicBezTo>
                  <a:pt x="2318031" y="4914598"/>
                  <a:pt x="2183560" y="4487280"/>
                  <a:pt x="1956454" y="4056974"/>
                </a:cubicBezTo>
                <a:cubicBezTo>
                  <a:pt x="1729348" y="3626668"/>
                  <a:pt x="928500" y="2123586"/>
                  <a:pt x="934477" y="2228174"/>
                </a:cubicBezTo>
                <a:cubicBezTo>
                  <a:pt x="940454" y="2332762"/>
                  <a:pt x="1962431" y="4505210"/>
                  <a:pt x="1992313" y="4684504"/>
                </a:cubicBezTo>
                <a:cubicBezTo>
                  <a:pt x="2022195" y="4863798"/>
                  <a:pt x="1442477" y="3868715"/>
                  <a:pt x="1113771" y="3303939"/>
                </a:cubicBezTo>
                <a:cubicBezTo>
                  <a:pt x="785065" y="2739163"/>
                  <a:pt x="142594" y="1472151"/>
                  <a:pt x="20077" y="1295845"/>
                </a:cubicBezTo>
                <a:cubicBezTo>
                  <a:pt x="-102440" y="1119539"/>
                  <a:pt x="375678" y="2326786"/>
                  <a:pt x="378666" y="2246104"/>
                </a:cubicBezTo>
                <a:cubicBezTo>
                  <a:pt x="381654" y="2165422"/>
                  <a:pt x="-12793" y="838645"/>
                  <a:pt x="38007" y="811751"/>
                </a:cubicBezTo>
                <a:cubicBezTo>
                  <a:pt x="88807" y="784857"/>
                  <a:pt x="638643" y="2189327"/>
                  <a:pt x="683466" y="2084739"/>
                </a:cubicBezTo>
                <a:cubicBezTo>
                  <a:pt x="728290" y="1980151"/>
                  <a:pt x="265113" y="288809"/>
                  <a:pt x="306948" y="184221"/>
                </a:cubicBezTo>
                <a:cubicBezTo>
                  <a:pt x="348783" y="79633"/>
                  <a:pt x="877701" y="1478127"/>
                  <a:pt x="934477" y="1457210"/>
                </a:cubicBezTo>
                <a:cubicBezTo>
                  <a:pt x="991253" y="1436293"/>
                  <a:pt x="441418" y="-341707"/>
                  <a:pt x="629677" y="58716"/>
                </a:cubicBezTo>
                <a:close/>
              </a:path>
            </a:pathLst>
          </a:custGeom>
          <a:solidFill>
            <a:srgbClr val="0070C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798" name="グループ化 1797">
            <a:extLst>
              <a:ext uri="{FF2B5EF4-FFF2-40B4-BE49-F238E27FC236}">
                <a16:creationId xmlns:a16="http://schemas.microsoft.com/office/drawing/2014/main" id="{EF76A786-40B3-1950-F35F-331D94FA88F9}"/>
              </a:ext>
            </a:extLst>
          </p:cNvPr>
          <p:cNvGrpSpPr/>
          <p:nvPr/>
        </p:nvGrpSpPr>
        <p:grpSpPr>
          <a:xfrm>
            <a:off x="7009984" y="5937065"/>
            <a:ext cx="872603" cy="1062866"/>
            <a:chOff x="7009984" y="5937065"/>
            <a:chExt cx="872603" cy="1062866"/>
          </a:xfrm>
        </p:grpSpPr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4A1B5EDB-29F9-7F77-6A75-78617CE36351}"/>
                </a:ext>
              </a:extLst>
            </p:cNvPr>
            <p:cNvSpPr/>
            <p:nvPr/>
          </p:nvSpPr>
          <p:spPr>
            <a:xfrm>
              <a:off x="7048164" y="5937065"/>
              <a:ext cx="774962" cy="1005419"/>
            </a:xfrm>
            <a:custGeom>
              <a:avLst/>
              <a:gdLst>
                <a:gd name="connsiteX0" fmla="*/ 600411 w 774962"/>
                <a:gd name="connsiteY0" fmla="*/ 185 h 1005419"/>
                <a:gd name="connsiteX1" fmla="*/ 682961 w 774962"/>
                <a:gd name="connsiteY1" fmla="*/ 314510 h 1005419"/>
                <a:gd name="connsiteX2" fmla="*/ 527386 w 774962"/>
                <a:gd name="connsiteY2" fmla="*/ 724085 h 1005419"/>
                <a:gd name="connsiteX3" fmla="*/ 257511 w 774962"/>
                <a:gd name="connsiteY3" fmla="*/ 936810 h 1005419"/>
                <a:gd name="connsiteX4" fmla="*/ 152736 w 774962"/>
                <a:gd name="connsiteY4" fmla="*/ 949510 h 1005419"/>
                <a:gd name="connsiteX5" fmla="*/ 336 w 774962"/>
                <a:gd name="connsiteY5" fmla="*/ 952685 h 1005419"/>
                <a:gd name="connsiteX6" fmla="*/ 197186 w 774962"/>
                <a:gd name="connsiteY6" fmla="*/ 943160 h 1005419"/>
                <a:gd name="connsiteX7" fmla="*/ 130511 w 774962"/>
                <a:gd name="connsiteY7" fmla="*/ 997135 h 1005419"/>
                <a:gd name="connsiteX8" fmla="*/ 543261 w 774962"/>
                <a:gd name="connsiteY8" fmla="*/ 739960 h 1005419"/>
                <a:gd name="connsiteX9" fmla="*/ 501986 w 774962"/>
                <a:gd name="connsiteY9" fmla="*/ 797110 h 1005419"/>
                <a:gd name="connsiteX10" fmla="*/ 762336 w 774962"/>
                <a:gd name="connsiteY10" fmla="*/ 228785 h 1005419"/>
                <a:gd name="connsiteX11" fmla="*/ 730586 w 774962"/>
                <a:gd name="connsiteY11" fmla="*/ 371660 h 1005419"/>
                <a:gd name="connsiteX12" fmla="*/ 698836 w 774962"/>
                <a:gd name="connsiteY12" fmla="*/ 174810 h 1005419"/>
                <a:gd name="connsiteX13" fmla="*/ 721061 w 774962"/>
                <a:gd name="connsiteY13" fmla="*/ 266885 h 1005419"/>
                <a:gd name="connsiteX14" fmla="*/ 600411 w 774962"/>
                <a:gd name="connsiteY14" fmla="*/ 185 h 10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962" h="1005419">
                  <a:moveTo>
                    <a:pt x="600411" y="185"/>
                  </a:moveTo>
                  <a:cubicBezTo>
                    <a:pt x="594061" y="8122"/>
                    <a:pt x="695132" y="193860"/>
                    <a:pt x="682961" y="314510"/>
                  </a:cubicBezTo>
                  <a:cubicBezTo>
                    <a:pt x="670790" y="435160"/>
                    <a:pt x="598294" y="620368"/>
                    <a:pt x="527386" y="724085"/>
                  </a:cubicBezTo>
                  <a:cubicBezTo>
                    <a:pt x="456478" y="827802"/>
                    <a:pt x="319953" y="899239"/>
                    <a:pt x="257511" y="936810"/>
                  </a:cubicBezTo>
                  <a:cubicBezTo>
                    <a:pt x="195069" y="974381"/>
                    <a:pt x="195598" y="946864"/>
                    <a:pt x="152736" y="949510"/>
                  </a:cubicBezTo>
                  <a:cubicBezTo>
                    <a:pt x="109874" y="952156"/>
                    <a:pt x="-7072" y="953743"/>
                    <a:pt x="336" y="952685"/>
                  </a:cubicBezTo>
                  <a:cubicBezTo>
                    <a:pt x="7744" y="951627"/>
                    <a:pt x="175490" y="935752"/>
                    <a:pt x="197186" y="943160"/>
                  </a:cubicBezTo>
                  <a:cubicBezTo>
                    <a:pt x="218882" y="950568"/>
                    <a:pt x="72832" y="1031002"/>
                    <a:pt x="130511" y="997135"/>
                  </a:cubicBezTo>
                  <a:cubicBezTo>
                    <a:pt x="188190" y="963268"/>
                    <a:pt x="481349" y="773297"/>
                    <a:pt x="543261" y="739960"/>
                  </a:cubicBezTo>
                  <a:cubicBezTo>
                    <a:pt x="605173" y="706623"/>
                    <a:pt x="465473" y="882306"/>
                    <a:pt x="501986" y="797110"/>
                  </a:cubicBezTo>
                  <a:cubicBezTo>
                    <a:pt x="538498" y="711914"/>
                    <a:pt x="724236" y="299693"/>
                    <a:pt x="762336" y="228785"/>
                  </a:cubicBezTo>
                  <a:cubicBezTo>
                    <a:pt x="800436" y="157877"/>
                    <a:pt x="741169" y="380656"/>
                    <a:pt x="730586" y="371660"/>
                  </a:cubicBezTo>
                  <a:cubicBezTo>
                    <a:pt x="720003" y="362664"/>
                    <a:pt x="700423" y="192272"/>
                    <a:pt x="698836" y="174810"/>
                  </a:cubicBezTo>
                  <a:cubicBezTo>
                    <a:pt x="697249" y="157348"/>
                    <a:pt x="733232" y="292285"/>
                    <a:pt x="721061" y="266885"/>
                  </a:cubicBezTo>
                  <a:cubicBezTo>
                    <a:pt x="708890" y="241485"/>
                    <a:pt x="606761" y="-7752"/>
                    <a:pt x="600411" y="1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3C613BD3-1495-DAAF-CCE7-45C8EC8810DB}"/>
                </a:ext>
              </a:extLst>
            </p:cNvPr>
            <p:cNvSpPr/>
            <p:nvPr/>
          </p:nvSpPr>
          <p:spPr>
            <a:xfrm>
              <a:off x="7009984" y="6035667"/>
              <a:ext cx="805708" cy="964264"/>
            </a:xfrm>
            <a:custGeom>
              <a:avLst/>
              <a:gdLst>
                <a:gd name="connsiteX0" fmla="*/ 803691 w 805708"/>
                <a:gd name="connsiteY0" fmla="*/ 8 h 964264"/>
                <a:gd name="connsiteX1" fmla="*/ 778291 w 805708"/>
                <a:gd name="connsiteY1" fmla="*/ 330208 h 964264"/>
                <a:gd name="connsiteX2" fmla="*/ 610016 w 805708"/>
                <a:gd name="connsiteY2" fmla="*/ 666758 h 964264"/>
                <a:gd name="connsiteX3" fmla="*/ 349666 w 805708"/>
                <a:gd name="connsiteY3" fmla="*/ 904883 h 964264"/>
                <a:gd name="connsiteX4" fmla="*/ 375066 w 805708"/>
                <a:gd name="connsiteY4" fmla="*/ 860433 h 964264"/>
                <a:gd name="connsiteX5" fmla="*/ 238541 w 805708"/>
                <a:gd name="connsiteY5" fmla="*/ 927108 h 964264"/>
                <a:gd name="connsiteX6" fmla="*/ 117891 w 805708"/>
                <a:gd name="connsiteY6" fmla="*/ 863608 h 964264"/>
                <a:gd name="connsiteX7" fmla="*/ 416 w 805708"/>
                <a:gd name="connsiteY7" fmla="*/ 723908 h 964264"/>
                <a:gd name="connsiteX8" fmla="*/ 82966 w 805708"/>
                <a:gd name="connsiteY8" fmla="*/ 863608 h 964264"/>
                <a:gd name="connsiteX9" fmla="*/ 190916 w 805708"/>
                <a:gd name="connsiteY9" fmla="*/ 962033 h 964264"/>
                <a:gd name="connsiteX10" fmla="*/ 187741 w 805708"/>
                <a:gd name="connsiteY10" fmla="*/ 933458 h 964264"/>
                <a:gd name="connsiteX11" fmla="*/ 308391 w 805708"/>
                <a:gd name="connsiteY11" fmla="*/ 946158 h 964264"/>
                <a:gd name="connsiteX12" fmla="*/ 635416 w 805708"/>
                <a:gd name="connsiteY12" fmla="*/ 784233 h 964264"/>
                <a:gd name="connsiteX13" fmla="*/ 419516 w 805708"/>
                <a:gd name="connsiteY13" fmla="*/ 885833 h 964264"/>
                <a:gd name="connsiteX14" fmla="*/ 625891 w 805708"/>
                <a:gd name="connsiteY14" fmla="*/ 584208 h 964264"/>
                <a:gd name="connsiteX15" fmla="*/ 759241 w 805708"/>
                <a:gd name="connsiteY15" fmla="*/ 339733 h 964264"/>
                <a:gd name="connsiteX16" fmla="*/ 803691 w 805708"/>
                <a:gd name="connsiteY16" fmla="*/ 8 h 9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708" h="964264">
                  <a:moveTo>
                    <a:pt x="803691" y="8"/>
                  </a:moveTo>
                  <a:cubicBezTo>
                    <a:pt x="806866" y="-1579"/>
                    <a:pt x="810570" y="219083"/>
                    <a:pt x="778291" y="330208"/>
                  </a:cubicBezTo>
                  <a:cubicBezTo>
                    <a:pt x="746012" y="441333"/>
                    <a:pt x="681453" y="570979"/>
                    <a:pt x="610016" y="666758"/>
                  </a:cubicBezTo>
                  <a:cubicBezTo>
                    <a:pt x="538578" y="762537"/>
                    <a:pt x="388824" y="872604"/>
                    <a:pt x="349666" y="904883"/>
                  </a:cubicBezTo>
                  <a:cubicBezTo>
                    <a:pt x="310508" y="937162"/>
                    <a:pt x="393587" y="856729"/>
                    <a:pt x="375066" y="860433"/>
                  </a:cubicBezTo>
                  <a:cubicBezTo>
                    <a:pt x="356545" y="864137"/>
                    <a:pt x="281403" y="926579"/>
                    <a:pt x="238541" y="927108"/>
                  </a:cubicBezTo>
                  <a:cubicBezTo>
                    <a:pt x="195679" y="927637"/>
                    <a:pt x="157578" y="897475"/>
                    <a:pt x="117891" y="863608"/>
                  </a:cubicBezTo>
                  <a:cubicBezTo>
                    <a:pt x="78203" y="829741"/>
                    <a:pt x="6237" y="723908"/>
                    <a:pt x="416" y="723908"/>
                  </a:cubicBezTo>
                  <a:cubicBezTo>
                    <a:pt x="-5405" y="723908"/>
                    <a:pt x="51216" y="823921"/>
                    <a:pt x="82966" y="863608"/>
                  </a:cubicBezTo>
                  <a:cubicBezTo>
                    <a:pt x="114716" y="903296"/>
                    <a:pt x="173454" y="950391"/>
                    <a:pt x="190916" y="962033"/>
                  </a:cubicBezTo>
                  <a:cubicBezTo>
                    <a:pt x="208378" y="973675"/>
                    <a:pt x="168162" y="936104"/>
                    <a:pt x="187741" y="933458"/>
                  </a:cubicBezTo>
                  <a:cubicBezTo>
                    <a:pt x="207320" y="930812"/>
                    <a:pt x="233778" y="971029"/>
                    <a:pt x="308391" y="946158"/>
                  </a:cubicBezTo>
                  <a:cubicBezTo>
                    <a:pt x="383004" y="921287"/>
                    <a:pt x="616895" y="794287"/>
                    <a:pt x="635416" y="784233"/>
                  </a:cubicBezTo>
                  <a:cubicBezTo>
                    <a:pt x="653937" y="774179"/>
                    <a:pt x="421103" y="919170"/>
                    <a:pt x="419516" y="885833"/>
                  </a:cubicBezTo>
                  <a:cubicBezTo>
                    <a:pt x="417929" y="852496"/>
                    <a:pt x="569270" y="675225"/>
                    <a:pt x="625891" y="584208"/>
                  </a:cubicBezTo>
                  <a:cubicBezTo>
                    <a:pt x="682512" y="493191"/>
                    <a:pt x="731195" y="439216"/>
                    <a:pt x="759241" y="339733"/>
                  </a:cubicBezTo>
                  <a:cubicBezTo>
                    <a:pt x="787287" y="240250"/>
                    <a:pt x="800516" y="1595"/>
                    <a:pt x="803691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854305BD-73A9-13E4-F3F6-BDC5C849FBBD}"/>
                </a:ext>
              </a:extLst>
            </p:cNvPr>
            <p:cNvSpPr/>
            <p:nvPr/>
          </p:nvSpPr>
          <p:spPr>
            <a:xfrm>
              <a:off x="7553319" y="6028193"/>
              <a:ext cx="329268" cy="839462"/>
            </a:xfrm>
            <a:custGeom>
              <a:avLst/>
              <a:gdLst>
                <a:gd name="connsiteX0" fmla="*/ 155581 w 329268"/>
                <a:gd name="connsiteY0" fmla="*/ 1132 h 839462"/>
                <a:gd name="connsiteX1" fmla="*/ 317506 w 329268"/>
                <a:gd name="connsiteY1" fmla="*/ 207507 h 839462"/>
                <a:gd name="connsiteX2" fmla="*/ 317506 w 329268"/>
                <a:gd name="connsiteY2" fmla="*/ 188457 h 839462"/>
                <a:gd name="connsiteX3" fmla="*/ 323856 w 329268"/>
                <a:gd name="connsiteY3" fmla="*/ 277357 h 839462"/>
                <a:gd name="connsiteX4" fmla="*/ 250831 w 329268"/>
                <a:gd name="connsiteY4" fmla="*/ 521832 h 839462"/>
                <a:gd name="connsiteX5" fmla="*/ 273056 w 329268"/>
                <a:gd name="connsiteY5" fmla="*/ 493257 h 839462"/>
                <a:gd name="connsiteX6" fmla="*/ 149231 w 329268"/>
                <a:gd name="connsiteY6" fmla="*/ 709157 h 839462"/>
                <a:gd name="connsiteX7" fmla="*/ 6 w 329268"/>
                <a:gd name="connsiteY7" fmla="*/ 839332 h 839462"/>
                <a:gd name="connsiteX8" fmla="*/ 142881 w 329268"/>
                <a:gd name="connsiteY8" fmla="*/ 686932 h 839462"/>
                <a:gd name="connsiteX9" fmla="*/ 136531 w 329268"/>
                <a:gd name="connsiteY9" fmla="*/ 607557 h 839462"/>
                <a:gd name="connsiteX10" fmla="*/ 219081 w 329268"/>
                <a:gd name="connsiteY10" fmla="*/ 553582 h 839462"/>
                <a:gd name="connsiteX11" fmla="*/ 260356 w 329268"/>
                <a:gd name="connsiteY11" fmla="*/ 420232 h 839462"/>
                <a:gd name="connsiteX12" fmla="*/ 190506 w 329268"/>
                <a:gd name="connsiteY12" fmla="*/ 550407 h 839462"/>
                <a:gd name="connsiteX13" fmla="*/ 276231 w 329268"/>
                <a:gd name="connsiteY13" fmla="*/ 334507 h 839462"/>
                <a:gd name="connsiteX14" fmla="*/ 276231 w 329268"/>
                <a:gd name="connsiteY14" fmla="*/ 255132 h 839462"/>
                <a:gd name="connsiteX15" fmla="*/ 279406 w 329268"/>
                <a:gd name="connsiteY15" fmla="*/ 293232 h 839462"/>
                <a:gd name="connsiteX16" fmla="*/ 295281 w 329268"/>
                <a:gd name="connsiteY16" fmla="*/ 175757 h 839462"/>
                <a:gd name="connsiteX17" fmla="*/ 254006 w 329268"/>
                <a:gd name="connsiteY17" fmla="*/ 77332 h 839462"/>
                <a:gd name="connsiteX18" fmla="*/ 254006 w 329268"/>
                <a:gd name="connsiteY18" fmla="*/ 121782 h 839462"/>
                <a:gd name="connsiteX19" fmla="*/ 155581 w 329268"/>
                <a:gd name="connsiteY19" fmla="*/ 1132 h 83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68" h="839462">
                  <a:moveTo>
                    <a:pt x="155581" y="1132"/>
                  </a:moveTo>
                  <a:cubicBezTo>
                    <a:pt x="166164" y="15420"/>
                    <a:pt x="317506" y="207507"/>
                    <a:pt x="317506" y="207507"/>
                  </a:cubicBezTo>
                  <a:cubicBezTo>
                    <a:pt x="344494" y="238728"/>
                    <a:pt x="316448" y="176815"/>
                    <a:pt x="317506" y="188457"/>
                  </a:cubicBezTo>
                  <a:cubicBezTo>
                    <a:pt x="318564" y="200099"/>
                    <a:pt x="334969" y="221794"/>
                    <a:pt x="323856" y="277357"/>
                  </a:cubicBezTo>
                  <a:cubicBezTo>
                    <a:pt x="312743" y="332920"/>
                    <a:pt x="259298" y="485849"/>
                    <a:pt x="250831" y="521832"/>
                  </a:cubicBezTo>
                  <a:cubicBezTo>
                    <a:pt x="242364" y="557815"/>
                    <a:pt x="289989" y="462036"/>
                    <a:pt x="273056" y="493257"/>
                  </a:cubicBezTo>
                  <a:cubicBezTo>
                    <a:pt x="256123" y="524478"/>
                    <a:pt x="194739" y="651478"/>
                    <a:pt x="149231" y="709157"/>
                  </a:cubicBezTo>
                  <a:cubicBezTo>
                    <a:pt x="103723" y="766836"/>
                    <a:pt x="1064" y="843036"/>
                    <a:pt x="6" y="839332"/>
                  </a:cubicBezTo>
                  <a:cubicBezTo>
                    <a:pt x="-1052" y="835628"/>
                    <a:pt x="120127" y="725561"/>
                    <a:pt x="142881" y="686932"/>
                  </a:cubicBezTo>
                  <a:cubicBezTo>
                    <a:pt x="165635" y="648303"/>
                    <a:pt x="123831" y="629782"/>
                    <a:pt x="136531" y="607557"/>
                  </a:cubicBezTo>
                  <a:cubicBezTo>
                    <a:pt x="149231" y="585332"/>
                    <a:pt x="198444" y="584803"/>
                    <a:pt x="219081" y="553582"/>
                  </a:cubicBezTo>
                  <a:cubicBezTo>
                    <a:pt x="239718" y="522361"/>
                    <a:pt x="265119" y="420761"/>
                    <a:pt x="260356" y="420232"/>
                  </a:cubicBezTo>
                  <a:cubicBezTo>
                    <a:pt x="255594" y="419703"/>
                    <a:pt x="187860" y="564694"/>
                    <a:pt x="190506" y="550407"/>
                  </a:cubicBezTo>
                  <a:cubicBezTo>
                    <a:pt x="193152" y="536120"/>
                    <a:pt x="261944" y="383720"/>
                    <a:pt x="276231" y="334507"/>
                  </a:cubicBezTo>
                  <a:cubicBezTo>
                    <a:pt x="290519" y="285295"/>
                    <a:pt x="275702" y="262011"/>
                    <a:pt x="276231" y="255132"/>
                  </a:cubicBezTo>
                  <a:cubicBezTo>
                    <a:pt x="276760" y="248253"/>
                    <a:pt x="276231" y="306461"/>
                    <a:pt x="279406" y="293232"/>
                  </a:cubicBezTo>
                  <a:cubicBezTo>
                    <a:pt x="282581" y="280003"/>
                    <a:pt x="299514" y="211740"/>
                    <a:pt x="295281" y="175757"/>
                  </a:cubicBezTo>
                  <a:cubicBezTo>
                    <a:pt x="291048" y="139774"/>
                    <a:pt x="260885" y="86328"/>
                    <a:pt x="254006" y="77332"/>
                  </a:cubicBezTo>
                  <a:cubicBezTo>
                    <a:pt x="247127" y="68336"/>
                    <a:pt x="267235" y="131307"/>
                    <a:pt x="254006" y="121782"/>
                  </a:cubicBezTo>
                  <a:cubicBezTo>
                    <a:pt x="240777" y="112257"/>
                    <a:pt x="144998" y="-13156"/>
                    <a:pt x="155581" y="11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C2FD8B57-1B21-4374-74E1-A27BDF7D0634}"/>
                </a:ext>
              </a:extLst>
            </p:cNvPr>
            <p:cNvSpPr/>
            <p:nvPr/>
          </p:nvSpPr>
          <p:spPr>
            <a:xfrm>
              <a:off x="7339371" y="5999508"/>
              <a:ext cx="504548" cy="881226"/>
            </a:xfrm>
            <a:custGeom>
              <a:avLst/>
              <a:gdLst>
                <a:gd name="connsiteX0" fmla="*/ 375879 w 504548"/>
                <a:gd name="connsiteY0" fmla="*/ 1242 h 881226"/>
                <a:gd name="connsiteX1" fmla="*/ 493354 w 504548"/>
                <a:gd name="connsiteY1" fmla="*/ 242542 h 881226"/>
                <a:gd name="connsiteX2" fmla="*/ 496529 w 504548"/>
                <a:gd name="connsiteY2" fmla="*/ 236192 h 881226"/>
                <a:gd name="connsiteX3" fmla="*/ 464779 w 504548"/>
                <a:gd name="connsiteY3" fmla="*/ 426692 h 881226"/>
                <a:gd name="connsiteX4" fmla="*/ 375879 w 504548"/>
                <a:gd name="connsiteY4" fmla="*/ 585442 h 881226"/>
                <a:gd name="connsiteX5" fmla="*/ 417154 w 504548"/>
                <a:gd name="connsiteY5" fmla="*/ 544167 h 881226"/>
                <a:gd name="connsiteX6" fmla="*/ 350479 w 504548"/>
                <a:gd name="connsiteY6" fmla="*/ 642592 h 881226"/>
                <a:gd name="connsiteX7" fmla="*/ 356829 w 504548"/>
                <a:gd name="connsiteY7" fmla="*/ 677517 h 881226"/>
                <a:gd name="connsiteX8" fmla="*/ 302854 w 504548"/>
                <a:gd name="connsiteY8" fmla="*/ 709267 h 881226"/>
                <a:gd name="connsiteX9" fmla="*/ 299679 w 504548"/>
                <a:gd name="connsiteY9" fmla="*/ 725142 h 881226"/>
                <a:gd name="connsiteX10" fmla="*/ 252054 w 504548"/>
                <a:gd name="connsiteY10" fmla="*/ 798167 h 881226"/>
                <a:gd name="connsiteX11" fmla="*/ 226654 w 504548"/>
                <a:gd name="connsiteY11" fmla="*/ 845792 h 881226"/>
                <a:gd name="connsiteX12" fmla="*/ 147279 w 504548"/>
                <a:gd name="connsiteY12" fmla="*/ 842617 h 881226"/>
                <a:gd name="connsiteX13" fmla="*/ 1229 w 504548"/>
                <a:gd name="connsiteY13" fmla="*/ 880717 h 881226"/>
                <a:gd name="connsiteX14" fmla="*/ 236179 w 504548"/>
                <a:gd name="connsiteY14" fmla="*/ 810867 h 881226"/>
                <a:gd name="connsiteX15" fmla="*/ 379054 w 504548"/>
                <a:gd name="connsiteY15" fmla="*/ 620367 h 881226"/>
                <a:gd name="connsiteX16" fmla="*/ 493354 w 504548"/>
                <a:gd name="connsiteY16" fmla="*/ 344142 h 881226"/>
                <a:gd name="connsiteX17" fmla="*/ 448904 w 504548"/>
                <a:gd name="connsiteY17" fmla="*/ 379067 h 881226"/>
                <a:gd name="connsiteX18" fmla="*/ 458429 w 504548"/>
                <a:gd name="connsiteY18" fmla="*/ 198092 h 881226"/>
                <a:gd name="connsiteX19" fmla="*/ 442554 w 504548"/>
                <a:gd name="connsiteY19" fmla="*/ 64742 h 881226"/>
                <a:gd name="connsiteX20" fmla="*/ 464779 w 504548"/>
                <a:gd name="connsiteY20" fmla="*/ 144117 h 881226"/>
                <a:gd name="connsiteX21" fmla="*/ 375879 w 504548"/>
                <a:gd name="connsiteY21" fmla="*/ 1242 h 88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548" h="881226">
                  <a:moveTo>
                    <a:pt x="375879" y="1242"/>
                  </a:moveTo>
                  <a:cubicBezTo>
                    <a:pt x="380642" y="17646"/>
                    <a:pt x="473246" y="203384"/>
                    <a:pt x="493354" y="242542"/>
                  </a:cubicBezTo>
                  <a:cubicBezTo>
                    <a:pt x="513462" y="281700"/>
                    <a:pt x="501291" y="205501"/>
                    <a:pt x="496529" y="236192"/>
                  </a:cubicBezTo>
                  <a:cubicBezTo>
                    <a:pt x="491767" y="266883"/>
                    <a:pt x="484887" y="368484"/>
                    <a:pt x="464779" y="426692"/>
                  </a:cubicBezTo>
                  <a:cubicBezTo>
                    <a:pt x="444671" y="484900"/>
                    <a:pt x="383817" y="565863"/>
                    <a:pt x="375879" y="585442"/>
                  </a:cubicBezTo>
                  <a:cubicBezTo>
                    <a:pt x="367941" y="605021"/>
                    <a:pt x="421387" y="534642"/>
                    <a:pt x="417154" y="544167"/>
                  </a:cubicBezTo>
                  <a:cubicBezTo>
                    <a:pt x="412921" y="553692"/>
                    <a:pt x="360533" y="620367"/>
                    <a:pt x="350479" y="642592"/>
                  </a:cubicBezTo>
                  <a:cubicBezTo>
                    <a:pt x="340425" y="664817"/>
                    <a:pt x="364766" y="666405"/>
                    <a:pt x="356829" y="677517"/>
                  </a:cubicBezTo>
                  <a:cubicBezTo>
                    <a:pt x="348891" y="688630"/>
                    <a:pt x="312379" y="701330"/>
                    <a:pt x="302854" y="709267"/>
                  </a:cubicBezTo>
                  <a:cubicBezTo>
                    <a:pt x="293329" y="717204"/>
                    <a:pt x="308146" y="710325"/>
                    <a:pt x="299679" y="725142"/>
                  </a:cubicBezTo>
                  <a:cubicBezTo>
                    <a:pt x="291212" y="739959"/>
                    <a:pt x="264225" y="778059"/>
                    <a:pt x="252054" y="798167"/>
                  </a:cubicBezTo>
                  <a:cubicBezTo>
                    <a:pt x="239883" y="818275"/>
                    <a:pt x="244116" y="838384"/>
                    <a:pt x="226654" y="845792"/>
                  </a:cubicBezTo>
                  <a:cubicBezTo>
                    <a:pt x="209192" y="853200"/>
                    <a:pt x="184850" y="836796"/>
                    <a:pt x="147279" y="842617"/>
                  </a:cubicBezTo>
                  <a:cubicBezTo>
                    <a:pt x="109708" y="848438"/>
                    <a:pt x="-13588" y="886009"/>
                    <a:pt x="1229" y="880717"/>
                  </a:cubicBezTo>
                  <a:cubicBezTo>
                    <a:pt x="16046" y="875425"/>
                    <a:pt x="173208" y="854259"/>
                    <a:pt x="236179" y="810867"/>
                  </a:cubicBezTo>
                  <a:cubicBezTo>
                    <a:pt x="299150" y="767475"/>
                    <a:pt x="336192" y="698154"/>
                    <a:pt x="379054" y="620367"/>
                  </a:cubicBezTo>
                  <a:cubicBezTo>
                    <a:pt x="421916" y="542580"/>
                    <a:pt x="481712" y="384359"/>
                    <a:pt x="493354" y="344142"/>
                  </a:cubicBezTo>
                  <a:cubicBezTo>
                    <a:pt x="504996" y="303925"/>
                    <a:pt x="454725" y="403409"/>
                    <a:pt x="448904" y="379067"/>
                  </a:cubicBezTo>
                  <a:cubicBezTo>
                    <a:pt x="443083" y="354725"/>
                    <a:pt x="459487" y="250479"/>
                    <a:pt x="458429" y="198092"/>
                  </a:cubicBezTo>
                  <a:cubicBezTo>
                    <a:pt x="457371" y="145705"/>
                    <a:pt x="441496" y="73738"/>
                    <a:pt x="442554" y="64742"/>
                  </a:cubicBezTo>
                  <a:cubicBezTo>
                    <a:pt x="443612" y="55746"/>
                    <a:pt x="471129" y="152054"/>
                    <a:pt x="464779" y="144117"/>
                  </a:cubicBezTo>
                  <a:cubicBezTo>
                    <a:pt x="458429" y="136180"/>
                    <a:pt x="371116" y="-15162"/>
                    <a:pt x="375879" y="1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0F242E0F-07C3-323F-22D9-905FA4C35719}"/>
                </a:ext>
              </a:extLst>
            </p:cNvPr>
            <p:cNvSpPr/>
            <p:nvPr/>
          </p:nvSpPr>
          <p:spPr>
            <a:xfrm>
              <a:off x="7156450" y="6180679"/>
              <a:ext cx="631162" cy="769650"/>
            </a:xfrm>
            <a:custGeom>
              <a:avLst/>
              <a:gdLst>
                <a:gd name="connsiteX0" fmla="*/ 625475 w 631162"/>
                <a:gd name="connsiteY0" fmla="*/ 7396 h 769650"/>
                <a:gd name="connsiteX1" fmla="*/ 511175 w 631162"/>
                <a:gd name="connsiteY1" fmla="*/ 394746 h 769650"/>
                <a:gd name="connsiteX2" fmla="*/ 225425 w 631162"/>
                <a:gd name="connsiteY2" fmla="*/ 655096 h 769650"/>
                <a:gd name="connsiteX3" fmla="*/ 288925 w 631162"/>
                <a:gd name="connsiteY3" fmla="*/ 642396 h 769650"/>
                <a:gd name="connsiteX4" fmla="*/ 0 w 631162"/>
                <a:gd name="connsiteY4" fmla="*/ 769396 h 769650"/>
                <a:gd name="connsiteX5" fmla="*/ 292100 w 631162"/>
                <a:gd name="connsiteY5" fmla="*/ 604296 h 769650"/>
                <a:gd name="connsiteX6" fmla="*/ 574675 w 631162"/>
                <a:gd name="connsiteY6" fmla="*/ 362996 h 769650"/>
                <a:gd name="connsiteX7" fmla="*/ 504825 w 631162"/>
                <a:gd name="connsiteY7" fmla="*/ 388396 h 769650"/>
                <a:gd name="connsiteX8" fmla="*/ 603250 w 631162"/>
                <a:gd name="connsiteY8" fmla="*/ 156621 h 769650"/>
                <a:gd name="connsiteX9" fmla="*/ 625475 w 631162"/>
                <a:gd name="connsiteY9" fmla="*/ 7396 h 76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162" h="769650">
                  <a:moveTo>
                    <a:pt x="625475" y="7396"/>
                  </a:moveTo>
                  <a:cubicBezTo>
                    <a:pt x="610129" y="47083"/>
                    <a:pt x="577850" y="286796"/>
                    <a:pt x="511175" y="394746"/>
                  </a:cubicBezTo>
                  <a:cubicBezTo>
                    <a:pt x="444500" y="502696"/>
                    <a:pt x="262467" y="613821"/>
                    <a:pt x="225425" y="655096"/>
                  </a:cubicBezTo>
                  <a:cubicBezTo>
                    <a:pt x="188383" y="696371"/>
                    <a:pt x="326496" y="623346"/>
                    <a:pt x="288925" y="642396"/>
                  </a:cubicBezTo>
                  <a:cubicBezTo>
                    <a:pt x="251354" y="661446"/>
                    <a:pt x="-529" y="775746"/>
                    <a:pt x="0" y="769396"/>
                  </a:cubicBezTo>
                  <a:cubicBezTo>
                    <a:pt x="529" y="763046"/>
                    <a:pt x="196321" y="672029"/>
                    <a:pt x="292100" y="604296"/>
                  </a:cubicBezTo>
                  <a:cubicBezTo>
                    <a:pt x="387879" y="536563"/>
                    <a:pt x="539221" y="398979"/>
                    <a:pt x="574675" y="362996"/>
                  </a:cubicBezTo>
                  <a:cubicBezTo>
                    <a:pt x="610129" y="327013"/>
                    <a:pt x="500063" y="422792"/>
                    <a:pt x="504825" y="388396"/>
                  </a:cubicBezTo>
                  <a:cubicBezTo>
                    <a:pt x="509587" y="354000"/>
                    <a:pt x="584200" y="215358"/>
                    <a:pt x="603250" y="156621"/>
                  </a:cubicBezTo>
                  <a:cubicBezTo>
                    <a:pt x="622300" y="97884"/>
                    <a:pt x="640821" y="-32291"/>
                    <a:pt x="625475" y="73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6BC00BEC-5577-D7B7-C425-B60BD3CBA12E}"/>
              </a:ext>
            </a:extLst>
          </p:cNvPr>
          <p:cNvSpPr/>
          <p:nvPr/>
        </p:nvSpPr>
        <p:spPr>
          <a:xfrm>
            <a:off x="2139331" y="1692633"/>
            <a:ext cx="1102870" cy="2352926"/>
          </a:xfrm>
          <a:custGeom>
            <a:avLst/>
            <a:gdLst>
              <a:gd name="connsiteX0" fmla="*/ 1102633 w 1102870"/>
              <a:gd name="connsiteY0" fmla="*/ 141 h 2352926"/>
              <a:gd name="connsiteX1" fmla="*/ 369601 w 1102870"/>
              <a:gd name="connsiteY1" fmla="*/ 355321 h 2352926"/>
              <a:gd name="connsiteX2" fmla="*/ 490514 w 1102870"/>
              <a:gd name="connsiteY2" fmla="*/ 340207 h 2352926"/>
              <a:gd name="connsiteX3" fmla="*/ 354487 w 1102870"/>
              <a:gd name="connsiteY3" fmla="*/ 566917 h 2352926"/>
              <a:gd name="connsiteX4" fmla="*/ 218461 w 1102870"/>
              <a:gd name="connsiteY4" fmla="*/ 997668 h 2352926"/>
              <a:gd name="connsiteX5" fmla="*/ 248689 w 1102870"/>
              <a:gd name="connsiteY5" fmla="*/ 854084 h 2352926"/>
              <a:gd name="connsiteX6" fmla="*/ 59763 w 1102870"/>
              <a:gd name="connsiteY6" fmla="*/ 1201707 h 2352926"/>
              <a:gd name="connsiteX7" fmla="*/ 97548 w 1102870"/>
              <a:gd name="connsiteY7" fmla="*/ 1103466 h 2352926"/>
              <a:gd name="connsiteX8" fmla="*/ 37092 w 1102870"/>
              <a:gd name="connsiteY8" fmla="*/ 1337734 h 2352926"/>
              <a:gd name="connsiteX9" fmla="*/ 6864 w 1102870"/>
              <a:gd name="connsiteY9" fmla="*/ 937212 h 2352926"/>
              <a:gd name="connsiteX10" fmla="*/ 97548 w 1102870"/>
              <a:gd name="connsiteY10" fmla="*/ 1481317 h 2352926"/>
              <a:gd name="connsiteX11" fmla="*/ 309145 w 1102870"/>
              <a:gd name="connsiteY11" fmla="*/ 2335261 h 2352926"/>
              <a:gd name="connsiteX12" fmla="*/ 203347 w 1102870"/>
              <a:gd name="connsiteY12" fmla="*/ 1972524 h 2352926"/>
              <a:gd name="connsiteX13" fmla="*/ 6864 w 1102870"/>
              <a:gd name="connsiteY13" fmla="*/ 967440 h 2352926"/>
              <a:gd name="connsiteX14" fmla="*/ 82434 w 1102870"/>
              <a:gd name="connsiteY14" fmla="*/ 1156365 h 2352926"/>
              <a:gd name="connsiteX15" fmla="*/ 437614 w 1102870"/>
              <a:gd name="connsiteY15" fmla="*/ 347764 h 2352926"/>
              <a:gd name="connsiteX16" fmla="*/ 702110 w 1102870"/>
              <a:gd name="connsiteY16" fmla="*/ 136167 h 2352926"/>
              <a:gd name="connsiteX17" fmla="*/ 452729 w 1102870"/>
              <a:gd name="connsiteY17" fmla="*/ 309979 h 2352926"/>
              <a:gd name="connsiteX18" fmla="*/ 1102633 w 1102870"/>
              <a:gd name="connsiteY18" fmla="*/ 141 h 235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2870" h="2352926">
                <a:moveTo>
                  <a:pt x="1102633" y="141"/>
                </a:moveTo>
                <a:cubicBezTo>
                  <a:pt x="1088778" y="7698"/>
                  <a:pt x="471621" y="298643"/>
                  <a:pt x="369601" y="355321"/>
                </a:cubicBezTo>
                <a:cubicBezTo>
                  <a:pt x="267581" y="411999"/>
                  <a:pt x="493033" y="304941"/>
                  <a:pt x="490514" y="340207"/>
                </a:cubicBezTo>
                <a:cubicBezTo>
                  <a:pt x="487995" y="375473"/>
                  <a:pt x="399829" y="457340"/>
                  <a:pt x="354487" y="566917"/>
                </a:cubicBezTo>
                <a:cubicBezTo>
                  <a:pt x="309145" y="676494"/>
                  <a:pt x="236094" y="949807"/>
                  <a:pt x="218461" y="997668"/>
                </a:cubicBezTo>
                <a:cubicBezTo>
                  <a:pt x="200828" y="1045529"/>
                  <a:pt x="275139" y="820078"/>
                  <a:pt x="248689" y="854084"/>
                </a:cubicBezTo>
                <a:cubicBezTo>
                  <a:pt x="222239" y="888091"/>
                  <a:pt x="84953" y="1160143"/>
                  <a:pt x="59763" y="1201707"/>
                </a:cubicBezTo>
                <a:cubicBezTo>
                  <a:pt x="34573" y="1243271"/>
                  <a:pt x="101326" y="1080795"/>
                  <a:pt x="97548" y="1103466"/>
                </a:cubicBezTo>
                <a:cubicBezTo>
                  <a:pt x="93770" y="1126137"/>
                  <a:pt x="52206" y="1365443"/>
                  <a:pt x="37092" y="1337734"/>
                </a:cubicBezTo>
                <a:cubicBezTo>
                  <a:pt x="21978" y="1310025"/>
                  <a:pt x="-3212" y="913282"/>
                  <a:pt x="6864" y="937212"/>
                </a:cubicBezTo>
                <a:cubicBezTo>
                  <a:pt x="16940" y="961142"/>
                  <a:pt x="47168" y="1248309"/>
                  <a:pt x="97548" y="1481317"/>
                </a:cubicBezTo>
                <a:cubicBezTo>
                  <a:pt x="147928" y="1714325"/>
                  <a:pt x="291512" y="2253393"/>
                  <a:pt x="309145" y="2335261"/>
                </a:cubicBezTo>
                <a:cubicBezTo>
                  <a:pt x="326778" y="2417129"/>
                  <a:pt x="253727" y="2200494"/>
                  <a:pt x="203347" y="1972524"/>
                </a:cubicBezTo>
                <a:cubicBezTo>
                  <a:pt x="152967" y="1744554"/>
                  <a:pt x="27016" y="1103467"/>
                  <a:pt x="6864" y="967440"/>
                </a:cubicBezTo>
                <a:cubicBezTo>
                  <a:pt x="-13288" y="831414"/>
                  <a:pt x="10642" y="1259644"/>
                  <a:pt x="82434" y="1156365"/>
                </a:cubicBezTo>
                <a:cubicBezTo>
                  <a:pt x="154226" y="1053086"/>
                  <a:pt x="334335" y="517797"/>
                  <a:pt x="437614" y="347764"/>
                </a:cubicBezTo>
                <a:cubicBezTo>
                  <a:pt x="540893" y="177731"/>
                  <a:pt x="699591" y="142464"/>
                  <a:pt x="702110" y="136167"/>
                </a:cubicBezTo>
                <a:cubicBezTo>
                  <a:pt x="704629" y="129870"/>
                  <a:pt x="385975" y="328872"/>
                  <a:pt x="452729" y="309979"/>
                </a:cubicBezTo>
                <a:cubicBezTo>
                  <a:pt x="519483" y="291086"/>
                  <a:pt x="1116488" y="-7416"/>
                  <a:pt x="1102633" y="14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8E8518A4-CE3A-951A-B80C-F67694228A31}"/>
              </a:ext>
            </a:extLst>
          </p:cNvPr>
          <p:cNvSpPr/>
          <p:nvPr/>
        </p:nvSpPr>
        <p:spPr>
          <a:xfrm>
            <a:off x="2176330" y="1692460"/>
            <a:ext cx="1028808" cy="1186964"/>
          </a:xfrm>
          <a:custGeom>
            <a:avLst/>
            <a:gdLst>
              <a:gd name="connsiteX0" fmla="*/ 1027849 w 1028808"/>
              <a:gd name="connsiteY0" fmla="*/ 314 h 1186964"/>
              <a:gd name="connsiteX1" fmla="*/ 355273 w 1028808"/>
              <a:gd name="connsiteY1" fmla="*/ 257252 h 1186964"/>
              <a:gd name="connsiteX2" fmla="*/ 642440 w 1028808"/>
              <a:gd name="connsiteY2" fmla="*/ 189239 h 1186964"/>
              <a:gd name="connsiteX3" fmla="*/ 854037 w 1028808"/>
              <a:gd name="connsiteY3" fmla="*/ 181682 h 1186964"/>
              <a:gd name="connsiteX4" fmla="*/ 551756 w 1028808"/>
              <a:gd name="connsiteY4" fmla="*/ 317709 h 1186964"/>
              <a:gd name="connsiteX5" fmla="*/ 75663 w 1028808"/>
              <a:gd name="connsiteY5" fmla="*/ 725788 h 1186964"/>
              <a:gd name="connsiteX6" fmla="*/ 325045 w 1028808"/>
              <a:gd name="connsiteY6" fmla="*/ 582204 h 1186964"/>
              <a:gd name="connsiteX7" fmla="*/ 93 w 1028808"/>
              <a:gd name="connsiteY7" fmla="*/ 1186766 h 1186964"/>
              <a:gd name="connsiteX8" fmla="*/ 294817 w 1028808"/>
              <a:gd name="connsiteY8" fmla="*/ 642661 h 1186964"/>
              <a:gd name="connsiteX9" fmla="*/ 604655 w 1028808"/>
              <a:gd name="connsiteY9" fmla="*/ 113669 h 1186964"/>
              <a:gd name="connsiteX10" fmla="*/ 506414 w 1028808"/>
              <a:gd name="connsiteY10" fmla="*/ 317709 h 1186964"/>
              <a:gd name="connsiteX11" fmla="*/ 1027849 w 1028808"/>
              <a:gd name="connsiteY11" fmla="*/ 314 h 118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8808" h="1186964">
                <a:moveTo>
                  <a:pt x="1027849" y="314"/>
                </a:moveTo>
                <a:cubicBezTo>
                  <a:pt x="1002659" y="-9762"/>
                  <a:pt x="419508" y="225765"/>
                  <a:pt x="355273" y="257252"/>
                </a:cubicBezTo>
                <a:cubicBezTo>
                  <a:pt x="291038" y="288739"/>
                  <a:pt x="559313" y="201834"/>
                  <a:pt x="642440" y="189239"/>
                </a:cubicBezTo>
                <a:cubicBezTo>
                  <a:pt x="725567" y="176644"/>
                  <a:pt x="869151" y="160270"/>
                  <a:pt x="854037" y="181682"/>
                </a:cubicBezTo>
                <a:cubicBezTo>
                  <a:pt x="838923" y="203094"/>
                  <a:pt x="681485" y="227025"/>
                  <a:pt x="551756" y="317709"/>
                </a:cubicBezTo>
                <a:cubicBezTo>
                  <a:pt x="422027" y="408393"/>
                  <a:pt x="113448" y="681706"/>
                  <a:pt x="75663" y="725788"/>
                </a:cubicBezTo>
                <a:cubicBezTo>
                  <a:pt x="37878" y="769871"/>
                  <a:pt x="337640" y="505374"/>
                  <a:pt x="325045" y="582204"/>
                </a:cubicBezTo>
                <a:cubicBezTo>
                  <a:pt x="312450" y="659034"/>
                  <a:pt x="5131" y="1176690"/>
                  <a:pt x="93" y="1186766"/>
                </a:cubicBezTo>
                <a:cubicBezTo>
                  <a:pt x="-4945" y="1196842"/>
                  <a:pt x="194057" y="821510"/>
                  <a:pt x="294817" y="642661"/>
                </a:cubicBezTo>
                <a:cubicBezTo>
                  <a:pt x="395577" y="463812"/>
                  <a:pt x="569389" y="167828"/>
                  <a:pt x="604655" y="113669"/>
                </a:cubicBezTo>
                <a:cubicBezTo>
                  <a:pt x="639921" y="59510"/>
                  <a:pt x="438401" y="334082"/>
                  <a:pt x="506414" y="317709"/>
                </a:cubicBezTo>
                <a:cubicBezTo>
                  <a:pt x="574427" y="301336"/>
                  <a:pt x="1053039" y="10390"/>
                  <a:pt x="1027849" y="314"/>
                </a:cubicBezTo>
                <a:close/>
              </a:path>
            </a:pathLst>
          </a:custGeom>
          <a:solidFill>
            <a:srgbClr val="FF8A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7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中村アンの鍛え抜いたボディーを披露 コーセー日焼け止めの新キャラクターに - WWDJAPAN">
            <a:extLst>
              <a:ext uri="{FF2B5EF4-FFF2-40B4-BE49-F238E27FC236}">
                <a16:creationId xmlns:a16="http://schemas.microsoft.com/office/drawing/2014/main" id="{EB935A62-7CF0-A626-FC7C-52B698F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250"/>
            <a:ext cx="9068686" cy="1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47BDAA5-3556-F9E5-9F8A-454384072566}"/>
              </a:ext>
            </a:extLst>
          </p:cNvPr>
          <p:cNvGrpSpPr/>
          <p:nvPr/>
        </p:nvGrpSpPr>
        <p:grpSpPr>
          <a:xfrm>
            <a:off x="7009984" y="5937065"/>
            <a:ext cx="872603" cy="1062866"/>
            <a:chOff x="7009984" y="5937065"/>
            <a:chExt cx="872603" cy="1062866"/>
          </a:xfrm>
        </p:grpSpPr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405E655-9547-9A35-D06A-B253FF50FCD4}"/>
                </a:ext>
              </a:extLst>
            </p:cNvPr>
            <p:cNvSpPr/>
            <p:nvPr/>
          </p:nvSpPr>
          <p:spPr>
            <a:xfrm>
              <a:off x="7048164" y="5937065"/>
              <a:ext cx="774962" cy="1005419"/>
            </a:xfrm>
            <a:custGeom>
              <a:avLst/>
              <a:gdLst>
                <a:gd name="connsiteX0" fmla="*/ 600411 w 774962"/>
                <a:gd name="connsiteY0" fmla="*/ 185 h 1005419"/>
                <a:gd name="connsiteX1" fmla="*/ 682961 w 774962"/>
                <a:gd name="connsiteY1" fmla="*/ 314510 h 1005419"/>
                <a:gd name="connsiteX2" fmla="*/ 527386 w 774962"/>
                <a:gd name="connsiteY2" fmla="*/ 724085 h 1005419"/>
                <a:gd name="connsiteX3" fmla="*/ 257511 w 774962"/>
                <a:gd name="connsiteY3" fmla="*/ 936810 h 1005419"/>
                <a:gd name="connsiteX4" fmla="*/ 152736 w 774962"/>
                <a:gd name="connsiteY4" fmla="*/ 949510 h 1005419"/>
                <a:gd name="connsiteX5" fmla="*/ 336 w 774962"/>
                <a:gd name="connsiteY5" fmla="*/ 952685 h 1005419"/>
                <a:gd name="connsiteX6" fmla="*/ 197186 w 774962"/>
                <a:gd name="connsiteY6" fmla="*/ 943160 h 1005419"/>
                <a:gd name="connsiteX7" fmla="*/ 130511 w 774962"/>
                <a:gd name="connsiteY7" fmla="*/ 997135 h 1005419"/>
                <a:gd name="connsiteX8" fmla="*/ 543261 w 774962"/>
                <a:gd name="connsiteY8" fmla="*/ 739960 h 1005419"/>
                <a:gd name="connsiteX9" fmla="*/ 501986 w 774962"/>
                <a:gd name="connsiteY9" fmla="*/ 797110 h 1005419"/>
                <a:gd name="connsiteX10" fmla="*/ 762336 w 774962"/>
                <a:gd name="connsiteY10" fmla="*/ 228785 h 1005419"/>
                <a:gd name="connsiteX11" fmla="*/ 730586 w 774962"/>
                <a:gd name="connsiteY11" fmla="*/ 371660 h 1005419"/>
                <a:gd name="connsiteX12" fmla="*/ 698836 w 774962"/>
                <a:gd name="connsiteY12" fmla="*/ 174810 h 1005419"/>
                <a:gd name="connsiteX13" fmla="*/ 721061 w 774962"/>
                <a:gd name="connsiteY13" fmla="*/ 266885 h 1005419"/>
                <a:gd name="connsiteX14" fmla="*/ 600411 w 774962"/>
                <a:gd name="connsiteY14" fmla="*/ 185 h 100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4962" h="1005419">
                  <a:moveTo>
                    <a:pt x="600411" y="185"/>
                  </a:moveTo>
                  <a:cubicBezTo>
                    <a:pt x="594061" y="8122"/>
                    <a:pt x="695132" y="193860"/>
                    <a:pt x="682961" y="314510"/>
                  </a:cubicBezTo>
                  <a:cubicBezTo>
                    <a:pt x="670790" y="435160"/>
                    <a:pt x="598294" y="620368"/>
                    <a:pt x="527386" y="724085"/>
                  </a:cubicBezTo>
                  <a:cubicBezTo>
                    <a:pt x="456478" y="827802"/>
                    <a:pt x="319953" y="899239"/>
                    <a:pt x="257511" y="936810"/>
                  </a:cubicBezTo>
                  <a:cubicBezTo>
                    <a:pt x="195069" y="974381"/>
                    <a:pt x="195598" y="946864"/>
                    <a:pt x="152736" y="949510"/>
                  </a:cubicBezTo>
                  <a:cubicBezTo>
                    <a:pt x="109874" y="952156"/>
                    <a:pt x="-7072" y="953743"/>
                    <a:pt x="336" y="952685"/>
                  </a:cubicBezTo>
                  <a:cubicBezTo>
                    <a:pt x="7744" y="951627"/>
                    <a:pt x="175490" y="935752"/>
                    <a:pt x="197186" y="943160"/>
                  </a:cubicBezTo>
                  <a:cubicBezTo>
                    <a:pt x="218882" y="950568"/>
                    <a:pt x="72832" y="1031002"/>
                    <a:pt x="130511" y="997135"/>
                  </a:cubicBezTo>
                  <a:cubicBezTo>
                    <a:pt x="188190" y="963268"/>
                    <a:pt x="481349" y="773297"/>
                    <a:pt x="543261" y="739960"/>
                  </a:cubicBezTo>
                  <a:cubicBezTo>
                    <a:pt x="605173" y="706623"/>
                    <a:pt x="465473" y="882306"/>
                    <a:pt x="501986" y="797110"/>
                  </a:cubicBezTo>
                  <a:cubicBezTo>
                    <a:pt x="538498" y="711914"/>
                    <a:pt x="724236" y="299693"/>
                    <a:pt x="762336" y="228785"/>
                  </a:cubicBezTo>
                  <a:cubicBezTo>
                    <a:pt x="800436" y="157877"/>
                    <a:pt x="741169" y="380656"/>
                    <a:pt x="730586" y="371660"/>
                  </a:cubicBezTo>
                  <a:cubicBezTo>
                    <a:pt x="720003" y="362664"/>
                    <a:pt x="700423" y="192272"/>
                    <a:pt x="698836" y="174810"/>
                  </a:cubicBezTo>
                  <a:cubicBezTo>
                    <a:pt x="697249" y="157348"/>
                    <a:pt x="733232" y="292285"/>
                    <a:pt x="721061" y="266885"/>
                  </a:cubicBezTo>
                  <a:cubicBezTo>
                    <a:pt x="708890" y="241485"/>
                    <a:pt x="606761" y="-7752"/>
                    <a:pt x="600411" y="18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88FC814A-D03A-EE38-C95C-F29D09CA27A7}"/>
                </a:ext>
              </a:extLst>
            </p:cNvPr>
            <p:cNvSpPr/>
            <p:nvPr/>
          </p:nvSpPr>
          <p:spPr>
            <a:xfrm>
              <a:off x="7009984" y="6035667"/>
              <a:ext cx="805708" cy="964264"/>
            </a:xfrm>
            <a:custGeom>
              <a:avLst/>
              <a:gdLst>
                <a:gd name="connsiteX0" fmla="*/ 803691 w 805708"/>
                <a:gd name="connsiteY0" fmla="*/ 8 h 964264"/>
                <a:gd name="connsiteX1" fmla="*/ 778291 w 805708"/>
                <a:gd name="connsiteY1" fmla="*/ 330208 h 964264"/>
                <a:gd name="connsiteX2" fmla="*/ 610016 w 805708"/>
                <a:gd name="connsiteY2" fmla="*/ 666758 h 964264"/>
                <a:gd name="connsiteX3" fmla="*/ 349666 w 805708"/>
                <a:gd name="connsiteY3" fmla="*/ 904883 h 964264"/>
                <a:gd name="connsiteX4" fmla="*/ 375066 w 805708"/>
                <a:gd name="connsiteY4" fmla="*/ 860433 h 964264"/>
                <a:gd name="connsiteX5" fmla="*/ 238541 w 805708"/>
                <a:gd name="connsiteY5" fmla="*/ 927108 h 964264"/>
                <a:gd name="connsiteX6" fmla="*/ 117891 w 805708"/>
                <a:gd name="connsiteY6" fmla="*/ 863608 h 964264"/>
                <a:gd name="connsiteX7" fmla="*/ 416 w 805708"/>
                <a:gd name="connsiteY7" fmla="*/ 723908 h 964264"/>
                <a:gd name="connsiteX8" fmla="*/ 82966 w 805708"/>
                <a:gd name="connsiteY8" fmla="*/ 863608 h 964264"/>
                <a:gd name="connsiteX9" fmla="*/ 190916 w 805708"/>
                <a:gd name="connsiteY9" fmla="*/ 962033 h 964264"/>
                <a:gd name="connsiteX10" fmla="*/ 187741 w 805708"/>
                <a:gd name="connsiteY10" fmla="*/ 933458 h 964264"/>
                <a:gd name="connsiteX11" fmla="*/ 308391 w 805708"/>
                <a:gd name="connsiteY11" fmla="*/ 946158 h 964264"/>
                <a:gd name="connsiteX12" fmla="*/ 635416 w 805708"/>
                <a:gd name="connsiteY12" fmla="*/ 784233 h 964264"/>
                <a:gd name="connsiteX13" fmla="*/ 419516 w 805708"/>
                <a:gd name="connsiteY13" fmla="*/ 885833 h 964264"/>
                <a:gd name="connsiteX14" fmla="*/ 625891 w 805708"/>
                <a:gd name="connsiteY14" fmla="*/ 584208 h 964264"/>
                <a:gd name="connsiteX15" fmla="*/ 759241 w 805708"/>
                <a:gd name="connsiteY15" fmla="*/ 339733 h 964264"/>
                <a:gd name="connsiteX16" fmla="*/ 803691 w 805708"/>
                <a:gd name="connsiteY16" fmla="*/ 8 h 9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5708" h="964264">
                  <a:moveTo>
                    <a:pt x="803691" y="8"/>
                  </a:moveTo>
                  <a:cubicBezTo>
                    <a:pt x="806866" y="-1579"/>
                    <a:pt x="810570" y="219083"/>
                    <a:pt x="778291" y="330208"/>
                  </a:cubicBezTo>
                  <a:cubicBezTo>
                    <a:pt x="746012" y="441333"/>
                    <a:pt x="681453" y="570979"/>
                    <a:pt x="610016" y="666758"/>
                  </a:cubicBezTo>
                  <a:cubicBezTo>
                    <a:pt x="538578" y="762537"/>
                    <a:pt x="388824" y="872604"/>
                    <a:pt x="349666" y="904883"/>
                  </a:cubicBezTo>
                  <a:cubicBezTo>
                    <a:pt x="310508" y="937162"/>
                    <a:pt x="393587" y="856729"/>
                    <a:pt x="375066" y="860433"/>
                  </a:cubicBezTo>
                  <a:cubicBezTo>
                    <a:pt x="356545" y="864137"/>
                    <a:pt x="281403" y="926579"/>
                    <a:pt x="238541" y="927108"/>
                  </a:cubicBezTo>
                  <a:cubicBezTo>
                    <a:pt x="195679" y="927637"/>
                    <a:pt x="157578" y="897475"/>
                    <a:pt x="117891" y="863608"/>
                  </a:cubicBezTo>
                  <a:cubicBezTo>
                    <a:pt x="78203" y="829741"/>
                    <a:pt x="6237" y="723908"/>
                    <a:pt x="416" y="723908"/>
                  </a:cubicBezTo>
                  <a:cubicBezTo>
                    <a:pt x="-5405" y="723908"/>
                    <a:pt x="51216" y="823921"/>
                    <a:pt x="82966" y="863608"/>
                  </a:cubicBezTo>
                  <a:cubicBezTo>
                    <a:pt x="114716" y="903296"/>
                    <a:pt x="173454" y="950391"/>
                    <a:pt x="190916" y="962033"/>
                  </a:cubicBezTo>
                  <a:cubicBezTo>
                    <a:pt x="208378" y="973675"/>
                    <a:pt x="168162" y="936104"/>
                    <a:pt x="187741" y="933458"/>
                  </a:cubicBezTo>
                  <a:cubicBezTo>
                    <a:pt x="207320" y="930812"/>
                    <a:pt x="233778" y="971029"/>
                    <a:pt x="308391" y="946158"/>
                  </a:cubicBezTo>
                  <a:cubicBezTo>
                    <a:pt x="383004" y="921287"/>
                    <a:pt x="616895" y="794287"/>
                    <a:pt x="635416" y="784233"/>
                  </a:cubicBezTo>
                  <a:cubicBezTo>
                    <a:pt x="653937" y="774179"/>
                    <a:pt x="421103" y="919170"/>
                    <a:pt x="419516" y="885833"/>
                  </a:cubicBezTo>
                  <a:cubicBezTo>
                    <a:pt x="417929" y="852496"/>
                    <a:pt x="569270" y="675225"/>
                    <a:pt x="625891" y="584208"/>
                  </a:cubicBezTo>
                  <a:cubicBezTo>
                    <a:pt x="682512" y="493191"/>
                    <a:pt x="731195" y="439216"/>
                    <a:pt x="759241" y="339733"/>
                  </a:cubicBezTo>
                  <a:cubicBezTo>
                    <a:pt x="787287" y="240250"/>
                    <a:pt x="800516" y="1595"/>
                    <a:pt x="803691" y="8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1481A0C1-ADC1-9AC6-7248-DE2C16E7D061}"/>
                </a:ext>
              </a:extLst>
            </p:cNvPr>
            <p:cNvSpPr/>
            <p:nvPr/>
          </p:nvSpPr>
          <p:spPr>
            <a:xfrm>
              <a:off x="7553319" y="6028193"/>
              <a:ext cx="329268" cy="839462"/>
            </a:xfrm>
            <a:custGeom>
              <a:avLst/>
              <a:gdLst>
                <a:gd name="connsiteX0" fmla="*/ 155581 w 329268"/>
                <a:gd name="connsiteY0" fmla="*/ 1132 h 839462"/>
                <a:gd name="connsiteX1" fmla="*/ 317506 w 329268"/>
                <a:gd name="connsiteY1" fmla="*/ 207507 h 839462"/>
                <a:gd name="connsiteX2" fmla="*/ 317506 w 329268"/>
                <a:gd name="connsiteY2" fmla="*/ 188457 h 839462"/>
                <a:gd name="connsiteX3" fmla="*/ 323856 w 329268"/>
                <a:gd name="connsiteY3" fmla="*/ 277357 h 839462"/>
                <a:gd name="connsiteX4" fmla="*/ 250831 w 329268"/>
                <a:gd name="connsiteY4" fmla="*/ 521832 h 839462"/>
                <a:gd name="connsiteX5" fmla="*/ 273056 w 329268"/>
                <a:gd name="connsiteY5" fmla="*/ 493257 h 839462"/>
                <a:gd name="connsiteX6" fmla="*/ 149231 w 329268"/>
                <a:gd name="connsiteY6" fmla="*/ 709157 h 839462"/>
                <a:gd name="connsiteX7" fmla="*/ 6 w 329268"/>
                <a:gd name="connsiteY7" fmla="*/ 839332 h 839462"/>
                <a:gd name="connsiteX8" fmla="*/ 142881 w 329268"/>
                <a:gd name="connsiteY8" fmla="*/ 686932 h 839462"/>
                <a:gd name="connsiteX9" fmla="*/ 136531 w 329268"/>
                <a:gd name="connsiteY9" fmla="*/ 607557 h 839462"/>
                <a:gd name="connsiteX10" fmla="*/ 219081 w 329268"/>
                <a:gd name="connsiteY10" fmla="*/ 553582 h 839462"/>
                <a:gd name="connsiteX11" fmla="*/ 260356 w 329268"/>
                <a:gd name="connsiteY11" fmla="*/ 420232 h 839462"/>
                <a:gd name="connsiteX12" fmla="*/ 190506 w 329268"/>
                <a:gd name="connsiteY12" fmla="*/ 550407 h 839462"/>
                <a:gd name="connsiteX13" fmla="*/ 276231 w 329268"/>
                <a:gd name="connsiteY13" fmla="*/ 334507 h 839462"/>
                <a:gd name="connsiteX14" fmla="*/ 276231 w 329268"/>
                <a:gd name="connsiteY14" fmla="*/ 255132 h 839462"/>
                <a:gd name="connsiteX15" fmla="*/ 279406 w 329268"/>
                <a:gd name="connsiteY15" fmla="*/ 293232 h 839462"/>
                <a:gd name="connsiteX16" fmla="*/ 295281 w 329268"/>
                <a:gd name="connsiteY16" fmla="*/ 175757 h 839462"/>
                <a:gd name="connsiteX17" fmla="*/ 254006 w 329268"/>
                <a:gd name="connsiteY17" fmla="*/ 77332 h 839462"/>
                <a:gd name="connsiteX18" fmla="*/ 254006 w 329268"/>
                <a:gd name="connsiteY18" fmla="*/ 121782 h 839462"/>
                <a:gd name="connsiteX19" fmla="*/ 155581 w 329268"/>
                <a:gd name="connsiteY19" fmla="*/ 1132 h 839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268" h="839462">
                  <a:moveTo>
                    <a:pt x="155581" y="1132"/>
                  </a:moveTo>
                  <a:cubicBezTo>
                    <a:pt x="166164" y="15420"/>
                    <a:pt x="317506" y="207507"/>
                    <a:pt x="317506" y="207507"/>
                  </a:cubicBezTo>
                  <a:cubicBezTo>
                    <a:pt x="344494" y="238728"/>
                    <a:pt x="316448" y="176815"/>
                    <a:pt x="317506" y="188457"/>
                  </a:cubicBezTo>
                  <a:cubicBezTo>
                    <a:pt x="318564" y="200099"/>
                    <a:pt x="334969" y="221794"/>
                    <a:pt x="323856" y="277357"/>
                  </a:cubicBezTo>
                  <a:cubicBezTo>
                    <a:pt x="312743" y="332920"/>
                    <a:pt x="259298" y="485849"/>
                    <a:pt x="250831" y="521832"/>
                  </a:cubicBezTo>
                  <a:cubicBezTo>
                    <a:pt x="242364" y="557815"/>
                    <a:pt x="289989" y="462036"/>
                    <a:pt x="273056" y="493257"/>
                  </a:cubicBezTo>
                  <a:cubicBezTo>
                    <a:pt x="256123" y="524478"/>
                    <a:pt x="194739" y="651478"/>
                    <a:pt x="149231" y="709157"/>
                  </a:cubicBezTo>
                  <a:cubicBezTo>
                    <a:pt x="103723" y="766836"/>
                    <a:pt x="1064" y="843036"/>
                    <a:pt x="6" y="839332"/>
                  </a:cubicBezTo>
                  <a:cubicBezTo>
                    <a:pt x="-1052" y="835628"/>
                    <a:pt x="120127" y="725561"/>
                    <a:pt x="142881" y="686932"/>
                  </a:cubicBezTo>
                  <a:cubicBezTo>
                    <a:pt x="165635" y="648303"/>
                    <a:pt x="123831" y="629782"/>
                    <a:pt x="136531" y="607557"/>
                  </a:cubicBezTo>
                  <a:cubicBezTo>
                    <a:pt x="149231" y="585332"/>
                    <a:pt x="198444" y="584803"/>
                    <a:pt x="219081" y="553582"/>
                  </a:cubicBezTo>
                  <a:cubicBezTo>
                    <a:pt x="239718" y="522361"/>
                    <a:pt x="265119" y="420761"/>
                    <a:pt x="260356" y="420232"/>
                  </a:cubicBezTo>
                  <a:cubicBezTo>
                    <a:pt x="255594" y="419703"/>
                    <a:pt x="187860" y="564694"/>
                    <a:pt x="190506" y="550407"/>
                  </a:cubicBezTo>
                  <a:cubicBezTo>
                    <a:pt x="193152" y="536120"/>
                    <a:pt x="261944" y="383720"/>
                    <a:pt x="276231" y="334507"/>
                  </a:cubicBezTo>
                  <a:cubicBezTo>
                    <a:pt x="290519" y="285295"/>
                    <a:pt x="275702" y="262011"/>
                    <a:pt x="276231" y="255132"/>
                  </a:cubicBezTo>
                  <a:cubicBezTo>
                    <a:pt x="276760" y="248253"/>
                    <a:pt x="276231" y="306461"/>
                    <a:pt x="279406" y="293232"/>
                  </a:cubicBezTo>
                  <a:cubicBezTo>
                    <a:pt x="282581" y="280003"/>
                    <a:pt x="299514" y="211740"/>
                    <a:pt x="295281" y="175757"/>
                  </a:cubicBezTo>
                  <a:cubicBezTo>
                    <a:pt x="291048" y="139774"/>
                    <a:pt x="260885" y="86328"/>
                    <a:pt x="254006" y="77332"/>
                  </a:cubicBezTo>
                  <a:cubicBezTo>
                    <a:pt x="247127" y="68336"/>
                    <a:pt x="267235" y="131307"/>
                    <a:pt x="254006" y="121782"/>
                  </a:cubicBezTo>
                  <a:cubicBezTo>
                    <a:pt x="240777" y="112257"/>
                    <a:pt x="144998" y="-13156"/>
                    <a:pt x="155581" y="113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39018691-291A-68CE-9E7A-02CEAF2F43BB}"/>
                </a:ext>
              </a:extLst>
            </p:cNvPr>
            <p:cNvSpPr/>
            <p:nvPr/>
          </p:nvSpPr>
          <p:spPr>
            <a:xfrm>
              <a:off x="7339371" y="5999508"/>
              <a:ext cx="504548" cy="881226"/>
            </a:xfrm>
            <a:custGeom>
              <a:avLst/>
              <a:gdLst>
                <a:gd name="connsiteX0" fmla="*/ 375879 w 504548"/>
                <a:gd name="connsiteY0" fmla="*/ 1242 h 881226"/>
                <a:gd name="connsiteX1" fmla="*/ 493354 w 504548"/>
                <a:gd name="connsiteY1" fmla="*/ 242542 h 881226"/>
                <a:gd name="connsiteX2" fmla="*/ 496529 w 504548"/>
                <a:gd name="connsiteY2" fmla="*/ 236192 h 881226"/>
                <a:gd name="connsiteX3" fmla="*/ 464779 w 504548"/>
                <a:gd name="connsiteY3" fmla="*/ 426692 h 881226"/>
                <a:gd name="connsiteX4" fmla="*/ 375879 w 504548"/>
                <a:gd name="connsiteY4" fmla="*/ 585442 h 881226"/>
                <a:gd name="connsiteX5" fmla="*/ 417154 w 504548"/>
                <a:gd name="connsiteY5" fmla="*/ 544167 h 881226"/>
                <a:gd name="connsiteX6" fmla="*/ 350479 w 504548"/>
                <a:gd name="connsiteY6" fmla="*/ 642592 h 881226"/>
                <a:gd name="connsiteX7" fmla="*/ 356829 w 504548"/>
                <a:gd name="connsiteY7" fmla="*/ 677517 h 881226"/>
                <a:gd name="connsiteX8" fmla="*/ 302854 w 504548"/>
                <a:gd name="connsiteY8" fmla="*/ 709267 h 881226"/>
                <a:gd name="connsiteX9" fmla="*/ 299679 w 504548"/>
                <a:gd name="connsiteY9" fmla="*/ 725142 h 881226"/>
                <a:gd name="connsiteX10" fmla="*/ 252054 w 504548"/>
                <a:gd name="connsiteY10" fmla="*/ 798167 h 881226"/>
                <a:gd name="connsiteX11" fmla="*/ 226654 w 504548"/>
                <a:gd name="connsiteY11" fmla="*/ 845792 h 881226"/>
                <a:gd name="connsiteX12" fmla="*/ 147279 w 504548"/>
                <a:gd name="connsiteY12" fmla="*/ 842617 h 881226"/>
                <a:gd name="connsiteX13" fmla="*/ 1229 w 504548"/>
                <a:gd name="connsiteY13" fmla="*/ 880717 h 881226"/>
                <a:gd name="connsiteX14" fmla="*/ 236179 w 504548"/>
                <a:gd name="connsiteY14" fmla="*/ 810867 h 881226"/>
                <a:gd name="connsiteX15" fmla="*/ 379054 w 504548"/>
                <a:gd name="connsiteY15" fmla="*/ 620367 h 881226"/>
                <a:gd name="connsiteX16" fmla="*/ 493354 w 504548"/>
                <a:gd name="connsiteY16" fmla="*/ 344142 h 881226"/>
                <a:gd name="connsiteX17" fmla="*/ 448904 w 504548"/>
                <a:gd name="connsiteY17" fmla="*/ 379067 h 881226"/>
                <a:gd name="connsiteX18" fmla="*/ 458429 w 504548"/>
                <a:gd name="connsiteY18" fmla="*/ 198092 h 881226"/>
                <a:gd name="connsiteX19" fmla="*/ 442554 w 504548"/>
                <a:gd name="connsiteY19" fmla="*/ 64742 h 881226"/>
                <a:gd name="connsiteX20" fmla="*/ 464779 w 504548"/>
                <a:gd name="connsiteY20" fmla="*/ 144117 h 881226"/>
                <a:gd name="connsiteX21" fmla="*/ 375879 w 504548"/>
                <a:gd name="connsiteY21" fmla="*/ 1242 h 88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04548" h="881226">
                  <a:moveTo>
                    <a:pt x="375879" y="1242"/>
                  </a:moveTo>
                  <a:cubicBezTo>
                    <a:pt x="380642" y="17646"/>
                    <a:pt x="473246" y="203384"/>
                    <a:pt x="493354" y="242542"/>
                  </a:cubicBezTo>
                  <a:cubicBezTo>
                    <a:pt x="513462" y="281700"/>
                    <a:pt x="501291" y="205501"/>
                    <a:pt x="496529" y="236192"/>
                  </a:cubicBezTo>
                  <a:cubicBezTo>
                    <a:pt x="491767" y="266883"/>
                    <a:pt x="484887" y="368484"/>
                    <a:pt x="464779" y="426692"/>
                  </a:cubicBezTo>
                  <a:cubicBezTo>
                    <a:pt x="444671" y="484900"/>
                    <a:pt x="383817" y="565863"/>
                    <a:pt x="375879" y="585442"/>
                  </a:cubicBezTo>
                  <a:cubicBezTo>
                    <a:pt x="367941" y="605021"/>
                    <a:pt x="421387" y="534642"/>
                    <a:pt x="417154" y="544167"/>
                  </a:cubicBezTo>
                  <a:cubicBezTo>
                    <a:pt x="412921" y="553692"/>
                    <a:pt x="360533" y="620367"/>
                    <a:pt x="350479" y="642592"/>
                  </a:cubicBezTo>
                  <a:cubicBezTo>
                    <a:pt x="340425" y="664817"/>
                    <a:pt x="364766" y="666405"/>
                    <a:pt x="356829" y="677517"/>
                  </a:cubicBezTo>
                  <a:cubicBezTo>
                    <a:pt x="348891" y="688630"/>
                    <a:pt x="312379" y="701330"/>
                    <a:pt x="302854" y="709267"/>
                  </a:cubicBezTo>
                  <a:cubicBezTo>
                    <a:pt x="293329" y="717204"/>
                    <a:pt x="308146" y="710325"/>
                    <a:pt x="299679" y="725142"/>
                  </a:cubicBezTo>
                  <a:cubicBezTo>
                    <a:pt x="291212" y="739959"/>
                    <a:pt x="264225" y="778059"/>
                    <a:pt x="252054" y="798167"/>
                  </a:cubicBezTo>
                  <a:cubicBezTo>
                    <a:pt x="239883" y="818275"/>
                    <a:pt x="244116" y="838384"/>
                    <a:pt x="226654" y="845792"/>
                  </a:cubicBezTo>
                  <a:cubicBezTo>
                    <a:pt x="209192" y="853200"/>
                    <a:pt x="184850" y="836796"/>
                    <a:pt x="147279" y="842617"/>
                  </a:cubicBezTo>
                  <a:cubicBezTo>
                    <a:pt x="109708" y="848438"/>
                    <a:pt x="-13588" y="886009"/>
                    <a:pt x="1229" y="880717"/>
                  </a:cubicBezTo>
                  <a:cubicBezTo>
                    <a:pt x="16046" y="875425"/>
                    <a:pt x="173208" y="854259"/>
                    <a:pt x="236179" y="810867"/>
                  </a:cubicBezTo>
                  <a:cubicBezTo>
                    <a:pt x="299150" y="767475"/>
                    <a:pt x="336192" y="698154"/>
                    <a:pt x="379054" y="620367"/>
                  </a:cubicBezTo>
                  <a:cubicBezTo>
                    <a:pt x="421916" y="542580"/>
                    <a:pt x="481712" y="384359"/>
                    <a:pt x="493354" y="344142"/>
                  </a:cubicBezTo>
                  <a:cubicBezTo>
                    <a:pt x="504996" y="303925"/>
                    <a:pt x="454725" y="403409"/>
                    <a:pt x="448904" y="379067"/>
                  </a:cubicBezTo>
                  <a:cubicBezTo>
                    <a:pt x="443083" y="354725"/>
                    <a:pt x="459487" y="250479"/>
                    <a:pt x="458429" y="198092"/>
                  </a:cubicBezTo>
                  <a:cubicBezTo>
                    <a:pt x="457371" y="145705"/>
                    <a:pt x="441496" y="73738"/>
                    <a:pt x="442554" y="64742"/>
                  </a:cubicBezTo>
                  <a:cubicBezTo>
                    <a:pt x="443612" y="55746"/>
                    <a:pt x="471129" y="152054"/>
                    <a:pt x="464779" y="144117"/>
                  </a:cubicBezTo>
                  <a:cubicBezTo>
                    <a:pt x="458429" y="136180"/>
                    <a:pt x="371116" y="-15162"/>
                    <a:pt x="375879" y="1242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16F0E768-4721-0154-46FD-BBCBD016D947}"/>
                </a:ext>
              </a:extLst>
            </p:cNvPr>
            <p:cNvSpPr/>
            <p:nvPr/>
          </p:nvSpPr>
          <p:spPr>
            <a:xfrm>
              <a:off x="7156450" y="6180679"/>
              <a:ext cx="631162" cy="769650"/>
            </a:xfrm>
            <a:custGeom>
              <a:avLst/>
              <a:gdLst>
                <a:gd name="connsiteX0" fmla="*/ 625475 w 631162"/>
                <a:gd name="connsiteY0" fmla="*/ 7396 h 769650"/>
                <a:gd name="connsiteX1" fmla="*/ 511175 w 631162"/>
                <a:gd name="connsiteY1" fmla="*/ 394746 h 769650"/>
                <a:gd name="connsiteX2" fmla="*/ 225425 w 631162"/>
                <a:gd name="connsiteY2" fmla="*/ 655096 h 769650"/>
                <a:gd name="connsiteX3" fmla="*/ 288925 w 631162"/>
                <a:gd name="connsiteY3" fmla="*/ 642396 h 769650"/>
                <a:gd name="connsiteX4" fmla="*/ 0 w 631162"/>
                <a:gd name="connsiteY4" fmla="*/ 769396 h 769650"/>
                <a:gd name="connsiteX5" fmla="*/ 292100 w 631162"/>
                <a:gd name="connsiteY5" fmla="*/ 604296 h 769650"/>
                <a:gd name="connsiteX6" fmla="*/ 574675 w 631162"/>
                <a:gd name="connsiteY6" fmla="*/ 362996 h 769650"/>
                <a:gd name="connsiteX7" fmla="*/ 504825 w 631162"/>
                <a:gd name="connsiteY7" fmla="*/ 388396 h 769650"/>
                <a:gd name="connsiteX8" fmla="*/ 603250 w 631162"/>
                <a:gd name="connsiteY8" fmla="*/ 156621 h 769650"/>
                <a:gd name="connsiteX9" fmla="*/ 625475 w 631162"/>
                <a:gd name="connsiteY9" fmla="*/ 7396 h 76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162" h="769650">
                  <a:moveTo>
                    <a:pt x="625475" y="7396"/>
                  </a:moveTo>
                  <a:cubicBezTo>
                    <a:pt x="610129" y="47083"/>
                    <a:pt x="577850" y="286796"/>
                    <a:pt x="511175" y="394746"/>
                  </a:cubicBezTo>
                  <a:cubicBezTo>
                    <a:pt x="444500" y="502696"/>
                    <a:pt x="262467" y="613821"/>
                    <a:pt x="225425" y="655096"/>
                  </a:cubicBezTo>
                  <a:cubicBezTo>
                    <a:pt x="188383" y="696371"/>
                    <a:pt x="326496" y="623346"/>
                    <a:pt x="288925" y="642396"/>
                  </a:cubicBezTo>
                  <a:cubicBezTo>
                    <a:pt x="251354" y="661446"/>
                    <a:pt x="-529" y="775746"/>
                    <a:pt x="0" y="769396"/>
                  </a:cubicBezTo>
                  <a:cubicBezTo>
                    <a:pt x="529" y="763046"/>
                    <a:pt x="196321" y="672029"/>
                    <a:pt x="292100" y="604296"/>
                  </a:cubicBezTo>
                  <a:cubicBezTo>
                    <a:pt x="387879" y="536563"/>
                    <a:pt x="539221" y="398979"/>
                    <a:pt x="574675" y="362996"/>
                  </a:cubicBezTo>
                  <a:cubicBezTo>
                    <a:pt x="610129" y="327013"/>
                    <a:pt x="500063" y="422792"/>
                    <a:pt x="504825" y="388396"/>
                  </a:cubicBezTo>
                  <a:cubicBezTo>
                    <a:pt x="509587" y="354000"/>
                    <a:pt x="584200" y="215358"/>
                    <a:pt x="603250" y="156621"/>
                  </a:cubicBezTo>
                  <a:cubicBezTo>
                    <a:pt x="622300" y="97884"/>
                    <a:pt x="640821" y="-32291"/>
                    <a:pt x="625475" y="739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7109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中村アンの鍛え抜いたボディーを披露 コーセー日焼け止めの新キャラクターに - WWDJAPAN">
            <a:extLst>
              <a:ext uri="{FF2B5EF4-FFF2-40B4-BE49-F238E27FC236}">
                <a16:creationId xmlns:a16="http://schemas.microsoft.com/office/drawing/2014/main" id="{EB935A62-7CF0-A626-FC7C-52B698F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250"/>
            <a:ext cx="9068686" cy="1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6D27C4-C519-B41C-D8E8-91AAF8DAA2B0}"/>
              </a:ext>
            </a:extLst>
          </p:cNvPr>
          <p:cNvSpPr/>
          <p:nvPr/>
        </p:nvSpPr>
        <p:spPr>
          <a:xfrm>
            <a:off x="4119856" y="1387379"/>
            <a:ext cx="344194" cy="184577"/>
          </a:xfrm>
          <a:custGeom>
            <a:avLst/>
            <a:gdLst>
              <a:gd name="connsiteX0" fmla="*/ 1294 w 344194"/>
              <a:gd name="connsiteY0" fmla="*/ 184246 h 184577"/>
              <a:gd name="connsiteX1" fmla="*/ 179094 w 344194"/>
              <a:gd name="connsiteY1" fmla="*/ 47721 h 184577"/>
              <a:gd name="connsiteX2" fmla="*/ 309269 w 344194"/>
              <a:gd name="connsiteY2" fmla="*/ 54071 h 184577"/>
              <a:gd name="connsiteX3" fmla="*/ 299744 w 344194"/>
              <a:gd name="connsiteY3" fmla="*/ 50896 h 184577"/>
              <a:gd name="connsiteX4" fmla="*/ 344194 w 344194"/>
              <a:gd name="connsiteY4" fmla="*/ 96 h 184577"/>
              <a:gd name="connsiteX5" fmla="*/ 299744 w 344194"/>
              <a:gd name="connsiteY5" fmla="*/ 38196 h 184577"/>
              <a:gd name="connsiteX6" fmla="*/ 210844 w 344194"/>
              <a:gd name="connsiteY6" fmla="*/ 41371 h 184577"/>
              <a:gd name="connsiteX7" fmla="*/ 169569 w 344194"/>
              <a:gd name="connsiteY7" fmla="*/ 12796 h 184577"/>
              <a:gd name="connsiteX8" fmla="*/ 175919 w 344194"/>
              <a:gd name="connsiteY8" fmla="*/ 41371 h 184577"/>
              <a:gd name="connsiteX9" fmla="*/ 147344 w 344194"/>
              <a:gd name="connsiteY9" fmla="*/ 57246 h 184577"/>
              <a:gd name="connsiteX10" fmla="*/ 118769 w 344194"/>
              <a:gd name="connsiteY10" fmla="*/ 44546 h 184577"/>
              <a:gd name="connsiteX11" fmla="*/ 137819 w 344194"/>
              <a:gd name="connsiteY11" fmla="*/ 63596 h 184577"/>
              <a:gd name="connsiteX12" fmla="*/ 99719 w 344194"/>
              <a:gd name="connsiteY12" fmla="*/ 85821 h 184577"/>
              <a:gd name="connsiteX13" fmla="*/ 1294 w 344194"/>
              <a:gd name="connsiteY13" fmla="*/ 184246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194" h="184577">
                <a:moveTo>
                  <a:pt x="1294" y="184246"/>
                </a:moveTo>
                <a:cubicBezTo>
                  <a:pt x="14523" y="177896"/>
                  <a:pt x="127765" y="69417"/>
                  <a:pt x="179094" y="47721"/>
                </a:cubicBezTo>
                <a:cubicBezTo>
                  <a:pt x="230423" y="26025"/>
                  <a:pt x="309269" y="54071"/>
                  <a:pt x="309269" y="54071"/>
                </a:cubicBezTo>
                <a:cubicBezTo>
                  <a:pt x="329377" y="54600"/>
                  <a:pt x="293923" y="59892"/>
                  <a:pt x="299744" y="50896"/>
                </a:cubicBezTo>
                <a:cubicBezTo>
                  <a:pt x="305565" y="41900"/>
                  <a:pt x="344194" y="2213"/>
                  <a:pt x="344194" y="96"/>
                </a:cubicBezTo>
                <a:cubicBezTo>
                  <a:pt x="344194" y="-2021"/>
                  <a:pt x="321969" y="31317"/>
                  <a:pt x="299744" y="38196"/>
                </a:cubicBezTo>
                <a:cubicBezTo>
                  <a:pt x="277519" y="45075"/>
                  <a:pt x="232540" y="45604"/>
                  <a:pt x="210844" y="41371"/>
                </a:cubicBezTo>
                <a:cubicBezTo>
                  <a:pt x="189148" y="37138"/>
                  <a:pt x="175390" y="12796"/>
                  <a:pt x="169569" y="12796"/>
                </a:cubicBezTo>
                <a:cubicBezTo>
                  <a:pt x="163748" y="12796"/>
                  <a:pt x="179623" y="33963"/>
                  <a:pt x="175919" y="41371"/>
                </a:cubicBezTo>
                <a:cubicBezTo>
                  <a:pt x="172215" y="48779"/>
                  <a:pt x="156869" y="56717"/>
                  <a:pt x="147344" y="57246"/>
                </a:cubicBezTo>
                <a:cubicBezTo>
                  <a:pt x="137819" y="57775"/>
                  <a:pt x="120357" y="43488"/>
                  <a:pt x="118769" y="44546"/>
                </a:cubicBezTo>
                <a:cubicBezTo>
                  <a:pt x="117181" y="45604"/>
                  <a:pt x="140994" y="56717"/>
                  <a:pt x="137819" y="63596"/>
                </a:cubicBezTo>
                <a:cubicBezTo>
                  <a:pt x="134644" y="70475"/>
                  <a:pt x="119298" y="67829"/>
                  <a:pt x="99719" y="85821"/>
                </a:cubicBezTo>
                <a:cubicBezTo>
                  <a:pt x="80140" y="103813"/>
                  <a:pt x="-11935" y="190596"/>
                  <a:pt x="1294" y="184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B2315BD-2C71-9BB5-0756-68B33F46AA30}"/>
              </a:ext>
            </a:extLst>
          </p:cNvPr>
          <p:cNvSpPr/>
          <p:nvPr/>
        </p:nvSpPr>
        <p:spPr>
          <a:xfrm>
            <a:off x="4136794" y="1433869"/>
            <a:ext cx="207873" cy="170608"/>
          </a:xfrm>
          <a:custGeom>
            <a:avLst/>
            <a:gdLst>
              <a:gd name="connsiteX0" fmla="*/ 206606 w 207873"/>
              <a:gd name="connsiteY0" fmla="*/ 4406 h 170608"/>
              <a:gd name="connsiteX1" fmla="*/ 60556 w 207873"/>
              <a:gd name="connsiteY1" fmla="*/ 109181 h 170608"/>
              <a:gd name="connsiteX2" fmla="*/ 89131 w 207873"/>
              <a:gd name="connsiteY2" fmla="*/ 86956 h 170608"/>
              <a:gd name="connsiteX3" fmla="*/ 111356 w 207873"/>
              <a:gd name="connsiteY3" fmla="*/ 106006 h 170608"/>
              <a:gd name="connsiteX4" fmla="*/ 101831 w 207873"/>
              <a:gd name="connsiteY4" fmla="*/ 125056 h 170608"/>
              <a:gd name="connsiteX5" fmla="*/ 95481 w 207873"/>
              <a:gd name="connsiteY5" fmla="*/ 166331 h 170608"/>
              <a:gd name="connsiteX6" fmla="*/ 98656 w 207873"/>
              <a:gd name="connsiteY6" fmla="*/ 115531 h 170608"/>
              <a:gd name="connsiteX7" fmla="*/ 47856 w 207873"/>
              <a:gd name="connsiteY7" fmla="*/ 144106 h 170608"/>
              <a:gd name="connsiteX8" fmla="*/ 31981 w 207873"/>
              <a:gd name="connsiteY8" fmla="*/ 169506 h 170608"/>
              <a:gd name="connsiteX9" fmla="*/ 92306 w 207873"/>
              <a:gd name="connsiteY9" fmla="*/ 106006 h 170608"/>
              <a:gd name="connsiteX10" fmla="*/ 25631 w 207873"/>
              <a:gd name="connsiteY10" fmla="*/ 128231 h 170608"/>
              <a:gd name="connsiteX11" fmla="*/ 70081 w 207873"/>
              <a:gd name="connsiteY11" fmla="*/ 77431 h 170608"/>
              <a:gd name="connsiteX12" fmla="*/ 231 w 207873"/>
              <a:gd name="connsiteY12" fmla="*/ 99656 h 170608"/>
              <a:gd name="connsiteX13" fmla="*/ 98656 w 207873"/>
              <a:gd name="connsiteY13" fmla="*/ 48856 h 170608"/>
              <a:gd name="connsiteX14" fmla="*/ 130406 w 207873"/>
              <a:gd name="connsiteY14" fmla="*/ 20281 h 170608"/>
              <a:gd name="connsiteX15" fmla="*/ 206606 w 207873"/>
              <a:gd name="connsiteY15" fmla="*/ 4406 h 1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873" h="170608">
                <a:moveTo>
                  <a:pt x="206606" y="4406"/>
                </a:moveTo>
                <a:cubicBezTo>
                  <a:pt x="194964" y="19222"/>
                  <a:pt x="80135" y="95423"/>
                  <a:pt x="60556" y="109181"/>
                </a:cubicBezTo>
                <a:cubicBezTo>
                  <a:pt x="40977" y="122939"/>
                  <a:pt x="80664" y="87485"/>
                  <a:pt x="89131" y="86956"/>
                </a:cubicBezTo>
                <a:cubicBezTo>
                  <a:pt x="97598" y="86427"/>
                  <a:pt x="111356" y="106006"/>
                  <a:pt x="111356" y="106006"/>
                </a:cubicBezTo>
                <a:cubicBezTo>
                  <a:pt x="113473" y="112356"/>
                  <a:pt x="104477" y="115002"/>
                  <a:pt x="101831" y="125056"/>
                </a:cubicBezTo>
                <a:cubicBezTo>
                  <a:pt x="99185" y="135110"/>
                  <a:pt x="96010" y="167918"/>
                  <a:pt x="95481" y="166331"/>
                </a:cubicBezTo>
                <a:cubicBezTo>
                  <a:pt x="94952" y="164744"/>
                  <a:pt x="106593" y="119235"/>
                  <a:pt x="98656" y="115531"/>
                </a:cubicBezTo>
                <a:cubicBezTo>
                  <a:pt x="90719" y="111827"/>
                  <a:pt x="58968" y="135110"/>
                  <a:pt x="47856" y="144106"/>
                </a:cubicBezTo>
                <a:cubicBezTo>
                  <a:pt x="36744" y="153102"/>
                  <a:pt x="24573" y="175856"/>
                  <a:pt x="31981" y="169506"/>
                </a:cubicBezTo>
                <a:cubicBezTo>
                  <a:pt x="39389" y="163156"/>
                  <a:pt x="93364" y="112885"/>
                  <a:pt x="92306" y="106006"/>
                </a:cubicBezTo>
                <a:cubicBezTo>
                  <a:pt x="91248" y="99127"/>
                  <a:pt x="29335" y="132993"/>
                  <a:pt x="25631" y="128231"/>
                </a:cubicBezTo>
                <a:cubicBezTo>
                  <a:pt x="21927" y="123469"/>
                  <a:pt x="74314" y="82193"/>
                  <a:pt x="70081" y="77431"/>
                </a:cubicBezTo>
                <a:cubicBezTo>
                  <a:pt x="65848" y="72669"/>
                  <a:pt x="-4531" y="104418"/>
                  <a:pt x="231" y="99656"/>
                </a:cubicBezTo>
                <a:cubicBezTo>
                  <a:pt x="4993" y="94894"/>
                  <a:pt x="76960" y="62085"/>
                  <a:pt x="98656" y="48856"/>
                </a:cubicBezTo>
                <a:cubicBezTo>
                  <a:pt x="120352" y="35627"/>
                  <a:pt x="114531" y="23985"/>
                  <a:pt x="130406" y="20281"/>
                </a:cubicBezTo>
                <a:cubicBezTo>
                  <a:pt x="146281" y="16577"/>
                  <a:pt x="218248" y="-10410"/>
                  <a:pt x="206606" y="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794400-A431-0FC4-6C5C-B91F5E7D7732}"/>
              </a:ext>
            </a:extLst>
          </p:cNvPr>
          <p:cNvSpPr/>
          <p:nvPr/>
        </p:nvSpPr>
        <p:spPr>
          <a:xfrm>
            <a:off x="4348405" y="1412022"/>
            <a:ext cx="230887" cy="227018"/>
          </a:xfrm>
          <a:custGeom>
            <a:avLst/>
            <a:gdLst>
              <a:gd name="connsiteX0" fmla="*/ 1345 w 230887"/>
              <a:gd name="connsiteY0" fmla="*/ 7203 h 227018"/>
              <a:gd name="connsiteX1" fmla="*/ 134695 w 230887"/>
              <a:gd name="connsiteY1" fmla="*/ 45303 h 227018"/>
              <a:gd name="connsiteX2" fmla="*/ 128345 w 230887"/>
              <a:gd name="connsiteY2" fmla="*/ 29428 h 227018"/>
              <a:gd name="connsiteX3" fmla="*/ 160095 w 230887"/>
              <a:gd name="connsiteY3" fmla="*/ 61178 h 227018"/>
              <a:gd name="connsiteX4" fmla="*/ 169620 w 230887"/>
              <a:gd name="connsiteY4" fmla="*/ 26253 h 227018"/>
              <a:gd name="connsiteX5" fmla="*/ 182320 w 230887"/>
              <a:gd name="connsiteY5" fmla="*/ 853 h 227018"/>
              <a:gd name="connsiteX6" fmla="*/ 160095 w 230887"/>
              <a:gd name="connsiteY6" fmla="*/ 58003 h 227018"/>
              <a:gd name="connsiteX7" fmla="*/ 207720 w 230887"/>
              <a:gd name="connsiteY7" fmla="*/ 92928 h 227018"/>
              <a:gd name="connsiteX8" fmla="*/ 229945 w 230887"/>
              <a:gd name="connsiteY8" fmla="*/ 162778 h 227018"/>
              <a:gd name="connsiteX9" fmla="*/ 226770 w 230887"/>
              <a:gd name="connsiteY9" fmla="*/ 137378 h 227018"/>
              <a:gd name="connsiteX10" fmla="*/ 226770 w 230887"/>
              <a:gd name="connsiteY10" fmla="*/ 226278 h 227018"/>
              <a:gd name="connsiteX11" fmla="*/ 204545 w 230887"/>
              <a:gd name="connsiteY11" fmla="*/ 175478 h 227018"/>
              <a:gd name="connsiteX12" fmla="*/ 156920 w 230887"/>
              <a:gd name="connsiteY12" fmla="*/ 99278 h 227018"/>
              <a:gd name="connsiteX13" fmla="*/ 128345 w 230887"/>
              <a:gd name="connsiteY13" fmla="*/ 64353 h 227018"/>
              <a:gd name="connsiteX14" fmla="*/ 68020 w 230887"/>
              <a:gd name="connsiteY14" fmla="*/ 45303 h 227018"/>
              <a:gd name="connsiteX15" fmla="*/ 1345 w 230887"/>
              <a:gd name="connsiteY15" fmla="*/ 7203 h 2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887" h="227018">
                <a:moveTo>
                  <a:pt x="1345" y="7203"/>
                </a:moveTo>
                <a:cubicBezTo>
                  <a:pt x="12457" y="7203"/>
                  <a:pt x="134695" y="45303"/>
                  <a:pt x="134695" y="45303"/>
                </a:cubicBezTo>
                <a:cubicBezTo>
                  <a:pt x="155862" y="49007"/>
                  <a:pt x="124112" y="26782"/>
                  <a:pt x="128345" y="29428"/>
                </a:cubicBezTo>
                <a:cubicBezTo>
                  <a:pt x="132578" y="32074"/>
                  <a:pt x="153216" y="61707"/>
                  <a:pt x="160095" y="61178"/>
                </a:cubicBezTo>
                <a:cubicBezTo>
                  <a:pt x="166974" y="60649"/>
                  <a:pt x="165916" y="36307"/>
                  <a:pt x="169620" y="26253"/>
                </a:cubicBezTo>
                <a:cubicBezTo>
                  <a:pt x="173324" y="16199"/>
                  <a:pt x="183907" y="-4439"/>
                  <a:pt x="182320" y="853"/>
                </a:cubicBezTo>
                <a:cubicBezTo>
                  <a:pt x="180733" y="6145"/>
                  <a:pt x="155862" y="42657"/>
                  <a:pt x="160095" y="58003"/>
                </a:cubicBezTo>
                <a:cubicBezTo>
                  <a:pt x="164328" y="73349"/>
                  <a:pt x="196078" y="75466"/>
                  <a:pt x="207720" y="92928"/>
                </a:cubicBezTo>
                <a:cubicBezTo>
                  <a:pt x="219362" y="110390"/>
                  <a:pt x="226770" y="155370"/>
                  <a:pt x="229945" y="162778"/>
                </a:cubicBezTo>
                <a:cubicBezTo>
                  <a:pt x="233120" y="170186"/>
                  <a:pt x="227299" y="126795"/>
                  <a:pt x="226770" y="137378"/>
                </a:cubicBezTo>
                <a:cubicBezTo>
                  <a:pt x="226241" y="147961"/>
                  <a:pt x="230474" y="219928"/>
                  <a:pt x="226770" y="226278"/>
                </a:cubicBezTo>
                <a:cubicBezTo>
                  <a:pt x="223066" y="232628"/>
                  <a:pt x="216187" y="196645"/>
                  <a:pt x="204545" y="175478"/>
                </a:cubicBezTo>
                <a:cubicBezTo>
                  <a:pt x="192903" y="154311"/>
                  <a:pt x="169620" y="117799"/>
                  <a:pt x="156920" y="99278"/>
                </a:cubicBezTo>
                <a:cubicBezTo>
                  <a:pt x="144220" y="80757"/>
                  <a:pt x="143162" y="73349"/>
                  <a:pt x="128345" y="64353"/>
                </a:cubicBezTo>
                <a:cubicBezTo>
                  <a:pt x="113528" y="55357"/>
                  <a:pt x="84953" y="49007"/>
                  <a:pt x="68020" y="45303"/>
                </a:cubicBezTo>
                <a:cubicBezTo>
                  <a:pt x="51087" y="41599"/>
                  <a:pt x="-9767" y="7203"/>
                  <a:pt x="1345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5C4E02B-CA24-D868-C330-E24925C1B556}"/>
              </a:ext>
            </a:extLst>
          </p:cNvPr>
          <p:cNvSpPr/>
          <p:nvPr/>
        </p:nvSpPr>
        <p:spPr>
          <a:xfrm>
            <a:off x="4248125" y="1441159"/>
            <a:ext cx="239317" cy="157967"/>
          </a:xfrm>
          <a:custGeom>
            <a:avLst/>
            <a:gdLst>
              <a:gd name="connsiteX0" fmla="*/ 25 w 239317"/>
              <a:gd name="connsiteY0" fmla="*/ 32041 h 157967"/>
              <a:gd name="connsiteX1" fmla="*/ 79400 w 239317"/>
              <a:gd name="connsiteY1" fmla="*/ 16166 h 157967"/>
              <a:gd name="connsiteX2" fmla="*/ 54000 w 239317"/>
              <a:gd name="connsiteY2" fmla="*/ 60616 h 157967"/>
              <a:gd name="connsiteX3" fmla="*/ 54000 w 239317"/>
              <a:gd name="connsiteY3" fmla="*/ 66966 h 157967"/>
              <a:gd name="connsiteX4" fmla="*/ 60350 w 239317"/>
              <a:gd name="connsiteY4" fmla="*/ 22516 h 157967"/>
              <a:gd name="connsiteX5" fmla="*/ 57175 w 239317"/>
              <a:gd name="connsiteY5" fmla="*/ 57441 h 157967"/>
              <a:gd name="connsiteX6" fmla="*/ 66700 w 239317"/>
              <a:gd name="connsiteY6" fmla="*/ 124116 h 157967"/>
              <a:gd name="connsiteX7" fmla="*/ 79400 w 239317"/>
              <a:gd name="connsiteY7" fmla="*/ 152691 h 157967"/>
              <a:gd name="connsiteX8" fmla="*/ 184175 w 239317"/>
              <a:gd name="connsiteY8" fmla="*/ 152691 h 157967"/>
              <a:gd name="connsiteX9" fmla="*/ 222275 w 239317"/>
              <a:gd name="connsiteY9" fmla="*/ 98716 h 157967"/>
              <a:gd name="connsiteX10" fmla="*/ 212750 w 239317"/>
              <a:gd name="connsiteY10" fmla="*/ 54266 h 157967"/>
              <a:gd name="connsiteX11" fmla="*/ 238150 w 239317"/>
              <a:gd name="connsiteY11" fmla="*/ 16166 h 157967"/>
              <a:gd name="connsiteX12" fmla="*/ 168300 w 239317"/>
              <a:gd name="connsiteY12" fmla="*/ 6641 h 157967"/>
              <a:gd name="connsiteX13" fmla="*/ 88925 w 239317"/>
              <a:gd name="connsiteY13" fmla="*/ 291 h 157967"/>
              <a:gd name="connsiteX14" fmla="*/ 25 w 239317"/>
              <a:gd name="connsiteY14" fmla="*/ 32041 h 1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7" h="157967">
                <a:moveTo>
                  <a:pt x="25" y="32041"/>
                </a:moveTo>
                <a:cubicBezTo>
                  <a:pt x="-1563" y="34687"/>
                  <a:pt x="70404" y="11404"/>
                  <a:pt x="79400" y="16166"/>
                </a:cubicBezTo>
                <a:cubicBezTo>
                  <a:pt x="88396" y="20928"/>
                  <a:pt x="54000" y="60616"/>
                  <a:pt x="54000" y="60616"/>
                </a:cubicBezTo>
                <a:cubicBezTo>
                  <a:pt x="49767" y="69083"/>
                  <a:pt x="52942" y="73316"/>
                  <a:pt x="54000" y="66966"/>
                </a:cubicBezTo>
                <a:cubicBezTo>
                  <a:pt x="55058" y="60616"/>
                  <a:pt x="59821" y="24103"/>
                  <a:pt x="60350" y="22516"/>
                </a:cubicBezTo>
                <a:cubicBezTo>
                  <a:pt x="60879" y="20929"/>
                  <a:pt x="56117" y="40508"/>
                  <a:pt x="57175" y="57441"/>
                </a:cubicBezTo>
                <a:cubicBezTo>
                  <a:pt x="58233" y="74374"/>
                  <a:pt x="62996" y="108241"/>
                  <a:pt x="66700" y="124116"/>
                </a:cubicBezTo>
                <a:cubicBezTo>
                  <a:pt x="70404" y="139991"/>
                  <a:pt x="59821" y="147929"/>
                  <a:pt x="79400" y="152691"/>
                </a:cubicBezTo>
                <a:cubicBezTo>
                  <a:pt x="98979" y="157453"/>
                  <a:pt x="160363" y="161687"/>
                  <a:pt x="184175" y="152691"/>
                </a:cubicBezTo>
                <a:cubicBezTo>
                  <a:pt x="207987" y="143695"/>
                  <a:pt x="217512" y="115120"/>
                  <a:pt x="222275" y="98716"/>
                </a:cubicBezTo>
                <a:cubicBezTo>
                  <a:pt x="227038" y="82312"/>
                  <a:pt x="210104" y="68024"/>
                  <a:pt x="212750" y="54266"/>
                </a:cubicBezTo>
                <a:cubicBezTo>
                  <a:pt x="215396" y="40508"/>
                  <a:pt x="245558" y="24103"/>
                  <a:pt x="238150" y="16166"/>
                </a:cubicBezTo>
                <a:cubicBezTo>
                  <a:pt x="230742" y="8228"/>
                  <a:pt x="193171" y="9287"/>
                  <a:pt x="168300" y="6641"/>
                </a:cubicBezTo>
                <a:cubicBezTo>
                  <a:pt x="143429" y="3995"/>
                  <a:pt x="109562" y="-1296"/>
                  <a:pt x="88925" y="291"/>
                </a:cubicBezTo>
                <a:cubicBezTo>
                  <a:pt x="68288" y="1878"/>
                  <a:pt x="1613" y="29395"/>
                  <a:pt x="25" y="320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57F27A19-EA1F-1D25-4A01-9C718F8F43AB}"/>
              </a:ext>
            </a:extLst>
          </p:cNvPr>
          <p:cNvSpPr/>
          <p:nvPr/>
        </p:nvSpPr>
        <p:spPr>
          <a:xfrm rot="5069956">
            <a:off x="4376221" y="1458879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95265C72-4C38-C783-53C5-018A4BB99E9D}"/>
              </a:ext>
            </a:extLst>
          </p:cNvPr>
          <p:cNvSpPr/>
          <p:nvPr/>
        </p:nvSpPr>
        <p:spPr>
          <a:xfrm rot="14752235">
            <a:off x="4370827" y="1522298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785AF7-9762-32DD-125E-9105C136F14D}"/>
              </a:ext>
            </a:extLst>
          </p:cNvPr>
          <p:cNvSpPr/>
          <p:nvPr/>
        </p:nvSpPr>
        <p:spPr>
          <a:xfrm>
            <a:off x="4435472" y="1450752"/>
            <a:ext cx="132022" cy="137924"/>
          </a:xfrm>
          <a:custGeom>
            <a:avLst/>
            <a:gdLst>
              <a:gd name="connsiteX0" fmla="*/ 3 w 132022"/>
              <a:gd name="connsiteY0" fmla="*/ 223 h 137924"/>
              <a:gd name="connsiteX1" fmla="*/ 82553 w 132022"/>
              <a:gd name="connsiteY1" fmla="*/ 92298 h 137924"/>
              <a:gd name="connsiteX2" fmla="*/ 82553 w 132022"/>
              <a:gd name="connsiteY2" fmla="*/ 82773 h 137924"/>
              <a:gd name="connsiteX3" fmla="*/ 63503 w 132022"/>
              <a:gd name="connsiteY3" fmla="*/ 130398 h 137924"/>
              <a:gd name="connsiteX4" fmla="*/ 31753 w 132022"/>
              <a:gd name="connsiteY4" fmla="*/ 120873 h 137924"/>
              <a:gd name="connsiteX5" fmla="*/ 44453 w 132022"/>
              <a:gd name="connsiteY5" fmla="*/ 136748 h 137924"/>
              <a:gd name="connsiteX6" fmla="*/ 12703 w 132022"/>
              <a:gd name="connsiteY6" fmla="*/ 136748 h 137924"/>
              <a:gd name="connsiteX7" fmla="*/ 130178 w 132022"/>
              <a:gd name="connsiteY7" fmla="*/ 136748 h 137924"/>
              <a:gd name="connsiteX8" fmla="*/ 85728 w 132022"/>
              <a:gd name="connsiteY8" fmla="*/ 130398 h 137924"/>
              <a:gd name="connsiteX9" fmla="*/ 101603 w 132022"/>
              <a:gd name="connsiteY9" fmla="*/ 104998 h 137924"/>
              <a:gd name="connsiteX10" fmla="*/ 79378 w 132022"/>
              <a:gd name="connsiteY10" fmla="*/ 66898 h 137924"/>
              <a:gd name="connsiteX11" fmla="*/ 3 w 132022"/>
              <a:gd name="connsiteY11" fmla="*/ 223 h 1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22" h="137924">
                <a:moveTo>
                  <a:pt x="3" y="223"/>
                </a:moveTo>
                <a:cubicBezTo>
                  <a:pt x="532" y="4456"/>
                  <a:pt x="82553" y="92298"/>
                  <a:pt x="82553" y="92298"/>
                </a:cubicBezTo>
                <a:cubicBezTo>
                  <a:pt x="96311" y="106056"/>
                  <a:pt x="85728" y="76423"/>
                  <a:pt x="82553" y="82773"/>
                </a:cubicBezTo>
                <a:cubicBezTo>
                  <a:pt x="79378" y="89123"/>
                  <a:pt x="71970" y="124048"/>
                  <a:pt x="63503" y="130398"/>
                </a:cubicBezTo>
                <a:cubicBezTo>
                  <a:pt x="55036" y="136748"/>
                  <a:pt x="31753" y="120873"/>
                  <a:pt x="31753" y="120873"/>
                </a:cubicBezTo>
                <a:cubicBezTo>
                  <a:pt x="28578" y="121931"/>
                  <a:pt x="47628" y="134102"/>
                  <a:pt x="44453" y="136748"/>
                </a:cubicBezTo>
                <a:cubicBezTo>
                  <a:pt x="41278" y="139394"/>
                  <a:pt x="12703" y="136748"/>
                  <a:pt x="12703" y="136748"/>
                </a:cubicBezTo>
                <a:cubicBezTo>
                  <a:pt x="26990" y="136748"/>
                  <a:pt x="118007" y="137806"/>
                  <a:pt x="130178" y="136748"/>
                </a:cubicBezTo>
                <a:cubicBezTo>
                  <a:pt x="142349" y="135690"/>
                  <a:pt x="90491" y="135690"/>
                  <a:pt x="85728" y="130398"/>
                </a:cubicBezTo>
                <a:cubicBezTo>
                  <a:pt x="80966" y="125106"/>
                  <a:pt x="102661" y="115581"/>
                  <a:pt x="101603" y="104998"/>
                </a:cubicBezTo>
                <a:cubicBezTo>
                  <a:pt x="100545" y="94415"/>
                  <a:pt x="91549" y="80656"/>
                  <a:pt x="79378" y="66898"/>
                </a:cubicBezTo>
                <a:cubicBezTo>
                  <a:pt x="67207" y="53140"/>
                  <a:pt x="-526" y="-4010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8B8844-E14C-1046-795F-74260C8A0500}"/>
              </a:ext>
            </a:extLst>
          </p:cNvPr>
          <p:cNvSpPr/>
          <p:nvPr/>
        </p:nvSpPr>
        <p:spPr>
          <a:xfrm>
            <a:off x="4285104" y="1446466"/>
            <a:ext cx="68510" cy="122290"/>
          </a:xfrm>
          <a:custGeom>
            <a:avLst/>
            <a:gdLst>
              <a:gd name="connsiteX0" fmla="*/ 67821 w 68510"/>
              <a:gd name="connsiteY0" fmla="*/ 1334 h 122290"/>
              <a:gd name="connsiteX1" fmla="*/ 36071 w 68510"/>
              <a:gd name="connsiteY1" fmla="*/ 58484 h 122290"/>
              <a:gd name="connsiteX2" fmla="*/ 39246 w 68510"/>
              <a:gd name="connsiteY2" fmla="*/ 118809 h 122290"/>
              <a:gd name="connsiteX3" fmla="*/ 32896 w 68510"/>
              <a:gd name="connsiteY3" fmla="*/ 109284 h 122290"/>
              <a:gd name="connsiteX4" fmla="*/ 10671 w 68510"/>
              <a:gd name="connsiteY4" fmla="*/ 61659 h 122290"/>
              <a:gd name="connsiteX5" fmla="*/ 1146 w 68510"/>
              <a:gd name="connsiteY5" fmla="*/ 23559 h 122290"/>
              <a:gd name="connsiteX6" fmla="*/ 67821 w 68510"/>
              <a:gd name="connsiteY6" fmla="*/ 1334 h 1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0" h="122290">
                <a:moveTo>
                  <a:pt x="67821" y="1334"/>
                </a:moveTo>
                <a:cubicBezTo>
                  <a:pt x="73642" y="7155"/>
                  <a:pt x="40833" y="38905"/>
                  <a:pt x="36071" y="58484"/>
                </a:cubicBezTo>
                <a:cubicBezTo>
                  <a:pt x="31309" y="78063"/>
                  <a:pt x="39246" y="118809"/>
                  <a:pt x="39246" y="118809"/>
                </a:cubicBezTo>
                <a:cubicBezTo>
                  <a:pt x="38717" y="127276"/>
                  <a:pt x="37659" y="118809"/>
                  <a:pt x="32896" y="109284"/>
                </a:cubicBezTo>
                <a:cubicBezTo>
                  <a:pt x="28133" y="99759"/>
                  <a:pt x="15963" y="75946"/>
                  <a:pt x="10671" y="61659"/>
                </a:cubicBezTo>
                <a:cubicBezTo>
                  <a:pt x="5379" y="47372"/>
                  <a:pt x="-3087" y="37317"/>
                  <a:pt x="1146" y="23559"/>
                </a:cubicBezTo>
                <a:cubicBezTo>
                  <a:pt x="5379" y="9801"/>
                  <a:pt x="62000" y="-4487"/>
                  <a:pt x="67821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555336-7428-D494-62F4-BB25F81484EE}"/>
              </a:ext>
            </a:extLst>
          </p:cNvPr>
          <p:cNvSpPr/>
          <p:nvPr/>
        </p:nvSpPr>
        <p:spPr>
          <a:xfrm>
            <a:off x="4216325" y="1533276"/>
            <a:ext cx="352503" cy="82937"/>
          </a:xfrm>
          <a:custGeom>
            <a:avLst/>
            <a:gdLst>
              <a:gd name="connsiteX0" fmla="*/ 75 w 352503"/>
              <a:gd name="connsiteY0" fmla="*/ 249 h 82937"/>
              <a:gd name="connsiteX1" fmla="*/ 88975 w 352503"/>
              <a:gd name="connsiteY1" fmla="*/ 51049 h 82937"/>
              <a:gd name="connsiteX2" fmla="*/ 200100 w 352503"/>
              <a:gd name="connsiteY2" fmla="*/ 54224 h 82937"/>
              <a:gd name="connsiteX3" fmla="*/ 136600 w 352503"/>
              <a:gd name="connsiteY3" fmla="*/ 57399 h 82937"/>
              <a:gd name="connsiteX4" fmla="*/ 269950 w 352503"/>
              <a:gd name="connsiteY4" fmla="*/ 47874 h 82937"/>
              <a:gd name="connsiteX5" fmla="*/ 352500 w 352503"/>
              <a:gd name="connsiteY5" fmla="*/ 60574 h 82937"/>
              <a:gd name="connsiteX6" fmla="*/ 273125 w 352503"/>
              <a:gd name="connsiteY6" fmla="*/ 63749 h 82937"/>
              <a:gd name="connsiteX7" fmla="*/ 190575 w 352503"/>
              <a:gd name="connsiteY7" fmla="*/ 70099 h 82937"/>
              <a:gd name="connsiteX8" fmla="*/ 136600 w 352503"/>
              <a:gd name="connsiteY8" fmla="*/ 82799 h 82937"/>
              <a:gd name="connsiteX9" fmla="*/ 47700 w 352503"/>
              <a:gd name="connsiteY9" fmla="*/ 76449 h 82937"/>
              <a:gd name="connsiteX10" fmla="*/ 146125 w 352503"/>
              <a:gd name="connsiteY10" fmla="*/ 70099 h 82937"/>
              <a:gd name="connsiteX11" fmla="*/ 85800 w 352503"/>
              <a:gd name="connsiteY11" fmla="*/ 54224 h 82937"/>
              <a:gd name="connsiteX12" fmla="*/ 73100 w 352503"/>
              <a:gd name="connsiteY12" fmla="*/ 31999 h 82937"/>
              <a:gd name="connsiteX13" fmla="*/ 75 w 352503"/>
              <a:gd name="connsiteY13" fmla="*/ 249 h 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503" h="82937">
                <a:moveTo>
                  <a:pt x="75" y="249"/>
                </a:moveTo>
                <a:cubicBezTo>
                  <a:pt x="2721" y="3424"/>
                  <a:pt x="55638" y="42053"/>
                  <a:pt x="88975" y="51049"/>
                </a:cubicBezTo>
                <a:cubicBezTo>
                  <a:pt x="122312" y="60045"/>
                  <a:pt x="192163" y="53166"/>
                  <a:pt x="200100" y="54224"/>
                </a:cubicBezTo>
                <a:cubicBezTo>
                  <a:pt x="208037" y="55282"/>
                  <a:pt x="124958" y="58457"/>
                  <a:pt x="136600" y="57399"/>
                </a:cubicBezTo>
                <a:cubicBezTo>
                  <a:pt x="148242" y="56341"/>
                  <a:pt x="233967" y="47345"/>
                  <a:pt x="269950" y="47874"/>
                </a:cubicBezTo>
                <a:cubicBezTo>
                  <a:pt x="305933" y="48403"/>
                  <a:pt x="351971" y="57928"/>
                  <a:pt x="352500" y="60574"/>
                </a:cubicBezTo>
                <a:cubicBezTo>
                  <a:pt x="353029" y="63220"/>
                  <a:pt x="300112" y="62162"/>
                  <a:pt x="273125" y="63749"/>
                </a:cubicBezTo>
                <a:cubicBezTo>
                  <a:pt x="246138" y="65336"/>
                  <a:pt x="213329" y="66924"/>
                  <a:pt x="190575" y="70099"/>
                </a:cubicBezTo>
                <a:cubicBezTo>
                  <a:pt x="167821" y="73274"/>
                  <a:pt x="160412" y="81741"/>
                  <a:pt x="136600" y="82799"/>
                </a:cubicBezTo>
                <a:cubicBezTo>
                  <a:pt x="112788" y="83857"/>
                  <a:pt x="46112" y="78566"/>
                  <a:pt x="47700" y="76449"/>
                </a:cubicBezTo>
                <a:cubicBezTo>
                  <a:pt x="49288" y="74332"/>
                  <a:pt x="139775" y="73803"/>
                  <a:pt x="146125" y="70099"/>
                </a:cubicBezTo>
                <a:cubicBezTo>
                  <a:pt x="152475" y="66395"/>
                  <a:pt x="97971" y="60574"/>
                  <a:pt x="85800" y="54224"/>
                </a:cubicBezTo>
                <a:cubicBezTo>
                  <a:pt x="73629" y="47874"/>
                  <a:pt x="81038" y="38878"/>
                  <a:pt x="73100" y="31999"/>
                </a:cubicBezTo>
                <a:cubicBezTo>
                  <a:pt x="65162" y="25120"/>
                  <a:pt x="-2571" y="-2926"/>
                  <a:pt x="7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CB27D2F-FE61-4D3D-8DB7-1B4A94A67056}"/>
              </a:ext>
            </a:extLst>
          </p:cNvPr>
          <p:cNvSpPr/>
          <p:nvPr/>
        </p:nvSpPr>
        <p:spPr>
          <a:xfrm>
            <a:off x="4248112" y="1603027"/>
            <a:ext cx="302091" cy="32834"/>
          </a:xfrm>
          <a:custGeom>
            <a:avLst/>
            <a:gdLst>
              <a:gd name="connsiteX0" fmla="*/ 38 w 302091"/>
              <a:gd name="connsiteY0" fmla="*/ 32098 h 32834"/>
              <a:gd name="connsiteX1" fmla="*/ 215938 w 302091"/>
              <a:gd name="connsiteY1" fmla="*/ 28923 h 32834"/>
              <a:gd name="connsiteX2" fmla="*/ 158788 w 302091"/>
              <a:gd name="connsiteY2" fmla="*/ 28923 h 32834"/>
              <a:gd name="connsiteX3" fmla="*/ 301663 w 302091"/>
              <a:gd name="connsiteY3" fmla="*/ 348 h 32834"/>
              <a:gd name="connsiteX4" fmla="*/ 200063 w 302091"/>
              <a:gd name="connsiteY4" fmla="*/ 13048 h 32834"/>
              <a:gd name="connsiteX5" fmla="*/ 117513 w 302091"/>
              <a:gd name="connsiteY5" fmla="*/ 13048 h 32834"/>
              <a:gd name="connsiteX6" fmla="*/ 234988 w 302091"/>
              <a:gd name="connsiteY6" fmla="*/ 13048 h 32834"/>
              <a:gd name="connsiteX7" fmla="*/ 38 w 302091"/>
              <a:gd name="connsiteY7" fmla="*/ 32098 h 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91" h="32834">
                <a:moveTo>
                  <a:pt x="38" y="32098"/>
                </a:moveTo>
                <a:cubicBezTo>
                  <a:pt x="-3137" y="34744"/>
                  <a:pt x="189480" y="29452"/>
                  <a:pt x="215938" y="28923"/>
                </a:cubicBezTo>
                <a:cubicBezTo>
                  <a:pt x="242396" y="28394"/>
                  <a:pt x="144500" y="33686"/>
                  <a:pt x="158788" y="28923"/>
                </a:cubicBezTo>
                <a:cubicBezTo>
                  <a:pt x="173076" y="24160"/>
                  <a:pt x="294784" y="2994"/>
                  <a:pt x="301663" y="348"/>
                </a:cubicBezTo>
                <a:cubicBezTo>
                  <a:pt x="308542" y="-2298"/>
                  <a:pt x="230755" y="10931"/>
                  <a:pt x="200063" y="13048"/>
                </a:cubicBezTo>
                <a:cubicBezTo>
                  <a:pt x="169371" y="15165"/>
                  <a:pt x="117513" y="13048"/>
                  <a:pt x="117513" y="13048"/>
                </a:cubicBezTo>
                <a:cubicBezTo>
                  <a:pt x="123334" y="13048"/>
                  <a:pt x="250863" y="10931"/>
                  <a:pt x="234988" y="13048"/>
                </a:cubicBezTo>
                <a:cubicBezTo>
                  <a:pt x="219113" y="15165"/>
                  <a:pt x="3213" y="29452"/>
                  <a:pt x="38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E6C554D-6A36-5A55-7C9E-F6E4DF250563}"/>
              </a:ext>
            </a:extLst>
          </p:cNvPr>
          <p:cNvSpPr/>
          <p:nvPr/>
        </p:nvSpPr>
        <p:spPr>
          <a:xfrm>
            <a:off x="4103485" y="1374576"/>
            <a:ext cx="367311" cy="162142"/>
          </a:xfrm>
          <a:custGeom>
            <a:avLst/>
            <a:gdLst>
              <a:gd name="connsiteX0" fmla="*/ 1790 w 367311"/>
              <a:gd name="connsiteY0" fmla="*/ 162124 h 162142"/>
              <a:gd name="connsiteX1" fmla="*/ 204990 w 367311"/>
              <a:gd name="connsiteY1" fmla="*/ 41474 h 162142"/>
              <a:gd name="connsiteX2" fmla="*/ 303415 w 367311"/>
              <a:gd name="connsiteY2" fmla="*/ 35124 h 162142"/>
              <a:gd name="connsiteX3" fmla="*/ 366915 w 367311"/>
              <a:gd name="connsiteY3" fmla="*/ 38299 h 162142"/>
              <a:gd name="connsiteX4" fmla="*/ 331990 w 367311"/>
              <a:gd name="connsiteY4" fmla="*/ 28774 h 162142"/>
              <a:gd name="connsiteX5" fmla="*/ 227215 w 367311"/>
              <a:gd name="connsiteY5" fmla="*/ 199 h 162142"/>
              <a:gd name="connsiteX6" fmla="*/ 293890 w 367311"/>
              <a:gd name="connsiteY6" fmla="*/ 16074 h 162142"/>
              <a:gd name="connsiteX7" fmla="*/ 198640 w 367311"/>
              <a:gd name="connsiteY7" fmla="*/ 16074 h 162142"/>
              <a:gd name="connsiteX8" fmla="*/ 163715 w 367311"/>
              <a:gd name="connsiteY8" fmla="*/ 35124 h 162142"/>
              <a:gd name="connsiteX9" fmla="*/ 65290 w 367311"/>
              <a:gd name="connsiteY9" fmla="*/ 85924 h 162142"/>
              <a:gd name="connsiteX10" fmla="*/ 103390 w 367311"/>
              <a:gd name="connsiteY10" fmla="*/ 50999 h 162142"/>
              <a:gd name="connsiteX11" fmla="*/ 1790 w 367311"/>
              <a:gd name="connsiteY11" fmla="*/ 162124 h 1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311" h="162142">
                <a:moveTo>
                  <a:pt x="1790" y="162124"/>
                </a:moveTo>
                <a:cubicBezTo>
                  <a:pt x="18723" y="160536"/>
                  <a:pt x="154719" y="62641"/>
                  <a:pt x="204990" y="41474"/>
                </a:cubicBezTo>
                <a:cubicBezTo>
                  <a:pt x="255261" y="20307"/>
                  <a:pt x="276428" y="35653"/>
                  <a:pt x="303415" y="35124"/>
                </a:cubicBezTo>
                <a:cubicBezTo>
                  <a:pt x="330402" y="34595"/>
                  <a:pt x="362153" y="39357"/>
                  <a:pt x="366915" y="38299"/>
                </a:cubicBezTo>
                <a:cubicBezTo>
                  <a:pt x="371677" y="37241"/>
                  <a:pt x="331990" y="28774"/>
                  <a:pt x="331990" y="28774"/>
                </a:cubicBezTo>
                <a:lnTo>
                  <a:pt x="227215" y="199"/>
                </a:lnTo>
                <a:cubicBezTo>
                  <a:pt x="220865" y="-1918"/>
                  <a:pt x="298652" y="13428"/>
                  <a:pt x="293890" y="16074"/>
                </a:cubicBezTo>
                <a:cubicBezTo>
                  <a:pt x="289128" y="18720"/>
                  <a:pt x="220336" y="12899"/>
                  <a:pt x="198640" y="16074"/>
                </a:cubicBezTo>
                <a:cubicBezTo>
                  <a:pt x="176944" y="19249"/>
                  <a:pt x="163715" y="35124"/>
                  <a:pt x="163715" y="35124"/>
                </a:cubicBezTo>
                <a:cubicBezTo>
                  <a:pt x="141490" y="46766"/>
                  <a:pt x="75344" y="83278"/>
                  <a:pt x="65290" y="85924"/>
                </a:cubicBezTo>
                <a:cubicBezTo>
                  <a:pt x="55236" y="88570"/>
                  <a:pt x="113444" y="40416"/>
                  <a:pt x="103390" y="50999"/>
                </a:cubicBezTo>
                <a:cubicBezTo>
                  <a:pt x="93336" y="61582"/>
                  <a:pt x="-15143" y="163712"/>
                  <a:pt x="1790" y="16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15FF29B-5AEB-C397-69DE-D1C53C5AFF36}"/>
              </a:ext>
            </a:extLst>
          </p:cNvPr>
          <p:cNvSpPr/>
          <p:nvPr/>
        </p:nvSpPr>
        <p:spPr>
          <a:xfrm>
            <a:off x="4300611" y="1368301"/>
            <a:ext cx="328728" cy="188174"/>
          </a:xfrm>
          <a:custGeom>
            <a:avLst/>
            <a:gdLst>
              <a:gd name="connsiteX0" fmla="*/ 103114 w 328728"/>
              <a:gd name="connsiteY0" fmla="*/ 124 h 188174"/>
              <a:gd name="connsiteX1" fmla="*/ 201539 w 328728"/>
              <a:gd name="connsiteY1" fmla="*/ 57274 h 188174"/>
              <a:gd name="connsiteX2" fmla="*/ 258689 w 328728"/>
              <a:gd name="connsiteY2" fmla="*/ 104899 h 188174"/>
              <a:gd name="connsiteX3" fmla="*/ 328539 w 328728"/>
              <a:gd name="connsiteY3" fmla="*/ 187449 h 188174"/>
              <a:gd name="connsiteX4" fmla="*/ 277739 w 328728"/>
              <a:gd name="connsiteY4" fmla="*/ 142999 h 188174"/>
              <a:gd name="connsiteX5" fmla="*/ 230114 w 328728"/>
              <a:gd name="connsiteY5" fmla="*/ 104899 h 188174"/>
              <a:gd name="connsiteX6" fmla="*/ 169789 w 328728"/>
              <a:gd name="connsiteY6" fmla="*/ 60449 h 188174"/>
              <a:gd name="connsiteX7" fmla="*/ 131689 w 328728"/>
              <a:gd name="connsiteY7" fmla="*/ 47749 h 188174"/>
              <a:gd name="connsiteX8" fmla="*/ 45964 w 328728"/>
              <a:gd name="connsiteY8" fmla="*/ 50924 h 188174"/>
              <a:gd name="connsiteX9" fmla="*/ 4689 w 328728"/>
              <a:gd name="connsiteY9" fmla="*/ 50924 h 188174"/>
              <a:gd name="connsiteX10" fmla="*/ 153914 w 328728"/>
              <a:gd name="connsiteY10" fmla="*/ 41399 h 188174"/>
              <a:gd name="connsiteX11" fmla="*/ 103114 w 328728"/>
              <a:gd name="connsiteY11" fmla="*/ 124 h 1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28" h="188174">
                <a:moveTo>
                  <a:pt x="103114" y="124"/>
                </a:moveTo>
                <a:cubicBezTo>
                  <a:pt x="111051" y="2770"/>
                  <a:pt x="175610" y="39812"/>
                  <a:pt x="201539" y="57274"/>
                </a:cubicBezTo>
                <a:cubicBezTo>
                  <a:pt x="227468" y="74736"/>
                  <a:pt x="237522" y="83203"/>
                  <a:pt x="258689" y="104899"/>
                </a:cubicBezTo>
                <a:cubicBezTo>
                  <a:pt x="279856" y="126595"/>
                  <a:pt x="325364" y="181099"/>
                  <a:pt x="328539" y="187449"/>
                </a:cubicBezTo>
                <a:cubicBezTo>
                  <a:pt x="331714" y="193799"/>
                  <a:pt x="294143" y="156757"/>
                  <a:pt x="277739" y="142999"/>
                </a:cubicBezTo>
                <a:cubicBezTo>
                  <a:pt x="261335" y="129241"/>
                  <a:pt x="248106" y="118657"/>
                  <a:pt x="230114" y="104899"/>
                </a:cubicBezTo>
                <a:cubicBezTo>
                  <a:pt x="212122" y="91141"/>
                  <a:pt x="186193" y="69974"/>
                  <a:pt x="169789" y="60449"/>
                </a:cubicBezTo>
                <a:cubicBezTo>
                  <a:pt x="153385" y="50924"/>
                  <a:pt x="152326" y="49336"/>
                  <a:pt x="131689" y="47749"/>
                </a:cubicBezTo>
                <a:cubicBezTo>
                  <a:pt x="111052" y="46162"/>
                  <a:pt x="67131" y="50395"/>
                  <a:pt x="45964" y="50924"/>
                </a:cubicBezTo>
                <a:cubicBezTo>
                  <a:pt x="24797" y="51453"/>
                  <a:pt x="-13303" y="52512"/>
                  <a:pt x="4689" y="50924"/>
                </a:cubicBezTo>
                <a:cubicBezTo>
                  <a:pt x="22681" y="49337"/>
                  <a:pt x="134335" y="45103"/>
                  <a:pt x="153914" y="41399"/>
                </a:cubicBezTo>
                <a:cubicBezTo>
                  <a:pt x="173493" y="37695"/>
                  <a:pt x="95177" y="-2522"/>
                  <a:pt x="10311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494C2ED-4682-0A36-1656-EFC133A8748B}"/>
              </a:ext>
            </a:extLst>
          </p:cNvPr>
          <p:cNvSpPr/>
          <p:nvPr/>
        </p:nvSpPr>
        <p:spPr>
          <a:xfrm>
            <a:off x="4091463" y="1144755"/>
            <a:ext cx="128387" cy="189670"/>
          </a:xfrm>
          <a:custGeom>
            <a:avLst/>
            <a:gdLst>
              <a:gd name="connsiteX0" fmla="*/ 128112 w 128387"/>
              <a:gd name="connsiteY0" fmla="*/ 1420 h 189670"/>
              <a:gd name="connsiteX1" fmla="*/ 1112 w 128387"/>
              <a:gd name="connsiteY1" fmla="*/ 188745 h 189670"/>
              <a:gd name="connsiteX2" fmla="*/ 64612 w 128387"/>
              <a:gd name="connsiteY2" fmla="*/ 74445 h 189670"/>
              <a:gd name="connsiteX3" fmla="*/ 36037 w 128387"/>
              <a:gd name="connsiteY3" fmla="*/ 99845 h 189670"/>
              <a:gd name="connsiteX4" fmla="*/ 128112 w 128387"/>
              <a:gd name="connsiteY4" fmla="*/ 1420 h 1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7" h="189670">
                <a:moveTo>
                  <a:pt x="128112" y="1420"/>
                </a:moveTo>
                <a:cubicBezTo>
                  <a:pt x="122291" y="16237"/>
                  <a:pt x="11695" y="176574"/>
                  <a:pt x="1112" y="188745"/>
                </a:cubicBezTo>
                <a:cubicBezTo>
                  <a:pt x="-9471" y="200916"/>
                  <a:pt x="58791" y="89262"/>
                  <a:pt x="64612" y="74445"/>
                </a:cubicBezTo>
                <a:cubicBezTo>
                  <a:pt x="70433" y="59628"/>
                  <a:pt x="26512" y="107253"/>
                  <a:pt x="36037" y="99845"/>
                </a:cubicBezTo>
                <a:cubicBezTo>
                  <a:pt x="45562" y="92437"/>
                  <a:pt x="133933" y="-13397"/>
                  <a:pt x="128112" y="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7677E3-1AF0-EBE6-12E8-E421E1D0B18B}"/>
              </a:ext>
            </a:extLst>
          </p:cNvPr>
          <p:cNvSpPr/>
          <p:nvPr/>
        </p:nvSpPr>
        <p:spPr>
          <a:xfrm>
            <a:off x="4159240" y="1167505"/>
            <a:ext cx="330690" cy="73925"/>
          </a:xfrm>
          <a:custGeom>
            <a:avLst/>
            <a:gdLst>
              <a:gd name="connsiteX0" fmla="*/ 10 w 330690"/>
              <a:gd name="connsiteY0" fmla="*/ 73920 h 73925"/>
              <a:gd name="connsiteX1" fmla="*/ 95260 w 330690"/>
              <a:gd name="connsiteY1" fmla="*/ 19945 h 73925"/>
              <a:gd name="connsiteX2" fmla="*/ 184160 w 330690"/>
              <a:gd name="connsiteY2" fmla="*/ 19945 h 73925"/>
              <a:gd name="connsiteX3" fmla="*/ 146060 w 330690"/>
              <a:gd name="connsiteY3" fmla="*/ 42170 h 73925"/>
              <a:gd name="connsiteX4" fmla="*/ 247660 w 330690"/>
              <a:gd name="connsiteY4" fmla="*/ 16770 h 73925"/>
              <a:gd name="connsiteX5" fmla="*/ 330210 w 330690"/>
              <a:gd name="connsiteY5" fmla="*/ 64395 h 73925"/>
              <a:gd name="connsiteX6" fmla="*/ 209560 w 330690"/>
              <a:gd name="connsiteY6" fmla="*/ 10420 h 73925"/>
              <a:gd name="connsiteX7" fmla="*/ 107960 w 330690"/>
              <a:gd name="connsiteY7" fmla="*/ 895 h 73925"/>
              <a:gd name="connsiteX8" fmla="*/ 88910 w 330690"/>
              <a:gd name="connsiteY8" fmla="*/ 23120 h 73925"/>
              <a:gd name="connsiteX9" fmla="*/ 10 w 330690"/>
              <a:gd name="connsiteY9" fmla="*/ 73920 h 7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90" h="73925">
                <a:moveTo>
                  <a:pt x="10" y="73920"/>
                </a:moveTo>
                <a:cubicBezTo>
                  <a:pt x="1068" y="73391"/>
                  <a:pt x="64568" y="28941"/>
                  <a:pt x="95260" y="19945"/>
                </a:cubicBezTo>
                <a:cubicBezTo>
                  <a:pt x="125952" y="10949"/>
                  <a:pt x="175693" y="16241"/>
                  <a:pt x="184160" y="19945"/>
                </a:cubicBezTo>
                <a:cubicBezTo>
                  <a:pt x="192627" y="23649"/>
                  <a:pt x="135477" y="42699"/>
                  <a:pt x="146060" y="42170"/>
                </a:cubicBezTo>
                <a:cubicBezTo>
                  <a:pt x="156643" y="41641"/>
                  <a:pt x="216968" y="13066"/>
                  <a:pt x="247660" y="16770"/>
                </a:cubicBezTo>
                <a:cubicBezTo>
                  <a:pt x="278352" y="20474"/>
                  <a:pt x="336560" y="65453"/>
                  <a:pt x="330210" y="64395"/>
                </a:cubicBezTo>
                <a:cubicBezTo>
                  <a:pt x="323860" y="63337"/>
                  <a:pt x="246602" y="21003"/>
                  <a:pt x="209560" y="10420"/>
                </a:cubicBezTo>
                <a:cubicBezTo>
                  <a:pt x="172518" y="-163"/>
                  <a:pt x="128068" y="-1222"/>
                  <a:pt x="107960" y="895"/>
                </a:cubicBezTo>
                <a:cubicBezTo>
                  <a:pt x="87852" y="3012"/>
                  <a:pt x="101081" y="13066"/>
                  <a:pt x="88910" y="23120"/>
                </a:cubicBezTo>
                <a:cubicBezTo>
                  <a:pt x="76739" y="33174"/>
                  <a:pt x="-1048" y="74449"/>
                  <a:pt x="10" y="73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077B2B7-FA8F-67E4-BE44-6DA1E5EAA19B}"/>
              </a:ext>
            </a:extLst>
          </p:cNvPr>
          <p:cNvSpPr/>
          <p:nvPr/>
        </p:nvSpPr>
        <p:spPr>
          <a:xfrm>
            <a:off x="4311364" y="1177915"/>
            <a:ext cx="257457" cy="79506"/>
          </a:xfrm>
          <a:custGeom>
            <a:avLst/>
            <a:gdLst>
              <a:gd name="connsiteX0" fmla="*/ 286 w 257457"/>
              <a:gd name="connsiteY0" fmla="*/ 79385 h 79506"/>
              <a:gd name="connsiteX1" fmla="*/ 139986 w 257457"/>
              <a:gd name="connsiteY1" fmla="*/ 47635 h 79506"/>
              <a:gd name="connsiteX2" fmla="*/ 254286 w 257457"/>
              <a:gd name="connsiteY2" fmla="*/ 34935 h 79506"/>
              <a:gd name="connsiteX3" fmla="*/ 216186 w 257457"/>
              <a:gd name="connsiteY3" fmla="*/ 31760 h 79506"/>
              <a:gd name="connsiteX4" fmla="*/ 117761 w 257457"/>
              <a:gd name="connsiteY4" fmla="*/ 10 h 79506"/>
              <a:gd name="connsiteX5" fmla="*/ 165386 w 257457"/>
              <a:gd name="connsiteY5" fmla="*/ 28585 h 79506"/>
              <a:gd name="connsiteX6" fmla="*/ 105061 w 257457"/>
              <a:gd name="connsiteY6" fmla="*/ 57160 h 79506"/>
              <a:gd name="connsiteX7" fmla="*/ 286 w 257457"/>
              <a:gd name="connsiteY7" fmla="*/ 79385 h 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7" h="79506">
                <a:moveTo>
                  <a:pt x="286" y="79385"/>
                </a:moveTo>
                <a:cubicBezTo>
                  <a:pt x="6107" y="77797"/>
                  <a:pt x="97653" y="55043"/>
                  <a:pt x="139986" y="47635"/>
                </a:cubicBezTo>
                <a:cubicBezTo>
                  <a:pt x="182319" y="40227"/>
                  <a:pt x="241586" y="37581"/>
                  <a:pt x="254286" y="34935"/>
                </a:cubicBezTo>
                <a:cubicBezTo>
                  <a:pt x="266986" y="32289"/>
                  <a:pt x="238940" y="37581"/>
                  <a:pt x="216186" y="31760"/>
                </a:cubicBezTo>
                <a:cubicBezTo>
                  <a:pt x="193432" y="25939"/>
                  <a:pt x="126228" y="539"/>
                  <a:pt x="117761" y="10"/>
                </a:cubicBezTo>
                <a:cubicBezTo>
                  <a:pt x="109294" y="-519"/>
                  <a:pt x="167503" y="19060"/>
                  <a:pt x="165386" y="28585"/>
                </a:cubicBezTo>
                <a:cubicBezTo>
                  <a:pt x="163269" y="38110"/>
                  <a:pt x="130990" y="47635"/>
                  <a:pt x="105061" y="57160"/>
                </a:cubicBezTo>
                <a:cubicBezTo>
                  <a:pt x="79132" y="66685"/>
                  <a:pt x="-5535" y="80973"/>
                  <a:pt x="286" y="7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33979E4-CDF4-67E6-CD4F-41A8A6558705}"/>
              </a:ext>
            </a:extLst>
          </p:cNvPr>
          <p:cNvSpPr/>
          <p:nvPr/>
        </p:nvSpPr>
        <p:spPr>
          <a:xfrm>
            <a:off x="4063608" y="1200146"/>
            <a:ext cx="359175" cy="174631"/>
          </a:xfrm>
          <a:custGeom>
            <a:avLst/>
            <a:gdLst>
              <a:gd name="connsiteX0" fmla="*/ 225817 w 359175"/>
              <a:gd name="connsiteY0" fmla="*/ 4 h 174631"/>
              <a:gd name="connsiteX1" fmla="*/ 187717 w 359175"/>
              <a:gd name="connsiteY1" fmla="*/ 57154 h 174631"/>
              <a:gd name="connsiteX2" fmla="*/ 219467 w 359175"/>
              <a:gd name="connsiteY2" fmla="*/ 69854 h 174631"/>
              <a:gd name="connsiteX3" fmla="*/ 359167 w 359175"/>
              <a:gd name="connsiteY3" fmla="*/ 79379 h 174631"/>
              <a:gd name="connsiteX4" fmla="*/ 225817 w 359175"/>
              <a:gd name="connsiteY4" fmla="*/ 76204 h 174631"/>
              <a:gd name="connsiteX5" fmla="*/ 159142 w 359175"/>
              <a:gd name="connsiteY5" fmla="*/ 111129 h 174631"/>
              <a:gd name="connsiteX6" fmla="*/ 175017 w 359175"/>
              <a:gd name="connsiteY6" fmla="*/ 79379 h 174631"/>
              <a:gd name="connsiteX7" fmla="*/ 101992 w 359175"/>
              <a:gd name="connsiteY7" fmla="*/ 101604 h 174631"/>
              <a:gd name="connsiteX8" fmla="*/ 19442 w 359175"/>
              <a:gd name="connsiteY8" fmla="*/ 165104 h 174631"/>
              <a:gd name="connsiteX9" fmla="*/ 63892 w 359175"/>
              <a:gd name="connsiteY9" fmla="*/ 114304 h 174631"/>
              <a:gd name="connsiteX10" fmla="*/ 117867 w 359175"/>
              <a:gd name="connsiteY10" fmla="*/ 57154 h 174631"/>
              <a:gd name="connsiteX11" fmla="*/ 392 w 359175"/>
              <a:gd name="connsiteY11" fmla="*/ 174629 h 174631"/>
              <a:gd name="connsiteX12" fmla="*/ 165492 w 359175"/>
              <a:gd name="connsiteY12" fmla="*/ 60329 h 174631"/>
              <a:gd name="connsiteX13" fmla="*/ 225817 w 359175"/>
              <a:gd name="connsiteY13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75" h="174631">
                <a:moveTo>
                  <a:pt x="225817" y="4"/>
                </a:moveTo>
                <a:cubicBezTo>
                  <a:pt x="229521" y="-525"/>
                  <a:pt x="188775" y="45512"/>
                  <a:pt x="187717" y="57154"/>
                </a:cubicBezTo>
                <a:cubicBezTo>
                  <a:pt x="186659" y="68796"/>
                  <a:pt x="190892" y="66150"/>
                  <a:pt x="219467" y="69854"/>
                </a:cubicBezTo>
                <a:cubicBezTo>
                  <a:pt x="248042" y="73558"/>
                  <a:pt x="358109" y="78321"/>
                  <a:pt x="359167" y="79379"/>
                </a:cubicBezTo>
                <a:cubicBezTo>
                  <a:pt x="360225" y="80437"/>
                  <a:pt x="259154" y="70912"/>
                  <a:pt x="225817" y="76204"/>
                </a:cubicBezTo>
                <a:cubicBezTo>
                  <a:pt x="192480" y="81496"/>
                  <a:pt x="167609" y="110600"/>
                  <a:pt x="159142" y="111129"/>
                </a:cubicBezTo>
                <a:cubicBezTo>
                  <a:pt x="150675" y="111658"/>
                  <a:pt x="184542" y="80967"/>
                  <a:pt x="175017" y="79379"/>
                </a:cubicBezTo>
                <a:cubicBezTo>
                  <a:pt x="165492" y="77792"/>
                  <a:pt x="127921" y="87317"/>
                  <a:pt x="101992" y="101604"/>
                </a:cubicBezTo>
                <a:cubicBezTo>
                  <a:pt x="76063" y="115891"/>
                  <a:pt x="25792" y="162987"/>
                  <a:pt x="19442" y="165104"/>
                </a:cubicBezTo>
                <a:cubicBezTo>
                  <a:pt x="13092" y="167221"/>
                  <a:pt x="47488" y="132296"/>
                  <a:pt x="63892" y="114304"/>
                </a:cubicBezTo>
                <a:cubicBezTo>
                  <a:pt x="80296" y="96312"/>
                  <a:pt x="128450" y="47100"/>
                  <a:pt x="117867" y="57154"/>
                </a:cubicBezTo>
                <a:cubicBezTo>
                  <a:pt x="107284" y="67208"/>
                  <a:pt x="-7546" y="174100"/>
                  <a:pt x="392" y="174629"/>
                </a:cubicBezTo>
                <a:cubicBezTo>
                  <a:pt x="8329" y="175158"/>
                  <a:pt x="130038" y="85729"/>
                  <a:pt x="165492" y="60329"/>
                </a:cubicBezTo>
                <a:cubicBezTo>
                  <a:pt x="200946" y="34929"/>
                  <a:pt x="222113" y="533"/>
                  <a:pt x="2258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08264E2-4871-7974-BE72-C863805A3C4C}"/>
              </a:ext>
            </a:extLst>
          </p:cNvPr>
          <p:cNvSpPr/>
          <p:nvPr/>
        </p:nvSpPr>
        <p:spPr>
          <a:xfrm>
            <a:off x="4292509" y="1193233"/>
            <a:ext cx="349498" cy="60924"/>
          </a:xfrm>
          <a:custGeom>
            <a:avLst/>
            <a:gdLst>
              <a:gd name="connsiteX0" fmla="*/ 91 w 349498"/>
              <a:gd name="connsiteY0" fmla="*/ 48192 h 60924"/>
              <a:gd name="connsiteX1" fmla="*/ 174716 w 349498"/>
              <a:gd name="connsiteY1" fmla="*/ 38667 h 60924"/>
              <a:gd name="connsiteX2" fmla="*/ 250916 w 349498"/>
              <a:gd name="connsiteY2" fmla="*/ 45017 h 60924"/>
              <a:gd name="connsiteX3" fmla="*/ 320766 w 349498"/>
              <a:gd name="connsiteY3" fmla="*/ 6917 h 60924"/>
              <a:gd name="connsiteX4" fmla="*/ 314416 w 349498"/>
              <a:gd name="connsiteY4" fmla="*/ 25967 h 60924"/>
              <a:gd name="connsiteX5" fmla="*/ 349341 w 349498"/>
              <a:gd name="connsiteY5" fmla="*/ 60892 h 60924"/>
              <a:gd name="connsiteX6" fmla="*/ 320766 w 349498"/>
              <a:gd name="connsiteY6" fmla="*/ 32317 h 60924"/>
              <a:gd name="connsiteX7" fmla="*/ 193766 w 349498"/>
              <a:gd name="connsiteY7" fmla="*/ 32317 h 60924"/>
              <a:gd name="connsiteX8" fmla="*/ 235041 w 349498"/>
              <a:gd name="connsiteY8" fmla="*/ 35492 h 60924"/>
              <a:gd name="connsiteX9" fmla="*/ 130266 w 349498"/>
              <a:gd name="connsiteY9" fmla="*/ 22792 h 60924"/>
              <a:gd name="connsiteX10" fmla="*/ 66766 w 349498"/>
              <a:gd name="connsiteY10" fmla="*/ 567 h 60924"/>
              <a:gd name="connsiteX11" fmla="*/ 149316 w 349498"/>
              <a:gd name="connsiteY11" fmla="*/ 48192 h 60924"/>
              <a:gd name="connsiteX12" fmla="*/ 91 w 349498"/>
              <a:gd name="connsiteY12" fmla="*/ 48192 h 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98" h="60924">
                <a:moveTo>
                  <a:pt x="91" y="48192"/>
                </a:moveTo>
                <a:cubicBezTo>
                  <a:pt x="4324" y="46605"/>
                  <a:pt x="132912" y="39196"/>
                  <a:pt x="174716" y="38667"/>
                </a:cubicBezTo>
                <a:cubicBezTo>
                  <a:pt x="216520" y="38138"/>
                  <a:pt x="226574" y="50309"/>
                  <a:pt x="250916" y="45017"/>
                </a:cubicBezTo>
                <a:cubicBezTo>
                  <a:pt x="275258" y="39725"/>
                  <a:pt x="320766" y="6917"/>
                  <a:pt x="320766" y="6917"/>
                </a:cubicBezTo>
                <a:cubicBezTo>
                  <a:pt x="331349" y="3742"/>
                  <a:pt x="309654" y="16971"/>
                  <a:pt x="314416" y="25967"/>
                </a:cubicBezTo>
                <a:cubicBezTo>
                  <a:pt x="319178" y="34963"/>
                  <a:pt x="349341" y="60892"/>
                  <a:pt x="349341" y="60892"/>
                </a:cubicBezTo>
                <a:cubicBezTo>
                  <a:pt x="350399" y="61950"/>
                  <a:pt x="346695" y="37079"/>
                  <a:pt x="320766" y="32317"/>
                </a:cubicBezTo>
                <a:cubicBezTo>
                  <a:pt x="294837" y="27555"/>
                  <a:pt x="208054" y="31788"/>
                  <a:pt x="193766" y="32317"/>
                </a:cubicBezTo>
                <a:cubicBezTo>
                  <a:pt x="179479" y="32846"/>
                  <a:pt x="245624" y="37079"/>
                  <a:pt x="235041" y="35492"/>
                </a:cubicBezTo>
                <a:cubicBezTo>
                  <a:pt x="224458" y="33904"/>
                  <a:pt x="158312" y="28613"/>
                  <a:pt x="130266" y="22792"/>
                </a:cubicBezTo>
                <a:cubicBezTo>
                  <a:pt x="102220" y="16971"/>
                  <a:pt x="63591" y="-3666"/>
                  <a:pt x="66766" y="567"/>
                </a:cubicBezTo>
                <a:cubicBezTo>
                  <a:pt x="69941" y="4800"/>
                  <a:pt x="158841" y="40255"/>
                  <a:pt x="149316" y="48192"/>
                </a:cubicBezTo>
                <a:cubicBezTo>
                  <a:pt x="139791" y="56129"/>
                  <a:pt x="-4142" y="49779"/>
                  <a:pt x="91" y="4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34AEBF2-599A-A5A9-BEFD-A268EFD10105}"/>
              </a:ext>
            </a:extLst>
          </p:cNvPr>
          <p:cNvSpPr/>
          <p:nvPr/>
        </p:nvSpPr>
        <p:spPr>
          <a:xfrm>
            <a:off x="4229039" y="1253652"/>
            <a:ext cx="425660" cy="57629"/>
          </a:xfrm>
          <a:custGeom>
            <a:avLst/>
            <a:gdLst>
              <a:gd name="connsiteX0" fmla="*/ 3236 w 425660"/>
              <a:gd name="connsiteY0" fmla="*/ 473 h 57629"/>
              <a:gd name="connsiteX1" fmla="*/ 257236 w 425660"/>
              <a:gd name="connsiteY1" fmla="*/ 32223 h 57629"/>
              <a:gd name="connsiteX2" fmla="*/ 219136 w 425660"/>
              <a:gd name="connsiteY2" fmla="*/ 13173 h 57629"/>
              <a:gd name="connsiteX3" fmla="*/ 374711 w 425660"/>
              <a:gd name="connsiteY3" fmla="*/ 48098 h 57629"/>
              <a:gd name="connsiteX4" fmla="*/ 311211 w 425660"/>
              <a:gd name="connsiteY4" fmla="*/ 22698 h 57629"/>
              <a:gd name="connsiteX5" fmla="*/ 425511 w 425660"/>
              <a:gd name="connsiteY5" fmla="*/ 57623 h 57629"/>
              <a:gd name="connsiteX6" fmla="*/ 282636 w 425660"/>
              <a:gd name="connsiteY6" fmla="*/ 19523 h 57629"/>
              <a:gd name="connsiteX7" fmla="*/ 123886 w 425660"/>
              <a:gd name="connsiteY7" fmla="*/ 13173 h 57629"/>
              <a:gd name="connsiteX8" fmla="*/ 3236 w 425660"/>
              <a:gd name="connsiteY8" fmla="*/ 473 h 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60" h="57629">
                <a:moveTo>
                  <a:pt x="3236" y="473"/>
                </a:moveTo>
                <a:cubicBezTo>
                  <a:pt x="25461" y="3648"/>
                  <a:pt x="221253" y="30106"/>
                  <a:pt x="257236" y="32223"/>
                </a:cubicBezTo>
                <a:cubicBezTo>
                  <a:pt x="293219" y="34340"/>
                  <a:pt x="199557" y="10527"/>
                  <a:pt x="219136" y="13173"/>
                </a:cubicBezTo>
                <a:cubicBezTo>
                  <a:pt x="238715" y="15819"/>
                  <a:pt x="359365" y="46511"/>
                  <a:pt x="374711" y="48098"/>
                </a:cubicBezTo>
                <a:cubicBezTo>
                  <a:pt x="390057" y="49686"/>
                  <a:pt x="302744" y="21111"/>
                  <a:pt x="311211" y="22698"/>
                </a:cubicBezTo>
                <a:cubicBezTo>
                  <a:pt x="319678" y="24285"/>
                  <a:pt x="430274" y="58152"/>
                  <a:pt x="425511" y="57623"/>
                </a:cubicBezTo>
                <a:cubicBezTo>
                  <a:pt x="420749" y="57094"/>
                  <a:pt x="332907" y="26931"/>
                  <a:pt x="282636" y="19523"/>
                </a:cubicBezTo>
                <a:cubicBezTo>
                  <a:pt x="232365" y="12115"/>
                  <a:pt x="168865" y="15290"/>
                  <a:pt x="123886" y="13173"/>
                </a:cubicBezTo>
                <a:cubicBezTo>
                  <a:pt x="78907" y="11056"/>
                  <a:pt x="-18989" y="-2702"/>
                  <a:pt x="3236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D43B7D3-807A-444E-4BB7-3867CCD53DEC}"/>
              </a:ext>
            </a:extLst>
          </p:cNvPr>
          <p:cNvSpPr/>
          <p:nvPr/>
        </p:nvSpPr>
        <p:spPr>
          <a:xfrm>
            <a:off x="4502002" y="1206178"/>
            <a:ext cx="182317" cy="123930"/>
          </a:xfrm>
          <a:custGeom>
            <a:avLst/>
            <a:gdLst>
              <a:gd name="connsiteX0" fmla="*/ 31898 w 182317"/>
              <a:gd name="connsiteY0" fmla="*/ 322 h 123930"/>
              <a:gd name="connsiteX1" fmla="*/ 133498 w 182317"/>
              <a:gd name="connsiteY1" fmla="*/ 47947 h 123930"/>
              <a:gd name="connsiteX2" fmla="*/ 155723 w 182317"/>
              <a:gd name="connsiteY2" fmla="*/ 79697 h 123930"/>
              <a:gd name="connsiteX3" fmla="*/ 168423 w 182317"/>
              <a:gd name="connsiteY3" fmla="*/ 35247 h 123930"/>
              <a:gd name="connsiteX4" fmla="*/ 181123 w 182317"/>
              <a:gd name="connsiteY4" fmla="*/ 120972 h 123930"/>
              <a:gd name="connsiteX5" fmla="*/ 136673 w 182317"/>
              <a:gd name="connsiteY5" fmla="*/ 101922 h 123930"/>
              <a:gd name="connsiteX6" fmla="*/ 148 w 182317"/>
              <a:gd name="connsiteY6" fmla="*/ 79697 h 123930"/>
              <a:gd name="connsiteX7" fmla="*/ 165248 w 182317"/>
              <a:gd name="connsiteY7" fmla="*/ 111447 h 123930"/>
              <a:gd name="connsiteX8" fmla="*/ 162073 w 182317"/>
              <a:gd name="connsiteY8" fmla="*/ 73347 h 123930"/>
              <a:gd name="connsiteX9" fmla="*/ 31898 w 182317"/>
              <a:gd name="connsiteY9" fmla="*/ 322 h 1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17" h="123930">
                <a:moveTo>
                  <a:pt x="31898" y="322"/>
                </a:moveTo>
                <a:cubicBezTo>
                  <a:pt x="27136" y="-3911"/>
                  <a:pt x="112860" y="34718"/>
                  <a:pt x="133498" y="47947"/>
                </a:cubicBezTo>
                <a:cubicBezTo>
                  <a:pt x="154136" y="61176"/>
                  <a:pt x="149902" y="81814"/>
                  <a:pt x="155723" y="79697"/>
                </a:cubicBezTo>
                <a:cubicBezTo>
                  <a:pt x="161544" y="77580"/>
                  <a:pt x="164190" y="28368"/>
                  <a:pt x="168423" y="35247"/>
                </a:cubicBezTo>
                <a:cubicBezTo>
                  <a:pt x="172656" y="42126"/>
                  <a:pt x="186415" y="109860"/>
                  <a:pt x="181123" y="120972"/>
                </a:cubicBezTo>
                <a:cubicBezTo>
                  <a:pt x="175831" y="132085"/>
                  <a:pt x="166835" y="108801"/>
                  <a:pt x="136673" y="101922"/>
                </a:cubicBezTo>
                <a:cubicBezTo>
                  <a:pt x="106511" y="95043"/>
                  <a:pt x="-4614" y="78110"/>
                  <a:pt x="148" y="79697"/>
                </a:cubicBezTo>
                <a:cubicBezTo>
                  <a:pt x="4910" y="81284"/>
                  <a:pt x="138261" y="112505"/>
                  <a:pt x="165248" y="111447"/>
                </a:cubicBezTo>
                <a:cubicBezTo>
                  <a:pt x="192235" y="110389"/>
                  <a:pt x="180594" y="89222"/>
                  <a:pt x="162073" y="73347"/>
                </a:cubicBezTo>
                <a:cubicBezTo>
                  <a:pt x="143552" y="57472"/>
                  <a:pt x="36660" y="4555"/>
                  <a:pt x="3189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CF31CB7-E58D-7E1A-7938-4282FD8C22FC}"/>
              </a:ext>
            </a:extLst>
          </p:cNvPr>
          <p:cNvSpPr/>
          <p:nvPr/>
        </p:nvSpPr>
        <p:spPr>
          <a:xfrm>
            <a:off x="5047038" y="1374756"/>
            <a:ext cx="383368" cy="206476"/>
          </a:xfrm>
          <a:custGeom>
            <a:avLst/>
            <a:gdLst>
              <a:gd name="connsiteX0" fmla="*/ 1212 w 383368"/>
              <a:gd name="connsiteY0" fmla="*/ 206394 h 206476"/>
              <a:gd name="connsiteX1" fmla="*/ 131387 w 383368"/>
              <a:gd name="connsiteY1" fmla="*/ 92094 h 206476"/>
              <a:gd name="connsiteX2" fmla="*/ 213937 w 383368"/>
              <a:gd name="connsiteY2" fmla="*/ 73044 h 206476"/>
              <a:gd name="connsiteX3" fmla="*/ 318712 w 383368"/>
              <a:gd name="connsiteY3" fmla="*/ 85744 h 206476"/>
              <a:gd name="connsiteX4" fmla="*/ 382212 w 383368"/>
              <a:gd name="connsiteY4" fmla="*/ 123844 h 206476"/>
              <a:gd name="connsiteX5" fmla="*/ 359987 w 383368"/>
              <a:gd name="connsiteY5" fmla="*/ 98444 h 206476"/>
              <a:gd name="connsiteX6" fmla="*/ 363162 w 383368"/>
              <a:gd name="connsiteY6" fmla="*/ 38119 h 206476"/>
              <a:gd name="connsiteX7" fmla="*/ 350462 w 383368"/>
              <a:gd name="connsiteY7" fmla="*/ 82569 h 206476"/>
              <a:gd name="connsiteX8" fmla="*/ 325062 w 383368"/>
              <a:gd name="connsiteY8" fmla="*/ 73044 h 206476"/>
              <a:gd name="connsiteX9" fmla="*/ 315537 w 383368"/>
              <a:gd name="connsiteY9" fmla="*/ 12719 h 206476"/>
              <a:gd name="connsiteX10" fmla="*/ 299662 w 383368"/>
              <a:gd name="connsiteY10" fmla="*/ 69869 h 206476"/>
              <a:gd name="connsiteX11" fmla="*/ 239337 w 383368"/>
              <a:gd name="connsiteY11" fmla="*/ 53994 h 206476"/>
              <a:gd name="connsiteX12" fmla="*/ 258387 w 383368"/>
              <a:gd name="connsiteY12" fmla="*/ 19 h 206476"/>
              <a:gd name="connsiteX13" fmla="*/ 213937 w 383368"/>
              <a:gd name="connsiteY13" fmla="*/ 60344 h 206476"/>
              <a:gd name="connsiteX14" fmla="*/ 166312 w 383368"/>
              <a:gd name="connsiteY14" fmla="*/ 22244 h 206476"/>
              <a:gd name="connsiteX15" fmla="*/ 182187 w 383368"/>
              <a:gd name="connsiteY15" fmla="*/ 57169 h 206476"/>
              <a:gd name="connsiteX16" fmla="*/ 150437 w 383368"/>
              <a:gd name="connsiteY16" fmla="*/ 66694 h 206476"/>
              <a:gd name="connsiteX17" fmla="*/ 71062 w 383368"/>
              <a:gd name="connsiteY17" fmla="*/ 107969 h 206476"/>
              <a:gd name="connsiteX18" fmla="*/ 128212 w 383368"/>
              <a:gd name="connsiteY18" fmla="*/ 69869 h 206476"/>
              <a:gd name="connsiteX19" fmla="*/ 74237 w 383368"/>
              <a:gd name="connsiteY19" fmla="*/ 107969 h 206476"/>
              <a:gd name="connsiteX20" fmla="*/ 102812 w 383368"/>
              <a:gd name="connsiteY20" fmla="*/ 95269 h 206476"/>
              <a:gd name="connsiteX21" fmla="*/ 52012 w 383368"/>
              <a:gd name="connsiteY21" fmla="*/ 142894 h 206476"/>
              <a:gd name="connsiteX22" fmla="*/ 64712 w 383368"/>
              <a:gd name="connsiteY22" fmla="*/ 111144 h 206476"/>
              <a:gd name="connsiteX23" fmla="*/ 1212 w 383368"/>
              <a:gd name="connsiteY23" fmla="*/ 206394 h 2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368" h="206476">
                <a:moveTo>
                  <a:pt x="1212" y="206394"/>
                </a:moveTo>
                <a:cubicBezTo>
                  <a:pt x="12325" y="203219"/>
                  <a:pt x="95933" y="114319"/>
                  <a:pt x="131387" y="92094"/>
                </a:cubicBezTo>
                <a:cubicBezTo>
                  <a:pt x="166841" y="69869"/>
                  <a:pt x="182716" y="74102"/>
                  <a:pt x="213937" y="73044"/>
                </a:cubicBezTo>
                <a:cubicBezTo>
                  <a:pt x="245158" y="71986"/>
                  <a:pt x="290666" y="77277"/>
                  <a:pt x="318712" y="85744"/>
                </a:cubicBezTo>
                <a:cubicBezTo>
                  <a:pt x="346758" y="94211"/>
                  <a:pt x="375333" y="121727"/>
                  <a:pt x="382212" y="123844"/>
                </a:cubicBezTo>
                <a:cubicBezTo>
                  <a:pt x="389091" y="125961"/>
                  <a:pt x="363162" y="112731"/>
                  <a:pt x="359987" y="98444"/>
                </a:cubicBezTo>
                <a:cubicBezTo>
                  <a:pt x="356812" y="84157"/>
                  <a:pt x="364750" y="40765"/>
                  <a:pt x="363162" y="38119"/>
                </a:cubicBezTo>
                <a:cubicBezTo>
                  <a:pt x="361575" y="35473"/>
                  <a:pt x="356812" y="76748"/>
                  <a:pt x="350462" y="82569"/>
                </a:cubicBezTo>
                <a:cubicBezTo>
                  <a:pt x="344112" y="88390"/>
                  <a:pt x="330883" y="84686"/>
                  <a:pt x="325062" y="73044"/>
                </a:cubicBezTo>
                <a:cubicBezTo>
                  <a:pt x="319241" y="61402"/>
                  <a:pt x="319770" y="13248"/>
                  <a:pt x="315537" y="12719"/>
                </a:cubicBezTo>
                <a:cubicBezTo>
                  <a:pt x="311304" y="12190"/>
                  <a:pt x="312362" y="62990"/>
                  <a:pt x="299662" y="69869"/>
                </a:cubicBezTo>
                <a:cubicBezTo>
                  <a:pt x="286962" y="76748"/>
                  <a:pt x="246216" y="65636"/>
                  <a:pt x="239337" y="53994"/>
                </a:cubicBezTo>
                <a:cubicBezTo>
                  <a:pt x="232458" y="42352"/>
                  <a:pt x="262620" y="-1039"/>
                  <a:pt x="258387" y="19"/>
                </a:cubicBezTo>
                <a:cubicBezTo>
                  <a:pt x="254154" y="1077"/>
                  <a:pt x="229283" y="56640"/>
                  <a:pt x="213937" y="60344"/>
                </a:cubicBezTo>
                <a:cubicBezTo>
                  <a:pt x="198591" y="64048"/>
                  <a:pt x="171604" y="22773"/>
                  <a:pt x="166312" y="22244"/>
                </a:cubicBezTo>
                <a:cubicBezTo>
                  <a:pt x="161020" y="21715"/>
                  <a:pt x="184833" y="49761"/>
                  <a:pt x="182187" y="57169"/>
                </a:cubicBezTo>
                <a:cubicBezTo>
                  <a:pt x="179541" y="64577"/>
                  <a:pt x="168958" y="58227"/>
                  <a:pt x="150437" y="66694"/>
                </a:cubicBezTo>
                <a:cubicBezTo>
                  <a:pt x="131916" y="75161"/>
                  <a:pt x="74766" y="107440"/>
                  <a:pt x="71062" y="107969"/>
                </a:cubicBezTo>
                <a:cubicBezTo>
                  <a:pt x="67358" y="108498"/>
                  <a:pt x="127683" y="69869"/>
                  <a:pt x="128212" y="69869"/>
                </a:cubicBezTo>
                <a:cubicBezTo>
                  <a:pt x="128741" y="69869"/>
                  <a:pt x="78470" y="103736"/>
                  <a:pt x="74237" y="107969"/>
                </a:cubicBezTo>
                <a:cubicBezTo>
                  <a:pt x="70004" y="112202"/>
                  <a:pt x="106516" y="89448"/>
                  <a:pt x="102812" y="95269"/>
                </a:cubicBezTo>
                <a:cubicBezTo>
                  <a:pt x="99108" y="101090"/>
                  <a:pt x="58362" y="140248"/>
                  <a:pt x="52012" y="142894"/>
                </a:cubicBezTo>
                <a:cubicBezTo>
                  <a:pt x="45662" y="145540"/>
                  <a:pt x="70533" y="102148"/>
                  <a:pt x="64712" y="111144"/>
                </a:cubicBezTo>
                <a:cubicBezTo>
                  <a:pt x="58891" y="120140"/>
                  <a:pt x="-9901" y="209569"/>
                  <a:pt x="1212" y="20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A1B4986-B962-5F9E-5CFF-8040553A865F}"/>
              </a:ext>
            </a:extLst>
          </p:cNvPr>
          <p:cNvSpPr/>
          <p:nvPr/>
        </p:nvSpPr>
        <p:spPr>
          <a:xfrm>
            <a:off x="5248189" y="1415150"/>
            <a:ext cx="230588" cy="157095"/>
          </a:xfrm>
          <a:custGeom>
            <a:avLst/>
            <a:gdLst>
              <a:gd name="connsiteX0" fmla="*/ 86 w 230588"/>
              <a:gd name="connsiteY0" fmla="*/ 900 h 157095"/>
              <a:gd name="connsiteX1" fmla="*/ 120736 w 230588"/>
              <a:gd name="connsiteY1" fmla="*/ 67575 h 157095"/>
              <a:gd name="connsiteX2" fmla="*/ 193761 w 230588"/>
              <a:gd name="connsiteY2" fmla="*/ 121550 h 157095"/>
              <a:gd name="connsiteX3" fmla="*/ 158836 w 230588"/>
              <a:gd name="connsiteY3" fmla="*/ 96150 h 157095"/>
              <a:gd name="connsiteX4" fmla="*/ 228686 w 230588"/>
              <a:gd name="connsiteY4" fmla="*/ 156475 h 157095"/>
              <a:gd name="connsiteX5" fmla="*/ 209636 w 230588"/>
              <a:gd name="connsiteY5" fmla="*/ 124725 h 157095"/>
              <a:gd name="connsiteX6" fmla="*/ 196936 w 230588"/>
              <a:gd name="connsiteY6" fmla="*/ 80275 h 157095"/>
              <a:gd name="connsiteX7" fmla="*/ 130261 w 230588"/>
              <a:gd name="connsiteY7" fmla="*/ 35825 h 157095"/>
              <a:gd name="connsiteX8" fmla="*/ 209636 w 230588"/>
              <a:gd name="connsiteY8" fmla="*/ 96150 h 157095"/>
              <a:gd name="connsiteX9" fmla="*/ 146136 w 230588"/>
              <a:gd name="connsiteY9" fmla="*/ 61225 h 157095"/>
              <a:gd name="connsiteX10" fmla="*/ 101686 w 230588"/>
              <a:gd name="connsiteY10" fmla="*/ 29475 h 157095"/>
              <a:gd name="connsiteX11" fmla="*/ 86 w 230588"/>
              <a:gd name="connsiteY11" fmla="*/ 900 h 1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588" h="157095">
                <a:moveTo>
                  <a:pt x="86" y="900"/>
                </a:moveTo>
                <a:cubicBezTo>
                  <a:pt x="3261" y="7250"/>
                  <a:pt x="88457" y="47467"/>
                  <a:pt x="120736" y="67575"/>
                </a:cubicBezTo>
                <a:cubicBezTo>
                  <a:pt x="153015" y="87683"/>
                  <a:pt x="187411" y="116788"/>
                  <a:pt x="193761" y="121550"/>
                </a:cubicBezTo>
                <a:cubicBezTo>
                  <a:pt x="200111" y="126312"/>
                  <a:pt x="153015" y="90329"/>
                  <a:pt x="158836" y="96150"/>
                </a:cubicBezTo>
                <a:cubicBezTo>
                  <a:pt x="164657" y="101971"/>
                  <a:pt x="220219" y="151712"/>
                  <a:pt x="228686" y="156475"/>
                </a:cubicBezTo>
                <a:cubicBezTo>
                  <a:pt x="237153" y="161238"/>
                  <a:pt x="214928" y="137425"/>
                  <a:pt x="209636" y="124725"/>
                </a:cubicBezTo>
                <a:cubicBezTo>
                  <a:pt x="204344" y="112025"/>
                  <a:pt x="210165" y="95092"/>
                  <a:pt x="196936" y="80275"/>
                </a:cubicBezTo>
                <a:cubicBezTo>
                  <a:pt x="183707" y="65458"/>
                  <a:pt x="128144" y="33179"/>
                  <a:pt x="130261" y="35825"/>
                </a:cubicBezTo>
                <a:cubicBezTo>
                  <a:pt x="132378" y="38471"/>
                  <a:pt x="206990" y="91917"/>
                  <a:pt x="209636" y="96150"/>
                </a:cubicBezTo>
                <a:cubicBezTo>
                  <a:pt x="212282" y="100383"/>
                  <a:pt x="164127" y="72337"/>
                  <a:pt x="146136" y="61225"/>
                </a:cubicBezTo>
                <a:cubicBezTo>
                  <a:pt x="128145" y="50113"/>
                  <a:pt x="121794" y="35296"/>
                  <a:pt x="101686" y="29475"/>
                </a:cubicBezTo>
                <a:cubicBezTo>
                  <a:pt x="81578" y="23654"/>
                  <a:pt x="-3089" y="-5450"/>
                  <a:pt x="86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EBEA45-D99A-A4A2-3CDD-AC9E4C819065}"/>
              </a:ext>
            </a:extLst>
          </p:cNvPr>
          <p:cNvSpPr/>
          <p:nvPr/>
        </p:nvSpPr>
        <p:spPr>
          <a:xfrm>
            <a:off x="5304753" y="1431882"/>
            <a:ext cx="151177" cy="158798"/>
          </a:xfrm>
          <a:custGeom>
            <a:avLst/>
            <a:gdLst>
              <a:gd name="connsiteX0" fmla="*/ 672 w 151177"/>
              <a:gd name="connsiteY0" fmla="*/ 43 h 158798"/>
              <a:gd name="connsiteX1" fmla="*/ 105447 w 151177"/>
              <a:gd name="connsiteY1" fmla="*/ 101643 h 158798"/>
              <a:gd name="connsiteX2" fmla="*/ 89572 w 151177"/>
              <a:gd name="connsiteY2" fmla="*/ 120693 h 158798"/>
              <a:gd name="connsiteX3" fmla="*/ 22897 w 151177"/>
              <a:gd name="connsiteY3" fmla="*/ 152443 h 158798"/>
              <a:gd name="connsiteX4" fmla="*/ 89572 w 151177"/>
              <a:gd name="connsiteY4" fmla="*/ 120693 h 158798"/>
              <a:gd name="connsiteX5" fmla="*/ 672 w 151177"/>
              <a:gd name="connsiteY5" fmla="*/ 158793 h 158798"/>
              <a:gd name="connsiteX6" fmla="*/ 146722 w 151177"/>
              <a:gd name="connsiteY6" fmla="*/ 117518 h 158798"/>
              <a:gd name="connsiteX7" fmla="*/ 105447 w 151177"/>
              <a:gd name="connsiteY7" fmla="*/ 88943 h 158798"/>
              <a:gd name="connsiteX8" fmla="*/ 672 w 151177"/>
              <a:gd name="connsiteY8" fmla="*/ 43 h 15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77" h="158798">
                <a:moveTo>
                  <a:pt x="672" y="43"/>
                </a:moveTo>
                <a:cubicBezTo>
                  <a:pt x="672" y="2160"/>
                  <a:pt x="105447" y="101643"/>
                  <a:pt x="105447" y="101643"/>
                </a:cubicBezTo>
                <a:cubicBezTo>
                  <a:pt x="120264" y="121751"/>
                  <a:pt x="103330" y="112226"/>
                  <a:pt x="89572" y="120693"/>
                </a:cubicBezTo>
                <a:cubicBezTo>
                  <a:pt x="75814" y="129160"/>
                  <a:pt x="22897" y="152443"/>
                  <a:pt x="22897" y="152443"/>
                </a:cubicBezTo>
                <a:cubicBezTo>
                  <a:pt x="22897" y="152443"/>
                  <a:pt x="93276" y="119635"/>
                  <a:pt x="89572" y="120693"/>
                </a:cubicBezTo>
                <a:cubicBezTo>
                  <a:pt x="85868" y="121751"/>
                  <a:pt x="-8853" y="159322"/>
                  <a:pt x="672" y="158793"/>
                </a:cubicBezTo>
                <a:cubicBezTo>
                  <a:pt x="10197" y="158264"/>
                  <a:pt x="129260" y="129160"/>
                  <a:pt x="146722" y="117518"/>
                </a:cubicBezTo>
                <a:cubicBezTo>
                  <a:pt x="164184" y="105876"/>
                  <a:pt x="126084" y="103760"/>
                  <a:pt x="105447" y="88943"/>
                </a:cubicBezTo>
                <a:cubicBezTo>
                  <a:pt x="84810" y="74126"/>
                  <a:pt x="672" y="-2074"/>
                  <a:pt x="67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3BF370A-FCA7-92A6-845F-619DC0009804}"/>
              </a:ext>
            </a:extLst>
          </p:cNvPr>
          <p:cNvSpPr/>
          <p:nvPr/>
        </p:nvSpPr>
        <p:spPr>
          <a:xfrm>
            <a:off x="5101985" y="1472688"/>
            <a:ext cx="289404" cy="144245"/>
          </a:xfrm>
          <a:custGeom>
            <a:avLst/>
            <a:gdLst>
              <a:gd name="connsiteX0" fmla="*/ 38340 w 289404"/>
              <a:gd name="connsiteY0" fmla="*/ 512 h 144245"/>
              <a:gd name="connsiteX1" fmla="*/ 12940 w 289404"/>
              <a:gd name="connsiteY1" fmla="*/ 64012 h 144245"/>
              <a:gd name="connsiteX2" fmla="*/ 57390 w 289404"/>
              <a:gd name="connsiteY2" fmla="*/ 92587 h 144245"/>
              <a:gd name="connsiteX3" fmla="*/ 139940 w 289404"/>
              <a:gd name="connsiteY3" fmla="*/ 105287 h 144245"/>
              <a:gd name="connsiteX4" fmla="*/ 108190 w 289404"/>
              <a:gd name="connsiteY4" fmla="*/ 108462 h 144245"/>
              <a:gd name="connsiteX5" fmla="*/ 209790 w 289404"/>
              <a:gd name="connsiteY5" fmla="*/ 114812 h 144245"/>
              <a:gd name="connsiteX6" fmla="*/ 289165 w 289404"/>
              <a:gd name="connsiteY6" fmla="*/ 114812 h 144245"/>
              <a:gd name="connsiteX7" fmla="*/ 232015 w 289404"/>
              <a:gd name="connsiteY7" fmla="*/ 114812 h 144245"/>
              <a:gd name="connsiteX8" fmla="*/ 165340 w 289404"/>
              <a:gd name="connsiteY8" fmla="*/ 133862 h 144245"/>
              <a:gd name="connsiteX9" fmla="*/ 187565 w 289404"/>
              <a:gd name="connsiteY9" fmla="*/ 117987 h 144245"/>
              <a:gd name="connsiteX10" fmla="*/ 105015 w 289404"/>
              <a:gd name="connsiteY10" fmla="*/ 127512 h 144245"/>
              <a:gd name="connsiteX11" fmla="*/ 51040 w 289404"/>
              <a:gd name="connsiteY11" fmla="*/ 143387 h 144245"/>
              <a:gd name="connsiteX12" fmla="*/ 98665 w 289404"/>
              <a:gd name="connsiteY12" fmla="*/ 98937 h 144245"/>
              <a:gd name="connsiteX13" fmla="*/ 70090 w 289404"/>
              <a:gd name="connsiteY13" fmla="*/ 111637 h 144245"/>
              <a:gd name="connsiteX14" fmla="*/ 60565 w 289404"/>
              <a:gd name="connsiteY14" fmla="*/ 105287 h 144245"/>
              <a:gd name="connsiteX15" fmla="*/ 240 w 289404"/>
              <a:gd name="connsiteY15" fmla="*/ 117987 h 144245"/>
              <a:gd name="connsiteX16" fmla="*/ 38340 w 289404"/>
              <a:gd name="connsiteY16" fmla="*/ 108462 h 144245"/>
              <a:gd name="connsiteX17" fmla="*/ 9765 w 289404"/>
              <a:gd name="connsiteY17" fmla="*/ 102112 h 144245"/>
              <a:gd name="connsiteX18" fmla="*/ 38340 w 289404"/>
              <a:gd name="connsiteY18" fmla="*/ 512 h 1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404" h="144245">
                <a:moveTo>
                  <a:pt x="38340" y="512"/>
                </a:moveTo>
                <a:cubicBezTo>
                  <a:pt x="38869" y="-5838"/>
                  <a:pt x="9765" y="48666"/>
                  <a:pt x="12940" y="64012"/>
                </a:cubicBezTo>
                <a:cubicBezTo>
                  <a:pt x="16115" y="79358"/>
                  <a:pt x="36224" y="85708"/>
                  <a:pt x="57390" y="92587"/>
                </a:cubicBezTo>
                <a:cubicBezTo>
                  <a:pt x="78556" y="99466"/>
                  <a:pt x="131473" y="102641"/>
                  <a:pt x="139940" y="105287"/>
                </a:cubicBezTo>
                <a:cubicBezTo>
                  <a:pt x="148407" y="107933"/>
                  <a:pt x="96548" y="106875"/>
                  <a:pt x="108190" y="108462"/>
                </a:cubicBezTo>
                <a:cubicBezTo>
                  <a:pt x="119832" y="110049"/>
                  <a:pt x="179628" y="113754"/>
                  <a:pt x="209790" y="114812"/>
                </a:cubicBezTo>
                <a:cubicBezTo>
                  <a:pt x="239952" y="115870"/>
                  <a:pt x="289165" y="114812"/>
                  <a:pt x="289165" y="114812"/>
                </a:cubicBezTo>
                <a:cubicBezTo>
                  <a:pt x="292869" y="114812"/>
                  <a:pt x="252653" y="111637"/>
                  <a:pt x="232015" y="114812"/>
                </a:cubicBezTo>
                <a:cubicBezTo>
                  <a:pt x="211378" y="117987"/>
                  <a:pt x="172748" y="133333"/>
                  <a:pt x="165340" y="133862"/>
                </a:cubicBezTo>
                <a:cubicBezTo>
                  <a:pt x="157932" y="134391"/>
                  <a:pt x="197619" y="119045"/>
                  <a:pt x="187565" y="117987"/>
                </a:cubicBezTo>
                <a:cubicBezTo>
                  <a:pt x="177511" y="116929"/>
                  <a:pt x="127769" y="123279"/>
                  <a:pt x="105015" y="127512"/>
                </a:cubicBezTo>
                <a:cubicBezTo>
                  <a:pt x="82261" y="131745"/>
                  <a:pt x="52098" y="148149"/>
                  <a:pt x="51040" y="143387"/>
                </a:cubicBezTo>
                <a:cubicBezTo>
                  <a:pt x="49982" y="138625"/>
                  <a:pt x="95490" y="104229"/>
                  <a:pt x="98665" y="98937"/>
                </a:cubicBezTo>
                <a:cubicBezTo>
                  <a:pt x="101840" y="93645"/>
                  <a:pt x="70090" y="111637"/>
                  <a:pt x="70090" y="111637"/>
                </a:cubicBezTo>
                <a:cubicBezTo>
                  <a:pt x="63740" y="112695"/>
                  <a:pt x="72207" y="104229"/>
                  <a:pt x="60565" y="105287"/>
                </a:cubicBezTo>
                <a:cubicBezTo>
                  <a:pt x="48923" y="106345"/>
                  <a:pt x="3944" y="117458"/>
                  <a:pt x="240" y="117987"/>
                </a:cubicBezTo>
                <a:cubicBezTo>
                  <a:pt x="-3464" y="118516"/>
                  <a:pt x="36752" y="111108"/>
                  <a:pt x="38340" y="108462"/>
                </a:cubicBezTo>
                <a:cubicBezTo>
                  <a:pt x="39928" y="105816"/>
                  <a:pt x="11882" y="113754"/>
                  <a:pt x="9765" y="102112"/>
                </a:cubicBezTo>
                <a:cubicBezTo>
                  <a:pt x="7648" y="90470"/>
                  <a:pt x="37811" y="6862"/>
                  <a:pt x="383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0B5573-72DC-F527-1559-4924806D97CF}"/>
              </a:ext>
            </a:extLst>
          </p:cNvPr>
          <p:cNvSpPr/>
          <p:nvPr/>
        </p:nvSpPr>
        <p:spPr>
          <a:xfrm>
            <a:off x="5047667" y="1472885"/>
            <a:ext cx="172363" cy="147006"/>
          </a:xfrm>
          <a:custGeom>
            <a:avLst/>
            <a:gdLst>
              <a:gd name="connsiteX0" fmla="*/ 99008 w 172363"/>
              <a:gd name="connsiteY0" fmla="*/ 315 h 147006"/>
              <a:gd name="connsiteX1" fmla="*/ 51383 w 172363"/>
              <a:gd name="connsiteY1" fmla="*/ 70165 h 147006"/>
              <a:gd name="connsiteX2" fmla="*/ 583 w 172363"/>
              <a:gd name="connsiteY2" fmla="*/ 146365 h 147006"/>
              <a:gd name="connsiteX3" fmla="*/ 22808 w 172363"/>
              <a:gd name="connsiteY3" fmla="*/ 108265 h 147006"/>
              <a:gd name="connsiteX4" fmla="*/ 6933 w 172363"/>
              <a:gd name="connsiteY4" fmla="*/ 136840 h 147006"/>
              <a:gd name="connsiteX5" fmla="*/ 67258 w 172363"/>
              <a:gd name="connsiteY5" fmla="*/ 124140 h 147006"/>
              <a:gd name="connsiteX6" fmla="*/ 172033 w 172363"/>
              <a:gd name="connsiteY6" fmla="*/ 95565 h 147006"/>
              <a:gd name="connsiteX7" fmla="*/ 99008 w 172363"/>
              <a:gd name="connsiteY7" fmla="*/ 108265 h 147006"/>
              <a:gd name="connsiteX8" fmla="*/ 60908 w 172363"/>
              <a:gd name="connsiteY8" fmla="*/ 98740 h 147006"/>
              <a:gd name="connsiteX9" fmla="*/ 73608 w 172363"/>
              <a:gd name="connsiteY9" fmla="*/ 73340 h 147006"/>
              <a:gd name="connsiteX10" fmla="*/ 45033 w 172363"/>
              <a:gd name="connsiteY10" fmla="*/ 98740 h 147006"/>
              <a:gd name="connsiteX11" fmla="*/ 99008 w 172363"/>
              <a:gd name="connsiteY11" fmla="*/ 315 h 1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363" h="147006">
                <a:moveTo>
                  <a:pt x="99008" y="315"/>
                </a:moveTo>
                <a:cubicBezTo>
                  <a:pt x="100066" y="-4447"/>
                  <a:pt x="67787" y="45823"/>
                  <a:pt x="51383" y="70165"/>
                </a:cubicBezTo>
                <a:cubicBezTo>
                  <a:pt x="34979" y="94507"/>
                  <a:pt x="5345" y="140015"/>
                  <a:pt x="583" y="146365"/>
                </a:cubicBezTo>
                <a:cubicBezTo>
                  <a:pt x="-4179" y="152715"/>
                  <a:pt x="21750" y="109853"/>
                  <a:pt x="22808" y="108265"/>
                </a:cubicBezTo>
                <a:cubicBezTo>
                  <a:pt x="23866" y="106677"/>
                  <a:pt x="-475" y="134194"/>
                  <a:pt x="6933" y="136840"/>
                </a:cubicBezTo>
                <a:cubicBezTo>
                  <a:pt x="14341" y="139486"/>
                  <a:pt x="39741" y="131019"/>
                  <a:pt x="67258" y="124140"/>
                </a:cubicBezTo>
                <a:cubicBezTo>
                  <a:pt x="94775" y="117261"/>
                  <a:pt x="166741" y="98211"/>
                  <a:pt x="172033" y="95565"/>
                </a:cubicBezTo>
                <a:cubicBezTo>
                  <a:pt x="177325" y="92919"/>
                  <a:pt x="117529" y="107736"/>
                  <a:pt x="99008" y="108265"/>
                </a:cubicBezTo>
                <a:cubicBezTo>
                  <a:pt x="80487" y="108794"/>
                  <a:pt x="65141" y="104561"/>
                  <a:pt x="60908" y="98740"/>
                </a:cubicBezTo>
                <a:cubicBezTo>
                  <a:pt x="56675" y="92919"/>
                  <a:pt x="76254" y="73340"/>
                  <a:pt x="73608" y="73340"/>
                </a:cubicBezTo>
                <a:cubicBezTo>
                  <a:pt x="70962" y="73340"/>
                  <a:pt x="42387" y="105090"/>
                  <a:pt x="45033" y="98740"/>
                </a:cubicBezTo>
                <a:cubicBezTo>
                  <a:pt x="47679" y="92390"/>
                  <a:pt x="97950" y="5077"/>
                  <a:pt x="990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5C1514-DCDE-7E5B-B1E4-BA92F75F371A}"/>
              </a:ext>
            </a:extLst>
          </p:cNvPr>
          <p:cNvSpPr/>
          <p:nvPr/>
        </p:nvSpPr>
        <p:spPr>
          <a:xfrm>
            <a:off x="5222875" y="1501771"/>
            <a:ext cx="282669" cy="104846"/>
          </a:xfrm>
          <a:custGeom>
            <a:avLst/>
            <a:gdLst>
              <a:gd name="connsiteX0" fmla="*/ 0 w 282669"/>
              <a:gd name="connsiteY0" fmla="*/ 104779 h 104846"/>
              <a:gd name="connsiteX1" fmla="*/ 200025 w 282669"/>
              <a:gd name="connsiteY1" fmla="*/ 79379 h 104846"/>
              <a:gd name="connsiteX2" fmla="*/ 136525 w 282669"/>
              <a:gd name="connsiteY2" fmla="*/ 104779 h 104846"/>
              <a:gd name="connsiteX3" fmla="*/ 241300 w 282669"/>
              <a:gd name="connsiteY3" fmla="*/ 69854 h 104846"/>
              <a:gd name="connsiteX4" fmla="*/ 282575 w 282669"/>
              <a:gd name="connsiteY4" fmla="*/ 73029 h 104846"/>
              <a:gd name="connsiteX5" fmla="*/ 231775 w 282669"/>
              <a:gd name="connsiteY5" fmla="*/ 69854 h 104846"/>
              <a:gd name="connsiteX6" fmla="*/ 196850 w 282669"/>
              <a:gd name="connsiteY6" fmla="*/ 38104 h 104846"/>
              <a:gd name="connsiteX7" fmla="*/ 200025 w 282669"/>
              <a:gd name="connsiteY7" fmla="*/ 50804 h 104846"/>
              <a:gd name="connsiteX8" fmla="*/ 184150 w 282669"/>
              <a:gd name="connsiteY8" fmla="*/ 4 h 104846"/>
              <a:gd name="connsiteX9" fmla="*/ 174625 w 282669"/>
              <a:gd name="connsiteY9" fmla="*/ 47629 h 104846"/>
              <a:gd name="connsiteX10" fmla="*/ 190500 w 282669"/>
              <a:gd name="connsiteY10" fmla="*/ 63504 h 104846"/>
              <a:gd name="connsiteX11" fmla="*/ 155575 w 282669"/>
              <a:gd name="connsiteY11" fmla="*/ 73029 h 104846"/>
              <a:gd name="connsiteX12" fmla="*/ 0 w 282669"/>
              <a:gd name="connsiteY12" fmla="*/ 104779 h 1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669" h="104846">
                <a:moveTo>
                  <a:pt x="0" y="104779"/>
                </a:moveTo>
                <a:cubicBezTo>
                  <a:pt x="88635" y="92079"/>
                  <a:pt x="177271" y="79379"/>
                  <a:pt x="200025" y="79379"/>
                </a:cubicBezTo>
                <a:cubicBezTo>
                  <a:pt x="222779" y="79379"/>
                  <a:pt x="129646" y="106366"/>
                  <a:pt x="136525" y="104779"/>
                </a:cubicBezTo>
                <a:cubicBezTo>
                  <a:pt x="143404" y="103192"/>
                  <a:pt x="216958" y="75146"/>
                  <a:pt x="241300" y="69854"/>
                </a:cubicBezTo>
                <a:cubicBezTo>
                  <a:pt x="265642" y="64562"/>
                  <a:pt x="284162" y="73029"/>
                  <a:pt x="282575" y="73029"/>
                </a:cubicBezTo>
                <a:cubicBezTo>
                  <a:pt x="280988" y="73029"/>
                  <a:pt x="246062" y="75675"/>
                  <a:pt x="231775" y="69854"/>
                </a:cubicBezTo>
                <a:cubicBezTo>
                  <a:pt x="217488" y="64033"/>
                  <a:pt x="196850" y="38104"/>
                  <a:pt x="196850" y="38104"/>
                </a:cubicBezTo>
                <a:cubicBezTo>
                  <a:pt x="191558" y="34929"/>
                  <a:pt x="202142" y="57154"/>
                  <a:pt x="200025" y="50804"/>
                </a:cubicBezTo>
                <a:cubicBezTo>
                  <a:pt x="197908" y="44454"/>
                  <a:pt x="188383" y="533"/>
                  <a:pt x="184150" y="4"/>
                </a:cubicBezTo>
                <a:cubicBezTo>
                  <a:pt x="179917" y="-525"/>
                  <a:pt x="174625" y="47629"/>
                  <a:pt x="174625" y="47629"/>
                </a:cubicBezTo>
                <a:cubicBezTo>
                  <a:pt x="175683" y="58212"/>
                  <a:pt x="193675" y="59271"/>
                  <a:pt x="190500" y="63504"/>
                </a:cubicBezTo>
                <a:cubicBezTo>
                  <a:pt x="187325" y="67737"/>
                  <a:pt x="155575" y="73029"/>
                  <a:pt x="155575" y="73029"/>
                </a:cubicBezTo>
                <a:lnTo>
                  <a:pt x="0" y="104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4B45A74-4BF3-CD11-7FD6-6516CAD2D177}"/>
              </a:ext>
            </a:extLst>
          </p:cNvPr>
          <p:cNvSpPr/>
          <p:nvPr/>
        </p:nvSpPr>
        <p:spPr>
          <a:xfrm>
            <a:off x="5025912" y="1377888"/>
            <a:ext cx="443068" cy="175192"/>
          </a:xfrm>
          <a:custGeom>
            <a:avLst/>
            <a:gdLst>
              <a:gd name="connsiteX0" fmla="*/ 113 w 443068"/>
              <a:gd name="connsiteY0" fmla="*/ 174687 h 175192"/>
              <a:gd name="connsiteX1" fmla="*/ 127113 w 443068"/>
              <a:gd name="connsiteY1" fmla="*/ 28637 h 175192"/>
              <a:gd name="connsiteX2" fmla="*/ 98538 w 443068"/>
              <a:gd name="connsiteY2" fmla="*/ 60387 h 175192"/>
              <a:gd name="connsiteX3" fmla="*/ 177913 w 443068"/>
              <a:gd name="connsiteY3" fmla="*/ 19112 h 175192"/>
              <a:gd name="connsiteX4" fmla="*/ 241413 w 443068"/>
              <a:gd name="connsiteY4" fmla="*/ 62 h 175192"/>
              <a:gd name="connsiteX5" fmla="*/ 139813 w 443068"/>
              <a:gd name="connsiteY5" fmla="*/ 12762 h 175192"/>
              <a:gd name="connsiteX6" fmla="*/ 269988 w 443068"/>
              <a:gd name="connsiteY6" fmla="*/ 6412 h 175192"/>
              <a:gd name="connsiteX7" fmla="*/ 349363 w 443068"/>
              <a:gd name="connsiteY7" fmla="*/ 34987 h 175192"/>
              <a:gd name="connsiteX8" fmla="*/ 327138 w 443068"/>
              <a:gd name="connsiteY8" fmla="*/ 9587 h 175192"/>
              <a:gd name="connsiteX9" fmla="*/ 422388 w 443068"/>
              <a:gd name="connsiteY9" fmla="*/ 60387 h 175192"/>
              <a:gd name="connsiteX10" fmla="*/ 400163 w 443068"/>
              <a:gd name="connsiteY10" fmla="*/ 41337 h 175192"/>
              <a:gd name="connsiteX11" fmla="*/ 441438 w 443068"/>
              <a:gd name="connsiteY11" fmla="*/ 76262 h 175192"/>
              <a:gd name="connsiteX12" fmla="*/ 333488 w 443068"/>
              <a:gd name="connsiteY12" fmla="*/ 28637 h 175192"/>
              <a:gd name="connsiteX13" fmla="*/ 177913 w 443068"/>
              <a:gd name="connsiteY13" fmla="*/ 31812 h 175192"/>
              <a:gd name="connsiteX14" fmla="*/ 238238 w 443068"/>
              <a:gd name="connsiteY14" fmla="*/ 28637 h 175192"/>
              <a:gd name="connsiteX15" fmla="*/ 149338 w 443068"/>
              <a:gd name="connsiteY15" fmla="*/ 44512 h 175192"/>
              <a:gd name="connsiteX16" fmla="*/ 104888 w 443068"/>
              <a:gd name="connsiteY16" fmla="*/ 76262 h 175192"/>
              <a:gd name="connsiteX17" fmla="*/ 113 w 443068"/>
              <a:gd name="connsiteY17" fmla="*/ 174687 h 1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8" h="175192">
                <a:moveTo>
                  <a:pt x="113" y="174687"/>
                </a:moveTo>
                <a:cubicBezTo>
                  <a:pt x="3817" y="166750"/>
                  <a:pt x="110709" y="47687"/>
                  <a:pt x="127113" y="28637"/>
                </a:cubicBezTo>
                <a:cubicBezTo>
                  <a:pt x="143517" y="9587"/>
                  <a:pt x="90071" y="61974"/>
                  <a:pt x="98538" y="60387"/>
                </a:cubicBezTo>
                <a:cubicBezTo>
                  <a:pt x="107005" y="58800"/>
                  <a:pt x="154101" y="29166"/>
                  <a:pt x="177913" y="19112"/>
                </a:cubicBezTo>
                <a:cubicBezTo>
                  <a:pt x="201725" y="9058"/>
                  <a:pt x="247763" y="1120"/>
                  <a:pt x="241413" y="62"/>
                </a:cubicBezTo>
                <a:cubicBezTo>
                  <a:pt x="235063" y="-996"/>
                  <a:pt x="135051" y="11704"/>
                  <a:pt x="139813" y="12762"/>
                </a:cubicBezTo>
                <a:cubicBezTo>
                  <a:pt x="144575" y="13820"/>
                  <a:pt x="235063" y="2708"/>
                  <a:pt x="269988" y="6412"/>
                </a:cubicBezTo>
                <a:cubicBezTo>
                  <a:pt x="304913" y="10116"/>
                  <a:pt x="339838" y="34458"/>
                  <a:pt x="349363" y="34987"/>
                </a:cubicBezTo>
                <a:cubicBezTo>
                  <a:pt x="358888" y="35516"/>
                  <a:pt x="314967" y="5354"/>
                  <a:pt x="327138" y="9587"/>
                </a:cubicBezTo>
                <a:cubicBezTo>
                  <a:pt x="339309" y="13820"/>
                  <a:pt x="410217" y="55095"/>
                  <a:pt x="422388" y="60387"/>
                </a:cubicBezTo>
                <a:cubicBezTo>
                  <a:pt x="434559" y="65679"/>
                  <a:pt x="396988" y="38691"/>
                  <a:pt x="400163" y="41337"/>
                </a:cubicBezTo>
                <a:cubicBezTo>
                  <a:pt x="403338" y="43983"/>
                  <a:pt x="452550" y="78379"/>
                  <a:pt x="441438" y="76262"/>
                </a:cubicBezTo>
                <a:cubicBezTo>
                  <a:pt x="430326" y="74145"/>
                  <a:pt x="377409" y="36045"/>
                  <a:pt x="333488" y="28637"/>
                </a:cubicBezTo>
                <a:cubicBezTo>
                  <a:pt x="289567" y="21229"/>
                  <a:pt x="193788" y="31812"/>
                  <a:pt x="177913" y="31812"/>
                </a:cubicBezTo>
                <a:cubicBezTo>
                  <a:pt x="162038" y="31812"/>
                  <a:pt x="243000" y="26520"/>
                  <a:pt x="238238" y="28637"/>
                </a:cubicBezTo>
                <a:cubicBezTo>
                  <a:pt x="233476" y="30754"/>
                  <a:pt x="171563" y="36574"/>
                  <a:pt x="149338" y="44512"/>
                </a:cubicBezTo>
                <a:cubicBezTo>
                  <a:pt x="127113" y="52449"/>
                  <a:pt x="125525" y="57741"/>
                  <a:pt x="104888" y="76262"/>
                </a:cubicBezTo>
                <a:cubicBezTo>
                  <a:pt x="84251" y="94783"/>
                  <a:pt x="-3591" y="182624"/>
                  <a:pt x="113" y="17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4FE8ED4-4CF1-0522-6426-945468E59D6F}"/>
              </a:ext>
            </a:extLst>
          </p:cNvPr>
          <p:cNvSpPr/>
          <p:nvPr/>
        </p:nvSpPr>
        <p:spPr>
          <a:xfrm>
            <a:off x="5095695" y="1434591"/>
            <a:ext cx="272855" cy="159856"/>
          </a:xfrm>
          <a:custGeom>
            <a:avLst/>
            <a:gdLst>
              <a:gd name="connsiteX0" fmla="*/ 180 w 272855"/>
              <a:gd name="connsiteY0" fmla="*/ 60834 h 159856"/>
              <a:gd name="connsiteX1" fmla="*/ 98605 w 272855"/>
              <a:gd name="connsiteY1" fmla="*/ 25909 h 159856"/>
              <a:gd name="connsiteX2" fmla="*/ 73205 w 272855"/>
              <a:gd name="connsiteY2" fmla="*/ 70359 h 159856"/>
              <a:gd name="connsiteX3" fmla="*/ 82730 w 272855"/>
              <a:gd name="connsiteY3" fmla="*/ 127509 h 159856"/>
              <a:gd name="connsiteX4" fmla="*/ 139880 w 272855"/>
              <a:gd name="connsiteY4" fmla="*/ 156084 h 159856"/>
              <a:gd name="connsiteX5" fmla="*/ 212905 w 272855"/>
              <a:gd name="connsiteY5" fmla="*/ 156084 h 159856"/>
              <a:gd name="connsiteX6" fmla="*/ 235130 w 272855"/>
              <a:gd name="connsiteY6" fmla="*/ 124334 h 159856"/>
              <a:gd name="connsiteX7" fmla="*/ 235130 w 272855"/>
              <a:gd name="connsiteY7" fmla="*/ 146559 h 159856"/>
              <a:gd name="connsiteX8" fmla="*/ 247830 w 272855"/>
              <a:gd name="connsiteY8" fmla="*/ 54484 h 159856"/>
              <a:gd name="connsiteX9" fmla="*/ 270055 w 272855"/>
              <a:gd name="connsiteY9" fmla="*/ 29084 h 159856"/>
              <a:gd name="connsiteX10" fmla="*/ 177980 w 272855"/>
              <a:gd name="connsiteY10" fmla="*/ 509 h 159856"/>
              <a:gd name="connsiteX11" fmla="*/ 108130 w 272855"/>
              <a:gd name="connsiteY11" fmla="*/ 10034 h 159856"/>
              <a:gd name="connsiteX12" fmla="*/ 127180 w 272855"/>
              <a:gd name="connsiteY12" fmla="*/ 3684 h 159856"/>
              <a:gd name="connsiteX13" fmla="*/ 180 w 272855"/>
              <a:gd name="connsiteY13" fmla="*/ 60834 h 1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55" h="159856">
                <a:moveTo>
                  <a:pt x="180" y="60834"/>
                </a:moveTo>
                <a:cubicBezTo>
                  <a:pt x="-4582" y="64538"/>
                  <a:pt x="86434" y="24322"/>
                  <a:pt x="98605" y="25909"/>
                </a:cubicBezTo>
                <a:cubicBezTo>
                  <a:pt x="110776" y="27496"/>
                  <a:pt x="75851" y="53426"/>
                  <a:pt x="73205" y="70359"/>
                </a:cubicBezTo>
                <a:cubicBezTo>
                  <a:pt x="70559" y="87292"/>
                  <a:pt x="71618" y="113222"/>
                  <a:pt x="82730" y="127509"/>
                </a:cubicBezTo>
                <a:cubicBezTo>
                  <a:pt x="93843" y="141797"/>
                  <a:pt x="118184" y="151322"/>
                  <a:pt x="139880" y="156084"/>
                </a:cubicBezTo>
                <a:cubicBezTo>
                  <a:pt x="161576" y="160846"/>
                  <a:pt x="197030" y="161376"/>
                  <a:pt x="212905" y="156084"/>
                </a:cubicBezTo>
                <a:cubicBezTo>
                  <a:pt x="228780" y="150792"/>
                  <a:pt x="231426" y="125921"/>
                  <a:pt x="235130" y="124334"/>
                </a:cubicBezTo>
                <a:cubicBezTo>
                  <a:pt x="238834" y="122747"/>
                  <a:pt x="233013" y="158201"/>
                  <a:pt x="235130" y="146559"/>
                </a:cubicBezTo>
                <a:cubicBezTo>
                  <a:pt x="237247" y="134917"/>
                  <a:pt x="242009" y="74063"/>
                  <a:pt x="247830" y="54484"/>
                </a:cubicBezTo>
                <a:cubicBezTo>
                  <a:pt x="253651" y="34905"/>
                  <a:pt x="281697" y="38080"/>
                  <a:pt x="270055" y="29084"/>
                </a:cubicBezTo>
                <a:cubicBezTo>
                  <a:pt x="258413" y="20088"/>
                  <a:pt x="204968" y="3684"/>
                  <a:pt x="177980" y="509"/>
                </a:cubicBezTo>
                <a:cubicBezTo>
                  <a:pt x="150992" y="-2666"/>
                  <a:pt x="108130" y="10034"/>
                  <a:pt x="108130" y="10034"/>
                </a:cubicBezTo>
                <a:cubicBezTo>
                  <a:pt x="99663" y="10563"/>
                  <a:pt x="146230" y="-4783"/>
                  <a:pt x="127180" y="3684"/>
                </a:cubicBezTo>
                <a:cubicBezTo>
                  <a:pt x="108130" y="12151"/>
                  <a:pt x="4942" y="57130"/>
                  <a:pt x="180" y="60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967D66-C377-EE04-08DE-D215D8D77343}"/>
              </a:ext>
            </a:extLst>
          </p:cNvPr>
          <p:cNvSpPr/>
          <p:nvPr/>
        </p:nvSpPr>
        <p:spPr>
          <a:xfrm>
            <a:off x="5101747" y="1446724"/>
            <a:ext cx="181917" cy="63110"/>
          </a:xfrm>
          <a:custGeom>
            <a:avLst/>
            <a:gdLst>
              <a:gd name="connsiteX0" fmla="*/ 181453 w 181917"/>
              <a:gd name="connsiteY0" fmla="*/ 4251 h 63110"/>
              <a:gd name="connsiteX1" fmla="*/ 73503 w 181917"/>
              <a:gd name="connsiteY1" fmla="*/ 45526 h 63110"/>
              <a:gd name="connsiteX2" fmla="*/ 478 w 181917"/>
              <a:gd name="connsiteY2" fmla="*/ 61401 h 63110"/>
              <a:gd name="connsiteX3" fmla="*/ 108428 w 181917"/>
              <a:gd name="connsiteY3" fmla="*/ 7426 h 63110"/>
              <a:gd name="connsiteX4" fmla="*/ 181453 w 181917"/>
              <a:gd name="connsiteY4" fmla="*/ 4251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7" h="63110">
                <a:moveTo>
                  <a:pt x="181453" y="4251"/>
                </a:moveTo>
                <a:cubicBezTo>
                  <a:pt x="175632" y="10601"/>
                  <a:pt x="103665" y="36001"/>
                  <a:pt x="73503" y="45526"/>
                </a:cubicBezTo>
                <a:cubicBezTo>
                  <a:pt x="43341" y="55051"/>
                  <a:pt x="-5343" y="67751"/>
                  <a:pt x="478" y="61401"/>
                </a:cubicBezTo>
                <a:cubicBezTo>
                  <a:pt x="6299" y="55051"/>
                  <a:pt x="79853" y="16422"/>
                  <a:pt x="108428" y="7426"/>
                </a:cubicBezTo>
                <a:cubicBezTo>
                  <a:pt x="137003" y="-1570"/>
                  <a:pt x="187274" y="-2099"/>
                  <a:pt x="181453" y="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32AF99B3-C263-B638-F27B-4E3F2CC98126}"/>
              </a:ext>
            </a:extLst>
          </p:cNvPr>
          <p:cNvSpPr/>
          <p:nvPr/>
        </p:nvSpPr>
        <p:spPr>
          <a:xfrm>
            <a:off x="5266385" y="14623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月 34">
            <a:extLst>
              <a:ext uri="{FF2B5EF4-FFF2-40B4-BE49-F238E27FC236}">
                <a16:creationId xmlns:a16="http://schemas.microsoft.com/office/drawing/2014/main" id="{4E44782A-C11C-9C9A-7CB0-AD7A5A17BC71}"/>
              </a:ext>
            </a:extLst>
          </p:cNvPr>
          <p:cNvSpPr/>
          <p:nvPr/>
        </p:nvSpPr>
        <p:spPr>
          <a:xfrm rot="15618150">
            <a:off x="5234189" y="1494737"/>
            <a:ext cx="45719" cy="11204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D1376A-062B-DEDC-CCAE-1EA1E4C55E25}"/>
              </a:ext>
            </a:extLst>
          </p:cNvPr>
          <p:cNvSpPr/>
          <p:nvPr/>
        </p:nvSpPr>
        <p:spPr>
          <a:xfrm>
            <a:off x="5019874" y="1364870"/>
            <a:ext cx="126815" cy="204659"/>
          </a:xfrm>
          <a:custGeom>
            <a:avLst/>
            <a:gdLst>
              <a:gd name="connsiteX0" fmla="*/ 126801 w 126815"/>
              <a:gd name="connsiteY0" fmla="*/ 380 h 204659"/>
              <a:gd name="connsiteX1" fmla="*/ 47426 w 126815"/>
              <a:gd name="connsiteY1" fmla="*/ 117855 h 204659"/>
              <a:gd name="connsiteX2" fmla="*/ 79176 w 126815"/>
              <a:gd name="connsiteY2" fmla="*/ 76580 h 204659"/>
              <a:gd name="connsiteX3" fmla="*/ 2976 w 126815"/>
              <a:gd name="connsiteY3" fmla="*/ 203580 h 204659"/>
              <a:gd name="connsiteX4" fmla="*/ 18851 w 126815"/>
              <a:gd name="connsiteY4" fmla="*/ 130555 h 204659"/>
              <a:gd name="connsiteX5" fmla="*/ 50601 w 126815"/>
              <a:gd name="connsiteY5" fmla="*/ 6730 h 204659"/>
              <a:gd name="connsiteX6" fmla="*/ 18851 w 126815"/>
              <a:gd name="connsiteY6" fmla="*/ 165480 h 204659"/>
              <a:gd name="connsiteX7" fmla="*/ 53776 w 126815"/>
              <a:gd name="connsiteY7" fmla="*/ 82930 h 204659"/>
              <a:gd name="connsiteX8" fmla="*/ 126801 w 126815"/>
              <a:gd name="connsiteY8" fmla="*/ 380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15" h="204659">
                <a:moveTo>
                  <a:pt x="126801" y="380"/>
                </a:moveTo>
                <a:cubicBezTo>
                  <a:pt x="125743" y="6201"/>
                  <a:pt x="55363" y="105155"/>
                  <a:pt x="47426" y="117855"/>
                </a:cubicBezTo>
                <a:cubicBezTo>
                  <a:pt x="39489" y="130555"/>
                  <a:pt x="86584" y="62293"/>
                  <a:pt x="79176" y="76580"/>
                </a:cubicBezTo>
                <a:cubicBezTo>
                  <a:pt x="71768" y="90867"/>
                  <a:pt x="13030" y="194584"/>
                  <a:pt x="2976" y="203580"/>
                </a:cubicBezTo>
                <a:cubicBezTo>
                  <a:pt x="-7078" y="212576"/>
                  <a:pt x="10914" y="163363"/>
                  <a:pt x="18851" y="130555"/>
                </a:cubicBezTo>
                <a:cubicBezTo>
                  <a:pt x="26788" y="97747"/>
                  <a:pt x="50601" y="909"/>
                  <a:pt x="50601" y="6730"/>
                </a:cubicBezTo>
                <a:cubicBezTo>
                  <a:pt x="50601" y="12551"/>
                  <a:pt x="18322" y="152780"/>
                  <a:pt x="18851" y="165480"/>
                </a:cubicBezTo>
                <a:cubicBezTo>
                  <a:pt x="19380" y="178180"/>
                  <a:pt x="37901" y="108859"/>
                  <a:pt x="53776" y="82930"/>
                </a:cubicBezTo>
                <a:cubicBezTo>
                  <a:pt x="69651" y="57001"/>
                  <a:pt x="127859" y="-5441"/>
                  <a:pt x="126801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4B3E154-E839-67BE-038E-D2681E9C8699}"/>
              </a:ext>
            </a:extLst>
          </p:cNvPr>
          <p:cNvSpPr/>
          <p:nvPr/>
        </p:nvSpPr>
        <p:spPr>
          <a:xfrm>
            <a:off x="5362473" y="1441118"/>
            <a:ext cx="174957" cy="146931"/>
          </a:xfrm>
          <a:custGeom>
            <a:avLst/>
            <a:gdLst>
              <a:gd name="connsiteX0" fmla="*/ 102 w 174957"/>
              <a:gd name="connsiteY0" fmla="*/ 332 h 146931"/>
              <a:gd name="connsiteX1" fmla="*/ 111227 w 174957"/>
              <a:gd name="connsiteY1" fmla="*/ 76532 h 146931"/>
              <a:gd name="connsiteX2" fmla="*/ 101702 w 174957"/>
              <a:gd name="connsiteY2" fmla="*/ 57482 h 146931"/>
              <a:gd name="connsiteX3" fmla="*/ 123927 w 174957"/>
              <a:gd name="connsiteY3" fmla="*/ 101932 h 146931"/>
              <a:gd name="connsiteX4" fmla="*/ 174727 w 174957"/>
              <a:gd name="connsiteY4" fmla="*/ 146382 h 146931"/>
              <a:gd name="connsiteX5" fmla="*/ 139802 w 174957"/>
              <a:gd name="connsiteY5" fmla="*/ 124157 h 146931"/>
              <a:gd name="connsiteX6" fmla="*/ 73127 w 174957"/>
              <a:gd name="connsiteY6" fmla="*/ 86057 h 146931"/>
              <a:gd name="connsiteX7" fmla="*/ 133452 w 174957"/>
              <a:gd name="connsiteY7" fmla="*/ 111457 h 146931"/>
              <a:gd name="connsiteX8" fmla="*/ 102 w 174957"/>
              <a:gd name="connsiteY8" fmla="*/ 332 h 1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57" h="146931">
                <a:moveTo>
                  <a:pt x="102" y="332"/>
                </a:moveTo>
                <a:cubicBezTo>
                  <a:pt x="-3602" y="-5489"/>
                  <a:pt x="94294" y="67007"/>
                  <a:pt x="111227" y="76532"/>
                </a:cubicBezTo>
                <a:cubicBezTo>
                  <a:pt x="128160" y="86057"/>
                  <a:pt x="101702" y="57482"/>
                  <a:pt x="101702" y="57482"/>
                </a:cubicBezTo>
                <a:cubicBezTo>
                  <a:pt x="103819" y="61715"/>
                  <a:pt x="111756" y="87115"/>
                  <a:pt x="123927" y="101932"/>
                </a:cubicBezTo>
                <a:cubicBezTo>
                  <a:pt x="136098" y="116749"/>
                  <a:pt x="172081" y="142678"/>
                  <a:pt x="174727" y="146382"/>
                </a:cubicBezTo>
                <a:cubicBezTo>
                  <a:pt x="177373" y="150086"/>
                  <a:pt x="156735" y="134211"/>
                  <a:pt x="139802" y="124157"/>
                </a:cubicBezTo>
                <a:cubicBezTo>
                  <a:pt x="122869" y="114103"/>
                  <a:pt x="74185" y="88174"/>
                  <a:pt x="73127" y="86057"/>
                </a:cubicBezTo>
                <a:cubicBezTo>
                  <a:pt x="72069" y="83940"/>
                  <a:pt x="139802" y="122569"/>
                  <a:pt x="133452" y="111457"/>
                </a:cubicBezTo>
                <a:cubicBezTo>
                  <a:pt x="127102" y="100345"/>
                  <a:pt x="3806" y="6153"/>
                  <a:pt x="102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E65D6C-5B21-B4B0-91E8-259BEDE48449}"/>
              </a:ext>
            </a:extLst>
          </p:cNvPr>
          <p:cNvSpPr/>
          <p:nvPr/>
        </p:nvSpPr>
        <p:spPr>
          <a:xfrm>
            <a:off x="5120777" y="1591847"/>
            <a:ext cx="412171" cy="46488"/>
          </a:xfrm>
          <a:custGeom>
            <a:avLst/>
            <a:gdLst>
              <a:gd name="connsiteX0" fmla="*/ 498 w 412171"/>
              <a:gd name="connsiteY0" fmla="*/ 27403 h 46488"/>
              <a:gd name="connsiteX1" fmla="*/ 229098 w 412171"/>
              <a:gd name="connsiteY1" fmla="*/ 11528 h 46488"/>
              <a:gd name="connsiteX2" fmla="*/ 184648 w 412171"/>
              <a:gd name="connsiteY2" fmla="*/ 46453 h 46488"/>
              <a:gd name="connsiteX3" fmla="*/ 260848 w 412171"/>
              <a:gd name="connsiteY3" fmla="*/ 17878 h 46488"/>
              <a:gd name="connsiteX4" fmla="*/ 327523 w 412171"/>
              <a:gd name="connsiteY4" fmla="*/ 5178 h 46488"/>
              <a:gd name="connsiteX5" fmla="*/ 410073 w 412171"/>
              <a:gd name="connsiteY5" fmla="*/ 14703 h 46488"/>
              <a:gd name="connsiteX6" fmla="*/ 235448 w 412171"/>
              <a:gd name="connsiteY6" fmla="*/ 2003 h 46488"/>
              <a:gd name="connsiteX7" fmla="*/ 168773 w 412171"/>
              <a:gd name="connsiteY7" fmla="*/ 2003 h 46488"/>
              <a:gd name="connsiteX8" fmla="*/ 498 w 412171"/>
              <a:gd name="connsiteY8" fmla="*/ 27403 h 4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171" h="46488">
                <a:moveTo>
                  <a:pt x="498" y="27403"/>
                </a:moveTo>
                <a:cubicBezTo>
                  <a:pt x="10552" y="28990"/>
                  <a:pt x="198406" y="8353"/>
                  <a:pt x="229098" y="11528"/>
                </a:cubicBezTo>
                <a:cubicBezTo>
                  <a:pt x="259790" y="14703"/>
                  <a:pt x="179357" y="45395"/>
                  <a:pt x="184648" y="46453"/>
                </a:cubicBezTo>
                <a:cubicBezTo>
                  <a:pt x="189939" y="47511"/>
                  <a:pt x="237036" y="24757"/>
                  <a:pt x="260848" y="17878"/>
                </a:cubicBezTo>
                <a:cubicBezTo>
                  <a:pt x="284660" y="10999"/>
                  <a:pt x="302652" y="5707"/>
                  <a:pt x="327523" y="5178"/>
                </a:cubicBezTo>
                <a:cubicBezTo>
                  <a:pt x="352394" y="4649"/>
                  <a:pt x="425419" y="15232"/>
                  <a:pt x="410073" y="14703"/>
                </a:cubicBezTo>
                <a:cubicBezTo>
                  <a:pt x="394727" y="14174"/>
                  <a:pt x="275665" y="4120"/>
                  <a:pt x="235448" y="2003"/>
                </a:cubicBezTo>
                <a:cubicBezTo>
                  <a:pt x="195231" y="-114"/>
                  <a:pt x="202110" y="-1172"/>
                  <a:pt x="168773" y="2003"/>
                </a:cubicBezTo>
                <a:cubicBezTo>
                  <a:pt x="135436" y="5178"/>
                  <a:pt x="-9556" y="25816"/>
                  <a:pt x="498" y="27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11D5637-FD3B-4B21-C6D9-304AFFE886E5}"/>
              </a:ext>
            </a:extLst>
          </p:cNvPr>
          <p:cNvSpPr/>
          <p:nvPr/>
        </p:nvSpPr>
        <p:spPr>
          <a:xfrm>
            <a:off x="4921221" y="1174750"/>
            <a:ext cx="242149" cy="165310"/>
          </a:xfrm>
          <a:custGeom>
            <a:avLst/>
            <a:gdLst>
              <a:gd name="connsiteX0" fmla="*/ 29 w 242149"/>
              <a:gd name="connsiteY0" fmla="*/ 25400 h 165310"/>
              <a:gd name="connsiteX1" fmla="*/ 127029 w 242149"/>
              <a:gd name="connsiteY1" fmla="*/ 41275 h 165310"/>
              <a:gd name="connsiteX2" fmla="*/ 101629 w 242149"/>
              <a:gd name="connsiteY2" fmla="*/ 76200 h 165310"/>
              <a:gd name="connsiteX3" fmla="*/ 149254 w 242149"/>
              <a:gd name="connsiteY3" fmla="*/ 69850 h 165310"/>
              <a:gd name="connsiteX4" fmla="*/ 66704 w 242149"/>
              <a:gd name="connsiteY4" fmla="*/ 130175 h 165310"/>
              <a:gd name="connsiteX5" fmla="*/ 50829 w 242149"/>
              <a:gd name="connsiteY5" fmla="*/ 161925 h 165310"/>
              <a:gd name="connsiteX6" fmla="*/ 212754 w 242149"/>
              <a:gd name="connsiteY6" fmla="*/ 79375 h 165310"/>
              <a:gd name="connsiteX7" fmla="*/ 63529 w 242149"/>
              <a:gd name="connsiteY7" fmla="*/ 165100 h 165310"/>
              <a:gd name="connsiteX8" fmla="*/ 231804 w 242149"/>
              <a:gd name="connsiteY8" fmla="*/ 104775 h 165310"/>
              <a:gd name="connsiteX9" fmla="*/ 63529 w 242149"/>
              <a:gd name="connsiteY9" fmla="*/ 142875 h 165310"/>
              <a:gd name="connsiteX10" fmla="*/ 133379 w 242149"/>
              <a:gd name="connsiteY10" fmla="*/ 76200 h 165310"/>
              <a:gd name="connsiteX11" fmla="*/ 241329 w 242149"/>
              <a:gd name="connsiteY11" fmla="*/ 28575 h 165310"/>
              <a:gd name="connsiteX12" fmla="*/ 181004 w 242149"/>
              <a:gd name="connsiteY12" fmla="*/ 41275 h 165310"/>
              <a:gd name="connsiteX13" fmla="*/ 142904 w 242149"/>
              <a:gd name="connsiteY13" fmla="*/ 0 h 165310"/>
              <a:gd name="connsiteX14" fmla="*/ 139729 w 242149"/>
              <a:gd name="connsiteY14" fmla="*/ 41275 h 165310"/>
              <a:gd name="connsiteX15" fmla="*/ 29 w 242149"/>
              <a:gd name="connsiteY15" fmla="*/ 25400 h 1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9" h="165310">
                <a:moveTo>
                  <a:pt x="29" y="25400"/>
                </a:moveTo>
                <a:cubicBezTo>
                  <a:pt x="-2088" y="25400"/>
                  <a:pt x="110096" y="32808"/>
                  <a:pt x="127029" y="41275"/>
                </a:cubicBezTo>
                <a:cubicBezTo>
                  <a:pt x="143962" y="49742"/>
                  <a:pt x="97925" y="71438"/>
                  <a:pt x="101629" y="76200"/>
                </a:cubicBezTo>
                <a:cubicBezTo>
                  <a:pt x="105333" y="80962"/>
                  <a:pt x="155075" y="60854"/>
                  <a:pt x="149254" y="69850"/>
                </a:cubicBezTo>
                <a:cubicBezTo>
                  <a:pt x="143433" y="78846"/>
                  <a:pt x="83108" y="114829"/>
                  <a:pt x="66704" y="130175"/>
                </a:cubicBezTo>
                <a:cubicBezTo>
                  <a:pt x="50300" y="145521"/>
                  <a:pt x="26487" y="170392"/>
                  <a:pt x="50829" y="161925"/>
                </a:cubicBezTo>
                <a:cubicBezTo>
                  <a:pt x="75171" y="153458"/>
                  <a:pt x="210637" y="78846"/>
                  <a:pt x="212754" y="79375"/>
                </a:cubicBezTo>
                <a:cubicBezTo>
                  <a:pt x="214871" y="79904"/>
                  <a:pt x="60354" y="160867"/>
                  <a:pt x="63529" y="165100"/>
                </a:cubicBezTo>
                <a:cubicBezTo>
                  <a:pt x="66704" y="169333"/>
                  <a:pt x="231804" y="108479"/>
                  <a:pt x="231804" y="104775"/>
                </a:cubicBezTo>
                <a:cubicBezTo>
                  <a:pt x="231804" y="101071"/>
                  <a:pt x="79933" y="147638"/>
                  <a:pt x="63529" y="142875"/>
                </a:cubicBezTo>
                <a:cubicBezTo>
                  <a:pt x="47125" y="138112"/>
                  <a:pt x="103746" y="95250"/>
                  <a:pt x="133379" y="76200"/>
                </a:cubicBezTo>
                <a:cubicBezTo>
                  <a:pt x="163012" y="57150"/>
                  <a:pt x="233392" y="34396"/>
                  <a:pt x="241329" y="28575"/>
                </a:cubicBezTo>
                <a:cubicBezTo>
                  <a:pt x="249266" y="22754"/>
                  <a:pt x="197408" y="46038"/>
                  <a:pt x="181004" y="41275"/>
                </a:cubicBezTo>
                <a:cubicBezTo>
                  <a:pt x="164600" y="36512"/>
                  <a:pt x="149783" y="0"/>
                  <a:pt x="142904" y="0"/>
                </a:cubicBezTo>
                <a:cubicBezTo>
                  <a:pt x="136025" y="0"/>
                  <a:pt x="161954" y="34925"/>
                  <a:pt x="139729" y="41275"/>
                </a:cubicBezTo>
                <a:cubicBezTo>
                  <a:pt x="117504" y="47625"/>
                  <a:pt x="2146" y="25400"/>
                  <a:pt x="29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23677DE-B88A-0DAB-4170-EC38A453D930}"/>
              </a:ext>
            </a:extLst>
          </p:cNvPr>
          <p:cNvSpPr/>
          <p:nvPr/>
        </p:nvSpPr>
        <p:spPr>
          <a:xfrm>
            <a:off x="5006896" y="1152525"/>
            <a:ext cx="417968" cy="130261"/>
          </a:xfrm>
          <a:custGeom>
            <a:avLst/>
            <a:gdLst>
              <a:gd name="connsiteX0" fmla="*/ 79 w 417968"/>
              <a:gd name="connsiteY0" fmla="*/ 130175 h 130261"/>
              <a:gd name="connsiteX1" fmla="*/ 206454 w 417968"/>
              <a:gd name="connsiteY1" fmla="*/ 34925 h 130261"/>
              <a:gd name="connsiteX2" fmla="*/ 333454 w 417968"/>
              <a:gd name="connsiteY2" fmla="*/ 50800 h 130261"/>
              <a:gd name="connsiteX3" fmla="*/ 298529 w 417968"/>
              <a:gd name="connsiteY3" fmla="*/ 34925 h 130261"/>
              <a:gd name="connsiteX4" fmla="*/ 416004 w 417968"/>
              <a:gd name="connsiteY4" fmla="*/ 44450 h 130261"/>
              <a:gd name="connsiteX5" fmla="*/ 365204 w 417968"/>
              <a:gd name="connsiteY5" fmla="*/ 34925 h 130261"/>
              <a:gd name="connsiteX6" fmla="*/ 276304 w 417968"/>
              <a:gd name="connsiteY6" fmla="*/ 0 h 130261"/>
              <a:gd name="connsiteX7" fmla="*/ 393779 w 417968"/>
              <a:gd name="connsiteY7" fmla="*/ 34925 h 130261"/>
              <a:gd name="connsiteX8" fmla="*/ 273129 w 417968"/>
              <a:gd name="connsiteY8" fmla="*/ 41275 h 130261"/>
              <a:gd name="connsiteX9" fmla="*/ 339804 w 417968"/>
              <a:gd name="connsiteY9" fmla="*/ 73025 h 130261"/>
              <a:gd name="connsiteX10" fmla="*/ 174704 w 417968"/>
              <a:gd name="connsiteY10" fmla="*/ 63500 h 130261"/>
              <a:gd name="connsiteX11" fmla="*/ 327104 w 417968"/>
              <a:gd name="connsiteY11" fmla="*/ 57150 h 130261"/>
              <a:gd name="connsiteX12" fmla="*/ 203279 w 417968"/>
              <a:gd name="connsiteY12" fmla="*/ 25400 h 130261"/>
              <a:gd name="connsiteX13" fmla="*/ 133429 w 417968"/>
              <a:gd name="connsiteY13" fmla="*/ 57150 h 130261"/>
              <a:gd name="connsiteX14" fmla="*/ 181054 w 417968"/>
              <a:gd name="connsiteY14" fmla="*/ 15875 h 130261"/>
              <a:gd name="connsiteX15" fmla="*/ 79 w 417968"/>
              <a:gd name="connsiteY15" fmla="*/ 130175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968" h="130261">
                <a:moveTo>
                  <a:pt x="79" y="130175"/>
                </a:moveTo>
                <a:cubicBezTo>
                  <a:pt x="4312" y="133350"/>
                  <a:pt x="150892" y="48154"/>
                  <a:pt x="206454" y="34925"/>
                </a:cubicBezTo>
                <a:cubicBezTo>
                  <a:pt x="262016" y="21696"/>
                  <a:pt x="318108" y="50800"/>
                  <a:pt x="333454" y="50800"/>
                </a:cubicBezTo>
                <a:cubicBezTo>
                  <a:pt x="348800" y="50800"/>
                  <a:pt x="284771" y="35983"/>
                  <a:pt x="298529" y="34925"/>
                </a:cubicBezTo>
                <a:lnTo>
                  <a:pt x="416004" y="44450"/>
                </a:lnTo>
                <a:cubicBezTo>
                  <a:pt x="427116" y="44450"/>
                  <a:pt x="388487" y="42333"/>
                  <a:pt x="365204" y="34925"/>
                </a:cubicBezTo>
                <a:cubicBezTo>
                  <a:pt x="341921" y="27517"/>
                  <a:pt x="271542" y="0"/>
                  <a:pt x="276304" y="0"/>
                </a:cubicBezTo>
                <a:cubicBezTo>
                  <a:pt x="281066" y="0"/>
                  <a:pt x="394308" y="28046"/>
                  <a:pt x="393779" y="34925"/>
                </a:cubicBezTo>
                <a:cubicBezTo>
                  <a:pt x="393250" y="41804"/>
                  <a:pt x="282125" y="34925"/>
                  <a:pt x="273129" y="41275"/>
                </a:cubicBezTo>
                <a:cubicBezTo>
                  <a:pt x="264133" y="47625"/>
                  <a:pt x="356208" y="69321"/>
                  <a:pt x="339804" y="73025"/>
                </a:cubicBezTo>
                <a:cubicBezTo>
                  <a:pt x="323400" y="76729"/>
                  <a:pt x="176821" y="66146"/>
                  <a:pt x="174704" y="63500"/>
                </a:cubicBezTo>
                <a:cubicBezTo>
                  <a:pt x="172587" y="60854"/>
                  <a:pt x="322342" y="63500"/>
                  <a:pt x="327104" y="57150"/>
                </a:cubicBezTo>
                <a:cubicBezTo>
                  <a:pt x="331866" y="50800"/>
                  <a:pt x="235558" y="25400"/>
                  <a:pt x="203279" y="25400"/>
                </a:cubicBezTo>
                <a:cubicBezTo>
                  <a:pt x="171000" y="25400"/>
                  <a:pt x="137133" y="58737"/>
                  <a:pt x="133429" y="57150"/>
                </a:cubicBezTo>
                <a:cubicBezTo>
                  <a:pt x="129725" y="55563"/>
                  <a:pt x="200104" y="4763"/>
                  <a:pt x="181054" y="15875"/>
                </a:cubicBezTo>
                <a:cubicBezTo>
                  <a:pt x="162004" y="26987"/>
                  <a:pt x="-4154" y="127000"/>
                  <a:pt x="79" y="130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778D54E-B86E-814B-4E41-86CA9E943FD6}"/>
              </a:ext>
            </a:extLst>
          </p:cNvPr>
          <p:cNvSpPr/>
          <p:nvPr/>
        </p:nvSpPr>
        <p:spPr>
          <a:xfrm>
            <a:off x="5111707" y="1157804"/>
            <a:ext cx="466002" cy="143232"/>
          </a:xfrm>
          <a:custGeom>
            <a:avLst/>
            <a:gdLst>
              <a:gd name="connsiteX0" fmla="*/ 43 w 466002"/>
              <a:gd name="connsiteY0" fmla="*/ 89971 h 143232"/>
              <a:gd name="connsiteX1" fmla="*/ 225468 w 466002"/>
              <a:gd name="connsiteY1" fmla="*/ 32821 h 143232"/>
              <a:gd name="connsiteX2" fmla="*/ 349293 w 466002"/>
              <a:gd name="connsiteY2" fmla="*/ 80446 h 143232"/>
              <a:gd name="connsiteX3" fmla="*/ 317543 w 466002"/>
              <a:gd name="connsiteY3" fmla="*/ 32821 h 143232"/>
              <a:gd name="connsiteX4" fmla="*/ 381043 w 466002"/>
              <a:gd name="connsiteY4" fmla="*/ 74096 h 143232"/>
              <a:gd name="connsiteX5" fmla="*/ 346118 w 466002"/>
              <a:gd name="connsiteY5" fmla="*/ 1071 h 143232"/>
              <a:gd name="connsiteX6" fmla="*/ 463593 w 466002"/>
              <a:gd name="connsiteY6" fmla="*/ 140771 h 143232"/>
              <a:gd name="connsiteX7" fmla="*/ 412793 w 466002"/>
              <a:gd name="connsiteY7" fmla="*/ 86796 h 143232"/>
              <a:gd name="connsiteX8" fmla="*/ 266743 w 466002"/>
              <a:gd name="connsiteY8" fmla="*/ 42346 h 143232"/>
              <a:gd name="connsiteX9" fmla="*/ 120693 w 466002"/>
              <a:gd name="connsiteY9" fmla="*/ 39171 h 143232"/>
              <a:gd name="connsiteX10" fmla="*/ 244518 w 466002"/>
              <a:gd name="connsiteY10" fmla="*/ 67746 h 143232"/>
              <a:gd name="connsiteX11" fmla="*/ 43 w 466002"/>
              <a:gd name="connsiteY11" fmla="*/ 89971 h 1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43232">
                <a:moveTo>
                  <a:pt x="43" y="89971"/>
                </a:moveTo>
                <a:cubicBezTo>
                  <a:pt x="-3132" y="84150"/>
                  <a:pt x="167260" y="34409"/>
                  <a:pt x="225468" y="32821"/>
                </a:cubicBezTo>
                <a:cubicBezTo>
                  <a:pt x="283676" y="31233"/>
                  <a:pt x="333947" y="80446"/>
                  <a:pt x="349293" y="80446"/>
                </a:cubicBezTo>
                <a:cubicBezTo>
                  <a:pt x="364639" y="80446"/>
                  <a:pt x="312252" y="33879"/>
                  <a:pt x="317543" y="32821"/>
                </a:cubicBezTo>
                <a:cubicBezTo>
                  <a:pt x="322834" y="31763"/>
                  <a:pt x="376281" y="79388"/>
                  <a:pt x="381043" y="74096"/>
                </a:cubicBezTo>
                <a:cubicBezTo>
                  <a:pt x="385806" y="68804"/>
                  <a:pt x="332360" y="-10042"/>
                  <a:pt x="346118" y="1071"/>
                </a:cubicBezTo>
                <a:cubicBezTo>
                  <a:pt x="359876" y="12184"/>
                  <a:pt x="452481" y="126484"/>
                  <a:pt x="463593" y="140771"/>
                </a:cubicBezTo>
                <a:cubicBezTo>
                  <a:pt x="474706" y="155059"/>
                  <a:pt x="445601" y="103200"/>
                  <a:pt x="412793" y="86796"/>
                </a:cubicBezTo>
                <a:cubicBezTo>
                  <a:pt x="379985" y="70392"/>
                  <a:pt x="315426" y="50283"/>
                  <a:pt x="266743" y="42346"/>
                </a:cubicBezTo>
                <a:cubicBezTo>
                  <a:pt x="218060" y="34409"/>
                  <a:pt x="124397" y="34938"/>
                  <a:pt x="120693" y="39171"/>
                </a:cubicBezTo>
                <a:cubicBezTo>
                  <a:pt x="116989" y="43404"/>
                  <a:pt x="260393" y="62984"/>
                  <a:pt x="244518" y="67746"/>
                </a:cubicBezTo>
                <a:cubicBezTo>
                  <a:pt x="228643" y="72508"/>
                  <a:pt x="3218" y="95792"/>
                  <a:pt x="43" y="8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CC5FCCF-83C7-1B91-69FD-EDBC49BA5EF1}"/>
              </a:ext>
            </a:extLst>
          </p:cNvPr>
          <p:cNvSpPr/>
          <p:nvPr/>
        </p:nvSpPr>
        <p:spPr>
          <a:xfrm>
            <a:off x="5041803" y="1260461"/>
            <a:ext cx="409994" cy="41358"/>
          </a:xfrm>
          <a:custGeom>
            <a:avLst/>
            <a:gdLst>
              <a:gd name="connsiteX0" fmla="*/ 97 w 409994"/>
              <a:gd name="connsiteY0" fmla="*/ 41289 h 41358"/>
              <a:gd name="connsiteX1" fmla="*/ 196947 w 409994"/>
              <a:gd name="connsiteY1" fmla="*/ 12714 h 41358"/>
              <a:gd name="connsiteX2" fmla="*/ 352522 w 409994"/>
              <a:gd name="connsiteY2" fmla="*/ 15889 h 41358"/>
              <a:gd name="connsiteX3" fmla="*/ 301722 w 409994"/>
              <a:gd name="connsiteY3" fmla="*/ 14 h 41358"/>
              <a:gd name="connsiteX4" fmla="*/ 409672 w 409994"/>
              <a:gd name="connsiteY4" fmla="*/ 19064 h 41358"/>
              <a:gd name="connsiteX5" fmla="*/ 260447 w 409994"/>
              <a:gd name="connsiteY5" fmla="*/ 9539 h 41358"/>
              <a:gd name="connsiteX6" fmla="*/ 171547 w 409994"/>
              <a:gd name="connsiteY6" fmla="*/ 3189 h 41358"/>
              <a:gd name="connsiteX7" fmla="*/ 97 w 409994"/>
              <a:gd name="connsiteY7" fmla="*/ 41289 h 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4" h="41358">
                <a:moveTo>
                  <a:pt x="97" y="41289"/>
                </a:moveTo>
                <a:cubicBezTo>
                  <a:pt x="4330" y="42876"/>
                  <a:pt x="138210" y="16947"/>
                  <a:pt x="196947" y="12714"/>
                </a:cubicBezTo>
                <a:cubicBezTo>
                  <a:pt x="255684" y="8481"/>
                  <a:pt x="335060" y="18006"/>
                  <a:pt x="352522" y="15889"/>
                </a:cubicBezTo>
                <a:cubicBezTo>
                  <a:pt x="369984" y="13772"/>
                  <a:pt x="292197" y="-515"/>
                  <a:pt x="301722" y="14"/>
                </a:cubicBezTo>
                <a:cubicBezTo>
                  <a:pt x="311247" y="543"/>
                  <a:pt x="416551" y="17477"/>
                  <a:pt x="409672" y="19064"/>
                </a:cubicBezTo>
                <a:cubicBezTo>
                  <a:pt x="402793" y="20651"/>
                  <a:pt x="260447" y="9539"/>
                  <a:pt x="260447" y="9539"/>
                </a:cubicBezTo>
                <a:cubicBezTo>
                  <a:pt x="220760" y="6893"/>
                  <a:pt x="212822" y="-2632"/>
                  <a:pt x="171547" y="3189"/>
                </a:cubicBezTo>
                <a:cubicBezTo>
                  <a:pt x="130272" y="9010"/>
                  <a:pt x="-4136" y="39702"/>
                  <a:pt x="97" y="4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DBC360-EFCA-EE3A-73B9-D955C43D7886}"/>
              </a:ext>
            </a:extLst>
          </p:cNvPr>
          <p:cNvSpPr/>
          <p:nvPr/>
        </p:nvSpPr>
        <p:spPr>
          <a:xfrm>
            <a:off x="5346622" y="1225503"/>
            <a:ext cx="238593" cy="96255"/>
          </a:xfrm>
          <a:custGeom>
            <a:avLst/>
            <a:gdLst>
              <a:gd name="connsiteX0" fmla="*/ 78 w 238593"/>
              <a:gd name="connsiteY0" fmla="*/ 47 h 96255"/>
              <a:gd name="connsiteX1" fmla="*/ 136603 w 238593"/>
              <a:gd name="connsiteY1" fmla="*/ 28622 h 96255"/>
              <a:gd name="connsiteX2" fmla="*/ 238203 w 238593"/>
              <a:gd name="connsiteY2" fmla="*/ 95297 h 96255"/>
              <a:gd name="connsiteX3" fmla="*/ 168353 w 238593"/>
              <a:gd name="connsiteY3" fmla="*/ 66722 h 96255"/>
              <a:gd name="connsiteX4" fmla="*/ 85803 w 238593"/>
              <a:gd name="connsiteY4" fmla="*/ 47672 h 96255"/>
              <a:gd name="connsiteX5" fmla="*/ 193753 w 238593"/>
              <a:gd name="connsiteY5" fmla="*/ 54022 h 96255"/>
              <a:gd name="connsiteX6" fmla="*/ 117553 w 238593"/>
              <a:gd name="connsiteY6" fmla="*/ 22272 h 96255"/>
              <a:gd name="connsiteX7" fmla="*/ 78 w 238593"/>
              <a:gd name="connsiteY7" fmla="*/ 47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93" h="96255">
                <a:moveTo>
                  <a:pt x="78" y="47"/>
                </a:moveTo>
                <a:cubicBezTo>
                  <a:pt x="3253" y="1105"/>
                  <a:pt x="96916" y="12747"/>
                  <a:pt x="136603" y="28622"/>
                </a:cubicBezTo>
                <a:cubicBezTo>
                  <a:pt x="176290" y="44497"/>
                  <a:pt x="232911" y="88947"/>
                  <a:pt x="238203" y="95297"/>
                </a:cubicBezTo>
                <a:cubicBezTo>
                  <a:pt x="243495" y="101647"/>
                  <a:pt x="193753" y="74659"/>
                  <a:pt x="168353" y="66722"/>
                </a:cubicBezTo>
                <a:cubicBezTo>
                  <a:pt x="142953" y="58785"/>
                  <a:pt x="81570" y="49789"/>
                  <a:pt x="85803" y="47672"/>
                </a:cubicBezTo>
                <a:cubicBezTo>
                  <a:pt x="90036" y="45555"/>
                  <a:pt x="188461" y="58255"/>
                  <a:pt x="193753" y="54022"/>
                </a:cubicBezTo>
                <a:cubicBezTo>
                  <a:pt x="199045" y="49789"/>
                  <a:pt x="144540" y="28622"/>
                  <a:pt x="117553" y="22272"/>
                </a:cubicBezTo>
                <a:cubicBezTo>
                  <a:pt x="90566" y="15922"/>
                  <a:pt x="-3097" y="-1011"/>
                  <a:pt x="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912CC00-8B8E-281C-77E6-D6F5C402A9AB}"/>
              </a:ext>
            </a:extLst>
          </p:cNvPr>
          <p:cNvSpPr/>
          <p:nvPr/>
        </p:nvSpPr>
        <p:spPr>
          <a:xfrm>
            <a:off x="4768349" y="1323520"/>
            <a:ext cx="58317" cy="664031"/>
          </a:xfrm>
          <a:custGeom>
            <a:avLst/>
            <a:gdLst>
              <a:gd name="connsiteX0" fmla="*/ 57651 w 58317"/>
              <a:gd name="connsiteY0" fmla="*/ 6805 h 664031"/>
              <a:gd name="connsiteX1" fmla="*/ 48126 w 58317"/>
              <a:gd name="connsiteY1" fmla="*/ 632280 h 664031"/>
              <a:gd name="connsiteX2" fmla="*/ 35426 w 58317"/>
              <a:gd name="connsiteY2" fmla="*/ 559255 h 664031"/>
              <a:gd name="connsiteX3" fmla="*/ 25901 w 58317"/>
              <a:gd name="connsiteY3" fmla="*/ 448130 h 664031"/>
              <a:gd name="connsiteX4" fmla="*/ 501 w 58317"/>
              <a:gd name="connsiteY4" fmla="*/ 260805 h 664031"/>
              <a:gd name="connsiteX5" fmla="*/ 51301 w 58317"/>
              <a:gd name="connsiteY5" fmla="*/ 429080 h 664031"/>
              <a:gd name="connsiteX6" fmla="*/ 38601 w 58317"/>
              <a:gd name="connsiteY6" fmla="*/ 448130 h 664031"/>
              <a:gd name="connsiteX7" fmla="*/ 29076 w 58317"/>
              <a:gd name="connsiteY7" fmla="*/ 308430 h 664031"/>
              <a:gd name="connsiteX8" fmla="*/ 57651 w 58317"/>
              <a:gd name="connsiteY8" fmla="*/ 6805 h 6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17" h="664031">
                <a:moveTo>
                  <a:pt x="57651" y="6805"/>
                </a:moveTo>
                <a:cubicBezTo>
                  <a:pt x="60826" y="60780"/>
                  <a:pt x="51830" y="540205"/>
                  <a:pt x="48126" y="632280"/>
                </a:cubicBezTo>
                <a:cubicBezTo>
                  <a:pt x="44422" y="724355"/>
                  <a:pt x="39130" y="589947"/>
                  <a:pt x="35426" y="559255"/>
                </a:cubicBezTo>
                <a:cubicBezTo>
                  <a:pt x="31722" y="528563"/>
                  <a:pt x="31722" y="497872"/>
                  <a:pt x="25901" y="448130"/>
                </a:cubicBezTo>
                <a:cubicBezTo>
                  <a:pt x="20080" y="398388"/>
                  <a:pt x="-3732" y="263980"/>
                  <a:pt x="501" y="260805"/>
                </a:cubicBezTo>
                <a:cubicBezTo>
                  <a:pt x="4734" y="257630"/>
                  <a:pt x="44951" y="397859"/>
                  <a:pt x="51301" y="429080"/>
                </a:cubicBezTo>
                <a:cubicBezTo>
                  <a:pt x="57651" y="460301"/>
                  <a:pt x="42305" y="468238"/>
                  <a:pt x="38601" y="448130"/>
                </a:cubicBezTo>
                <a:cubicBezTo>
                  <a:pt x="34897" y="428022"/>
                  <a:pt x="26430" y="381455"/>
                  <a:pt x="29076" y="308430"/>
                </a:cubicBezTo>
                <a:cubicBezTo>
                  <a:pt x="31722" y="235405"/>
                  <a:pt x="54476" y="-47170"/>
                  <a:pt x="57651" y="6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30D6245-44D9-777A-0AF6-72DD0BC173C6}"/>
              </a:ext>
            </a:extLst>
          </p:cNvPr>
          <p:cNvSpPr/>
          <p:nvPr/>
        </p:nvSpPr>
        <p:spPr>
          <a:xfrm>
            <a:off x="4851400" y="1247775"/>
            <a:ext cx="13089" cy="536576"/>
          </a:xfrm>
          <a:custGeom>
            <a:avLst/>
            <a:gdLst>
              <a:gd name="connsiteX0" fmla="*/ 12700 w 13089"/>
              <a:gd name="connsiteY0" fmla="*/ 0 h 536576"/>
              <a:gd name="connsiteX1" fmla="*/ 9525 w 13089"/>
              <a:gd name="connsiteY1" fmla="*/ 307975 h 536576"/>
              <a:gd name="connsiteX2" fmla="*/ 6350 w 13089"/>
              <a:gd name="connsiteY2" fmla="*/ 536575 h 536576"/>
              <a:gd name="connsiteX3" fmla="*/ 0 w 13089"/>
              <a:gd name="connsiteY3" fmla="*/ 311150 h 536576"/>
              <a:gd name="connsiteX4" fmla="*/ 12700 w 13089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9" h="536576">
                <a:moveTo>
                  <a:pt x="12700" y="0"/>
                </a:moveTo>
                <a:cubicBezTo>
                  <a:pt x="14287" y="-529"/>
                  <a:pt x="10583" y="218546"/>
                  <a:pt x="9525" y="307975"/>
                </a:cubicBezTo>
                <a:cubicBezTo>
                  <a:pt x="8467" y="397404"/>
                  <a:pt x="7937" y="536046"/>
                  <a:pt x="6350" y="536575"/>
                </a:cubicBezTo>
                <a:cubicBezTo>
                  <a:pt x="4763" y="537104"/>
                  <a:pt x="0" y="398462"/>
                  <a:pt x="0" y="311150"/>
                </a:cubicBezTo>
                <a:cubicBezTo>
                  <a:pt x="0" y="223838"/>
                  <a:pt x="11113" y="529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798A1FE-A3EC-FEDE-4EC1-5EE1380F048A}"/>
              </a:ext>
            </a:extLst>
          </p:cNvPr>
          <p:cNvSpPr/>
          <p:nvPr/>
        </p:nvSpPr>
        <p:spPr>
          <a:xfrm>
            <a:off x="4784029" y="1230831"/>
            <a:ext cx="29378" cy="337538"/>
          </a:xfrm>
          <a:custGeom>
            <a:avLst/>
            <a:gdLst>
              <a:gd name="connsiteX0" fmla="*/ 29271 w 29378"/>
              <a:gd name="connsiteY0" fmla="*/ 4244 h 337538"/>
              <a:gd name="connsiteX1" fmla="*/ 696 w 29378"/>
              <a:gd name="connsiteY1" fmla="*/ 334444 h 337538"/>
              <a:gd name="connsiteX2" fmla="*/ 10221 w 29378"/>
              <a:gd name="connsiteY2" fmla="*/ 159819 h 337538"/>
              <a:gd name="connsiteX3" fmla="*/ 29271 w 29378"/>
              <a:gd name="connsiteY3" fmla="*/ 4244 h 3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8" h="337538">
                <a:moveTo>
                  <a:pt x="29271" y="4244"/>
                </a:moveTo>
                <a:cubicBezTo>
                  <a:pt x="27684" y="33348"/>
                  <a:pt x="3871" y="308515"/>
                  <a:pt x="696" y="334444"/>
                </a:cubicBezTo>
                <a:cubicBezTo>
                  <a:pt x="-2479" y="360373"/>
                  <a:pt x="5988" y="216440"/>
                  <a:pt x="10221" y="159819"/>
                </a:cubicBezTo>
                <a:cubicBezTo>
                  <a:pt x="14454" y="103198"/>
                  <a:pt x="30858" y="-24860"/>
                  <a:pt x="29271" y="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D515F1F-5CB1-3AF2-A4BD-34AD9F78EF2C}"/>
              </a:ext>
            </a:extLst>
          </p:cNvPr>
          <p:cNvSpPr/>
          <p:nvPr/>
        </p:nvSpPr>
        <p:spPr>
          <a:xfrm>
            <a:off x="4724291" y="1758519"/>
            <a:ext cx="52555" cy="247872"/>
          </a:xfrm>
          <a:custGeom>
            <a:avLst/>
            <a:gdLst>
              <a:gd name="connsiteX0" fmla="*/ 25509 w 52555"/>
              <a:gd name="connsiteY0" fmla="*/ 431 h 247872"/>
              <a:gd name="connsiteX1" fmla="*/ 50909 w 52555"/>
              <a:gd name="connsiteY1" fmla="*/ 232206 h 247872"/>
              <a:gd name="connsiteX2" fmla="*/ 44559 w 52555"/>
              <a:gd name="connsiteY2" fmla="*/ 213156 h 247872"/>
              <a:gd name="connsiteX3" fmla="*/ 109 w 52555"/>
              <a:gd name="connsiteY3" fmla="*/ 102031 h 247872"/>
              <a:gd name="connsiteX4" fmla="*/ 31859 w 52555"/>
              <a:gd name="connsiteY4" fmla="*/ 171881 h 247872"/>
              <a:gd name="connsiteX5" fmla="*/ 25509 w 52555"/>
              <a:gd name="connsiteY5" fmla="*/ 431 h 2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5" h="247872">
                <a:moveTo>
                  <a:pt x="25509" y="431"/>
                </a:moveTo>
                <a:cubicBezTo>
                  <a:pt x="28684" y="10485"/>
                  <a:pt x="50909" y="232206"/>
                  <a:pt x="50909" y="232206"/>
                </a:cubicBezTo>
                <a:cubicBezTo>
                  <a:pt x="54084" y="267660"/>
                  <a:pt x="53026" y="234852"/>
                  <a:pt x="44559" y="213156"/>
                </a:cubicBezTo>
                <a:cubicBezTo>
                  <a:pt x="36092" y="191460"/>
                  <a:pt x="2226" y="108910"/>
                  <a:pt x="109" y="102031"/>
                </a:cubicBezTo>
                <a:cubicBezTo>
                  <a:pt x="-2008" y="95152"/>
                  <a:pt x="27096" y="184581"/>
                  <a:pt x="31859" y="171881"/>
                </a:cubicBezTo>
                <a:cubicBezTo>
                  <a:pt x="36622" y="159181"/>
                  <a:pt x="22334" y="-9623"/>
                  <a:pt x="2550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977EE79-0BFF-6E85-8672-CC36A5DD620C}"/>
              </a:ext>
            </a:extLst>
          </p:cNvPr>
          <p:cNvSpPr/>
          <p:nvPr/>
        </p:nvSpPr>
        <p:spPr>
          <a:xfrm>
            <a:off x="4800416" y="1857356"/>
            <a:ext cx="104991" cy="219714"/>
          </a:xfrm>
          <a:custGeom>
            <a:avLst/>
            <a:gdLst>
              <a:gd name="connsiteX0" fmla="*/ 44634 w 104991"/>
              <a:gd name="connsiteY0" fmla="*/ 19 h 219714"/>
              <a:gd name="connsiteX1" fmla="*/ 54159 w 104991"/>
              <a:gd name="connsiteY1" fmla="*/ 63519 h 219714"/>
              <a:gd name="connsiteX2" fmla="*/ 50984 w 104991"/>
              <a:gd name="connsiteY2" fmla="*/ 136544 h 219714"/>
              <a:gd name="connsiteX3" fmla="*/ 54159 w 104991"/>
              <a:gd name="connsiteY3" fmla="*/ 101619 h 219714"/>
              <a:gd name="connsiteX4" fmla="*/ 63684 w 104991"/>
              <a:gd name="connsiteY4" fmla="*/ 206394 h 219714"/>
              <a:gd name="connsiteX5" fmla="*/ 50984 w 104991"/>
              <a:gd name="connsiteY5" fmla="*/ 149244 h 219714"/>
              <a:gd name="connsiteX6" fmla="*/ 44634 w 104991"/>
              <a:gd name="connsiteY6" fmla="*/ 120669 h 219714"/>
              <a:gd name="connsiteX7" fmla="*/ 184 w 104991"/>
              <a:gd name="connsiteY7" fmla="*/ 219094 h 219714"/>
              <a:gd name="connsiteX8" fmla="*/ 31934 w 104991"/>
              <a:gd name="connsiteY8" fmla="*/ 158769 h 219714"/>
              <a:gd name="connsiteX9" fmla="*/ 104959 w 104991"/>
              <a:gd name="connsiteY9" fmla="*/ 82569 h 219714"/>
              <a:gd name="connsiteX10" fmla="*/ 41459 w 104991"/>
              <a:gd name="connsiteY10" fmla="*/ 111144 h 219714"/>
              <a:gd name="connsiteX11" fmla="*/ 57334 w 104991"/>
              <a:gd name="connsiteY11" fmla="*/ 69869 h 219714"/>
              <a:gd name="connsiteX12" fmla="*/ 44634 w 104991"/>
              <a:gd name="connsiteY12" fmla="*/ 19 h 21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991" h="219714">
                <a:moveTo>
                  <a:pt x="44634" y="19"/>
                </a:moveTo>
                <a:cubicBezTo>
                  <a:pt x="44105" y="-1039"/>
                  <a:pt x="53101" y="40765"/>
                  <a:pt x="54159" y="63519"/>
                </a:cubicBezTo>
                <a:cubicBezTo>
                  <a:pt x="55217" y="86273"/>
                  <a:pt x="50984" y="130194"/>
                  <a:pt x="50984" y="136544"/>
                </a:cubicBezTo>
                <a:cubicBezTo>
                  <a:pt x="50984" y="142894"/>
                  <a:pt x="52042" y="89977"/>
                  <a:pt x="54159" y="101619"/>
                </a:cubicBezTo>
                <a:cubicBezTo>
                  <a:pt x="56276" y="113261"/>
                  <a:pt x="64213" y="198457"/>
                  <a:pt x="63684" y="206394"/>
                </a:cubicBezTo>
                <a:cubicBezTo>
                  <a:pt x="63155" y="214332"/>
                  <a:pt x="50984" y="149244"/>
                  <a:pt x="50984" y="149244"/>
                </a:cubicBezTo>
                <a:cubicBezTo>
                  <a:pt x="47809" y="134957"/>
                  <a:pt x="53101" y="109027"/>
                  <a:pt x="44634" y="120669"/>
                </a:cubicBezTo>
                <a:cubicBezTo>
                  <a:pt x="36167" y="132311"/>
                  <a:pt x="2301" y="212744"/>
                  <a:pt x="184" y="219094"/>
                </a:cubicBezTo>
                <a:cubicBezTo>
                  <a:pt x="-1933" y="225444"/>
                  <a:pt x="14471" y="181523"/>
                  <a:pt x="31934" y="158769"/>
                </a:cubicBezTo>
                <a:cubicBezTo>
                  <a:pt x="49397" y="136015"/>
                  <a:pt x="103371" y="90507"/>
                  <a:pt x="104959" y="82569"/>
                </a:cubicBezTo>
                <a:cubicBezTo>
                  <a:pt x="106547" y="74631"/>
                  <a:pt x="49396" y="113261"/>
                  <a:pt x="41459" y="111144"/>
                </a:cubicBezTo>
                <a:cubicBezTo>
                  <a:pt x="33522" y="109027"/>
                  <a:pt x="58921" y="86273"/>
                  <a:pt x="57334" y="69869"/>
                </a:cubicBezTo>
                <a:cubicBezTo>
                  <a:pt x="55747" y="53465"/>
                  <a:pt x="45163" y="1077"/>
                  <a:pt x="44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8843103-9EE2-7696-24A8-6F0B9AE73C40}"/>
              </a:ext>
            </a:extLst>
          </p:cNvPr>
          <p:cNvSpPr/>
          <p:nvPr/>
        </p:nvSpPr>
        <p:spPr>
          <a:xfrm>
            <a:off x="4690599" y="1809634"/>
            <a:ext cx="74723" cy="282921"/>
          </a:xfrm>
          <a:custGeom>
            <a:avLst/>
            <a:gdLst>
              <a:gd name="connsiteX0" fmla="*/ 33801 w 74723"/>
              <a:gd name="connsiteY0" fmla="*/ 116 h 282921"/>
              <a:gd name="connsiteX1" fmla="*/ 8401 w 74723"/>
              <a:gd name="connsiteY1" fmla="*/ 98541 h 282921"/>
              <a:gd name="connsiteX2" fmla="*/ 46501 w 74723"/>
              <a:gd name="connsiteY2" fmla="*/ 187441 h 282921"/>
              <a:gd name="connsiteX3" fmla="*/ 33801 w 74723"/>
              <a:gd name="connsiteY3" fmla="*/ 142991 h 282921"/>
              <a:gd name="connsiteX4" fmla="*/ 71901 w 74723"/>
              <a:gd name="connsiteY4" fmla="*/ 206491 h 282921"/>
              <a:gd name="connsiteX5" fmla="*/ 71901 w 74723"/>
              <a:gd name="connsiteY5" fmla="*/ 282691 h 282921"/>
              <a:gd name="connsiteX6" fmla="*/ 71901 w 74723"/>
              <a:gd name="connsiteY6" fmla="*/ 225541 h 282921"/>
              <a:gd name="connsiteX7" fmla="*/ 56026 w 74723"/>
              <a:gd name="connsiteY7" fmla="*/ 101716 h 282921"/>
              <a:gd name="connsiteX8" fmla="*/ 56026 w 74723"/>
              <a:gd name="connsiteY8" fmla="*/ 177916 h 282921"/>
              <a:gd name="connsiteX9" fmla="*/ 5226 w 74723"/>
              <a:gd name="connsiteY9" fmla="*/ 130291 h 282921"/>
              <a:gd name="connsiteX10" fmla="*/ 5226 w 74723"/>
              <a:gd name="connsiteY10" fmla="*/ 79491 h 282921"/>
              <a:gd name="connsiteX11" fmla="*/ 33801 w 74723"/>
              <a:gd name="connsiteY11" fmla="*/ 116 h 28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23" h="282921">
                <a:moveTo>
                  <a:pt x="33801" y="116"/>
                </a:moveTo>
                <a:cubicBezTo>
                  <a:pt x="34330" y="3291"/>
                  <a:pt x="6284" y="67320"/>
                  <a:pt x="8401" y="98541"/>
                </a:cubicBezTo>
                <a:cubicBezTo>
                  <a:pt x="10518" y="129762"/>
                  <a:pt x="42268" y="180033"/>
                  <a:pt x="46501" y="187441"/>
                </a:cubicBezTo>
                <a:cubicBezTo>
                  <a:pt x="50734" y="194849"/>
                  <a:pt x="29568" y="139816"/>
                  <a:pt x="33801" y="142991"/>
                </a:cubicBezTo>
                <a:cubicBezTo>
                  <a:pt x="38034" y="146166"/>
                  <a:pt x="65551" y="183208"/>
                  <a:pt x="71901" y="206491"/>
                </a:cubicBezTo>
                <a:cubicBezTo>
                  <a:pt x="78251" y="229774"/>
                  <a:pt x="71901" y="282691"/>
                  <a:pt x="71901" y="282691"/>
                </a:cubicBezTo>
                <a:cubicBezTo>
                  <a:pt x="71901" y="285866"/>
                  <a:pt x="74547" y="255703"/>
                  <a:pt x="71901" y="225541"/>
                </a:cubicBezTo>
                <a:cubicBezTo>
                  <a:pt x="69255" y="195379"/>
                  <a:pt x="58672" y="109653"/>
                  <a:pt x="56026" y="101716"/>
                </a:cubicBezTo>
                <a:cubicBezTo>
                  <a:pt x="53380" y="93779"/>
                  <a:pt x="64493" y="173153"/>
                  <a:pt x="56026" y="177916"/>
                </a:cubicBezTo>
                <a:cubicBezTo>
                  <a:pt x="47559" y="182679"/>
                  <a:pt x="13693" y="146695"/>
                  <a:pt x="5226" y="130291"/>
                </a:cubicBezTo>
                <a:cubicBezTo>
                  <a:pt x="-3241" y="113887"/>
                  <a:pt x="-66" y="99599"/>
                  <a:pt x="5226" y="79491"/>
                </a:cubicBezTo>
                <a:cubicBezTo>
                  <a:pt x="10518" y="59383"/>
                  <a:pt x="33272" y="-3059"/>
                  <a:pt x="3380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5972A5A-49DF-6A31-DE82-45405964C56B}"/>
              </a:ext>
            </a:extLst>
          </p:cNvPr>
          <p:cNvSpPr/>
          <p:nvPr/>
        </p:nvSpPr>
        <p:spPr>
          <a:xfrm>
            <a:off x="4879942" y="1857323"/>
            <a:ext cx="120729" cy="158836"/>
          </a:xfrm>
          <a:custGeom>
            <a:avLst/>
            <a:gdLst>
              <a:gd name="connsiteX0" fmla="*/ 33 w 120729"/>
              <a:gd name="connsiteY0" fmla="*/ 66727 h 158836"/>
              <a:gd name="connsiteX1" fmla="*/ 63533 w 120729"/>
              <a:gd name="connsiteY1" fmla="*/ 120702 h 158836"/>
              <a:gd name="connsiteX2" fmla="*/ 120683 w 120729"/>
              <a:gd name="connsiteY2" fmla="*/ 158802 h 158836"/>
              <a:gd name="connsiteX3" fmla="*/ 73058 w 120729"/>
              <a:gd name="connsiteY3" fmla="*/ 114352 h 158836"/>
              <a:gd name="connsiteX4" fmla="*/ 60358 w 120729"/>
              <a:gd name="connsiteY4" fmla="*/ 79427 h 158836"/>
              <a:gd name="connsiteX5" fmla="*/ 31783 w 120729"/>
              <a:gd name="connsiteY5" fmla="*/ 52 h 158836"/>
              <a:gd name="connsiteX6" fmla="*/ 54008 w 120729"/>
              <a:gd name="connsiteY6" fmla="*/ 92127 h 158836"/>
              <a:gd name="connsiteX7" fmla="*/ 33 w 120729"/>
              <a:gd name="connsiteY7" fmla="*/ 66727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58836">
                <a:moveTo>
                  <a:pt x="33" y="66727"/>
                </a:moveTo>
                <a:cubicBezTo>
                  <a:pt x="1620" y="71489"/>
                  <a:pt x="43425" y="105356"/>
                  <a:pt x="63533" y="120702"/>
                </a:cubicBezTo>
                <a:cubicBezTo>
                  <a:pt x="83641" y="136048"/>
                  <a:pt x="119095" y="159860"/>
                  <a:pt x="120683" y="158802"/>
                </a:cubicBezTo>
                <a:cubicBezTo>
                  <a:pt x="122271" y="157744"/>
                  <a:pt x="83112" y="127581"/>
                  <a:pt x="73058" y="114352"/>
                </a:cubicBezTo>
                <a:cubicBezTo>
                  <a:pt x="63004" y="101123"/>
                  <a:pt x="60358" y="79427"/>
                  <a:pt x="60358" y="79427"/>
                </a:cubicBezTo>
                <a:cubicBezTo>
                  <a:pt x="53479" y="60377"/>
                  <a:pt x="32841" y="-2065"/>
                  <a:pt x="31783" y="52"/>
                </a:cubicBezTo>
                <a:cubicBezTo>
                  <a:pt x="30725" y="2169"/>
                  <a:pt x="55066" y="79956"/>
                  <a:pt x="54008" y="92127"/>
                </a:cubicBezTo>
                <a:cubicBezTo>
                  <a:pt x="52950" y="104298"/>
                  <a:pt x="-1554" y="61965"/>
                  <a:pt x="33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65A7FF7-6D2F-0410-D6C4-E47772B72139}"/>
              </a:ext>
            </a:extLst>
          </p:cNvPr>
          <p:cNvSpPr/>
          <p:nvPr/>
        </p:nvSpPr>
        <p:spPr>
          <a:xfrm>
            <a:off x="4667098" y="1841456"/>
            <a:ext cx="98788" cy="257552"/>
          </a:xfrm>
          <a:custGeom>
            <a:avLst/>
            <a:gdLst>
              <a:gd name="connsiteX0" fmla="*/ 19202 w 98788"/>
              <a:gd name="connsiteY0" fmla="*/ 44 h 257552"/>
              <a:gd name="connsiteX1" fmla="*/ 16027 w 98788"/>
              <a:gd name="connsiteY1" fmla="*/ 104819 h 257552"/>
              <a:gd name="connsiteX2" fmla="*/ 79527 w 98788"/>
              <a:gd name="connsiteY2" fmla="*/ 193719 h 257552"/>
              <a:gd name="connsiteX3" fmla="*/ 95402 w 98788"/>
              <a:gd name="connsiteY3" fmla="*/ 257219 h 257552"/>
              <a:gd name="connsiteX4" fmla="*/ 89052 w 98788"/>
              <a:gd name="connsiteY4" fmla="*/ 215944 h 257552"/>
              <a:gd name="connsiteX5" fmla="*/ 152 w 98788"/>
              <a:gd name="connsiteY5" fmla="*/ 155619 h 257552"/>
              <a:gd name="connsiteX6" fmla="*/ 66827 w 98788"/>
              <a:gd name="connsiteY6" fmla="*/ 193719 h 257552"/>
              <a:gd name="connsiteX7" fmla="*/ 31902 w 98788"/>
              <a:gd name="connsiteY7" fmla="*/ 146094 h 257552"/>
              <a:gd name="connsiteX8" fmla="*/ 16027 w 98788"/>
              <a:gd name="connsiteY8" fmla="*/ 117519 h 257552"/>
              <a:gd name="connsiteX9" fmla="*/ 19202 w 98788"/>
              <a:gd name="connsiteY9" fmla="*/ 44 h 2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88" h="257552">
                <a:moveTo>
                  <a:pt x="19202" y="44"/>
                </a:moveTo>
                <a:cubicBezTo>
                  <a:pt x="19202" y="-2073"/>
                  <a:pt x="5973" y="72540"/>
                  <a:pt x="16027" y="104819"/>
                </a:cubicBezTo>
                <a:cubicBezTo>
                  <a:pt x="26081" y="137098"/>
                  <a:pt x="66298" y="168319"/>
                  <a:pt x="79527" y="193719"/>
                </a:cubicBezTo>
                <a:cubicBezTo>
                  <a:pt x="92756" y="219119"/>
                  <a:pt x="93815" y="253515"/>
                  <a:pt x="95402" y="257219"/>
                </a:cubicBezTo>
                <a:cubicBezTo>
                  <a:pt x="96989" y="260923"/>
                  <a:pt x="104927" y="232877"/>
                  <a:pt x="89052" y="215944"/>
                </a:cubicBezTo>
                <a:cubicBezTo>
                  <a:pt x="73177" y="199011"/>
                  <a:pt x="3856" y="159323"/>
                  <a:pt x="152" y="155619"/>
                </a:cubicBezTo>
                <a:cubicBezTo>
                  <a:pt x="-3552" y="151915"/>
                  <a:pt x="61535" y="195306"/>
                  <a:pt x="66827" y="193719"/>
                </a:cubicBezTo>
                <a:cubicBezTo>
                  <a:pt x="72119" y="192132"/>
                  <a:pt x="40369" y="158794"/>
                  <a:pt x="31902" y="146094"/>
                </a:cubicBezTo>
                <a:cubicBezTo>
                  <a:pt x="23435" y="133394"/>
                  <a:pt x="17614" y="136040"/>
                  <a:pt x="16027" y="117519"/>
                </a:cubicBezTo>
                <a:cubicBezTo>
                  <a:pt x="14440" y="98998"/>
                  <a:pt x="19202" y="2161"/>
                  <a:pt x="1920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34100FE-6F99-7F34-A33E-61CD09D44057}"/>
              </a:ext>
            </a:extLst>
          </p:cNvPr>
          <p:cNvSpPr/>
          <p:nvPr/>
        </p:nvSpPr>
        <p:spPr>
          <a:xfrm>
            <a:off x="4588716" y="1842596"/>
            <a:ext cx="72163" cy="271999"/>
          </a:xfrm>
          <a:custGeom>
            <a:avLst/>
            <a:gdLst>
              <a:gd name="connsiteX0" fmla="*/ 62659 w 72163"/>
              <a:gd name="connsiteY0" fmla="*/ 148129 h 271999"/>
              <a:gd name="connsiteX1" fmla="*/ 30909 w 72163"/>
              <a:gd name="connsiteY1" fmla="*/ 202104 h 271999"/>
              <a:gd name="connsiteX2" fmla="*/ 30909 w 72163"/>
              <a:gd name="connsiteY2" fmla="*/ 221154 h 271999"/>
              <a:gd name="connsiteX3" fmla="*/ 30909 w 72163"/>
              <a:gd name="connsiteY3" fmla="*/ 271954 h 271999"/>
              <a:gd name="connsiteX4" fmla="*/ 11859 w 72163"/>
              <a:gd name="connsiteY4" fmla="*/ 211629 h 271999"/>
              <a:gd name="connsiteX5" fmla="*/ 2334 w 72163"/>
              <a:gd name="connsiteY5" fmla="*/ 170354 h 271999"/>
              <a:gd name="connsiteX6" fmla="*/ 56309 w 72163"/>
              <a:gd name="connsiteY6" fmla="*/ 56054 h 271999"/>
              <a:gd name="connsiteX7" fmla="*/ 69009 w 72163"/>
              <a:gd name="connsiteY7" fmla="*/ 8429 h 271999"/>
              <a:gd name="connsiteX8" fmla="*/ 5509 w 72163"/>
              <a:gd name="connsiteY8" fmla="*/ 224329 h 271999"/>
              <a:gd name="connsiteX9" fmla="*/ 62659 w 72163"/>
              <a:gd name="connsiteY9" fmla="*/ 148129 h 2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3" h="271999">
                <a:moveTo>
                  <a:pt x="62659" y="148129"/>
                </a:moveTo>
                <a:cubicBezTo>
                  <a:pt x="66892" y="144425"/>
                  <a:pt x="36201" y="189933"/>
                  <a:pt x="30909" y="202104"/>
                </a:cubicBezTo>
                <a:cubicBezTo>
                  <a:pt x="25617" y="214275"/>
                  <a:pt x="30909" y="221154"/>
                  <a:pt x="30909" y="221154"/>
                </a:cubicBezTo>
                <a:cubicBezTo>
                  <a:pt x="30909" y="232796"/>
                  <a:pt x="34084" y="273541"/>
                  <a:pt x="30909" y="271954"/>
                </a:cubicBezTo>
                <a:cubicBezTo>
                  <a:pt x="27734" y="270367"/>
                  <a:pt x="16621" y="228562"/>
                  <a:pt x="11859" y="211629"/>
                </a:cubicBezTo>
                <a:cubicBezTo>
                  <a:pt x="7097" y="194696"/>
                  <a:pt x="-5074" y="196283"/>
                  <a:pt x="2334" y="170354"/>
                </a:cubicBezTo>
                <a:cubicBezTo>
                  <a:pt x="9742" y="144425"/>
                  <a:pt x="45197" y="83041"/>
                  <a:pt x="56309" y="56054"/>
                </a:cubicBezTo>
                <a:cubicBezTo>
                  <a:pt x="67421" y="29067"/>
                  <a:pt x="77476" y="-19617"/>
                  <a:pt x="69009" y="8429"/>
                </a:cubicBezTo>
                <a:cubicBezTo>
                  <a:pt x="60542" y="36475"/>
                  <a:pt x="8684" y="198929"/>
                  <a:pt x="5509" y="224329"/>
                </a:cubicBezTo>
                <a:cubicBezTo>
                  <a:pt x="2334" y="249729"/>
                  <a:pt x="58426" y="151833"/>
                  <a:pt x="62659" y="14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72BDEBF-D6C0-E1EB-663F-14C3B317541C}"/>
              </a:ext>
            </a:extLst>
          </p:cNvPr>
          <p:cNvSpPr/>
          <p:nvPr/>
        </p:nvSpPr>
        <p:spPr>
          <a:xfrm>
            <a:off x="4653891" y="1988938"/>
            <a:ext cx="110324" cy="78267"/>
          </a:xfrm>
          <a:custGeom>
            <a:avLst/>
            <a:gdLst>
              <a:gd name="connsiteX0" fmla="*/ 659 w 110324"/>
              <a:gd name="connsiteY0" fmla="*/ 1787 h 78267"/>
              <a:gd name="connsiteX1" fmla="*/ 108609 w 110324"/>
              <a:gd name="connsiteY1" fmla="*/ 77987 h 78267"/>
              <a:gd name="connsiteX2" fmla="*/ 64159 w 110324"/>
              <a:gd name="connsiteY2" fmla="*/ 27187 h 78267"/>
              <a:gd name="connsiteX3" fmla="*/ 659 w 110324"/>
              <a:gd name="connsiteY3" fmla="*/ 1787 h 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4" h="78267">
                <a:moveTo>
                  <a:pt x="659" y="1787"/>
                </a:moveTo>
                <a:cubicBezTo>
                  <a:pt x="8067" y="10254"/>
                  <a:pt x="98026" y="73754"/>
                  <a:pt x="108609" y="77987"/>
                </a:cubicBezTo>
                <a:cubicBezTo>
                  <a:pt x="119192" y="82220"/>
                  <a:pt x="77917" y="37241"/>
                  <a:pt x="64159" y="27187"/>
                </a:cubicBezTo>
                <a:cubicBezTo>
                  <a:pt x="50401" y="17133"/>
                  <a:pt x="-6749" y="-6680"/>
                  <a:pt x="659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09196A-6295-066D-D080-DF95356E8F49}"/>
              </a:ext>
            </a:extLst>
          </p:cNvPr>
          <p:cNvSpPr/>
          <p:nvPr/>
        </p:nvSpPr>
        <p:spPr>
          <a:xfrm>
            <a:off x="4771770" y="1705733"/>
            <a:ext cx="66930" cy="432441"/>
          </a:xfrm>
          <a:custGeom>
            <a:avLst/>
            <a:gdLst>
              <a:gd name="connsiteX0" fmla="*/ 255 w 66930"/>
              <a:gd name="connsiteY0" fmla="*/ 2417 h 432441"/>
              <a:gd name="connsiteX1" fmla="*/ 25655 w 66930"/>
              <a:gd name="connsiteY1" fmla="*/ 300867 h 432441"/>
              <a:gd name="connsiteX2" fmla="*/ 9780 w 66930"/>
              <a:gd name="connsiteY2" fmla="*/ 431042 h 432441"/>
              <a:gd name="connsiteX3" fmla="*/ 22480 w 66930"/>
              <a:gd name="connsiteY3" fmla="*/ 367542 h 432441"/>
              <a:gd name="connsiteX4" fmla="*/ 66930 w 66930"/>
              <a:gd name="connsiteY4" fmla="*/ 332617 h 432441"/>
              <a:gd name="connsiteX5" fmla="*/ 22480 w 66930"/>
              <a:gd name="connsiteY5" fmla="*/ 326267 h 432441"/>
              <a:gd name="connsiteX6" fmla="*/ 12955 w 66930"/>
              <a:gd name="connsiteY6" fmla="*/ 167517 h 432441"/>
              <a:gd name="connsiteX7" fmla="*/ 255 w 66930"/>
              <a:gd name="connsiteY7" fmla="*/ 2417 h 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30" h="432441">
                <a:moveTo>
                  <a:pt x="255" y="2417"/>
                </a:moveTo>
                <a:cubicBezTo>
                  <a:pt x="2372" y="24642"/>
                  <a:pt x="24068" y="229430"/>
                  <a:pt x="25655" y="300867"/>
                </a:cubicBezTo>
                <a:cubicBezTo>
                  <a:pt x="27243" y="372305"/>
                  <a:pt x="10309" y="419930"/>
                  <a:pt x="9780" y="431042"/>
                </a:cubicBezTo>
                <a:cubicBezTo>
                  <a:pt x="9251" y="442154"/>
                  <a:pt x="12955" y="383946"/>
                  <a:pt x="22480" y="367542"/>
                </a:cubicBezTo>
                <a:cubicBezTo>
                  <a:pt x="32005" y="351138"/>
                  <a:pt x="66930" y="339496"/>
                  <a:pt x="66930" y="332617"/>
                </a:cubicBezTo>
                <a:cubicBezTo>
                  <a:pt x="66930" y="325738"/>
                  <a:pt x="31476" y="353784"/>
                  <a:pt x="22480" y="326267"/>
                </a:cubicBezTo>
                <a:cubicBezTo>
                  <a:pt x="13484" y="298750"/>
                  <a:pt x="16130" y="217788"/>
                  <a:pt x="12955" y="167517"/>
                </a:cubicBezTo>
                <a:cubicBezTo>
                  <a:pt x="9780" y="117246"/>
                  <a:pt x="-1862" y="-19808"/>
                  <a:pt x="255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6FEEF25-FA42-C805-E745-F0A690D1DF13}"/>
              </a:ext>
            </a:extLst>
          </p:cNvPr>
          <p:cNvSpPr/>
          <p:nvPr/>
        </p:nvSpPr>
        <p:spPr>
          <a:xfrm>
            <a:off x="4870126" y="1204137"/>
            <a:ext cx="32398" cy="652067"/>
          </a:xfrm>
          <a:custGeom>
            <a:avLst/>
            <a:gdLst>
              <a:gd name="connsiteX0" fmla="*/ 32074 w 32398"/>
              <a:gd name="connsiteY0" fmla="*/ 18238 h 652067"/>
              <a:gd name="connsiteX1" fmla="*/ 324 w 32398"/>
              <a:gd name="connsiteY1" fmla="*/ 650063 h 652067"/>
              <a:gd name="connsiteX2" fmla="*/ 16199 w 32398"/>
              <a:gd name="connsiteY2" fmla="*/ 211913 h 652067"/>
              <a:gd name="connsiteX3" fmla="*/ 32074 w 32398"/>
              <a:gd name="connsiteY3" fmla="*/ 18238 h 6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8" h="652067">
                <a:moveTo>
                  <a:pt x="32074" y="18238"/>
                </a:moveTo>
                <a:cubicBezTo>
                  <a:pt x="29428" y="91263"/>
                  <a:pt x="2970" y="617784"/>
                  <a:pt x="324" y="650063"/>
                </a:cubicBezTo>
                <a:cubicBezTo>
                  <a:pt x="-2322" y="682342"/>
                  <a:pt x="11966" y="315630"/>
                  <a:pt x="16199" y="211913"/>
                </a:cubicBezTo>
                <a:cubicBezTo>
                  <a:pt x="20432" y="108196"/>
                  <a:pt x="34720" y="-54787"/>
                  <a:pt x="32074" y="1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2A61D1E-4B1B-3788-0801-817E120B378A}"/>
              </a:ext>
            </a:extLst>
          </p:cNvPr>
          <p:cNvSpPr/>
          <p:nvPr/>
        </p:nvSpPr>
        <p:spPr>
          <a:xfrm>
            <a:off x="4973732" y="1773400"/>
            <a:ext cx="75519" cy="264288"/>
          </a:xfrm>
          <a:custGeom>
            <a:avLst/>
            <a:gdLst>
              <a:gd name="connsiteX0" fmla="*/ 11018 w 75519"/>
              <a:gd name="connsiteY0" fmla="*/ 191925 h 264288"/>
              <a:gd name="connsiteX1" fmla="*/ 61818 w 75519"/>
              <a:gd name="connsiteY1" fmla="*/ 179225 h 264288"/>
              <a:gd name="connsiteX2" fmla="*/ 68168 w 75519"/>
              <a:gd name="connsiteY2" fmla="*/ 157000 h 264288"/>
              <a:gd name="connsiteX3" fmla="*/ 74518 w 75519"/>
              <a:gd name="connsiteY3" fmla="*/ 261775 h 264288"/>
              <a:gd name="connsiteX4" fmla="*/ 74518 w 75519"/>
              <a:gd name="connsiteY4" fmla="*/ 226850 h 264288"/>
              <a:gd name="connsiteX5" fmla="*/ 64993 w 75519"/>
              <a:gd name="connsiteY5" fmla="*/ 172875 h 264288"/>
              <a:gd name="connsiteX6" fmla="*/ 23718 w 75519"/>
              <a:gd name="connsiteY6" fmla="*/ 87150 h 264288"/>
              <a:gd name="connsiteX7" fmla="*/ 1493 w 75519"/>
              <a:gd name="connsiteY7" fmla="*/ 4600 h 264288"/>
              <a:gd name="connsiteX8" fmla="*/ 64993 w 75519"/>
              <a:gd name="connsiteY8" fmla="*/ 233200 h 264288"/>
              <a:gd name="connsiteX9" fmla="*/ 11018 w 75519"/>
              <a:gd name="connsiteY9" fmla="*/ 191925 h 26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19" h="264288">
                <a:moveTo>
                  <a:pt x="11018" y="191925"/>
                </a:moveTo>
                <a:cubicBezTo>
                  <a:pt x="10489" y="182929"/>
                  <a:pt x="52293" y="185046"/>
                  <a:pt x="61818" y="179225"/>
                </a:cubicBezTo>
                <a:cubicBezTo>
                  <a:pt x="71343" y="173404"/>
                  <a:pt x="66051" y="143242"/>
                  <a:pt x="68168" y="157000"/>
                </a:cubicBezTo>
                <a:cubicBezTo>
                  <a:pt x="70285" y="170758"/>
                  <a:pt x="73460" y="250133"/>
                  <a:pt x="74518" y="261775"/>
                </a:cubicBezTo>
                <a:cubicBezTo>
                  <a:pt x="75576" y="273417"/>
                  <a:pt x="76105" y="241667"/>
                  <a:pt x="74518" y="226850"/>
                </a:cubicBezTo>
                <a:cubicBezTo>
                  <a:pt x="72931" y="212033"/>
                  <a:pt x="73460" y="196158"/>
                  <a:pt x="64993" y="172875"/>
                </a:cubicBezTo>
                <a:cubicBezTo>
                  <a:pt x="56526" y="149592"/>
                  <a:pt x="34301" y="115196"/>
                  <a:pt x="23718" y="87150"/>
                </a:cubicBezTo>
                <a:cubicBezTo>
                  <a:pt x="13135" y="59104"/>
                  <a:pt x="-5386" y="-19742"/>
                  <a:pt x="1493" y="4600"/>
                </a:cubicBezTo>
                <a:cubicBezTo>
                  <a:pt x="8372" y="28942"/>
                  <a:pt x="58114" y="199333"/>
                  <a:pt x="64993" y="233200"/>
                </a:cubicBezTo>
                <a:cubicBezTo>
                  <a:pt x="71872" y="267067"/>
                  <a:pt x="11547" y="200921"/>
                  <a:pt x="11018" y="19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7CBA9EE-2037-2542-D1EA-19CECA04C648}"/>
              </a:ext>
            </a:extLst>
          </p:cNvPr>
          <p:cNvSpPr/>
          <p:nvPr/>
        </p:nvSpPr>
        <p:spPr>
          <a:xfrm>
            <a:off x="4860922" y="1974775"/>
            <a:ext cx="180981" cy="85829"/>
          </a:xfrm>
          <a:custGeom>
            <a:avLst/>
            <a:gdLst>
              <a:gd name="connsiteX0" fmla="*/ 3 w 180981"/>
              <a:gd name="connsiteY0" fmla="*/ 76275 h 85829"/>
              <a:gd name="connsiteX1" fmla="*/ 73028 w 180981"/>
              <a:gd name="connsiteY1" fmla="*/ 35000 h 85829"/>
              <a:gd name="connsiteX2" fmla="*/ 38103 w 180981"/>
              <a:gd name="connsiteY2" fmla="*/ 75 h 85829"/>
              <a:gd name="connsiteX3" fmla="*/ 101603 w 180981"/>
              <a:gd name="connsiteY3" fmla="*/ 44525 h 85829"/>
              <a:gd name="connsiteX4" fmla="*/ 180978 w 180981"/>
              <a:gd name="connsiteY4" fmla="*/ 85800 h 85829"/>
              <a:gd name="connsiteX5" fmla="*/ 98428 w 180981"/>
              <a:gd name="connsiteY5" fmla="*/ 38175 h 85829"/>
              <a:gd name="connsiteX6" fmla="*/ 38103 w 180981"/>
              <a:gd name="connsiteY6" fmla="*/ 38175 h 85829"/>
              <a:gd name="connsiteX7" fmla="*/ 69853 w 180981"/>
              <a:gd name="connsiteY7" fmla="*/ 44525 h 85829"/>
              <a:gd name="connsiteX8" fmla="*/ 3 w 180981"/>
              <a:gd name="connsiteY8" fmla="*/ 76275 h 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81" h="85829">
                <a:moveTo>
                  <a:pt x="3" y="76275"/>
                </a:moveTo>
                <a:cubicBezTo>
                  <a:pt x="532" y="74688"/>
                  <a:pt x="66678" y="47700"/>
                  <a:pt x="73028" y="35000"/>
                </a:cubicBezTo>
                <a:cubicBezTo>
                  <a:pt x="79378" y="22300"/>
                  <a:pt x="33341" y="-1512"/>
                  <a:pt x="38103" y="75"/>
                </a:cubicBezTo>
                <a:cubicBezTo>
                  <a:pt x="42865" y="1662"/>
                  <a:pt x="77791" y="30238"/>
                  <a:pt x="101603" y="44525"/>
                </a:cubicBezTo>
                <a:cubicBezTo>
                  <a:pt x="125415" y="58812"/>
                  <a:pt x="181507" y="86858"/>
                  <a:pt x="180978" y="85800"/>
                </a:cubicBezTo>
                <a:cubicBezTo>
                  <a:pt x="180449" y="84742"/>
                  <a:pt x="122241" y="46112"/>
                  <a:pt x="98428" y="38175"/>
                </a:cubicBezTo>
                <a:cubicBezTo>
                  <a:pt x="74616" y="30237"/>
                  <a:pt x="42865" y="37117"/>
                  <a:pt x="38103" y="38175"/>
                </a:cubicBezTo>
                <a:cubicBezTo>
                  <a:pt x="33341" y="39233"/>
                  <a:pt x="73028" y="39233"/>
                  <a:pt x="69853" y="44525"/>
                </a:cubicBezTo>
                <a:cubicBezTo>
                  <a:pt x="66678" y="49817"/>
                  <a:pt x="-526" y="77862"/>
                  <a:pt x="3" y="76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BFEBD96-E310-35B2-BF6C-8D626E1A700F}"/>
              </a:ext>
            </a:extLst>
          </p:cNvPr>
          <p:cNvSpPr/>
          <p:nvPr/>
        </p:nvSpPr>
        <p:spPr>
          <a:xfrm>
            <a:off x="4848218" y="1610085"/>
            <a:ext cx="57169" cy="352090"/>
          </a:xfrm>
          <a:custGeom>
            <a:avLst/>
            <a:gdLst>
              <a:gd name="connsiteX0" fmla="*/ 7 w 57169"/>
              <a:gd name="connsiteY0" fmla="*/ 215540 h 352090"/>
              <a:gd name="connsiteX1" fmla="*/ 38107 w 57169"/>
              <a:gd name="connsiteY1" fmla="*/ 275865 h 352090"/>
              <a:gd name="connsiteX2" fmla="*/ 57157 w 57169"/>
              <a:gd name="connsiteY2" fmla="*/ 352065 h 352090"/>
              <a:gd name="connsiteX3" fmla="*/ 41282 w 57169"/>
              <a:gd name="connsiteY3" fmla="*/ 282215 h 352090"/>
              <a:gd name="connsiteX4" fmla="*/ 53982 w 57169"/>
              <a:gd name="connsiteY4" fmla="*/ 117115 h 352090"/>
              <a:gd name="connsiteX5" fmla="*/ 38107 w 57169"/>
              <a:gd name="connsiteY5" fmla="*/ 2815 h 352090"/>
              <a:gd name="connsiteX6" fmla="*/ 50807 w 57169"/>
              <a:gd name="connsiteY6" fmla="*/ 234590 h 352090"/>
              <a:gd name="connsiteX7" fmla="*/ 41282 w 57169"/>
              <a:gd name="connsiteY7" fmla="*/ 294915 h 352090"/>
              <a:gd name="connsiteX8" fmla="*/ 7 w 57169"/>
              <a:gd name="connsiteY8" fmla="*/ 215540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9" h="352090">
                <a:moveTo>
                  <a:pt x="7" y="215540"/>
                </a:moveTo>
                <a:cubicBezTo>
                  <a:pt x="-522" y="212365"/>
                  <a:pt x="28582" y="253111"/>
                  <a:pt x="38107" y="275865"/>
                </a:cubicBezTo>
                <a:cubicBezTo>
                  <a:pt x="47632" y="298619"/>
                  <a:pt x="56628" y="351007"/>
                  <a:pt x="57157" y="352065"/>
                </a:cubicBezTo>
                <a:cubicBezTo>
                  <a:pt x="57686" y="353123"/>
                  <a:pt x="41811" y="321373"/>
                  <a:pt x="41282" y="282215"/>
                </a:cubicBezTo>
                <a:cubicBezTo>
                  <a:pt x="40753" y="243057"/>
                  <a:pt x="54511" y="163682"/>
                  <a:pt x="53982" y="117115"/>
                </a:cubicBezTo>
                <a:cubicBezTo>
                  <a:pt x="53453" y="70548"/>
                  <a:pt x="38636" y="-16764"/>
                  <a:pt x="38107" y="2815"/>
                </a:cubicBezTo>
                <a:cubicBezTo>
                  <a:pt x="37578" y="22394"/>
                  <a:pt x="50278" y="185907"/>
                  <a:pt x="50807" y="234590"/>
                </a:cubicBezTo>
                <a:cubicBezTo>
                  <a:pt x="51336" y="283273"/>
                  <a:pt x="46044" y="295973"/>
                  <a:pt x="41282" y="294915"/>
                </a:cubicBezTo>
                <a:cubicBezTo>
                  <a:pt x="36520" y="293857"/>
                  <a:pt x="536" y="218715"/>
                  <a:pt x="7" y="21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964AC0D-EA09-E5B6-D8DA-B025CCE82594}"/>
              </a:ext>
            </a:extLst>
          </p:cNvPr>
          <p:cNvSpPr/>
          <p:nvPr/>
        </p:nvSpPr>
        <p:spPr>
          <a:xfrm>
            <a:off x="4756150" y="1161080"/>
            <a:ext cx="54097" cy="638734"/>
          </a:xfrm>
          <a:custGeom>
            <a:avLst/>
            <a:gdLst>
              <a:gd name="connsiteX0" fmla="*/ 53975 w 54097"/>
              <a:gd name="connsiteY0" fmla="*/ 970 h 638734"/>
              <a:gd name="connsiteX1" fmla="*/ 9525 w 54097"/>
              <a:gd name="connsiteY1" fmla="*/ 464520 h 638734"/>
              <a:gd name="connsiteX2" fmla="*/ 0 w 54097"/>
              <a:gd name="connsiteY2" fmla="*/ 632795 h 638734"/>
              <a:gd name="connsiteX3" fmla="*/ 9525 w 54097"/>
              <a:gd name="connsiteY3" fmla="*/ 559770 h 638734"/>
              <a:gd name="connsiteX4" fmla="*/ 12700 w 54097"/>
              <a:gd name="connsiteY4" fmla="*/ 178770 h 638734"/>
              <a:gd name="connsiteX5" fmla="*/ 22225 w 54097"/>
              <a:gd name="connsiteY5" fmla="*/ 337520 h 638734"/>
              <a:gd name="connsiteX6" fmla="*/ 53975 w 54097"/>
              <a:gd name="connsiteY6" fmla="*/ 970 h 6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7" h="638734">
                <a:moveTo>
                  <a:pt x="53975" y="970"/>
                </a:moveTo>
                <a:cubicBezTo>
                  <a:pt x="51858" y="22137"/>
                  <a:pt x="18521" y="359216"/>
                  <a:pt x="9525" y="464520"/>
                </a:cubicBezTo>
                <a:cubicBezTo>
                  <a:pt x="529" y="569824"/>
                  <a:pt x="0" y="616920"/>
                  <a:pt x="0" y="632795"/>
                </a:cubicBezTo>
                <a:cubicBezTo>
                  <a:pt x="0" y="648670"/>
                  <a:pt x="7408" y="635441"/>
                  <a:pt x="9525" y="559770"/>
                </a:cubicBezTo>
                <a:cubicBezTo>
                  <a:pt x="11642" y="484099"/>
                  <a:pt x="10583" y="215812"/>
                  <a:pt x="12700" y="178770"/>
                </a:cubicBezTo>
                <a:cubicBezTo>
                  <a:pt x="14817" y="141728"/>
                  <a:pt x="14288" y="363449"/>
                  <a:pt x="22225" y="337520"/>
                </a:cubicBezTo>
                <a:cubicBezTo>
                  <a:pt x="30162" y="311591"/>
                  <a:pt x="56092" y="-20197"/>
                  <a:pt x="53975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1DB0A0C-6878-E9B5-C529-E621EF7E07BE}"/>
              </a:ext>
            </a:extLst>
          </p:cNvPr>
          <p:cNvSpPr/>
          <p:nvPr/>
        </p:nvSpPr>
        <p:spPr>
          <a:xfrm>
            <a:off x="4673323" y="2030667"/>
            <a:ext cx="78235" cy="58692"/>
          </a:xfrm>
          <a:custGeom>
            <a:avLst/>
            <a:gdLst>
              <a:gd name="connsiteX0" fmla="*/ 277 w 78235"/>
              <a:gd name="connsiteY0" fmla="*/ 1333 h 58692"/>
              <a:gd name="connsiteX1" fmla="*/ 76477 w 78235"/>
              <a:gd name="connsiteY1" fmla="*/ 58483 h 58692"/>
              <a:gd name="connsiteX2" fmla="*/ 51077 w 78235"/>
              <a:gd name="connsiteY2" fmla="*/ 20383 h 58692"/>
              <a:gd name="connsiteX3" fmla="*/ 277 w 78235"/>
              <a:gd name="connsiteY3" fmla="*/ 1333 h 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35" h="58692">
                <a:moveTo>
                  <a:pt x="277" y="1333"/>
                </a:moveTo>
                <a:cubicBezTo>
                  <a:pt x="4510" y="7683"/>
                  <a:pt x="68010" y="55308"/>
                  <a:pt x="76477" y="58483"/>
                </a:cubicBezTo>
                <a:cubicBezTo>
                  <a:pt x="84944" y="61658"/>
                  <a:pt x="60602" y="27791"/>
                  <a:pt x="51077" y="20383"/>
                </a:cubicBezTo>
                <a:cubicBezTo>
                  <a:pt x="41552" y="12975"/>
                  <a:pt x="-3956" y="-5017"/>
                  <a:pt x="277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1E56A8-54C7-1EDA-5751-B2D0F7E7B1A2}"/>
              </a:ext>
            </a:extLst>
          </p:cNvPr>
          <p:cNvSpPr/>
          <p:nvPr/>
        </p:nvSpPr>
        <p:spPr>
          <a:xfrm>
            <a:off x="4650791" y="2016106"/>
            <a:ext cx="19704" cy="88972"/>
          </a:xfrm>
          <a:custGeom>
            <a:avLst/>
            <a:gdLst>
              <a:gd name="connsiteX0" fmla="*/ 19634 w 19704"/>
              <a:gd name="connsiteY0" fmla="*/ 19 h 88972"/>
              <a:gd name="connsiteX1" fmla="*/ 6934 w 19704"/>
              <a:gd name="connsiteY1" fmla="*/ 57169 h 88972"/>
              <a:gd name="connsiteX2" fmla="*/ 3759 w 19704"/>
              <a:gd name="connsiteY2" fmla="*/ 88919 h 88972"/>
              <a:gd name="connsiteX3" fmla="*/ 584 w 19704"/>
              <a:gd name="connsiteY3" fmla="*/ 63519 h 88972"/>
              <a:gd name="connsiteX4" fmla="*/ 19634 w 19704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4" h="88972">
                <a:moveTo>
                  <a:pt x="19634" y="19"/>
                </a:moveTo>
                <a:cubicBezTo>
                  <a:pt x="20692" y="-1039"/>
                  <a:pt x="9580" y="42352"/>
                  <a:pt x="6934" y="57169"/>
                </a:cubicBezTo>
                <a:cubicBezTo>
                  <a:pt x="4288" y="71986"/>
                  <a:pt x="4817" y="87861"/>
                  <a:pt x="3759" y="88919"/>
                </a:cubicBezTo>
                <a:cubicBezTo>
                  <a:pt x="2701" y="89977"/>
                  <a:pt x="-1533" y="75161"/>
                  <a:pt x="584" y="63519"/>
                </a:cubicBezTo>
                <a:cubicBezTo>
                  <a:pt x="2701" y="51877"/>
                  <a:pt x="18576" y="1077"/>
                  <a:pt x="19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CB9978F-7C49-DF13-C47B-133157E5CA77}"/>
              </a:ext>
            </a:extLst>
          </p:cNvPr>
          <p:cNvSpPr/>
          <p:nvPr/>
        </p:nvSpPr>
        <p:spPr>
          <a:xfrm>
            <a:off x="4877152" y="2015602"/>
            <a:ext cx="75946" cy="61542"/>
          </a:xfrm>
          <a:custGeom>
            <a:avLst/>
            <a:gdLst>
              <a:gd name="connsiteX0" fmla="*/ 75848 w 75946"/>
              <a:gd name="connsiteY0" fmla="*/ 523 h 61542"/>
              <a:gd name="connsiteX1" fmla="*/ 2823 w 75946"/>
              <a:gd name="connsiteY1" fmla="*/ 60848 h 61542"/>
              <a:gd name="connsiteX2" fmla="*/ 18698 w 75946"/>
              <a:gd name="connsiteY2" fmla="*/ 32273 h 61542"/>
              <a:gd name="connsiteX3" fmla="*/ 75848 w 75946"/>
              <a:gd name="connsiteY3" fmla="*/ 523 h 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" h="61542">
                <a:moveTo>
                  <a:pt x="75848" y="523"/>
                </a:moveTo>
                <a:cubicBezTo>
                  <a:pt x="73202" y="5285"/>
                  <a:pt x="12348" y="55556"/>
                  <a:pt x="2823" y="60848"/>
                </a:cubicBezTo>
                <a:cubicBezTo>
                  <a:pt x="-6702" y="66140"/>
                  <a:pt x="10231" y="39681"/>
                  <a:pt x="18698" y="32273"/>
                </a:cubicBezTo>
                <a:cubicBezTo>
                  <a:pt x="27165" y="24865"/>
                  <a:pt x="78494" y="-4239"/>
                  <a:pt x="75848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1C84542-94EC-3A43-D4C4-9E1F9FE5C5D6}"/>
              </a:ext>
            </a:extLst>
          </p:cNvPr>
          <p:cNvSpPr/>
          <p:nvPr/>
        </p:nvSpPr>
        <p:spPr>
          <a:xfrm>
            <a:off x="4911415" y="2034966"/>
            <a:ext cx="103697" cy="79684"/>
          </a:xfrm>
          <a:custGeom>
            <a:avLst/>
            <a:gdLst>
              <a:gd name="connsiteX0" fmla="*/ 310 w 103697"/>
              <a:gd name="connsiteY0" fmla="*/ 209 h 79684"/>
              <a:gd name="connsiteX1" fmla="*/ 63810 w 103697"/>
              <a:gd name="connsiteY1" fmla="*/ 25609 h 79684"/>
              <a:gd name="connsiteX2" fmla="*/ 101910 w 103697"/>
              <a:gd name="connsiteY2" fmla="*/ 79584 h 79684"/>
              <a:gd name="connsiteX3" fmla="*/ 92385 w 103697"/>
              <a:gd name="connsiteY3" fmla="*/ 38309 h 79684"/>
              <a:gd name="connsiteX4" fmla="*/ 310 w 103697"/>
              <a:gd name="connsiteY4" fmla="*/ 209 h 7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97" h="79684">
                <a:moveTo>
                  <a:pt x="310" y="209"/>
                </a:moveTo>
                <a:cubicBezTo>
                  <a:pt x="-4452" y="-1908"/>
                  <a:pt x="46877" y="12380"/>
                  <a:pt x="63810" y="25609"/>
                </a:cubicBezTo>
                <a:cubicBezTo>
                  <a:pt x="80743" y="38838"/>
                  <a:pt x="97148" y="77467"/>
                  <a:pt x="101910" y="79584"/>
                </a:cubicBezTo>
                <a:cubicBezTo>
                  <a:pt x="106672" y="81701"/>
                  <a:pt x="101381" y="49951"/>
                  <a:pt x="92385" y="38309"/>
                </a:cubicBezTo>
                <a:cubicBezTo>
                  <a:pt x="83389" y="26667"/>
                  <a:pt x="5072" y="2326"/>
                  <a:pt x="31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EE34BA2-DB36-727F-A7F4-958B77E4C998}"/>
              </a:ext>
            </a:extLst>
          </p:cNvPr>
          <p:cNvSpPr/>
          <p:nvPr/>
        </p:nvSpPr>
        <p:spPr>
          <a:xfrm>
            <a:off x="4796979" y="2009501"/>
            <a:ext cx="93444" cy="143296"/>
          </a:xfrm>
          <a:custGeom>
            <a:avLst/>
            <a:gdLst>
              <a:gd name="connsiteX0" fmla="*/ 22671 w 93444"/>
              <a:gd name="connsiteY0" fmla="*/ 274 h 143296"/>
              <a:gd name="connsiteX1" fmla="*/ 73471 w 93444"/>
              <a:gd name="connsiteY1" fmla="*/ 70124 h 143296"/>
              <a:gd name="connsiteX2" fmla="*/ 54421 w 93444"/>
              <a:gd name="connsiteY2" fmla="*/ 95524 h 143296"/>
              <a:gd name="connsiteX3" fmla="*/ 446 w 93444"/>
              <a:gd name="connsiteY3" fmla="*/ 143149 h 143296"/>
              <a:gd name="connsiteX4" fmla="*/ 32196 w 93444"/>
              <a:gd name="connsiteY4" fmla="*/ 108224 h 143296"/>
              <a:gd name="connsiteX5" fmla="*/ 92521 w 93444"/>
              <a:gd name="connsiteY5" fmla="*/ 47899 h 143296"/>
              <a:gd name="connsiteX6" fmla="*/ 67121 w 93444"/>
              <a:gd name="connsiteY6" fmla="*/ 44724 h 143296"/>
              <a:gd name="connsiteX7" fmla="*/ 22671 w 93444"/>
              <a:gd name="connsiteY7" fmla="*/ 274 h 14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44" h="143296">
                <a:moveTo>
                  <a:pt x="22671" y="274"/>
                </a:moveTo>
                <a:cubicBezTo>
                  <a:pt x="23729" y="4507"/>
                  <a:pt x="68179" y="54249"/>
                  <a:pt x="73471" y="70124"/>
                </a:cubicBezTo>
                <a:cubicBezTo>
                  <a:pt x="78763" y="85999"/>
                  <a:pt x="66592" y="83353"/>
                  <a:pt x="54421" y="95524"/>
                </a:cubicBezTo>
                <a:cubicBezTo>
                  <a:pt x="42250" y="107695"/>
                  <a:pt x="4150" y="141032"/>
                  <a:pt x="446" y="143149"/>
                </a:cubicBezTo>
                <a:cubicBezTo>
                  <a:pt x="-3258" y="145266"/>
                  <a:pt x="16850" y="124099"/>
                  <a:pt x="32196" y="108224"/>
                </a:cubicBezTo>
                <a:cubicBezTo>
                  <a:pt x="47542" y="92349"/>
                  <a:pt x="86700" y="58482"/>
                  <a:pt x="92521" y="47899"/>
                </a:cubicBezTo>
                <a:cubicBezTo>
                  <a:pt x="98342" y="37316"/>
                  <a:pt x="75058" y="47370"/>
                  <a:pt x="67121" y="44724"/>
                </a:cubicBezTo>
                <a:cubicBezTo>
                  <a:pt x="59184" y="42078"/>
                  <a:pt x="21613" y="-3959"/>
                  <a:pt x="2267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FC5C7F8-E47E-2FB1-F702-E9283713EF4C}"/>
              </a:ext>
            </a:extLst>
          </p:cNvPr>
          <p:cNvSpPr/>
          <p:nvPr/>
        </p:nvSpPr>
        <p:spPr>
          <a:xfrm>
            <a:off x="4733816" y="1977987"/>
            <a:ext cx="108059" cy="168426"/>
          </a:xfrm>
          <a:custGeom>
            <a:avLst/>
            <a:gdLst>
              <a:gd name="connsiteX0" fmla="*/ 101709 w 108059"/>
              <a:gd name="connsiteY0" fmla="*/ 38 h 168426"/>
              <a:gd name="connsiteX1" fmla="*/ 66784 w 108059"/>
              <a:gd name="connsiteY1" fmla="*/ 104813 h 168426"/>
              <a:gd name="connsiteX2" fmla="*/ 108059 w 108059"/>
              <a:gd name="connsiteY2" fmla="*/ 152438 h 168426"/>
              <a:gd name="connsiteX3" fmla="*/ 66784 w 108059"/>
              <a:gd name="connsiteY3" fmla="*/ 123863 h 168426"/>
              <a:gd name="connsiteX4" fmla="*/ 109 w 108059"/>
              <a:gd name="connsiteY4" fmla="*/ 168313 h 168426"/>
              <a:gd name="connsiteX5" fmla="*/ 50909 w 108059"/>
              <a:gd name="connsiteY5" fmla="*/ 107988 h 168426"/>
              <a:gd name="connsiteX6" fmla="*/ 44559 w 108059"/>
              <a:gd name="connsiteY6" fmla="*/ 47663 h 168426"/>
              <a:gd name="connsiteX7" fmla="*/ 50909 w 108059"/>
              <a:gd name="connsiteY7" fmla="*/ 92113 h 168426"/>
              <a:gd name="connsiteX8" fmla="*/ 101709 w 108059"/>
              <a:gd name="connsiteY8" fmla="*/ 38 h 16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59" h="168426">
                <a:moveTo>
                  <a:pt x="101709" y="38"/>
                </a:moveTo>
                <a:cubicBezTo>
                  <a:pt x="104355" y="2155"/>
                  <a:pt x="65726" y="79413"/>
                  <a:pt x="66784" y="104813"/>
                </a:cubicBezTo>
                <a:cubicBezTo>
                  <a:pt x="67842" y="130213"/>
                  <a:pt x="108059" y="149263"/>
                  <a:pt x="108059" y="152438"/>
                </a:cubicBezTo>
                <a:cubicBezTo>
                  <a:pt x="108059" y="155613"/>
                  <a:pt x="84776" y="121217"/>
                  <a:pt x="66784" y="123863"/>
                </a:cubicBezTo>
                <a:cubicBezTo>
                  <a:pt x="48792" y="126509"/>
                  <a:pt x="2755" y="170959"/>
                  <a:pt x="109" y="168313"/>
                </a:cubicBezTo>
                <a:cubicBezTo>
                  <a:pt x="-2537" y="165667"/>
                  <a:pt x="43501" y="128096"/>
                  <a:pt x="50909" y="107988"/>
                </a:cubicBezTo>
                <a:cubicBezTo>
                  <a:pt x="58317" y="87880"/>
                  <a:pt x="44559" y="50309"/>
                  <a:pt x="44559" y="47663"/>
                </a:cubicBezTo>
                <a:cubicBezTo>
                  <a:pt x="44559" y="45017"/>
                  <a:pt x="40326" y="101109"/>
                  <a:pt x="50909" y="92113"/>
                </a:cubicBezTo>
                <a:cubicBezTo>
                  <a:pt x="61492" y="83117"/>
                  <a:pt x="99063" y="-2079"/>
                  <a:pt x="10170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87A5C78-1174-9CA3-0596-209F0919A50B}"/>
              </a:ext>
            </a:extLst>
          </p:cNvPr>
          <p:cNvSpPr/>
          <p:nvPr/>
        </p:nvSpPr>
        <p:spPr>
          <a:xfrm>
            <a:off x="4796727" y="2161801"/>
            <a:ext cx="16591" cy="127448"/>
          </a:xfrm>
          <a:custGeom>
            <a:avLst/>
            <a:gdLst>
              <a:gd name="connsiteX0" fmla="*/ 698 w 16591"/>
              <a:gd name="connsiteY0" fmla="*/ 374 h 127448"/>
              <a:gd name="connsiteX1" fmla="*/ 16573 w 16591"/>
              <a:gd name="connsiteY1" fmla="*/ 124199 h 127448"/>
              <a:gd name="connsiteX2" fmla="*/ 3873 w 16591"/>
              <a:gd name="connsiteY2" fmla="*/ 86099 h 127448"/>
              <a:gd name="connsiteX3" fmla="*/ 698 w 16591"/>
              <a:gd name="connsiteY3" fmla="*/ 374 h 1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127448">
                <a:moveTo>
                  <a:pt x="698" y="374"/>
                </a:moveTo>
                <a:cubicBezTo>
                  <a:pt x="2815" y="6724"/>
                  <a:pt x="16044" y="109912"/>
                  <a:pt x="16573" y="124199"/>
                </a:cubicBezTo>
                <a:cubicBezTo>
                  <a:pt x="17102" y="138487"/>
                  <a:pt x="5990" y="101974"/>
                  <a:pt x="3873" y="86099"/>
                </a:cubicBezTo>
                <a:cubicBezTo>
                  <a:pt x="1756" y="70224"/>
                  <a:pt x="-1419" y="-5976"/>
                  <a:pt x="698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AF4787A-223C-0A6C-E4ED-9A24BFEA8E62}"/>
              </a:ext>
            </a:extLst>
          </p:cNvPr>
          <p:cNvSpPr/>
          <p:nvPr/>
        </p:nvSpPr>
        <p:spPr>
          <a:xfrm>
            <a:off x="4851164" y="2146227"/>
            <a:ext cx="16834" cy="149362"/>
          </a:xfrm>
          <a:custGeom>
            <a:avLst/>
            <a:gdLst>
              <a:gd name="connsiteX0" fmla="*/ 6586 w 16834"/>
              <a:gd name="connsiteY0" fmla="*/ 73 h 149362"/>
              <a:gd name="connsiteX1" fmla="*/ 6586 w 16834"/>
              <a:gd name="connsiteY1" fmla="*/ 66748 h 149362"/>
              <a:gd name="connsiteX2" fmla="*/ 236 w 16834"/>
              <a:gd name="connsiteY2" fmla="*/ 149298 h 149362"/>
              <a:gd name="connsiteX3" fmla="*/ 16111 w 16834"/>
              <a:gd name="connsiteY3" fmla="*/ 79448 h 149362"/>
              <a:gd name="connsiteX4" fmla="*/ 6586 w 16834"/>
              <a:gd name="connsiteY4" fmla="*/ 73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" h="149362">
                <a:moveTo>
                  <a:pt x="6586" y="73"/>
                </a:moveTo>
                <a:cubicBezTo>
                  <a:pt x="4998" y="-2044"/>
                  <a:pt x="7644" y="41877"/>
                  <a:pt x="6586" y="66748"/>
                </a:cubicBezTo>
                <a:cubicBezTo>
                  <a:pt x="5528" y="91619"/>
                  <a:pt x="-1352" y="147181"/>
                  <a:pt x="236" y="149298"/>
                </a:cubicBezTo>
                <a:cubicBezTo>
                  <a:pt x="1824" y="151415"/>
                  <a:pt x="12407" y="101144"/>
                  <a:pt x="16111" y="79448"/>
                </a:cubicBezTo>
                <a:cubicBezTo>
                  <a:pt x="19815" y="57752"/>
                  <a:pt x="8174" y="2190"/>
                  <a:pt x="658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8A53A91-8982-566F-9022-4435A6921150}"/>
              </a:ext>
            </a:extLst>
          </p:cNvPr>
          <p:cNvSpPr/>
          <p:nvPr/>
        </p:nvSpPr>
        <p:spPr>
          <a:xfrm>
            <a:off x="4723123" y="2184395"/>
            <a:ext cx="61623" cy="107961"/>
          </a:xfrm>
          <a:custGeom>
            <a:avLst/>
            <a:gdLst>
              <a:gd name="connsiteX0" fmla="*/ 61602 w 61623"/>
              <a:gd name="connsiteY0" fmla="*/ 5 h 107961"/>
              <a:gd name="connsiteX1" fmla="*/ 13977 w 61623"/>
              <a:gd name="connsiteY1" fmla="*/ 53980 h 107961"/>
              <a:gd name="connsiteX2" fmla="*/ 1277 w 61623"/>
              <a:gd name="connsiteY2" fmla="*/ 107955 h 107961"/>
              <a:gd name="connsiteX3" fmla="*/ 7627 w 61623"/>
              <a:gd name="connsiteY3" fmla="*/ 57155 h 107961"/>
              <a:gd name="connsiteX4" fmla="*/ 61602 w 61623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07961">
                <a:moveTo>
                  <a:pt x="61602" y="5"/>
                </a:moveTo>
                <a:cubicBezTo>
                  <a:pt x="62660" y="-524"/>
                  <a:pt x="24031" y="35988"/>
                  <a:pt x="13977" y="53980"/>
                </a:cubicBezTo>
                <a:cubicBezTo>
                  <a:pt x="3923" y="71972"/>
                  <a:pt x="2335" y="107426"/>
                  <a:pt x="1277" y="107955"/>
                </a:cubicBezTo>
                <a:cubicBezTo>
                  <a:pt x="219" y="108484"/>
                  <a:pt x="-2956" y="74618"/>
                  <a:pt x="7627" y="57155"/>
                </a:cubicBezTo>
                <a:cubicBezTo>
                  <a:pt x="18210" y="39693"/>
                  <a:pt x="60544" y="534"/>
                  <a:pt x="6160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8D1E786-F7A5-420E-8153-EDE722DB81FE}"/>
              </a:ext>
            </a:extLst>
          </p:cNvPr>
          <p:cNvSpPr/>
          <p:nvPr/>
        </p:nvSpPr>
        <p:spPr>
          <a:xfrm>
            <a:off x="4886301" y="2209794"/>
            <a:ext cx="51540" cy="79391"/>
          </a:xfrm>
          <a:custGeom>
            <a:avLst/>
            <a:gdLst>
              <a:gd name="connsiteX0" fmla="*/ 24 w 51540"/>
              <a:gd name="connsiteY0" fmla="*/ 6 h 79391"/>
              <a:gd name="connsiteX1" fmla="*/ 41299 w 51540"/>
              <a:gd name="connsiteY1" fmla="*/ 47631 h 79391"/>
              <a:gd name="connsiteX2" fmla="*/ 50824 w 51540"/>
              <a:gd name="connsiteY2" fmla="*/ 79381 h 79391"/>
              <a:gd name="connsiteX3" fmla="*/ 47649 w 51540"/>
              <a:gd name="connsiteY3" fmla="*/ 44456 h 79391"/>
              <a:gd name="connsiteX4" fmla="*/ 24 w 51540"/>
              <a:gd name="connsiteY4" fmla="*/ 6 h 7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0" h="79391">
                <a:moveTo>
                  <a:pt x="24" y="6"/>
                </a:moveTo>
                <a:cubicBezTo>
                  <a:pt x="-1034" y="535"/>
                  <a:pt x="32832" y="34402"/>
                  <a:pt x="41299" y="47631"/>
                </a:cubicBezTo>
                <a:cubicBezTo>
                  <a:pt x="49766" y="60860"/>
                  <a:pt x="49766" y="79910"/>
                  <a:pt x="50824" y="79381"/>
                </a:cubicBezTo>
                <a:cubicBezTo>
                  <a:pt x="51882" y="78852"/>
                  <a:pt x="52412" y="55039"/>
                  <a:pt x="47649" y="44456"/>
                </a:cubicBezTo>
                <a:cubicBezTo>
                  <a:pt x="42887" y="33873"/>
                  <a:pt x="1082" y="-523"/>
                  <a:pt x="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BF5B81B-2D37-077B-791D-C51EEAA00A90}"/>
              </a:ext>
            </a:extLst>
          </p:cNvPr>
          <p:cNvSpPr/>
          <p:nvPr/>
        </p:nvSpPr>
        <p:spPr>
          <a:xfrm>
            <a:off x="4498755" y="2301266"/>
            <a:ext cx="371796" cy="121322"/>
          </a:xfrm>
          <a:custGeom>
            <a:avLst/>
            <a:gdLst>
              <a:gd name="connsiteX0" fmla="*/ 220 w 371796"/>
              <a:gd name="connsiteY0" fmla="*/ 121259 h 121322"/>
              <a:gd name="connsiteX1" fmla="*/ 206595 w 371796"/>
              <a:gd name="connsiteY1" fmla="*/ 13309 h 121322"/>
              <a:gd name="connsiteX2" fmla="*/ 314545 w 371796"/>
              <a:gd name="connsiteY2" fmla="*/ 26009 h 121322"/>
              <a:gd name="connsiteX3" fmla="*/ 301845 w 371796"/>
              <a:gd name="connsiteY3" fmla="*/ 41884 h 121322"/>
              <a:gd name="connsiteX4" fmla="*/ 270095 w 371796"/>
              <a:gd name="connsiteY4" fmla="*/ 102209 h 121322"/>
              <a:gd name="connsiteX5" fmla="*/ 298670 w 371796"/>
              <a:gd name="connsiteY5" fmla="*/ 67284 h 121322"/>
              <a:gd name="connsiteX6" fmla="*/ 371695 w 371796"/>
              <a:gd name="connsiteY6" fmla="*/ 19659 h 121322"/>
              <a:gd name="connsiteX7" fmla="*/ 314545 w 371796"/>
              <a:gd name="connsiteY7" fmla="*/ 57759 h 121322"/>
              <a:gd name="connsiteX8" fmla="*/ 311370 w 371796"/>
              <a:gd name="connsiteY8" fmla="*/ 19659 h 121322"/>
              <a:gd name="connsiteX9" fmla="*/ 184370 w 371796"/>
              <a:gd name="connsiteY9" fmla="*/ 609 h 121322"/>
              <a:gd name="connsiteX10" fmla="*/ 222470 w 371796"/>
              <a:gd name="connsiteY10" fmla="*/ 6959 h 121322"/>
              <a:gd name="connsiteX11" fmla="*/ 124045 w 371796"/>
              <a:gd name="connsiteY11" fmla="*/ 29184 h 121322"/>
              <a:gd name="connsiteX12" fmla="*/ 165320 w 371796"/>
              <a:gd name="connsiteY12" fmla="*/ 29184 h 121322"/>
              <a:gd name="connsiteX13" fmla="*/ 220 w 371796"/>
              <a:gd name="connsiteY13" fmla="*/ 121259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96" h="121322">
                <a:moveTo>
                  <a:pt x="220" y="121259"/>
                </a:moveTo>
                <a:cubicBezTo>
                  <a:pt x="7099" y="118613"/>
                  <a:pt x="154208" y="29184"/>
                  <a:pt x="206595" y="13309"/>
                </a:cubicBezTo>
                <a:cubicBezTo>
                  <a:pt x="258982" y="-2566"/>
                  <a:pt x="314545" y="26009"/>
                  <a:pt x="314545" y="26009"/>
                </a:cubicBezTo>
                <a:cubicBezTo>
                  <a:pt x="330420" y="30771"/>
                  <a:pt x="309253" y="29184"/>
                  <a:pt x="301845" y="41884"/>
                </a:cubicBezTo>
                <a:cubicBezTo>
                  <a:pt x="294437" y="54584"/>
                  <a:pt x="270624" y="97976"/>
                  <a:pt x="270095" y="102209"/>
                </a:cubicBezTo>
                <a:cubicBezTo>
                  <a:pt x="269566" y="106442"/>
                  <a:pt x="281737" y="81042"/>
                  <a:pt x="298670" y="67284"/>
                </a:cubicBezTo>
                <a:cubicBezTo>
                  <a:pt x="315603" y="53526"/>
                  <a:pt x="369049" y="21246"/>
                  <a:pt x="371695" y="19659"/>
                </a:cubicBezTo>
                <a:cubicBezTo>
                  <a:pt x="374341" y="18071"/>
                  <a:pt x="324599" y="57759"/>
                  <a:pt x="314545" y="57759"/>
                </a:cubicBezTo>
                <a:cubicBezTo>
                  <a:pt x="304491" y="57759"/>
                  <a:pt x="333066" y="29184"/>
                  <a:pt x="311370" y="19659"/>
                </a:cubicBezTo>
                <a:cubicBezTo>
                  <a:pt x="289674" y="10134"/>
                  <a:pt x="199187" y="2726"/>
                  <a:pt x="184370" y="609"/>
                </a:cubicBezTo>
                <a:cubicBezTo>
                  <a:pt x="169553" y="-1508"/>
                  <a:pt x="232524" y="2196"/>
                  <a:pt x="222470" y="6959"/>
                </a:cubicBezTo>
                <a:cubicBezTo>
                  <a:pt x="212416" y="11721"/>
                  <a:pt x="133570" y="25480"/>
                  <a:pt x="124045" y="29184"/>
                </a:cubicBezTo>
                <a:cubicBezTo>
                  <a:pt x="114520" y="32888"/>
                  <a:pt x="181195" y="15955"/>
                  <a:pt x="165320" y="29184"/>
                </a:cubicBezTo>
                <a:cubicBezTo>
                  <a:pt x="149445" y="42413"/>
                  <a:pt x="-6659" y="123905"/>
                  <a:pt x="220" y="12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907826-5DB6-DADA-745B-2BADB40FEC18}"/>
              </a:ext>
            </a:extLst>
          </p:cNvPr>
          <p:cNvSpPr/>
          <p:nvPr/>
        </p:nvSpPr>
        <p:spPr>
          <a:xfrm>
            <a:off x="4657700" y="2292326"/>
            <a:ext cx="391569" cy="67243"/>
          </a:xfrm>
          <a:custGeom>
            <a:avLst/>
            <a:gdLst>
              <a:gd name="connsiteX0" fmla="*/ 25 w 391569"/>
              <a:gd name="connsiteY0" fmla="*/ 53999 h 67243"/>
              <a:gd name="connsiteX1" fmla="*/ 225450 w 391569"/>
              <a:gd name="connsiteY1" fmla="*/ 66699 h 67243"/>
              <a:gd name="connsiteX2" fmla="*/ 215925 w 391569"/>
              <a:gd name="connsiteY2" fmla="*/ 31774 h 67243"/>
              <a:gd name="connsiteX3" fmla="*/ 298475 w 391569"/>
              <a:gd name="connsiteY3" fmla="*/ 57174 h 67243"/>
              <a:gd name="connsiteX4" fmla="*/ 282600 w 391569"/>
              <a:gd name="connsiteY4" fmla="*/ 28599 h 67243"/>
              <a:gd name="connsiteX5" fmla="*/ 390550 w 391569"/>
              <a:gd name="connsiteY5" fmla="*/ 63524 h 67243"/>
              <a:gd name="connsiteX6" fmla="*/ 339750 w 391569"/>
              <a:gd name="connsiteY6" fmla="*/ 47649 h 67243"/>
              <a:gd name="connsiteX7" fmla="*/ 203225 w 391569"/>
              <a:gd name="connsiteY7" fmla="*/ 24 h 67243"/>
              <a:gd name="connsiteX8" fmla="*/ 282600 w 391569"/>
              <a:gd name="connsiteY8" fmla="*/ 41299 h 67243"/>
              <a:gd name="connsiteX9" fmla="*/ 190525 w 391569"/>
              <a:gd name="connsiteY9" fmla="*/ 50824 h 67243"/>
              <a:gd name="connsiteX10" fmla="*/ 209575 w 391569"/>
              <a:gd name="connsiteY10" fmla="*/ 28599 h 67243"/>
              <a:gd name="connsiteX11" fmla="*/ 142900 w 391569"/>
              <a:gd name="connsiteY11" fmla="*/ 53999 h 67243"/>
              <a:gd name="connsiteX12" fmla="*/ 79400 w 391569"/>
              <a:gd name="connsiteY12" fmla="*/ 38124 h 67243"/>
              <a:gd name="connsiteX13" fmla="*/ 209575 w 391569"/>
              <a:gd name="connsiteY13" fmla="*/ 66699 h 67243"/>
              <a:gd name="connsiteX14" fmla="*/ 25 w 391569"/>
              <a:gd name="connsiteY14" fmla="*/ 53999 h 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1569" h="67243">
                <a:moveTo>
                  <a:pt x="25" y="53999"/>
                </a:moveTo>
                <a:cubicBezTo>
                  <a:pt x="2671" y="53999"/>
                  <a:pt x="189467" y="70403"/>
                  <a:pt x="225450" y="66699"/>
                </a:cubicBezTo>
                <a:cubicBezTo>
                  <a:pt x="261433" y="62995"/>
                  <a:pt x="203754" y="33361"/>
                  <a:pt x="215925" y="31774"/>
                </a:cubicBezTo>
                <a:cubicBezTo>
                  <a:pt x="228096" y="30187"/>
                  <a:pt x="287363" y="57703"/>
                  <a:pt x="298475" y="57174"/>
                </a:cubicBezTo>
                <a:cubicBezTo>
                  <a:pt x="309587" y="56645"/>
                  <a:pt x="267254" y="27541"/>
                  <a:pt x="282600" y="28599"/>
                </a:cubicBezTo>
                <a:cubicBezTo>
                  <a:pt x="297946" y="29657"/>
                  <a:pt x="381025" y="60349"/>
                  <a:pt x="390550" y="63524"/>
                </a:cubicBezTo>
                <a:cubicBezTo>
                  <a:pt x="400075" y="66699"/>
                  <a:pt x="339750" y="47649"/>
                  <a:pt x="339750" y="47649"/>
                </a:cubicBezTo>
                <a:cubicBezTo>
                  <a:pt x="308529" y="37066"/>
                  <a:pt x="212750" y="1082"/>
                  <a:pt x="203225" y="24"/>
                </a:cubicBezTo>
                <a:cubicBezTo>
                  <a:pt x="193700" y="-1034"/>
                  <a:pt x="284717" y="32832"/>
                  <a:pt x="282600" y="41299"/>
                </a:cubicBezTo>
                <a:cubicBezTo>
                  <a:pt x="280483" y="49766"/>
                  <a:pt x="202696" y="52941"/>
                  <a:pt x="190525" y="50824"/>
                </a:cubicBezTo>
                <a:cubicBezTo>
                  <a:pt x="178354" y="48707"/>
                  <a:pt x="217513" y="28070"/>
                  <a:pt x="209575" y="28599"/>
                </a:cubicBezTo>
                <a:cubicBezTo>
                  <a:pt x="201638" y="29128"/>
                  <a:pt x="164596" y="52412"/>
                  <a:pt x="142900" y="53999"/>
                </a:cubicBezTo>
                <a:cubicBezTo>
                  <a:pt x="121204" y="55586"/>
                  <a:pt x="68288" y="36007"/>
                  <a:pt x="79400" y="38124"/>
                </a:cubicBezTo>
                <a:cubicBezTo>
                  <a:pt x="90512" y="40241"/>
                  <a:pt x="217512" y="62995"/>
                  <a:pt x="209575" y="66699"/>
                </a:cubicBezTo>
                <a:cubicBezTo>
                  <a:pt x="201638" y="70403"/>
                  <a:pt x="-2621" y="53999"/>
                  <a:pt x="25" y="5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E41FAC5-6802-8778-FAEF-68C3D82647DE}"/>
              </a:ext>
            </a:extLst>
          </p:cNvPr>
          <p:cNvSpPr/>
          <p:nvPr/>
        </p:nvSpPr>
        <p:spPr>
          <a:xfrm>
            <a:off x="4867272" y="2282823"/>
            <a:ext cx="324880" cy="124268"/>
          </a:xfrm>
          <a:custGeom>
            <a:avLst/>
            <a:gdLst>
              <a:gd name="connsiteX0" fmla="*/ 57153 w 324880"/>
              <a:gd name="connsiteY0" fmla="*/ 60327 h 124268"/>
              <a:gd name="connsiteX1" fmla="*/ 263528 w 324880"/>
              <a:gd name="connsiteY1" fmla="*/ 104777 h 124268"/>
              <a:gd name="connsiteX2" fmla="*/ 228603 w 324880"/>
              <a:gd name="connsiteY2" fmla="*/ 79377 h 124268"/>
              <a:gd name="connsiteX3" fmla="*/ 304803 w 324880"/>
              <a:gd name="connsiteY3" fmla="*/ 120652 h 124268"/>
              <a:gd name="connsiteX4" fmla="*/ 282578 w 324880"/>
              <a:gd name="connsiteY4" fmla="*/ 73027 h 124268"/>
              <a:gd name="connsiteX5" fmla="*/ 323853 w 324880"/>
              <a:gd name="connsiteY5" fmla="*/ 123827 h 124268"/>
              <a:gd name="connsiteX6" fmla="*/ 231778 w 324880"/>
              <a:gd name="connsiteY6" fmla="*/ 92077 h 124268"/>
              <a:gd name="connsiteX7" fmla="*/ 3 w 324880"/>
              <a:gd name="connsiteY7" fmla="*/ 2 h 124268"/>
              <a:gd name="connsiteX8" fmla="*/ 225428 w 324880"/>
              <a:gd name="connsiteY8" fmla="*/ 95252 h 124268"/>
              <a:gd name="connsiteX9" fmla="*/ 57153 w 324880"/>
              <a:gd name="connsiteY9" fmla="*/ 60327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880" h="124268">
                <a:moveTo>
                  <a:pt x="57153" y="60327"/>
                </a:moveTo>
                <a:cubicBezTo>
                  <a:pt x="63503" y="61915"/>
                  <a:pt x="234953" y="101602"/>
                  <a:pt x="263528" y="104777"/>
                </a:cubicBezTo>
                <a:cubicBezTo>
                  <a:pt x="292103" y="107952"/>
                  <a:pt x="221724" y="76731"/>
                  <a:pt x="228603" y="79377"/>
                </a:cubicBezTo>
                <a:cubicBezTo>
                  <a:pt x="235482" y="82023"/>
                  <a:pt x="295807" y="121710"/>
                  <a:pt x="304803" y="120652"/>
                </a:cubicBezTo>
                <a:cubicBezTo>
                  <a:pt x="313799" y="119594"/>
                  <a:pt x="279403" y="72498"/>
                  <a:pt x="282578" y="73027"/>
                </a:cubicBezTo>
                <a:cubicBezTo>
                  <a:pt x="285753" y="73556"/>
                  <a:pt x="332320" y="120652"/>
                  <a:pt x="323853" y="123827"/>
                </a:cubicBezTo>
                <a:cubicBezTo>
                  <a:pt x="315386" y="127002"/>
                  <a:pt x="285753" y="112715"/>
                  <a:pt x="231778" y="92077"/>
                </a:cubicBezTo>
                <a:cubicBezTo>
                  <a:pt x="177803" y="71440"/>
                  <a:pt x="1061" y="-527"/>
                  <a:pt x="3" y="2"/>
                </a:cubicBezTo>
                <a:cubicBezTo>
                  <a:pt x="-1055" y="531"/>
                  <a:pt x="208495" y="84140"/>
                  <a:pt x="225428" y="95252"/>
                </a:cubicBezTo>
                <a:cubicBezTo>
                  <a:pt x="242361" y="106364"/>
                  <a:pt x="50803" y="58739"/>
                  <a:pt x="57153" y="60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A5D3B5-9213-351B-931A-D6C35B5374D5}"/>
              </a:ext>
            </a:extLst>
          </p:cNvPr>
          <p:cNvSpPr/>
          <p:nvPr/>
        </p:nvSpPr>
        <p:spPr>
          <a:xfrm>
            <a:off x="4673266" y="2320902"/>
            <a:ext cx="401229" cy="83026"/>
          </a:xfrm>
          <a:custGeom>
            <a:avLst/>
            <a:gdLst>
              <a:gd name="connsiteX0" fmla="*/ 334 w 401229"/>
              <a:gd name="connsiteY0" fmla="*/ 23 h 83026"/>
              <a:gd name="connsiteX1" fmla="*/ 117809 w 401229"/>
              <a:gd name="connsiteY1" fmla="*/ 41298 h 83026"/>
              <a:gd name="connsiteX2" fmla="*/ 311484 w 401229"/>
              <a:gd name="connsiteY2" fmla="*/ 44473 h 83026"/>
              <a:gd name="connsiteX3" fmla="*/ 282909 w 401229"/>
              <a:gd name="connsiteY3" fmla="*/ 41298 h 83026"/>
              <a:gd name="connsiteX4" fmla="*/ 400384 w 401229"/>
              <a:gd name="connsiteY4" fmla="*/ 82573 h 83026"/>
              <a:gd name="connsiteX5" fmla="*/ 324184 w 401229"/>
              <a:gd name="connsiteY5" fmla="*/ 63523 h 83026"/>
              <a:gd name="connsiteX6" fmla="*/ 117809 w 401229"/>
              <a:gd name="connsiteY6" fmla="*/ 66698 h 83026"/>
              <a:gd name="connsiteX7" fmla="*/ 314659 w 401229"/>
              <a:gd name="connsiteY7" fmla="*/ 41298 h 83026"/>
              <a:gd name="connsiteX8" fmla="*/ 152734 w 401229"/>
              <a:gd name="connsiteY8" fmla="*/ 47648 h 83026"/>
              <a:gd name="connsiteX9" fmla="*/ 334 w 401229"/>
              <a:gd name="connsiteY9" fmla="*/ 23 h 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229" h="83026">
                <a:moveTo>
                  <a:pt x="334" y="23"/>
                </a:moveTo>
                <a:cubicBezTo>
                  <a:pt x="-5487" y="-1035"/>
                  <a:pt x="65951" y="33890"/>
                  <a:pt x="117809" y="41298"/>
                </a:cubicBezTo>
                <a:cubicBezTo>
                  <a:pt x="169667" y="48706"/>
                  <a:pt x="283967" y="44473"/>
                  <a:pt x="311484" y="44473"/>
                </a:cubicBezTo>
                <a:cubicBezTo>
                  <a:pt x="339001" y="44473"/>
                  <a:pt x="268092" y="34948"/>
                  <a:pt x="282909" y="41298"/>
                </a:cubicBezTo>
                <a:cubicBezTo>
                  <a:pt x="297726" y="47648"/>
                  <a:pt x="393505" y="78869"/>
                  <a:pt x="400384" y="82573"/>
                </a:cubicBezTo>
                <a:cubicBezTo>
                  <a:pt x="407263" y="86277"/>
                  <a:pt x="371280" y="66169"/>
                  <a:pt x="324184" y="63523"/>
                </a:cubicBezTo>
                <a:cubicBezTo>
                  <a:pt x="277088" y="60877"/>
                  <a:pt x="119396" y="70402"/>
                  <a:pt x="117809" y="66698"/>
                </a:cubicBezTo>
                <a:cubicBezTo>
                  <a:pt x="116222" y="62994"/>
                  <a:pt x="308838" y="44473"/>
                  <a:pt x="314659" y="41298"/>
                </a:cubicBezTo>
                <a:cubicBezTo>
                  <a:pt x="320480" y="38123"/>
                  <a:pt x="197713" y="51352"/>
                  <a:pt x="152734" y="47648"/>
                </a:cubicBezTo>
                <a:cubicBezTo>
                  <a:pt x="107755" y="43944"/>
                  <a:pt x="6155" y="1081"/>
                  <a:pt x="3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F78ED68-89B5-FE0B-248F-89BA9FF0DB9D}"/>
              </a:ext>
            </a:extLst>
          </p:cNvPr>
          <p:cNvSpPr/>
          <p:nvPr/>
        </p:nvSpPr>
        <p:spPr>
          <a:xfrm>
            <a:off x="4466520" y="2346166"/>
            <a:ext cx="396898" cy="98584"/>
          </a:xfrm>
          <a:custGeom>
            <a:avLst/>
            <a:gdLst>
              <a:gd name="connsiteX0" fmla="*/ 705 w 396898"/>
              <a:gd name="connsiteY0" fmla="*/ 98584 h 98584"/>
              <a:gd name="connsiteX1" fmla="*/ 222955 w 396898"/>
              <a:gd name="connsiteY1" fmla="*/ 44609 h 98584"/>
              <a:gd name="connsiteX2" fmla="*/ 394405 w 396898"/>
              <a:gd name="connsiteY2" fmla="*/ 50959 h 98584"/>
              <a:gd name="connsiteX3" fmla="*/ 318205 w 396898"/>
              <a:gd name="connsiteY3" fmla="*/ 35084 h 98584"/>
              <a:gd name="connsiteX4" fmla="*/ 226130 w 396898"/>
              <a:gd name="connsiteY4" fmla="*/ 159 h 98584"/>
              <a:gd name="connsiteX5" fmla="*/ 276930 w 396898"/>
              <a:gd name="connsiteY5" fmla="*/ 22384 h 98584"/>
              <a:gd name="connsiteX6" fmla="*/ 242005 w 396898"/>
              <a:gd name="connsiteY6" fmla="*/ 28734 h 98584"/>
              <a:gd name="connsiteX7" fmla="*/ 194380 w 396898"/>
              <a:gd name="connsiteY7" fmla="*/ 9684 h 98584"/>
              <a:gd name="connsiteX8" fmla="*/ 238830 w 396898"/>
              <a:gd name="connsiteY8" fmla="*/ 38259 h 98584"/>
              <a:gd name="connsiteX9" fmla="*/ 168980 w 396898"/>
              <a:gd name="connsiteY9" fmla="*/ 41434 h 98584"/>
              <a:gd name="connsiteX10" fmla="*/ 105480 w 396898"/>
              <a:gd name="connsiteY10" fmla="*/ 41434 h 98584"/>
              <a:gd name="connsiteX11" fmla="*/ 149930 w 396898"/>
              <a:gd name="connsiteY11" fmla="*/ 44609 h 98584"/>
              <a:gd name="connsiteX12" fmla="*/ 705 w 396898"/>
              <a:gd name="connsiteY12" fmla="*/ 98584 h 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898" h="98584">
                <a:moveTo>
                  <a:pt x="705" y="98584"/>
                </a:moveTo>
                <a:cubicBezTo>
                  <a:pt x="12876" y="98584"/>
                  <a:pt x="157338" y="52546"/>
                  <a:pt x="222955" y="44609"/>
                </a:cubicBezTo>
                <a:cubicBezTo>
                  <a:pt x="288572" y="36672"/>
                  <a:pt x="378530" y="52546"/>
                  <a:pt x="394405" y="50959"/>
                </a:cubicBezTo>
                <a:cubicBezTo>
                  <a:pt x="410280" y="49371"/>
                  <a:pt x="346251" y="43551"/>
                  <a:pt x="318205" y="35084"/>
                </a:cubicBezTo>
                <a:cubicBezTo>
                  <a:pt x="290159" y="26617"/>
                  <a:pt x="233009" y="2276"/>
                  <a:pt x="226130" y="159"/>
                </a:cubicBezTo>
                <a:cubicBezTo>
                  <a:pt x="219251" y="-1958"/>
                  <a:pt x="274284" y="17622"/>
                  <a:pt x="276930" y="22384"/>
                </a:cubicBezTo>
                <a:cubicBezTo>
                  <a:pt x="279576" y="27146"/>
                  <a:pt x="255763" y="30851"/>
                  <a:pt x="242005" y="28734"/>
                </a:cubicBezTo>
                <a:cubicBezTo>
                  <a:pt x="228247" y="26617"/>
                  <a:pt x="194909" y="8097"/>
                  <a:pt x="194380" y="9684"/>
                </a:cubicBezTo>
                <a:cubicBezTo>
                  <a:pt x="193851" y="11271"/>
                  <a:pt x="243063" y="32967"/>
                  <a:pt x="238830" y="38259"/>
                </a:cubicBezTo>
                <a:cubicBezTo>
                  <a:pt x="234597" y="43551"/>
                  <a:pt x="191205" y="40905"/>
                  <a:pt x="168980" y="41434"/>
                </a:cubicBezTo>
                <a:cubicBezTo>
                  <a:pt x="146755" y="41963"/>
                  <a:pt x="108655" y="40905"/>
                  <a:pt x="105480" y="41434"/>
                </a:cubicBezTo>
                <a:cubicBezTo>
                  <a:pt x="102305" y="41963"/>
                  <a:pt x="162101" y="36672"/>
                  <a:pt x="149930" y="44609"/>
                </a:cubicBezTo>
                <a:cubicBezTo>
                  <a:pt x="137759" y="52546"/>
                  <a:pt x="-11466" y="98584"/>
                  <a:pt x="705" y="9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E553ED1-05DA-0758-B489-EB9C746DB4B1}"/>
              </a:ext>
            </a:extLst>
          </p:cNvPr>
          <p:cNvSpPr/>
          <p:nvPr/>
        </p:nvSpPr>
        <p:spPr>
          <a:xfrm>
            <a:off x="4952609" y="2384409"/>
            <a:ext cx="218387" cy="58147"/>
          </a:xfrm>
          <a:custGeom>
            <a:avLst/>
            <a:gdLst>
              <a:gd name="connsiteX0" fmla="*/ 391 w 218387"/>
              <a:gd name="connsiteY0" fmla="*/ 3191 h 58147"/>
              <a:gd name="connsiteX1" fmla="*/ 206766 w 218387"/>
              <a:gd name="connsiteY1" fmla="*/ 50816 h 58147"/>
              <a:gd name="connsiteX2" fmla="*/ 86116 w 218387"/>
              <a:gd name="connsiteY2" fmla="*/ 16 h 58147"/>
              <a:gd name="connsiteX3" fmla="*/ 216291 w 218387"/>
              <a:gd name="connsiteY3" fmla="*/ 57166 h 58147"/>
              <a:gd name="connsiteX4" fmla="*/ 155966 w 218387"/>
              <a:gd name="connsiteY4" fmla="*/ 34941 h 58147"/>
              <a:gd name="connsiteX5" fmla="*/ 391 w 218387"/>
              <a:gd name="connsiteY5" fmla="*/ 3191 h 5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87" h="58147">
                <a:moveTo>
                  <a:pt x="391" y="3191"/>
                </a:moveTo>
                <a:cubicBezTo>
                  <a:pt x="8858" y="5837"/>
                  <a:pt x="192479" y="51345"/>
                  <a:pt x="206766" y="50816"/>
                </a:cubicBezTo>
                <a:cubicBezTo>
                  <a:pt x="221054" y="50287"/>
                  <a:pt x="84528" y="-1042"/>
                  <a:pt x="86116" y="16"/>
                </a:cubicBezTo>
                <a:cubicBezTo>
                  <a:pt x="87704" y="1074"/>
                  <a:pt x="204649" y="51345"/>
                  <a:pt x="216291" y="57166"/>
                </a:cubicBezTo>
                <a:cubicBezTo>
                  <a:pt x="227933" y="62987"/>
                  <a:pt x="188774" y="41291"/>
                  <a:pt x="155966" y="34941"/>
                </a:cubicBezTo>
                <a:cubicBezTo>
                  <a:pt x="123158" y="28591"/>
                  <a:pt x="-8076" y="545"/>
                  <a:pt x="391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FB48D46-5112-EE02-1252-7C38342851D2}"/>
              </a:ext>
            </a:extLst>
          </p:cNvPr>
          <p:cNvSpPr/>
          <p:nvPr/>
        </p:nvSpPr>
        <p:spPr>
          <a:xfrm>
            <a:off x="4504138" y="2384415"/>
            <a:ext cx="385636" cy="45527"/>
          </a:xfrm>
          <a:custGeom>
            <a:avLst/>
            <a:gdLst>
              <a:gd name="connsiteX0" fmla="*/ 1187 w 385636"/>
              <a:gd name="connsiteY0" fmla="*/ 41285 h 45527"/>
              <a:gd name="connsiteX1" fmla="*/ 109137 w 385636"/>
              <a:gd name="connsiteY1" fmla="*/ 44460 h 45527"/>
              <a:gd name="connsiteX2" fmla="*/ 258362 w 385636"/>
              <a:gd name="connsiteY2" fmla="*/ 22235 h 45527"/>
              <a:gd name="connsiteX3" fmla="*/ 385362 w 385636"/>
              <a:gd name="connsiteY3" fmla="*/ 10 h 45527"/>
              <a:gd name="connsiteX4" fmla="*/ 286937 w 385636"/>
              <a:gd name="connsiteY4" fmla="*/ 19060 h 45527"/>
              <a:gd name="connsiteX5" fmla="*/ 115487 w 385636"/>
              <a:gd name="connsiteY5" fmla="*/ 3185 h 45527"/>
              <a:gd name="connsiteX6" fmla="*/ 248837 w 385636"/>
              <a:gd name="connsiteY6" fmla="*/ 19060 h 45527"/>
              <a:gd name="connsiteX7" fmla="*/ 178987 w 385636"/>
              <a:gd name="connsiteY7" fmla="*/ 34935 h 45527"/>
              <a:gd name="connsiteX8" fmla="*/ 1187 w 385636"/>
              <a:gd name="connsiteY8" fmla="*/ 41285 h 4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636" h="45527">
                <a:moveTo>
                  <a:pt x="1187" y="41285"/>
                </a:moveTo>
                <a:cubicBezTo>
                  <a:pt x="-10455" y="42872"/>
                  <a:pt x="66275" y="47635"/>
                  <a:pt x="109137" y="44460"/>
                </a:cubicBezTo>
                <a:cubicBezTo>
                  <a:pt x="151999" y="41285"/>
                  <a:pt x="212325" y="29643"/>
                  <a:pt x="258362" y="22235"/>
                </a:cubicBezTo>
                <a:cubicBezTo>
                  <a:pt x="304400" y="14827"/>
                  <a:pt x="380600" y="539"/>
                  <a:pt x="385362" y="10"/>
                </a:cubicBezTo>
                <a:cubicBezTo>
                  <a:pt x="390125" y="-519"/>
                  <a:pt x="331916" y="18531"/>
                  <a:pt x="286937" y="19060"/>
                </a:cubicBezTo>
                <a:cubicBezTo>
                  <a:pt x="241958" y="19589"/>
                  <a:pt x="121837" y="3185"/>
                  <a:pt x="115487" y="3185"/>
                </a:cubicBezTo>
                <a:cubicBezTo>
                  <a:pt x="109137" y="3185"/>
                  <a:pt x="238254" y="13768"/>
                  <a:pt x="248837" y="19060"/>
                </a:cubicBezTo>
                <a:cubicBezTo>
                  <a:pt x="259420" y="24352"/>
                  <a:pt x="216558" y="30702"/>
                  <a:pt x="178987" y="34935"/>
                </a:cubicBezTo>
                <a:cubicBezTo>
                  <a:pt x="141416" y="39168"/>
                  <a:pt x="12829" y="39698"/>
                  <a:pt x="1187" y="4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AB9886A-BF49-D3C2-E38A-02286F4396E5}"/>
              </a:ext>
            </a:extLst>
          </p:cNvPr>
          <p:cNvSpPr/>
          <p:nvPr/>
        </p:nvSpPr>
        <p:spPr>
          <a:xfrm>
            <a:off x="4809832" y="2381214"/>
            <a:ext cx="317793" cy="44486"/>
          </a:xfrm>
          <a:custGeom>
            <a:avLst/>
            <a:gdLst>
              <a:gd name="connsiteX0" fmla="*/ 293 w 317793"/>
              <a:gd name="connsiteY0" fmla="*/ 31786 h 44486"/>
              <a:gd name="connsiteX1" fmla="*/ 200318 w 317793"/>
              <a:gd name="connsiteY1" fmla="*/ 36 h 44486"/>
              <a:gd name="connsiteX2" fmla="*/ 168568 w 317793"/>
              <a:gd name="connsiteY2" fmla="*/ 25436 h 44486"/>
              <a:gd name="connsiteX3" fmla="*/ 257468 w 317793"/>
              <a:gd name="connsiteY3" fmla="*/ 25436 h 44486"/>
              <a:gd name="connsiteX4" fmla="*/ 213018 w 317793"/>
              <a:gd name="connsiteY4" fmla="*/ 44486 h 44486"/>
              <a:gd name="connsiteX5" fmla="*/ 289218 w 317793"/>
              <a:gd name="connsiteY5" fmla="*/ 25436 h 44486"/>
              <a:gd name="connsiteX6" fmla="*/ 317793 w 317793"/>
              <a:gd name="connsiteY6" fmla="*/ 31786 h 44486"/>
              <a:gd name="connsiteX7" fmla="*/ 193968 w 317793"/>
              <a:gd name="connsiteY7" fmla="*/ 28611 h 44486"/>
              <a:gd name="connsiteX8" fmla="*/ 155868 w 317793"/>
              <a:gd name="connsiteY8" fmla="*/ 6386 h 44486"/>
              <a:gd name="connsiteX9" fmla="*/ 293 w 317793"/>
              <a:gd name="connsiteY9" fmla="*/ 31786 h 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93" h="44486">
                <a:moveTo>
                  <a:pt x="293" y="31786"/>
                </a:moveTo>
                <a:cubicBezTo>
                  <a:pt x="7701" y="30728"/>
                  <a:pt x="172272" y="1094"/>
                  <a:pt x="200318" y="36"/>
                </a:cubicBezTo>
                <a:cubicBezTo>
                  <a:pt x="228364" y="-1022"/>
                  <a:pt x="159043" y="21203"/>
                  <a:pt x="168568" y="25436"/>
                </a:cubicBezTo>
                <a:cubicBezTo>
                  <a:pt x="178093" y="29669"/>
                  <a:pt x="250060" y="22261"/>
                  <a:pt x="257468" y="25436"/>
                </a:cubicBezTo>
                <a:cubicBezTo>
                  <a:pt x="264876" y="28611"/>
                  <a:pt x="207726" y="44486"/>
                  <a:pt x="213018" y="44486"/>
                </a:cubicBezTo>
                <a:cubicBezTo>
                  <a:pt x="218310" y="44486"/>
                  <a:pt x="271756" y="27553"/>
                  <a:pt x="289218" y="25436"/>
                </a:cubicBezTo>
                <a:cubicBezTo>
                  <a:pt x="306680" y="23319"/>
                  <a:pt x="317793" y="31786"/>
                  <a:pt x="317793" y="31786"/>
                </a:cubicBezTo>
                <a:cubicBezTo>
                  <a:pt x="301918" y="32315"/>
                  <a:pt x="220956" y="32844"/>
                  <a:pt x="193968" y="28611"/>
                </a:cubicBezTo>
                <a:cubicBezTo>
                  <a:pt x="166981" y="24378"/>
                  <a:pt x="183914" y="6386"/>
                  <a:pt x="155868" y="6386"/>
                </a:cubicBezTo>
                <a:cubicBezTo>
                  <a:pt x="127822" y="6386"/>
                  <a:pt x="-7115" y="32844"/>
                  <a:pt x="293" y="3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6AAD27E-4550-04DE-D424-442CEAB391F0}"/>
              </a:ext>
            </a:extLst>
          </p:cNvPr>
          <p:cNvSpPr/>
          <p:nvPr/>
        </p:nvSpPr>
        <p:spPr>
          <a:xfrm>
            <a:off x="4574960" y="2416149"/>
            <a:ext cx="467065" cy="48753"/>
          </a:xfrm>
          <a:custGeom>
            <a:avLst/>
            <a:gdLst>
              <a:gd name="connsiteX0" fmla="*/ 215 w 467065"/>
              <a:gd name="connsiteY0" fmla="*/ 6376 h 48753"/>
              <a:gd name="connsiteX1" fmla="*/ 108165 w 467065"/>
              <a:gd name="connsiteY1" fmla="*/ 31776 h 48753"/>
              <a:gd name="connsiteX2" fmla="*/ 178015 w 467065"/>
              <a:gd name="connsiteY2" fmla="*/ 47651 h 48753"/>
              <a:gd name="connsiteX3" fmla="*/ 247865 w 467065"/>
              <a:gd name="connsiteY3" fmla="*/ 38126 h 48753"/>
              <a:gd name="connsiteX4" fmla="*/ 257390 w 467065"/>
              <a:gd name="connsiteY4" fmla="*/ 26 h 48753"/>
              <a:gd name="connsiteX5" fmla="*/ 251040 w 467065"/>
              <a:gd name="connsiteY5" fmla="*/ 44476 h 48753"/>
              <a:gd name="connsiteX6" fmla="*/ 336765 w 467065"/>
              <a:gd name="connsiteY6" fmla="*/ 44476 h 48753"/>
              <a:gd name="connsiteX7" fmla="*/ 406615 w 467065"/>
              <a:gd name="connsiteY7" fmla="*/ 22251 h 48753"/>
              <a:gd name="connsiteX8" fmla="*/ 466940 w 467065"/>
              <a:gd name="connsiteY8" fmla="*/ 6376 h 48753"/>
              <a:gd name="connsiteX9" fmla="*/ 416140 w 467065"/>
              <a:gd name="connsiteY9" fmla="*/ 28601 h 48753"/>
              <a:gd name="connsiteX10" fmla="*/ 231990 w 467065"/>
              <a:gd name="connsiteY10" fmla="*/ 44476 h 48753"/>
              <a:gd name="connsiteX11" fmla="*/ 143090 w 467065"/>
              <a:gd name="connsiteY11" fmla="*/ 38126 h 48753"/>
              <a:gd name="connsiteX12" fmla="*/ 215 w 467065"/>
              <a:gd name="connsiteY12" fmla="*/ 6376 h 4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065" h="48753">
                <a:moveTo>
                  <a:pt x="215" y="6376"/>
                </a:moveTo>
                <a:cubicBezTo>
                  <a:pt x="-5606" y="5318"/>
                  <a:pt x="108165" y="31776"/>
                  <a:pt x="108165" y="31776"/>
                </a:cubicBezTo>
                <a:cubicBezTo>
                  <a:pt x="137798" y="38655"/>
                  <a:pt x="154732" y="46593"/>
                  <a:pt x="178015" y="47651"/>
                </a:cubicBezTo>
                <a:cubicBezTo>
                  <a:pt x="201298" y="48709"/>
                  <a:pt x="234636" y="46063"/>
                  <a:pt x="247865" y="38126"/>
                </a:cubicBezTo>
                <a:cubicBezTo>
                  <a:pt x="261094" y="30189"/>
                  <a:pt x="256861" y="-1032"/>
                  <a:pt x="257390" y="26"/>
                </a:cubicBezTo>
                <a:cubicBezTo>
                  <a:pt x="257919" y="1084"/>
                  <a:pt x="237811" y="37068"/>
                  <a:pt x="251040" y="44476"/>
                </a:cubicBezTo>
                <a:cubicBezTo>
                  <a:pt x="264269" y="51884"/>
                  <a:pt x="310836" y="48180"/>
                  <a:pt x="336765" y="44476"/>
                </a:cubicBezTo>
                <a:cubicBezTo>
                  <a:pt x="362694" y="40772"/>
                  <a:pt x="384919" y="28601"/>
                  <a:pt x="406615" y="22251"/>
                </a:cubicBezTo>
                <a:cubicBezTo>
                  <a:pt x="428311" y="15901"/>
                  <a:pt x="465352" y="5318"/>
                  <a:pt x="466940" y="6376"/>
                </a:cubicBezTo>
                <a:cubicBezTo>
                  <a:pt x="468528" y="7434"/>
                  <a:pt x="455298" y="22251"/>
                  <a:pt x="416140" y="28601"/>
                </a:cubicBezTo>
                <a:cubicBezTo>
                  <a:pt x="376982" y="34951"/>
                  <a:pt x="277498" y="42889"/>
                  <a:pt x="231990" y="44476"/>
                </a:cubicBezTo>
                <a:cubicBezTo>
                  <a:pt x="186482" y="46064"/>
                  <a:pt x="176427" y="42888"/>
                  <a:pt x="143090" y="38126"/>
                </a:cubicBezTo>
                <a:cubicBezTo>
                  <a:pt x="109753" y="33364"/>
                  <a:pt x="6036" y="7434"/>
                  <a:pt x="215" y="6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6B2750E-1162-B7F3-75C2-E1483C18DB9D}"/>
              </a:ext>
            </a:extLst>
          </p:cNvPr>
          <p:cNvSpPr/>
          <p:nvPr/>
        </p:nvSpPr>
        <p:spPr>
          <a:xfrm>
            <a:off x="4619589" y="2400300"/>
            <a:ext cx="105312" cy="66748"/>
          </a:xfrm>
          <a:custGeom>
            <a:avLst/>
            <a:gdLst>
              <a:gd name="connsiteX0" fmla="*/ 95286 w 105312"/>
              <a:gd name="connsiteY0" fmla="*/ 0 h 66748"/>
              <a:gd name="connsiteX1" fmla="*/ 88936 w 105312"/>
              <a:gd name="connsiteY1" fmla="*/ 53975 h 66748"/>
              <a:gd name="connsiteX2" fmla="*/ 104811 w 105312"/>
              <a:gd name="connsiteY2" fmla="*/ 66675 h 66748"/>
              <a:gd name="connsiteX3" fmla="*/ 66711 w 105312"/>
              <a:gd name="connsiteY3" fmla="*/ 50800 h 66748"/>
              <a:gd name="connsiteX4" fmla="*/ 36 w 105312"/>
              <a:gd name="connsiteY4" fmla="*/ 47625 h 66748"/>
              <a:gd name="connsiteX5" fmla="*/ 76236 w 105312"/>
              <a:gd name="connsiteY5" fmla="*/ 53975 h 66748"/>
              <a:gd name="connsiteX6" fmla="*/ 95286 w 105312"/>
              <a:gd name="connsiteY6" fmla="*/ 0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12" h="66748">
                <a:moveTo>
                  <a:pt x="95286" y="0"/>
                </a:moveTo>
                <a:cubicBezTo>
                  <a:pt x="97403" y="0"/>
                  <a:pt x="88936" y="53975"/>
                  <a:pt x="88936" y="53975"/>
                </a:cubicBezTo>
                <a:cubicBezTo>
                  <a:pt x="90523" y="65087"/>
                  <a:pt x="108515" y="67204"/>
                  <a:pt x="104811" y="66675"/>
                </a:cubicBezTo>
                <a:cubicBezTo>
                  <a:pt x="101107" y="66146"/>
                  <a:pt x="84173" y="53975"/>
                  <a:pt x="66711" y="50800"/>
                </a:cubicBezTo>
                <a:cubicBezTo>
                  <a:pt x="49248" y="47625"/>
                  <a:pt x="-1551" y="47096"/>
                  <a:pt x="36" y="47625"/>
                </a:cubicBezTo>
                <a:cubicBezTo>
                  <a:pt x="1623" y="48154"/>
                  <a:pt x="61948" y="58738"/>
                  <a:pt x="76236" y="53975"/>
                </a:cubicBezTo>
                <a:cubicBezTo>
                  <a:pt x="90524" y="49212"/>
                  <a:pt x="93169" y="0"/>
                  <a:pt x="95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BC4209C-9591-7EEB-3B56-C7B27D7B50AB}"/>
              </a:ext>
            </a:extLst>
          </p:cNvPr>
          <p:cNvSpPr/>
          <p:nvPr/>
        </p:nvSpPr>
        <p:spPr>
          <a:xfrm>
            <a:off x="4918070" y="2384344"/>
            <a:ext cx="117555" cy="76460"/>
          </a:xfrm>
          <a:custGeom>
            <a:avLst/>
            <a:gdLst>
              <a:gd name="connsiteX0" fmla="*/ 5 w 117555"/>
              <a:gd name="connsiteY0" fmla="*/ 81 h 76460"/>
              <a:gd name="connsiteX1" fmla="*/ 34930 w 117555"/>
              <a:gd name="connsiteY1" fmla="*/ 60406 h 76460"/>
              <a:gd name="connsiteX2" fmla="*/ 22230 w 117555"/>
              <a:gd name="connsiteY2" fmla="*/ 73106 h 76460"/>
              <a:gd name="connsiteX3" fmla="*/ 117480 w 117555"/>
              <a:gd name="connsiteY3" fmla="*/ 50881 h 76460"/>
              <a:gd name="connsiteX4" fmla="*/ 38105 w 117555"/>
              <a:gd name="connsiteY4" fmla="*/ 76281 h 76460"/>
              <a:gd name="connsiteX5" fmla="*/ 5 w 117555"/>
              <a:gd name="connsiteY5" fmla="*/ 81 h 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55" h="76460">
                <a:moveTo>
                  <a:pt x="5" y="81"/>
                </a:moveTo>
                <a:cubicBezTo>
                  <a:pt x="-524" y="-2565"/>
                  <a:pt x="34930" y="60406"/>
                  <a:pt x="34930" y="60406"/>
                </a:cubicBezTo>
                <a:cubicBezTo>
                  <a:pt x="38634" y="72577"/>
                  <a:pt x="8472" y="74693"/>
                  <a:pt x="22230" y="73106"/>
                </a:cubicBezTo>
                <a:cubicBezTo>
                  <a:pt x="35988" y="71519"/>
                  <a:pt x="114834" y="50352"/>
                  <a:pt x="117480" y="50881"/>
                </a:cubicBezTo>
                <a:cubicBezTo>
                  <a:pt x="120126" y="51410"/>
                  <a:pt x="52392" y="78927"/>
                  <a:pt x="38105" y="76281"/>
                </a:cubicBezTo>
                <a:cubicBezTo>
                  <a:pt x="23818" y="73635"/>
                  <a:pt x="534" y="2727"/>
                  <a:pt x="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61E73A4-7AD5-7347-97C3-1CEE7E36E7C7}"/>
              </a:ext>
            </a:extLst>
          </p:cNvPr>
          <p:cNvSpPr/>
          <p:nvPr/>
        </p:nvSpPr>
        <p:spPr>
          <a:xfrm>
            <a:off x="5152445" y="2304307"/>
            <a:ext cx="80065" cy="184448"/>
          </a:xfrm>
          <a:custGeom>
            <a:avLst/>
            <a:gdLst>
              <a:gd name="connsiteX0" fmla="*/ 580 w 80065"/>
              <a:gd name="connsiteY0" fmla="*/ 3918 h 184448"/>
              <a:gd name="connsiteX1" fmla="*/ 76780 w 80065"/>
              <a:gd name="connsiteY1" fmla="*/ 178543 h 184448"/>
              <a:gd name="connsiteX2" fmla="*/ 67255 w 80065"/>
              <a:gd name="connsiteY2" fmla="*/ 134093 h 184448"/>
              <a:gd name="connsiteX3" fmla="*/ 76780 w 80065"/>
              <a:gd name="connsiteY3" fmla="*/ 42018 h 184448"/>
              <a:gd name="connsiteX4" fmla="*/ 67255 w 80065"/>
              <a:gd name="connsiteY4" fmla="*/ 118218 h 184448"/>
              <a:gd name="connsiteX5" fmla="*/ 41855 w 80065"/>
              <a:gd name="connsiteY5" fmla="*/ 61068 h 184448"/>
              <a:gd name="connsiteX6" fmla="*/ 580 w 80065"/>
              <a:gd name="connsiteY6" fmla="*/ 3918 h 1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" h="184448">
                <a:moveTo>
                  <a:pt x="580" y="3918"/>
                </a:moveTo>
                <a:cubicBezTo>
                  <a:pt x="6401" y="23497"/>
                  <a:pt x="65668" y="156847"/>
                  <a:pt x="76780" y="178543"/>
                </a:cubicBezTo>
                <a:cubicBezTo>
                  <a:pt x="87892" y="200239"/>
                  <a:pt x="67255" y="156847"/>
                  <a:pt x="67255" y="134093"/>
                </a:cubicBezTo>
                <a:cubicBezTo>
                  <a:pt x="67255" y="111339"/>
                  <a:pt x="76780" y="44664"/>
                  <a:pt x="76780" y="42018"/>
                </a:cubicBezTo>
                <a:cubicBezTo>
                  <a:pt x="76780" y="39372"/>
                  <a:pt x="73076" y="115043"/>
                  <a:pt x="67255" y="118218"/>
                </a:cubicBezTo>
                <a:cubicBezTo>
                  <a:pt x="61434" y="121393"/>
                  <a:pt x="49263" y="78530"/>
                  <a:pt x="41855" y="61068"/>
                </a:cubicBezTo>
                <a:cubicBezTo>
                  <a:pt x="34447" y="43606"/>
                  <a:pt x="-5241" y="-15661"/>
                  <a:pt x="580" y="3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950133-64EF-31AC-FB7D-A210D792597B}"/>
              </a:ext>
            </a:extLst>
          </p:cNvPr>
          <p:cNvSpPr/>
          <p:nvPr/>
        </p:nvSpPr>
        <p:spPr>
          <a:xfrm>
            <a:off x="4595564" y="2476495"/>
            <a:ext cx="278995" cy="67226"/>
          </a:xfrm>
          <a:custGeom>
            <a:avLst/>
            <a:gdLst>
              <a:gd name="connsiteX0" fmla="*/ 1836 w 278995"/>
              <a:gd name="connsiteY0" fmla="*/ 5 h 67226"/>
              <a:gd name="connsiteX1" fmla="*/ 227261 w 278995"/>
              <a:gd name="connsiteY1" fmla="*/ 44455 h 67226"/>
              <a:gd name="connsiteX2" fmla="*/ 278061 w 278995"/>
              <a:gd name="connsiteY2" fmla="*/ 53980 h 67226"/>
              <a:gd name="connsiteX3" fmla="*/ 201861 w 278995"/>
              <a:gd name="connsiteY3" fmla="*/ 66680 h 67226"/>
              <a:gd name="connsiteX4" fmla="*/ 78036 w 278995"/>
              <a:gd name="connsiteY4" fmla="*/ 63505 h 67226"/>
              <a:gd name="connsiteX5" fmla="*/ 243136 w 278995"/>
              <a:gd name="connsiteY5" fmla="*/ 50805 h 67226"/>
              <a:gd name="connsiteX6" fmla="*/ 125661 w 278995"/>
              <a:gd name="connsiteY6" fmla="*/ 41280 h 67226"/>
              <a:gd name="connsiteX7" fmla="*/ 1836 w 278995"/>
              <a:gd name="connsiteY7" fmla="*/ 5 h 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95" h="67226">
                <a:moveTo>
                  <a:pt x="1836" y="5"/>
                </a:moveTo>
                <a:cubicBezTo>
                  <a:pt x="18769" y="534"/>
                  <a:pt x="227261" y="44455"/>
                  <a:pt x="227261" y="44455"/>
                </a:cubicBezTo>
                <a:cubicBezTo>
                  <a:pt x="273298" y="53451"/>
                  <a:pt x="282294" y="50276"/>
                  <a:pt x="278061" y="53980"/>
                </a:cubicBezTo>
                <a:cubicBezTo>
                  <a:pt x="273828" y="57684"/>
                  <a:pt x="235198" y="65093"/>
                  <a:pt x="201861" y="66680"/>
                </a:cubicBezTo>
                <a:cubicBezTo>
                  <a:pt x="168524" y="68267"/>
                  <a:pt x="71157" y="66151"/>
                  <a:pt x="78036" y="63505"/>
                </a:cubicBezTo>
                <a:cubicBezTo>
                  <a:pt x="84915" y="60859"/>
                  <a:pt x="235199" y="54509"/>
                  <a:pt x="243136" y="50805"/>
                </a:cubicBezTo>
                <a:cubicBezTo>
                  <a:pt x="251073" y="47101"/>
                  <a:pt x="161644" y="47630"/>
                  <a:pt x="125661" y="41280"/>
                </a:cubicBezTo>
                <a:cubicBezTo>
                  <a:pt x="89678" y="34930"/>
                  <a:pt x="-15097" y="-524"/>
                  <a:pt x="183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F1D399A-EB0C-B369-44C4-57089023E6C7}"/>
              </a:ext>
            </a:extLst>
          </p:cNvPr>
          <p:cNvSpPr/>
          <p:nvPr/>
        </p:nvSpPr>
        <p:spPr>
          <a:xfrm>
            <a:off x="4933597" y="2444526"/>
            <a:ext cx="261669" cy="127321"/>
          </a:xfrm>
          <a:custGeom>
            <a:avLst/>
            <a:gdLst>
              <a:gd name="connsiteX0" fmla="*/ 353 w 261669"/>
              <a:gd name="connsiteY0" fmla="*/ 127224 h 127321"/>
              <a:gd name="connsiteX1" fmla="*/ 136878 w 261669"/>
              <a:gd name="connsiteY1" fmla="*/ 47849 h 127321"/>
              <a:gd name="connsiteX2" fmla="*/ 98778 w 261669"/>
              <a:gd name="connsiteY2" fmla="*/ 82774 h 127321"/>
              <a:gd name="connsiteX3" fmla="*/ 136878 w 261669"/>
              <a:gd name="connsiteY3" fmla="*/ 19274 h 127321"/>
              <a:gd name="connsiteX4" fmla="*/ 260703 w 261669"/>
              <a:gd name="connsiteY4" fmla="*/ 224 h 127321"/>
              <a:gd name="connsiteX5" fmla="*/ 184503 w 261669"/>
              <a:gd name="connsiteY5" fmla="*/ 28799 h 127321"/>
              <a:gd name="connsiteX6" fmla="*/ 353 w 261669"/>
              <a:gd name="connsiteY6" fmla="*/ 127224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9" h="127321">
                <a:moveTo>
                  <a:pt x="353" y="127224"/>
                </a:moveTo>
                <a:cubicBezTo>
                  <a:pt x="-7585" y="130399"/>
                  <a:pt x="120474" y="55257"/>
                  <a:pt x="136878" y="47849"/>
                </a:cubicBezTo>
                <a:cubicBezTo>
                  <a:pt x="153282" y="40441"/>
                  <a:pt x="98778" y="87536"/>
                  <a:pt x="98778" y="82774"/>
                </a:cubicBezTo>
                <a:cubicBezTo>
                  <a:pt x="98778" y="78012"/>
                  <a:pt x="109891" y="33032"/>
                  <a:pt x="136878" y="19274"/>
                </a:cubicBezTo>
                <a:cubicBezTo>
                  <a:pt x="163866" y="5516"/>
                  <a:pt x="252765" y="-1364"/>
                  <a:pt x="260703" y="224"/>
                </a:cubicBezTo>
                <a:cubicBezTo>
                  <a:pt x="268641" y="1812"/>
                  <a:pt x="226307" y="9749"/>
                  <a:pt x="184503" y="28799"/>
                </a:cubicBezTo>
                <a:cubicBezTo>
                  <a:pt x="142699" y="47849"/>
                  <a:pt x="8291" y="124049"/>
                  <a:pt x="353" y="12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AB69E68-969C-C36E-84EB-67B111F799F8}"/>
              </a:ext>
            </a:extLst>
          </p:cNvPr>
          <p:cNvSpPr/>
          <p:nvPr/>
        </p:nvSpPr>
        <p:spPr>
          <a:xfrm>
            <a:off x="4562435" y="2492212"/>
            <a:ext cx="375212" cy="108331"/>
          </a:xfrm>
          <a:custGeom>
            <a:avLst/>
            <a:gdLst>
              <a:gd name="connsiteX0" fmla="*/ 40 w 375212"/>
              <a:gd name="connsiteY0" fmla="*/ 163 h 108331"/>
              <a:gd name="connsiteX1" fmla="*/ 219115 w 375212"/>
              <a:gd name="connsiteY1" fmla="*/ 104938 h 108331"/>
              <a:gd name="connsiteX2" fmla="*/ 209590 w 375212"/>
              <a:gd name="connsiteY2" fmla="*/ 82713 h 108331"/>
              <a:gd name="connsiteX3" fmla="*/ 374690 w 375212"/>
              <a:gd name="connsiteY3" fmla="*/ 82713 h 108331"/>
              <a:gd name="connsiteX4" fmla="*/ 263565 w 375212"/>
              <a:gd name="connsiteY4" fmla="*/ 73188 h 108331"/>
              <a:gd name="connsiteX5" fmla="*/ 314365 w 375212"/>
              <a:gd name="connsiteY5" fmla="*/ 22388 h 108331"/>
              <a:gd name="connsiteX6" fmla="*/ 250865 w 375212"/>
              <a:gd name="connsiteY6" fmla="*/ 60488 h 108331"/>
              <a:gd name="connsiteX7" fmla="*/ 130215 w 375212"/>
              <a:gd name="connsiteY7" fmla="*/ 38263 h 108331"/>
              <a:gd name="connsiteX8" fmla="*/ 200065 w 375212"/>
              <a:gd name="connsiteY8" fmla="*/ 79538 h 108331"/>
              <a:gd name="connsiteX9" fmla="*/ 40 w 375212"/>
              <a:gd name="connsiteY9" fmla="*/ 163 h 1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12" h="108331">
                <a:moveTo>
                  <a:pt x="40" y="163"/>
                </a:moveTo>
                <a:cubicBezTo>
                  <a:pt x="3215" y="4396"/>
                  <a:pt x="184190" y="91180"/>
                  <a:pt x="219115" y="104938"/>
                </a:cubicBezTo>
                <a:cubicBezTo>
                  <a:pt x="254040" y="118696"/>
                  <a:pt x="183661" y="86417"/>
                  <a:pt x="209590" y="82713"/>
                </a:cubicBezTo>
                <a:cubicBezTo>
                  <a:pt x="235519" y="79009"/>
                  <a:pt x="365694" y="84300"/>
                  <a:pt x="374690" y="82713"/>
                </a:cubicBezTo>
                <a:cubicBezTo>
                  <a:pt x="383686" y="81126"/>
                  <a:pt x="273619" y="83242"/>
                  <a:pt x="263565" y="73188"/>
                </a:cubicBezTo>
                <a:cubicBezTo>
                  <a:pt x="253511" y="63134"/>
                  <a:pt x="316482" y="24505"/>
                  <a:pt x="314365" y="22388"/>
                </a:cubicBezTo>
                <a:cubicBezTo>
                  <a:pt x="312248" y="20271"/>
                  <a:pt x="281557" y="57842"/>
                  <a:pt x="250865" y="60488"/>
                </a:cubicBezTo>
                <a:cubicBezTo>
                  <a:pt x="220173" y="63134"/>
                  <a:pt x="138682" y="35088"/>
                  <a:pt x="130215" y="38263"/>
                </a:cubicBezTo>
                <a:cubicBezTo>
                  <a:pt x="121748" y="41438"/>
                  <a:pt x="216469" y="83771"/>
                  <a:pt x="200065" y="79538"/>
                </a:cubicBezTo>
                <a:cubicBezTo>
                  <a:pt x="183661" y="75305"/>
                  <a:pt x="-3135" y="-4070"/>
                  <a:pt x="4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DC3E239-CAE5-C7F3-4FCA-B077C2C852EE}"/>
              </a:ext>
            </a:extLst>
          </p:cNvPr>
          <p:cNvSpPr/>
          <p:nvPr/>
        </p:nvSpPr>
        <p:spPr>
          <a:xfrm>
            <a:off x="4869624" y="2434487"/>
            <a:ext cx="310631" cy="147403"/>
          </a:xfrm>
          <a:custGeom>
            <a:avLst/>
            <a:gdLst>
              <a:gd name="connsiteX0" fmla="*/ 308801 w 310631"/>
              <a:gd name="connsiteY0" fmla="*/ 738 h 147403"/>
              <a:gd name="connsiteX1" fmla="*/ 238951 w 310631"/>
              <a:gd name="connsiteY1" fmla="*/ 54713 h 147403"/>
              <a:gd name="connsiteX2" fmla="*/ 153226 w 310631"/>
              <a:gd name="connsiteY2" fmla="*/ 146788 h 147403"/>
              <a:gd name="connsiteX3" fmla="*/ 188151 w 310631"/>
              <a:gd name="connsiteY3" fmla="*/ 95988 h 147403"/>
              <a:gd name="connsiteX4" fmla="*/ 118301 w 310631"/>
              <a:gd name="connsiteY4" fmla="*/ 118213 h 147403"/>
              <a:gd name="connsiteX5" fmla="*/ 134176 w 310631"/>
              <a:gd name="connsiteY5" fmla="*/ 83288 h 147403"/>
              <a:gd name="connsiteX6" fmla="*/ 826 w 310631"/>
              <a:gd name="connsiteY6" fmla="*/ 115038 h 147403"/>
              <a:gd name="connsiteX7" fmla="*/ 207201 w 310631"/>
              <a:gd name="connsiteY7" fmla="*/ 70588 h 147403"/>
              <a:gd name="connsiteX8" fmla="*/ 162751 w 310631"/>
              <a:gd name="connsiteY8" fmla="*/ 92813 h 147403"/>
              <a:gd name="connsiteX9" fmla="*/ 308801 w 310631"/>
              <a:gd name="connsiteY9" fmla="*/ 738 h 1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31" h="147403">
                <a:moveTo>
                  <a:pt x="308801" y="738"/>
                </a:moveTo>
                <a:cubicBezTo>
                  <a:pt x="321501" y="-5612"/>
                  <a:pt x="264880" y="30371"/>
                  <a:pt x="238951" y="54713"/>
                </a:cubicBezTo>
                <a:cubicBezTo>
                  <a:pt x="213022" y="79055"/>
                  <a:pt x="161693" y="139909"/>
                  <a:pt x="153226" y="146788"/>
                </a:cubicBezTo>
                <a:cubicBezTo>
                  <a:pt x="144759" y="153667"/>
                  <a:pt x="193972" y="100750"/>
                  <a:pt x="188151" y="95988"/>
                </a:cubicBezTo>
                <a:cubicBezTo>
                  <a:pt x="182330" y="91226"/>
                  <a:pt x="127297" y="120330"/>
                  <a:pt x="118301" y="118213"/>
                </a:cubicBezTo>
                <a:cubicBezTo>
                  <a:pt x="109305" y="116096"/>
                  <a:pt x="153755" y="83817"/>
                  <a:pt x="134176" y="83288"/>
                </a:cubicBezTo>
                <a:cubicBezTo>
                  <a:pt x="114597" y="82759"/>
                  <a:pt x="-11345" y="117155"/>
                  <a:pt x="826" y="115038"/>
                </a:cubicBezTo>
                <a:cubicBezTo>
                  <a:pt x="12997" y="112921"/>
                  <a:pt x="180214" y="74292"/>
                  <a:pt x="207201" y="70588"/>
                </a:cubicBezTo>
                <a:cubicBezTo>
                  <a:pt x="234188" y="66884"/>
                  <a:pt x="152168" y="100750"/>
                  <a:pt x="162751" y="92813"/>
                </a:cubicBezTo>
                <a:cubicBezTo>
                  <a:pt x="173334" y="84876"/>
                  <a:pt x="296101" y="7088"/>
                  <a:pt x="30880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2549AEA-3096-D00D-C093-481F1AF180FE}"/>
              </a:ext>
            </a:extLst>
          </p:cNvPr>
          <p:cNvSpPr/>
          <p:nvPr/>
        </p:nvSpPr>
        <p:spPr>
          <a:xfrm>
            <a:off x="4570933" y="2481287"/>
            <a:ext cx="389163" cy="127138"/>
          </a:xfrm>
          <a:custGeom>
            <a:avLst/>
            <a:gdLst>
              <a:gd name="connsiteX0" fmla="*/ 1067 w 389163"/>
              <a:gd name="connsiteY0" fmla="*/ 1563 h 127138"/>
              <a:gd name="connsiteX1" fmla="*/ 175692 w 389163"/>
              <a:gd name="connsiteY1" fmla="*/ 115863 h 127138"/>
              <a:gd name="connsiteX2" fmla="*/ 226492 w 389163"/>
              <a:gd name="connsiteY2" fmla="*/ 122213 h 127138"/>
              <a:gd name="connsiteX3" fmla="*/ 204267 w 389163"/>
              <a:gd name="connsiteY3" fmla="*/ 109513 h 127138"/>
              <a:gd name="connsiteX4" fmla="*/ 388417 w 389163"/>
              <a:gd name="connsiteY4" fmla="*/ 115863 h 127138"/>
              <a:gd name="connsiteX5" fmla="*/ 264592 w 389163"/>
              <a:gd name="connsiteY5" fmla="*/ 109513 h 127138"/>
              <a:gd name="connsiteX6" fmla="*/ 150292 w 389163"/>
              <a:gd name="connsiteY6" fmla="*/ 112688 h 127138"/>
              <a:gd name="connsiteX7" fmla="*/ 105842 w 389163"/>
              <a:gd name="connsiteY7" fmla="*/ 52363 h 127138"/>
              <a:gd name="connsiteX8" fmla="*/ 1067 w 389163"/>
              <a:gd name="connsiteY8" fmla="*/ 1563 h 1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63" h="127138">
                <a:moveTo>
                  <a:pt x="1067" y="1563"/>
                </a:moveTo>
                <a:cubicBezTo>
                  <a:pt x="12709" y="12146"/>
                  <a:pt x="138121" y="95755"/>
                  <a:pt x="175692" y="115863"/>
                </a:cubicBezTo>
                <a:cubicBezTo>
                  <a:pt x="213263" y="135971"/>
                  <a:pt x="221730" y="123271"/>
                  <a:pt x="226492" y="122213"/>
                </a:cubicBezTo>
                <a:cubicBezTo>
                  <a:pt x="231254" y="121155"/>
                  <a:pt x="204267" y="109513"/>
                  <a:pt x="204267" y="109513"/>
                </a:cubicBezTo>
                <a:lnTo>
                  <a:pt x="388417" y="115863"/>
                </a:lnTo>
                <a:cubicBezTo>
                  <a:pt x="398471" y="115863"/>
                  <a:pt x="304279" y="110042"/>
                  <a:pt x="264592" y="109513"/>
                </a:cubicBezTo>
                <a:cubicBezTo>
                  <a:pt x="224905" y="108984"/>
                  <a:pt x="176750" y="122213"/>
                  <a:pt x="150292" y="112688"/>
                </a:cubicBezTo>
                <a:cubicBezTo>
                  <a:pt x="123834" y="103163"/>
                  <a:pt x="135475" y="67709"/>
                  <a:pt x="105842" y="52363"/>
                </a:cubicBezTo>
                <a:cubicBezTo>
                  <a:pt x="76209" y="37017"/>
                  <a:pt x="-10575" y="-9020"/>
                  <a:pt x="1067" y="1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A185D98-BE86-46DC-B2A3-AC089E0A6A6F}"/>
              </a:ext>
            </a:extLst>
          </p:cNvPr>
          <p:cNvSpPr/>
          <p:nvPr/>
        </p:nvSpPr>
        <p:spPr>
          <a:xfrm>
            <a:off x="4759153" y="2454091"/>
            <a:ext cx="430554" cy="102032"/>
          </a:xfrm>
          <a:custGeom>
            <a:avLst/>
            <a:gdLst>
              <a:gd name="connsiteX0" fmla="*/ 172 w 430554"/>
              <a:gd name="connsiteY0" fmla="*/ 101784 h 102032"/>
              <a:gd name="connsiteX1" fmla="*/ 222422 w 430554"/>
              <a:gd name="connsiteY1" fmla="*/ 28759 h 102032"/>
              <a:gd name="connsiteX2" fmla="*/ 127172 w 430554"/>
              <a:gd name="connsiteY2" fmla="*/ 50984 h 102032"/>
              <a:gd name="connsiteX3" fmla="*/ 428797 w 430554"/>
              <a:gd name="connsiteY3" fmla="*/ 184 h 102032"/>
              <a:gd name="connsiteX4" fmla="*/ 247822 w 430554"/>
              <a:gd name="connsiteY4" fmla="*/ 35109 h 102032"/>
              <a:gd name="connsiteX5" fmla="*/ 171622 w 430554"/>
              <a:gd name="connsiteY5" fmla="*/ 66859 h 102032"/>
              <a:gd name="connsiteX6" fmla="*/ 130347 w 430554"/>
              <a:gd name="connsiteY6" fmla="*/ 98609 h 102032"/>
              <a:gd name="connsiteX7" fmla="*/ 184322 w 430554"/>
              <a:gd name="connsiteY7" fmla="*/ 54159 h 102032"/>
              <a:gd name="connsiteX8" fmla="*/ 172 w 430554"/>
              <a:gd name="connsiteY8" fmla="*/ 101784 h 1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54" h="102032">
                <a:moveTo>
                  <a:pt x="172" y="101784"/>
                </a:moveTo>
                <a:cubicBezTo>
                  <a:pt x="6522" y="97551"/>
                  <a:pt x="201255" y="37226"/>
                  <a:pt x="222422" y="28759"/>
                </a:cubicBezTo>
                <a:cubicBezTo>
                  <a:pt x="243589" y="20292"/>
                  <a:pt x="92776" y="55746"/>
                  <a:pt x="127172" y="50984"/>
                </a:cubicBezTo>
                <a:cubicBezTo>
                  <a:pt x="161568" y="46222"/>
                  <a:pt x="408689" y="2830"/>
                  <a:pt x="428797" y="184"/>
                </a:cubicBezTo>
                <a:cubicBezTo>
                  <a:pt x="448905" y="-2462"/>
                  <a:pt x="290684" y="23997"/>
                  <a:pt x="247822" y="35109"/>
                </a:cubicBezTo>
                <a:cubicBezTo>
                  <a:pt x="204960" y="46221"/>
                  <a:pt x="191201" y="56276"/>
                  <a:pt x="171622" y="66859"/>
                </a:cubicBezTo>
                <a:cubicBezTo>
                  <a:pt x="152043" y="77442"/>
                  <a:pt x="128230" y="100726"/>
                  <a:pt x="130347" y="98609"/>
                </a:cubicBezTo>
                <a:cubicBezTo>
                  <a:pt x="132464" y="96492"/>
                  <a:pt x="203372" y="53630"/>
                  <a:pt x="184322" y="54159"/>
                </a:cubicBezTo>
                <a:cubicBezTo>
                  <a:pt x="165272" y="54688"/>
                  <a:pt x="-6178" y="106017"/>
                  <a:pt x="172" y="101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8F63CA4-0CF8-65CF-9CCA-11979804DD5C}"/>
              </a:ext>
            </a:extLst>
          </p:cNvPr>
          <p:cNvSpPr/>
          <p:nvPr/>
        </p:nvSpPr>
        <p:spPr>
          <a:xfrm>
            <a:off x="4784376" y="2530019"/>
            <a:ext cx="283063" cy="99787"/>
          </a:xfrm>
          <a:custGeom>
            <a:avLst/>
            <a:gdLst>
              <a:gd name="connsiteX0" fmla="*/ 349 w 283063"/>
              <a:gd name="connsiteY0" fmla="*/ 76656 h 99787"/>
              <a:gd name="connsiteX1" fmla="*/ 247999 w 283063"/>
              <a:gd name="connsiteY1" fmla="*/ 456 h 99787"/>
              <a:gd name="connsiteX2" fmla="*/ 187674 w 283063"/>
              <a:gd name="connsiteY2" fmla="*/ 44906 h 99787"/>
              <a:gd name="connsiteX3" fmla="*/ 282924 w 283063"/>
              <a:gd name="connsiteY3" fmla="*/ 44906 h 99787"/>
              <a:gd name="connsiteX4" fmla="*/ 162274 w 283063"/>
              <a:gd name="connsiteY4" fmla="*/ 51256 h 99787"/>
              <a:gd name="connsiteX5" fmla="*/ 92424 w 283063"/>
              <a:gd name="connsiteY5" fmla="*/ 98881 h 99787"/>
              <a:gd name="connsiteX6" fmla="*/ 190849 w 283063"/>
              <a:gd name="connsiteY6" fmla="*/ 3631 h 99787"/>
              <a:gd name="connsiteX7" fmla="*/ 349 w 283063"/>
              <a:gd name="connsiteY7" fmla="*/ 76656 h 9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63" h="99787">
                <a:moveTo>
                  <a:pt x="349" y="76656"/>
                </a:moveTo>
                <a:cubicBezTo>
                  <a:pt x="9874" y="76127"/>
                  <a:pt x="216778" y="5748"/>
                  <a:pt x="247999" y="456"/>
                </a:cubicBezTo>
                <a:cubicBezTo>
                  <a:pt x="279220" y="-4836"/>
                  <a:pt x="181853" y="37498"/>
                  <a:pt x="187674" y="44906"/>
                </a:cubicBezTo>
                <a:cubicBezTo>
                  <a:pt x="193495" y="52314"/>
                  <a:pt x="287157" y="43848"/>
                  <a:pt x="282924" y="44906"/>
                </a:cubicBezTo>
                <a:cubicBezTo>
                  <a:pt x="278691" y="45964"/>
                  <a:pt x="194024" y="42260"/>
                  <a:pt x="162274" y="51256"/>
                </a:cubicBezTo>
                <a:cubicBezTo>
                  <a:pt x="130524" y="60252"/>
                  <a:pt x="87662" y="106819"/>
                  <a:pt x="92424" y="98881"/>
                </a:cubicBezTo>
                <a:cubicBezTo>
                  <a:pt x="97187" y="90944"/>
                  <a:pt x="202491" y="7335"/>
                  <a:pt x="190849" y="3631"/>
                </a:cubicBezTo>
                <a:cubicBezTo>
                  <a:pt x="179207" y="-73"/>
                  <a:pt x="-9176" y="77185"/>
                  <a:pt x="349" y="7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DF5CEA-0554-1F00-ACD4-1D97C8885793}"/>
              </a:ext>
            </a:extLst>
          </p:cNvPr>
          <p:cNvSpPr/>
          <p:nvPr/>
        </p:nvSpPr>
        <p:spPr>
          <a:xfrm>
            <a:off x="4453929" y="2343090"/>
            <a:ext cx="334394" cy="193739"/>
          </a:xfrm>
          <a:custGeom>
            <a:avLst/>
            <a:gdLst>
              <a:gd name="connsiteX0" fmla="*/ 35521 w 334394"/>
              <a:gd name="connsiteY0" fmla="*/ 60 h 193739"/>
              <a:gd name="connsiteX1" fmla="*/ 13296 w 334394"/>
              <a:gd name="connsiteY1" fmla="*/ 111185 h 193739"/>
              <a:gd name="connsiteX2" fmla="*/ 19646 w 334394"/>
              <a:gd name="connsiteY2" fmla="*/ 171510 h 193739"/>
              <a:gd name="connsiteX3" fmla="*/ 25996 w 334394"/>
              <a:gd name="connsiteY3" fmla="*/ 117535 h 193739"/>
              <a:gd name="connsiteX4" fmla="*/ 200621 w 334394"/>
              <a:gd name="connsiteY4" fmla="*/ 136585 h 193739"/>
              <a:gd name="connsiteX5" fmla="*/ 64096 w 334394"/>
              <a:gd name="connsiteY5" fmla="*/ 136585 h 193739"/>
              <a:gd name="connsiteX6" fmla="*/ 270471 w 334394"/>
              <a:gd name="connsiteY6" fmla="*/ 142935 h 193739"/>
              <a:gd name="connsiteX7" fmla="*/ 333971 w 334394"/>
              <a:gd name="connsiteY7" fmla="*/ 193735 h 193739"/>
              <a:gd name="connsiteX8" fmla="*/ 292696 w 334394"/>
              <a:gd name="connsiteY8" fmla="*/ 139760 h 193739"/>
              <a:gd name="connsiteX9" fmla="*/ 191096 w 334394"/>
              <a:gd name="connsiteY9" fmla="*/ 117535 h 193739"/>
              <a:gd name="connsiteX10" fmla="*/ 118071 w 334394"/>
              <a:gd name="connsiteY10" fmla="*/ 85785 h 193739"/>
              <a:gd name="connsiteX11" fmla="*/ 143471 w 334394"/>
              <a:gd name="connsiteY11" fmla="*/ 111185 h 193739"/>
              <a:gd name="connsiteX12" fmla="*/ 67271 w 334394"/>
              <a:gd name="connsiteY12" fmla="*/ 95310 h 193739"/>
              <a:gd name="connsiteX13" fmla="*/ 48221 w 334394"/>
              <a:gd name="connsiteY13" fmla="*/ 98485 h 193739"/>
              <a:gd name="connsiteX14" fmla="*/ 64096 w 334394"/>
              <a:gd name="connsiteY14" fmla="*/ 73085 h 193739"/>
              <a:gd name="connsiteX15" fmla="*/ 596 w 334394"/>
              <a:gd name="connsiteY15" fmla="*/ 127060 h 193739"/>
              <a:gd name="connsiteX16" fmla="*/ 35521 w 334394"/>
              <a:gd name="connsiteY16" fmla="*/ 60 h 1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394" h="193739">
                <a:moveTo>
                  <a:pt x="35521" y="60"/>
                </a:moveTo>
                <a:cubicBezTo>
                  <a:pt x="37638" y="-2586"/>
                  <a:pt x="15942" y="82610"/>
                  <a:pt x="13296" y="111185"/>
                </a:cubicBezTo>
                <a:cubicBezTo>
                  <a:pt x="10650" y="139760"/>
                  <a:pt x="17529" y="170452"/>
                  <a:pt x="19646" y="171510"/>
                </a:cubicBezTo>
                <a:cubicBezTo>
                  <a:pt x="21763" y="172568"/>
                  <a:pt x="-4167" y="123356"/>
                  <a:pt x="25996" y="117535"/>
                </a:cubicBezTo>
                <a:cubicBezTo>
                  <a:pt x="56159" y="111714"/>
                  <a:pt x="194271" y="133410"/>
                  <a:pt x="200621" y="136585"/>
                </a:cubicBezTo>
                <a:cubicBezTo>
                  <a:pt x="206971" y="139760"/>
                  <a:pt x="52454" y="135527"/>
                  <a:pt x="64096" y="136585"/>
                </a:cubicBezTo>
                <a:cubicBezTo>
                  <a:pt x="75738" y="137643"/>
                  <a:pt x="225492" y="133410"/>
                  <a:pt x="270471" y="142935"/>
                </a:cubicBezTo>
                <a:cubicBezTo>
                  <a:pt x="315450" y="152460"/>
                  <a:pt x="330267" y="194264"/>
                  <a:pt x="333971" y="193735"/>
                </a:cubicBezTo>
                <a:cubicBezTo>
                  <a:pt x="337675" y="193206"/>
                  <a:pt x="316509" y="152460"/>
                  <a:pt x="292696" y="139760"/>
                </a:cubicBezTo>
                <a:cubicBezTo>
                  <a:pt x="268884" y="127060"/>
                  <a:pt x="220200" y="126531"/>
                  <a:pt x="191096" y="117535"/>
                </a:cubicBezTo>
                <a:cubicBezTo>
                  <a:pt x="161992" y="108539"/>
                  <a:pt x="126008" y="86843"/>
                  <a:pt x="118071" y="85785"/>
                </a:cubicBezTo>
                <a:cubicBezTo>
                  <a:pt x="110134" y="84727"/>
                  <a:pt x="151938" y="109598"/>
                  <a:pt x="143471" y="111185"/>
                </a:cubicBezTo>
                <a:cubicBezTo>
                  <a:pt x="135004" y="112772"/>
                  <a:pt x="83146" y="97427"/>
                  <a:pt x="67271" y="95310"/>
                </a:cubicBezTo>
                <a:cubicBezTo>
                  <a:pt x="51396" y="93193"/>
                  <a:pt x="48750" y="102189"/>
                  <a:pt x="48221" y="98485"/>
                </a:cubicBezTo>
                <a:cubicBezTo>
                  <a:pt x="47692" y="94781"/>
                  <a:pt x="72034" y="68323"/>
                  <a:pt x="64096" y="73085"/>
                </a:cubicBezTo>
                <a:cubicBezTo>
                  <a:pt x="56159" y="77848"/>
                  <a:pt x="6417" y="135527"/>
                  <a:pt x="596" y="127060"/>
                </a:cubicBezTo>
                <a:cubicBezTo>
                  <a:pt x="-5225" y="118593"/>
                  <a:pt x="33404" y="2706"/>
                  <a:pt x="3552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7659A34-63D5-EC42-258D-EF5DD57951D1}"/>
              </a:ext>
            </a:extLst>
          </p:cNvPr>
          <p:cNvSpPr/>
          <p:nvPr/>
        </p:nvSpPr>
        <p:spPr>
          <a:xfrm>
            <a:off x="4770820" y="2460625"/>
            <a:ext cx="369515" cy="54192"/>
          </a:xfrm>
          <a:custGeom>
            <a:avLst/>
            <a:gdLst>
              <a:gd name="connsiteX0" fmla="*/ 1205 w 369515"/>
              <a:gd name="connsiteY0" fmla="*/ 53975 h 54192"/>
              <a:gd name="connsiteX1" fmla="*/ 236155 w 369515"/>
              <a:gd name="connsiteY1" fmla="*/ 19050 h 54192"/>
              <a:gd name="connsiteX2" fmla="*/ 83755 w 369515"/>
              <a:gd name="connsiteY2" fmla="*/ 28575 h 54192"/>
              <a:gd name="connsiteX3" fmla="*/ 242505 w 369515"/>
              <a:gd name="connsiteY3" fmla="*/ 6350 h 54192"/>
              <a:gd name="connsiteX4" fmla="*/ 369505 w 369515"/>
              <a:gd name="connsiteY4" fmla="*/ 0 h 54192"/>
              <a:gd name="connsiteX5" fmla="*/ 236155 w 369515"/>
              <a:gd name="connsiteY5" fmla="*/ 6350 h 54192"/>
              <a:gd name="connsiteX6" fmla="*/ 147255 w 369515"/>
              <a:gd name="connsiteY6" fmla="*/ 31750 h 54192"/>
              <a:gd name="connsiteX7" fmla="*/ 1205 w 369515"/>
              <a:gd name="connsiteY7" fmla="*/ 53975 h 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15" h="54192">
                <a:moveTo>
                  <a:pt x="1205" y="53975"/>
                </a:moveTo>
                <a:lnTo>
                  <a:pt x="236155" y="19050"/>
                </a:lnTo>
                <a:cubicBezTo>
                  <a:pt x="249913" y="14817"/>
                  <a:pt x="82697" y="30692"/>
                  <a:pt x="83755" y="28575"/>
                </a:cubicBezTo>
                <a:cubicBezTo>
                  <a:pt x="84813" y="26458"/>
                  <a:pt x="194880" y="11112"/>
                  <a:pt x="242505" y="6350"/>
                </a:cubicBezTo>
                <a:cubicBezTo>
                  <a:pt x="290130" y="1588"/>
                  <a:pt x="370563" y="0"/>
                  <a:pt x="369505" y="0"/>
                </a:cubicBezTo>
                <a:cubicBezTo>
                  <a:pt x="368447" y="0"/>
                  <a:pt x="273197" y="1058"/>
                  <a:pt x="236155" y="6350"/>
                </a:cubicBezTo>
                <a:cubicBezTo>
                  <a:pt x="199113" y="11642"/>
                  <a:pt x="182180" y="21167"/>
                  <a:pt x="147255" y="31750"/>
                </a:cubicBezTo>
                <a:cubicBezTo>
                  <a:pt x="112330" y="42333"/>
                  <a:pt x="-13612" y="56092"/>
                  <a:pt x="1205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0969F67-7769-B02E-9F34-6D36451C3185}"/>
              </a:ext>
            </a:extLst>
          </p:cNvPr>
          <p:cNvSpPr/>
          <p:nvPr/>
        </p:nvSpPr>
        <p:spPr>
          <a:xfrm>
            <a:off x="4845028" y="2399776"/>
            <a:ext cx="337342" cy="102675"/>
          </a:xfrm>
          <a:custGeom>
            <a:avLst/>
            <a:gdLst>
              <a:gd name="connsiteX0" fmla="*/ 22 w 337342"/>
              <a:gd name="connsiteY0" fmla="*/ 89424 h 102675"/>
              <a:gd name="connsiteX1" fmla="*/ 193697 w 337342"/>
              <a:gd name="connsiteY1" fmla="*/ 29099 h 102675"/>
              <a:gd name="connsiteX2" fmla="*/ 279422 w 337342"/>
              <a:gd name="connsiteY2" fmla="*/ 38624 h 102675"/>
              <a:gd name="connsiteX3" fmla="*/ 254022 w 337342"/>
              <a:gd name="connsiteY3" fmla="*/ 3699 h 102675"/>
              <a:gd name="connsiteX4" fmla="*/ 282597 w 337342"/>
              <a:gd name="connsiteY4" fmla="*/ 19574 h 102675"/>
              <a:gd name="connsiteX5" fmla="*/ 273072 w 337342"/>
              <a:gd name="connsiteY5" fmla="*/ 524 h 102675"/>
              <a:gd name="connsiteX6" fmla="*/ 336572 w 337342"/>
              <a:gd name="connsiteY6" fmla="*/ 44974 h 102675"/>
              <a:gd name="connsiteX7" fmla="*/ 301647 w 337342"/>
              <a:gd name="connsiteY7" fmla="*/ 35449 h 102675"/>
              <a:gd name="connsiteX8" fmla="*/ 206397 w 337342"/>
              <a:gd name="connsiteY8" fmla="*/ 102124 h 102675"/>
              <a:gd name="connsiteX9" fmla="*/ 212747 w 337342"/>
              <a:gd name="connsiteY9" fmla="*/ 67199 h 102675"/>
              <a:gd name="connsiteX10" fmla="*/ 180997 w 337342"/>
              <a:gd name="connsiteY10" fmla="*/ 67199 h 102675"/>
              <a:gd name="connsiteX11" fmla="*/ 22 w 337342"/>
              <a:gd name="connsiteY11" fmla="*/ 89424 h 1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42" h="102675">
                <a:moveTo>
                  <a:pt x="22" y="89424"/>
                </a:moveTo>
                <a:cubicBezTo>
                  <a:pt x="2139" y="83074"/>
                  <a:pt x="147130" y="37566"/>
                  <a:pt x="193697" y="29099"/>
                </a:cubicBezTo>
                <a:cubicBezTo>
                  <a:pt x="240264" y="20632"/>
                  <a:pt x="269368" y="42857"/>
                  <a:pt x="279422" y="38624"/>
                </a:cubicBezTo>
                <a:cubicBezTo>
                  <a:pt x="289476" y="34391"/>
                  <a:pt x="253493" y="6874"/>
                  <a:pt x="254022" y="3699"/>
                </a:cubicBezTo>
                <a:cubicBezTo>
                  <a:pt x="254551" y="524"/>
                  <a:pt x="279422" y="20103"/>
                  <a:pt x="282597" y="19574"/>
                </a:cubicBezTo>
                <a:cubicBezTo>
                  <a:pt x="285772" y="19045"/>
                  <a:pt x="264076" y="-3709"/>
                  <a:pt x="273072" y="524"/>
                </a:cubicBezTo>
                <a:cubicBezTo>
                  <a:pt x="282068" y="4757"/>
                  <a:pt x="331810" y="39153"/>
                  <a:pt x="336572" y="44974"/>
                </a:cubicBezTo>
                <a:cubicBezTo>
                  <a:pt x="341334" y="50795"/>
                  <a:pt x="323343" y="25924"/>
                  <a:pt x="301647" y="35449"/>
                </a:cubicBezTo>
                <a:cubicBezTo>
                  <a:pt x="279951" y="44974"/>
                  <a:pt x="221214" y="96832"/>
                  <a:pt x="206397" y="102124"/>
                </a:cubicBezTo>
                <a:cubicBezTo>
                  <a:pt x="191580" y="107416"/>
                  <a:pt x="216980" y="73020"/>
                  <a:pt x="212747" y="67199"/>
                </a:cubicBezTo>
                <a:cubicBezTo>
                  <a:pt x="208514" y="61378"/>
                  <a:pt x="213805" y="60849"/>
                  <a:pt x="180997" y="67199"/>
                </a:cubicBezTo>
                <a:cubicBezTo>
                  <a:pt x="148189" y="73549"/>
                  <a:pt x="-2095" y="95774"/>
                  <a:pt x="22" y="89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57CEFAD-D199-27FF-7D73-00361BC6A9D1}"/>
              </a:ext>
            </a:extLst>
          </p:cNvPr>
          <p:cNvSpPr/>
          <p:nvPr/>
        </p:nvSpPr>
        <p:spPr>
          <a:xfrm>
            <a:off x="4399930" y="2381250"/>
            <a:ext cx="58126" cy="142020"/>
          </a:xfrm>
          <a:custGeom>
            <a:avLst/>
            <a:gdLst>
              <a:gd name="connsiteX0" fmla="*/ 57770 w 58126"/>
              <a:gd name="connsiteY0" fmla="*/ 0 h 142020"/>
              <a:gd name="connsiteX1" fmla="*/ 41895 w 58126"/>
              <a:gd name="connsiteY1" fmla="*/ 73025 h 142020"/>
              <a:gd name="connsiteX2" fmla="*/ 57770 w 58126"/>
              <a:gd name="connsiteY2" fmla="*/ 139700 h 142020"/>
              <a:gd name="connsiteX3" fmla="*/ 48245 w 58126"/>
              <a:gd name="connsiteY3" fmla="*/ 117475 h 142020"/>
              <a:gd name="connsiteX4" fmla="*/ 620 w 58126"/>
              <a:gd name="connsiteY4" fmla="*/ 28575 h 142020"/>
              <a:gd name="connsiteX5" fmla="*/ 22845 w 58126"/>
              <a:gd name="connsiteY5" fmla="*/ 73025 h 142020"/>
              <a:gd name="connsiteX6" fmla="*/ 57770 w 58126"/>
              <a:gd name="connsiteY6" fmla="*/ 0 h 1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6" h="142020">
                <a:moveTo>
                  <a:pt x="57770" y="0"/>
                </a:moveTo>
                <a:cubicBezTo>
                  <a:pt x="60945" y="0"/>
                  <a:pt x="41895" y="49742"/>
                  <a:pt x="41895" y="73025"/>
                </a:cubicBezTo>
                <a:cubicBezTo>
                  <a:pt x="41895" y="96308"/>
                  <a:pt x="56712" y="132292"/>
                  <a:pt x="57770" y="139700"/>
                </a:cubicBezTo>
                <a:cubicBezTo>
                  <a:pt x="58828" y="147108"/>
                  <a:pt x="57770" y="135996"/>
                  <a:pt x="48245" y="117475"/>
                </a:cubicBezTo>
                <a:cubicBezTo>
                  <a:pt x="38720" y="98954"/>
                  <a:pt x="4853" y="35983"/>
                  <a:pt x="620" y="28575"/>
                </a:cubicBezTo>
                <a:cubicBezTo>
                  <a:pt x="-3613" y="21167"/>
                  <a:pt x="14907" y="76200"/>
                  <a:pt x="22845" y="73025"/>
                </a:cubicBezTo>
                <a:cubicBezTo>
                  <a:pt x="30783" y="69850"/>
                  <a:pt x="54595" y="0"/>
                  <a:pt x="57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525A704-AFE7-A1FD-3740-EAF2475B440E}"/>
              </a:ext>
            </a:extLst>
          </p:cNvPr>
          <p:cNvSpPr/>
          <p:nvPr/>
        </p:nvSpPr>
        <p:spPr>
          <a:xfrm>
            <a:off x="5021911" y="2461368"/>
            <a:ext cx="145996" cy="149420"/>
          </a:xfrm>
          <a:custGeom>
            <a:avLst/>
            <a:gdLst>
              <a:gd name="connsiteX0" fmla="*/ 143814 w 145996"/>
              <a:gd name="connsiteY0" fmla="*/ 2432 h 149420"/>
              <a:gd name="connsiteX1" fmla="*/ 939 w 145996"/>
              <a:gd name="connsiteY1" fmla="*/ 148482 h 149420"/>
              <a:gd name="connsiteX2" fmla="*/ 83489 w 145996"/>
              <a:gd name="connsiteY2" fmla="*/ 62757 h 149420"/>
              <a:gd name="connsiteX3" fmla="*/ 143814 w 145996"/>
              <a:gd name="connsiteY3" fmla="*/ 2432 h 1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96" h="149420">
                <a:moveTo>
                  <a:pt x="143814" y="2432"/>
                </a:moveTo>
                <a:cubicBezTo>
                  <a:pt x="130056" y="16720"/>
                  <a:pt x="10993" y="138428"/>
                  <a:pt x="939" y="148482"/>
                </a:cubicBezTo>
                <a:cubicBezTo>
                  <a:pt x="-9115" y="158536"/>
                  <a:pt x="64439" y="84982"/>
                  <a:pt x="83489" y="62757"/>
                </a:cubicBezTo>
                <a:cubicBezTo>
                  <a:pt x="102539" y="40532"/>
                  <a:pt x="157572" y="-11856"/>
                  <a:pt x="143814" y="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C35CEA4-1343-AF29-9BDB-C7A7724FA617}"/>
              </a:ext>
            </a:extLst>
          </p:cNvPr>
          <p:cNvSpPr/>
          <p:nvPr/>
        </p:nvSpPr>
        <p:spPr>
          <a:xfrm>
            <a:off x="4571998" y="2482828"/>
            <a:ext cx="336701" cy="157686"/>
          </a:xfrm>
          <a:custGeom>
            <a:avLst/>
            <a:gdLst>
              <a:gd name="connsiteX0" fmla="*/ 2 w 336701"/>
              <a:gd name="connsiteY0" fmla="*/ 22 h 157686"/>
              <a:gd name="connsiteX1" fmla="*/ 117477 w 336701"/>
              <a:gd name="connsiteY1" fmla="*/ 107972 h 157686"/>
              <a:gd name="connsiteX2" fmla="*/ 98427 w 336701"/>
              <a:gd name="connsiteY2" fmla="*/ 76222 h 157686"/>
              <a:gd name="connsiteX3" fmla="*/ 222252 w 336701"/>
              <a:gd name="connsiteY3" fmla="*/ 155597 h 157686"/>
              <a:gd name="connsiteX4" fmla="*/ 215902 w 336701"/>
              <a:gd name="connsiteY4" fmla="*/ 130197 h 157686"/>
              <a:gd name="connsiteX5" fmla="*/ 336552 w 336701"/>
              <a:gd name="connsiteY5" fmla="*/ 82572 h 157686"/>
              <a:gd name="connsiteX6" fmla="*/ 238127 w 336701"/>
              <a:gd name="connsiteY6" fmla="*/ 123847 h 157686"/>
              <a:gd name="connsiteX7" fmla="*/ 120652 w 336701"/>
              <a:gd name="connsiteY7" fmla="*/ 98447 h 157686"/>
              <a:gd name="connsiteX8" fmla="*/ 2 w 336701"/>
              <a:gd name="connsiteY8" fmla="*/ 22 h 1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01" h="157686">
                <a:moveTo>
                  <a:pt x="2" y="22"/>
                </a:moveTo>
                <a:cubicBezTo>
                  <a:pt x="-527" y="1609"/>
                  <a:pt x="101073" y="95272"/>
                  <a:pt x="117477" y="107972"/>
                </a:cubicBezTo>
                <a:cubicBezTo>
                  <a:pt x="133881" y="120672"/>
                  <a:pt x="80965" y="68285"/>
                  <a:pt x="98427" y="76222"/>
                </a:cubicBezTo>
                <a:cubicBezTo>
                  <a:pt x="115889" y="84159"/>
                  <a:pt x="202673" y="146601"/>
                  <a:pt x="222252" y="155597"/>
                </a:cubicBezTo>
                <a:cubicBezTo>
                  <a:pt x="241831" y="164593"/>
                  <a:pt x="196852" y="142368"/>
                  <a:pt x="215902" y="130197"/>
                </a:cubicBezTo>
                <a:cubicBezTo>
                  <a:pt x="234952" y="118026"/>
                  <a:pt x="332848" y="83630"/>
                  <a:pt x="336552" y="82572"/>
                </a:cubicBezTo>
                <a:cubicBezTo>
                  <a:pt x="340256" y="81514"/>
                  <a:pt x="274110" y="121201"/>
                  <a:pt x="238127" y="123847"/>
                </a:cubicBezTo>
                <a:cubicBezTo>
                  <a:pt x="202144" y="126493"/>
                  <a:pt x="155577" y="115380"/>
                  <a:pt x="120652" y="98447"/>
                </a:cubicBezTo>
                <a:cubicBezTo>
                  <a:pt x="85727" y="81514"/>
                  <a:pt x="531" y="-1565"/>
                  <a:pt x="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42DECDA-A66B-F66F-242B-65B393E4C7F2}"/>
              </a:ext>
            </a:extLst>
          </p:cNvPr>
          <p:cNvSpPr/>
          <p:nvPr/>
        </p:nvSpPr>
        <p:spPr>
          <a:xfrm>
            <a:off x="4537378" y="2479680"/>
            <a:ext cx="180840" cy="134895"/>
          </a:xfrm>
          <a:custGeom>
            <a:avLst/>
            <a:gdLst>
              <a:gd name="connsiteX0" fmla="*/ 6047 w 180840"/>
              <a:gd name="connsiteY0" fmla="*/ 3170 h 134895"/>
              <a:gd name="connsiteX1" fmla="*/ 174322 w 180840"/>
              <a:gd name="connsiteY1" fmla="*/ 130170 h 134895"/>
              <a:gd name="connsiteX2" fmla="*/ 136222 w 180840"/>
              <a:gd name="connsiteY2" fmla="*/ 104770 h 134895"/>
              <a:gd name="connsiteX3" fmla="*/ 40972 w 180840"/>
              <a:gd name="connsiteY3" fmla="*/ 76195 h 134895"/>
              <a:gd name="connsiteX4" fmla="*/ 123522 w 180840"/>
              <a:gd name="connsiteY4" fmla="*/ 92070 h 134895"/>
              <a:gd name="connsiteX5" fmla="*/ 44147 w 180840"/>
              <a:gd name="connsiteY5" fmla="*/ 41270 h 134895"/>
              <a:gd name="connsiteX6" fmla="*/ 6047 w 180840"/>
              <a:gd name="connsiteY6" fmla="*/ 3170 h 1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40" h="134895">
                <a:moveTo>
                  <a:pt x="6047" y="3170"/>
                </a:moveTo>
                <a:cubicBezTo>
                  <a:pt x="27743" y="17987"/>
                  <a:pt x="152626" y="113237"/>
                  <a:pt x="174322" y="130170"/>
                </a:cubicBezTo>
                <a:cubicBezTo>
                  <a:pt x="196018" y="147103"/>
                  <a:pt x="158447" y="113766"/>
                  <a:pt x="136222" y="104770"/>
                </a:cubicBezTo>
                <a:cubicBezTo>
                  <a:pt x="113997" y="95774"/>
                  <a:pt x="43089" y="78312"/>
                  <a:pt x="40972" y="76195"/>
                </a:cubicBezTo>
                <a:cubicBezTo>
                  <a:pt x="38855" y="74078"/>
                  <a:pt x="122993" y="97891"/>
                  <a:pt x="123522" y="92070"/>
                </a:cubicBezTo>
                <a:cubicBezTo>
                  <a:pt x="124051" y="86249"/>
                  <a:pt x="61609" y="52912"/>
                  <a:pt x="44147" y="41270"/>
                </a:cubicBezTo>
                <a:cubicBezTo>
                  <a:pt x="26685" y="29628"/>
                  <a:pt x="-15649" y="-11647"/>
                  <a:pt x="6047" y="3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9C91DC-12AC-D94E-5DC7-A2C89A9B18DF}"/>
              </a:ext>
            </a:extLst>
          </p:cNvPr>
          <p:cNvSpPr/>
          <p:nvPr/>
        </p:nvSpPr>
        <p:spPr>
          <a:xfrm>
            <a:off x="4806160" y="2486022"/>
            <a:ext cx="331118" cy="159013"/>
          </a:xfrm>
          <a:custGeom>
            <a:avLst/>
            <a:gdLst>
              <a:gd name="connsiteX0" fmla="*/ 790 w 331118"/>
              <a:gd name="connsiteY0" fmla="*/ 158753 h 159013"/>
              <a:gd name="connsiteX1" fmla="*/ 213515 w 331118"/>
              <a:gd name="connsiteY1" fmla="*/ 82553 h 159013"/>
              <a:gd name="connsiteX2" fmla="*/ 330990 w 331118"/>
              <a:gd name="connsiteY2" fmla="*/ 3 h 159013"/>
              <a:gd name="connsiteX3" fmla="*/ 232565 w 331118"/>
              <a:gd name="connsiteY3" fmla="*/ 85728 h 159013"/>
              <a:gd name="connsiteX4" fmla="*/ 57940 w 331118"/>
              <a:gd name="connsiteY4" fmla="*/ 117478 h 159013"/>
              <a:gd name="connsiteX5" fmla="*/ 137315 w 331118"/>
              <a:gd name="connsiteY5" fmla="*/ 107953 h 159013"/>
              <a:gd name="connsiteX6" fmla="*/ 790 w 331118"/>
              <a:gd name="connsiteY6" fmla="*/ 15875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118" h="159013">
                <a:moveTo>
                  <a:pt x="790" y="158753"/>
                </a:moveTo>
                <a:cubicBezTo>
                  <a:pt x="13490" y="154520"/>
                  <a:pt x="158482" y="109011"/>
                  <a:pt x="213515" y="82553"/>
                </a:cubicBezTo>
                <a:cubicBezTo>
                  <a:pt x="268548" y="56095"/>
                  <a:pt x="327815" y="-526"/>
                  <a:pt x="330990" y="3"/>
                </a:cubicBezTo>
                <a:cubicBezTo>
                  <a:pt x="334165" y="532"/>
                  <a:pt x="278073" y="66149"/>
                  <a:pt x="232565" y="85728"/>
                </a:cubicBezTo>
                <a:cubicBezTo>
                  <a:pt x="187057" y="105307"/>
                  <a:pt x="73815" y="113774"/>
                  <a:pt x="57940" y="117478"/>
                </a:cubicBezTo>
                <a:cubicBezTo>
                  <a:pt x="42065" y="121182"/>
                  <a:pt x="142077" y="101603"/>
                  <a:pt x="137315" y="107953"/>
                </a:cubicBezTo>
                <a:cubicBezTo>
                  <a:pt x="132553" y="114303"/>
                  <a:pt x="-11910" y="162986"/>
                  <a:pt x="790" y="15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F24862A-1122-8550-2F43-54195176BC40}"/>
              </a:ext>
            </a:extLst>
          </p:cNvPr>
          <p:cNvSpPr/>
          <p:nvPr/>
        </p:nvSpPr>
        <p:spPr>
          <a:xfrm>
            <a:off x="4732954" y="1196907"/>
            <a:ext cx="36839" cy="554181"/>
          </a:xfrm>
          <a:custGeom>
            <a:avLst/>
            <a:gdLst>
              <a:gd name="connsiteX0" fmla="*/ 32721 w 36839"/>
              <a:gd name="connsiteY0" fmla="*/ 68 h 554181"/>
              <a:gd name="connsiteX1" fmla="*/ 13671 w 36839"/>
              <a:gd name="connsiteY1" fmla="*/ 422343 h 554181"/>
              <a:gd name="connsiteX2" fmla="*/ 35896 w 36839"/>
              <a:gd name="connsiteY2" fmla="*/ 552518 h 554181"/>
              <a:gd name="connsiteX3" fmla="*/ 29546 w 36839"/>
              <a:gd name="connsiteY3" fmla="*/ 482668 h 554181"/>
              <a:gd name="connsiteX4" fmla="*/ 971 w 36839"/>
              <a:gd name="connsiteY4" fmla="*/ 295343 h 554181"/>
              <a:gd name="connsiteX5" fmla="*/ 7321 w 36839"/>
              <a:gd name="connsiteY5" fmla="*/ 174693 h 554181"/>
              <a:gd name="connsiteX6" fmla="*/ 13671 w 36839"/>
              <a:gd name="connsiteY6" fmla="*/ 387418 h 554181"/>
              <a:gd name="connsiteX7" fmla="*/ 32721 w 36839"/>
              <a:gd name="connsiteY7" fmla="*/ 68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9" h="554181">
                <a:moveTo>
                  <a:pt x="32721" y="68"/>
                </a:moveTo>
                <a:cubicBezTo>
                  <a:pt x="32721" y="5889"/>
                  <a:pt x="13142" y="330268"/>
                  <a:pt x="13671" y="422343"/>
                </a:cubicBezTo>
                <a:cubicBezTo>
                  <a:pt x="14200" y="514418"/>
                  <a:pt x="33250" y="542464"/>
                  <a:pt x="35896" y="552518"/>
                </a:cubicBezTo>
                <a:cubicBezTo>
                  <a:pt x="38542" y="562572"/>
                  <a:pt x="35367" y="525531"/>
                  <a:pt x="29546" y="482668"/>
                </a:cubicBezTo>
                <a:cubicBezTo>
                  <a:pt x="23725" y="439806"/>
                  <a:pt x="4675" y="346672"/>
                  <a:pt x="971" y="295343"/>
                </a:cubicBezTo>
                <a:cubicBezTo>
                  <a:pt x="-2733" y="244014"/>
                  <a:pt x="5204" y="159347"/>
                  <a:pt x="7321" y="174693"/>
                </a:cubicBezTo>
                <a:cubicBezTo>
                  <a:pt x="9438" y="190039"/>
                  <a:pt x="8379" y="414406"/>
                  <a:pt x="13671" y="387418"/>
                </a:cubicBezTo>
                <a:cubicBezTo>
                  <a:pt x="18963" y="360431"/>
                  <a:pt x="32721" y="-5753"/>
                  <a:pt x="3272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EAA9BAC-1FE8-7978-2033-FE8EC8FB9DD3}"/>
              </a:ext>
            </a:extLst>
          </p:cNvPr>
          <p:cNvSpPr/>
          <p:nvPr/>
        </p:nvSpPr>
        <p:spPr>
          <a:xfrm>
            <a:off x="5737225" y="1609279"/>
            <a:ext cx="295553" cy="209996"/>
          </a:xfrm>
          <a:custGeom>
            <a:avLst/>
            <a:gdLst>
              <a:gd name="connsiteX0" fmla="*/ 0 w 295553"/>
              <a:gd name="connsiteY0" fmla="*/ 209996 h 209996"/>
              <a:gd name="connsiteX1" fmla="*/ 196850 w 295553"/>
              <a:gd name="connsiteY1" fmla="*/ 95696 h 209996"/>
              <a:gd name="connsiteX2" fmla="*/ 295275 w 295553"/>
              <a:gd name="connsiteY2" fmla="*/ 446 h 209996"/>
              <a:gd name="connsiteX3" fmla="*/ 228600 w 295553"/>
              <a:gd name="connsiteY3" fmla="*/ 57596 h 209996"/>
              <a:gd name="connsiteX4" fmla="*/ 184150 w 295553"/>
              <a:gd name="connsiteY4" fmla="*/ 95696 h 209996"/>
              <a:gd name="connsiteX5" fmla="*/ 0 w 295553"/>
              <a:gd name="connsiteY5" fmla="*/ 209996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53" h="209996">
                <a:moveTo>
                  <a:pt x="0" y="209996"/>
                </a:moveTo>
                <a:cubicBezTo>
                  <a:pt x="2117" y="209996"/>
                  <a:pt x="147638" y="130621"/>
                  <a:pt x="196850" y="95696"/>
                </a:cubicBezTo>
                <a:cubicBezTo>
                  <a:pt x="246063" y="60771"/>
                  <a:pt x="289983" y="6796"/>
                  <a:pt x="295275" y="446"/>
                </a:cubicBezTo>
                <a:cubicBezTo>
                  <a:pt x="300567" y="-5904"/>
                  <a:pt x="228600" y="57596"/>
                  <a:pt x="228600" y="57596"/>
                </a:cubicBezTo>
                <a:cubicBezTo>
                  <a:pt x="210079" y="73471"/>
                  <a:pt x="219604" y="74000"/>
                  <a:pt x="184150" y="95696"/>
                </a:cubicBezTo>
                <a:lnTo>
                  <a:pt x="0" y="2099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4681035E-EFEF-F219-FC7A-823691BA400A}"/>
              </a:ext>
            </a:extLst>
          </p:cNvPr>
          <p:cNvSpPr/>
          <p:nvPr/>
        </p:nvSpPr>
        <p:spPr>
          <a:xfrm>
            <a:off x="5946754" y="1609426"/>
            <a:ext cx="117515" cy="404379"/>
          </a:xfrm>
          <a:custGeom>
            <a:avLst/>
            <a:gdLst>
              <a:gd name="connsiteX0" fmla="*/ 21 w 117515"/>
              <a:gd name="connsiteY0" fmla="*/ 299 h 404379"/>
              <a:gd name="connsiteX1" fmla="*/ 101621 w 117515"/>
              <a:gd name="connsiteY1" fmla="*/ 111424 h 404379"/>
              <a:gd name="connsiteX2" fmla="*/ 107971 w 117515"/>
              <a:gd name="connsiteY2" fmla="*/ 95549 h 404379"/>
              <a:gd name="connsiteX3" fmla="*/ 101621 w 117515"/>
              <a:gd name="connsiteY3" fmla="*/ 203499 h 404379"/>
              <a:gd name="connsiteX4" fmla="*/ 34946 w 117515"/>
              <a:gd name="connsiteY4" fmla="*/ 403524 h 404379"/>
              <a:gd name="connsiteX5" fmla="*/ 66696 w 117515"/>
              <a:gd name="connsiteY5" fmla="*/ 270174 h 404379"/>
              <a:gd name="connsiteX6" fmla="*/ 117496 w 117515"/>
              <a:gd name="connsiteY6" fmla="*/ 136824 h 404379"/>
              <a:gd name="connsiteX7" fmla="*/ 73046 w 117515"/>
              <a:gd name="connsiteY7" fmla="*/ 35224 h 404379"/>
              <a:gd name="connsiteX8" fmla="*/ 92096 w 117515"/>
              <a:gd name="connsiteY8" fmla="*/ 76499 h 404379"/>
              <a:gd name="connsiteX9" fmla="*/ 21 w 117515"/>
              <a:gd name="connsiteY9" fmla="*/ 299 h 40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15" h="404379">
                <a:moveTo>
                  <a:pt x="21" y="299"/>
                </a:moveTo>
                <a:cubicBezTo>
                  <a:pt x="1609" y="6120"/>
                  <a:pt x="83629" y="95549"/>
                  <a:pt x="101621" y="111424"/>
                </a:cubicBezTo>
                <a:cubicBezTo>
                  <a:pt x="119613" y="127299"/>
                  <a:pt x="107971" y="80203"/>
                  <a:pt x="107971" y="95549"/>
                </a:cubicBezTo>
                <a:cubicBezTo>
                  <a:pt x="107971" y="110895"/>
                  <a:pt x="113792" y="152170"/>
                  <a:pt x="101621" y="203499"/>
                </a:cubicBezTo>
                <a:cubicBezTo>
                  <a:pt x="89450" y="254828"/>
                  <a:pt x="40767" y="392412"/>
                  <a:pt x="34946" y="403524"/>
                </a:cubicBezTo>
                <a:cubicBezTo>
                  <a:pt x="29125" y="414636"/>
                  <a:pt x="52938" y="314624"/>
                  <a:pt x="66696" y="270174"/>
                </a:cubicBezTo>
                <a:cubicBezTo>
                  <a:pt x="80454" y="225724"/>
                  <a:pt x="116438" y="175982"/>
                  <a:pt x="117496" y="136824"/>
                </a:cubicBezTo>
                <a:cubicBezTo>
                  <a:pt x="118554" y="97666"/>
                  <a:pt x="77279" y="45278"/>
                  <a:pt x="73046" y="35224"/>
                </a:cubicBezTo>
                <a:cubicBezTo>
                  <a:pt x="68813" y="25170"/>
                  <a:pt x="98975" y="77557"/>
                  <a:pt x="92096" y="76499"/>
                </a:cubicBezTo>
                <a:cubicBezTo>
                  <a:pt x="85217" y="75441"/>
                  <a:pt x="-1567" y="-5522"/>
                  <a:pt x="2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330D8EA-CCA5-7145-AE9A-1E57382400D9}"/>
              </a:ext>
            </a:extLst>
          </p:cNvPr>
          <p:cNvSpPr/>
          <p:nvPr/>
        </p:nvSpPr>
        <p:spPr>
          <a:xfrm>
            <a:off x="5627594" y="2019289"/>
            <a:ext cx="357281" cy="394123"/>
          </a:xfrm>
          <a:custGeom>
            <a:avLst/>
            <a:gdLst>
              <a:gd name="connsiteX0" fmla="*/ 357281 w 357281"/>
              <a:gd name="connsiteY0" fmla="*/ 11 h 394123"/>
              <a:gd name="connsiteX1" fmla="*/ 296956 w 357281"/>
              <a:gd name="connsiteY1" fmla="*/ 130186 h 394123"/>
              <a:gd name="connsiteX2" fmla="*/ 277906 w 357281"/>
              <a:gd name="connsiteY2" fmla="*/ 276236 h 394123"/>
              <a:gd name="connsiteX3" fmla="*/ 296956 w 357281"/>
              <a:gd name="connsiteY3" fmla="*/ 200036 h 394123"/>
              <a:gd name="connsiteX4" fmla="*/ 284256 w 357281"/>
              <a:gd name="connsiteY4" fmla="*/ 282586 h 394123"/>
              <a:gd name="connsiteX5" fmla="*/ 252506 w 357281"/>
              <a:gd name="connsiteY5" fmla="*/ 320686 h 394123"/>
              <a:gd name="connsiteX6" fmla="*/ 233456 w 357281"/>
              <a:gd name="connsiteY6" fmla="*/ 352436 h 394123"/>
              <a:gd name="connsiteX7" fmla="*/ 262031 w 357281"/>
              <a:gd name="connsiteY7" fmla="*/ 336561 h 394123"/>
              <a:gd name="connsiteX8" fmla="*/ 150906 w 357281"/>
              <a:gd name="connsiteY8" fmla="*/ 371486 h 394123"/>
              <a:gd name="connsiteX9" fmla="*/ 1681 w 357281"/>
              <a:gd name="connsiteY9" fmla="*/ 393711 h 394123"/>
              <a:gd name="connsiteX10" fmla="*/ 255681 w 357281"/>
              <a:gd name="connsiteY10" fmla="*/ 352436 h 394123"/>
              <a:gd name="connsiteX11" fmla="*/ 265206 w 357281"/>
              <a:gd name="connsiteY11" fmla="*/ 314336 h 394123"/>
              <a:gd name="connsiteX12" fmla="*/ 296956 w 357281"/>
              <a:gd name="connsiteY12" fmla="*/ 123836 h 394123"/>
              <a:gd name="connsiteX13" fmla="*/ 357281 w 357281"/>
              <a:gd name="connsiteY13" fmla="*/ 11 h 39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81" h="394123">
                <a:moveTo>
                  <a:pt x="357281" y="11"/>
                </a:moveTo>
                <a:cubicBezTo>
                  <a:pt x="357281" y="1069"/>
                  <a:pt x="310185" y="84148"/>
                  <a:pt x="296956" y="130186"/>
                </a:cubicBezTo>
                <a:cubicBezTo>
                  <a:pt x="283727" y="176224"/>
                  <a:pt x="277906" y="264594"/>
                  <a:pt x="277906" y="276236"/>
                </a:cubicBezTo>
                <a:cubicBezTo>
                  <a:pt x="277906" y="287878"/>
                  <a:pt x="295898" y="198978"/>
                  <a:pt x="296956" y="200036"/>
                </a:cubicBezTo>
                <a:cubicBezTo>
                  <a:pt x="298014" y="201094"/>
                  <a:pt x="291664" y="262478"/>
                  <a:pt x="284256" y="282586"/>
                </a:cubicBezTo>
                <a:cubicBezTo>
                  <a:pt x="276848" y="302694"/>
                  <a:pt x="260973" y="309044"/>
                  <a:pt x="252506" y="320686"/>
                </a:cubicBezTo>
                <a:cubicBezTo>
                  <a:pt x="244039" y="332328"/>
                  <a:pt x="231868" y="349790"/>
                  <a:pt x="233456" y="352436"/>
                </a:cubicBezTo>
                <a:cubicBezTo>
                  <a:pt x="235043" y="355082"/>
                  <a:pt x="275789" y="333386"/>
                  <a:pt x="262031" y="336561"/>
                </a:cubicBezTo>
                <a:cubicBezTo>
                  <a:pt x="248273" y="339736"/>
                  <a:pt x="194298" y="361961"/>
                  <a:pt x="150906" y="371486"/>
                </a:cubicBezTo>
                <a:cubicBezTo>
                  <a:pt x="107514" y="381011"/>
                  <a:pt x="-15782" y="396886"/>
                  <a:pt x="1681" y="393711"/>
                </a:cubicBezTo>
                <a:cubicBezTo>
                  <a:pt x="19143" y="390536"/>
                  <a:pt x="211760" y="365665"/>
                  <a:pt x="255681" y="352436"/>
                </a:cubicBezTo>
                <a:cubicBezTo>
                  <a:pt x="299602" y="339207"/>
                  <a:pt x="258327" y="352436"/>
                  <a:pt x="265206" y="314336"/>
                </a:cubicBezTo>
                <a:cubicBezTo>
                  <a:pt x="272085" y="276236"/>
                  <a:pt x="282668" y="173578"/>
                  <a:pt x="296956" y="123836"/>
                </a:cubicBezTo>
                <a:cubicBezTo>
                  <a:pt x="311243" y="74094"/>
                  <a:pt x="357281" y="-1047"/>
                  <a:pt x="3572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767E0B8-C148-A2CA-4E4A-F717C1CB6267}"/>
              </a:ext>
            </a:extLst>
          </p:cNvPr>
          <p:cNvSpPr/>
          <p:nvPr/>
        </p:nvSpPr>
        <p:spPr>
          <a:xfrm>
            <a:off x="5883266" y="1622799"/>
            <a:ext cx="168765" cy="187361"/>
          </a:xfrm>
          <a:custGeom>
            <a:avLst/>
            <a:gdLst>
              <a:gd name="connsiteX0" fmla="*/ 9 w 168765"/>
              <a:gd name="connsiteY0" fmla="*/ 180601 h 187361"/>
              <a:gd name="connsiteX1" fmla="*/ 114309 w 168765"/>
              <a:gd name="connsiteY1" fmla="*/ 47251 h 187361"/>
              <a:gd name="connsiteX2" fmla="*/ 130184 w 168765"/>
              <a:gd name="connsiteY2" fmla="*/ 94876 h 187361"/>
              <a:gd name="connsiteX3" fmla="*/ 168284 w 168765"/>
              <a:gd name="connsiteY3" fmla="*/ 186951 h 187361"/>
              <a:gd name="connsiteX4" fmla="*/ 149234 w 168765"/>
              <a:gd name="connsiteY4" fmla="*/ 123451 h 187361"/>
              <a:gd name="connsiteX5" fmla="*/ 114309 w 168765"/>
              <a:gd name="connsiteY5" fmla="*/ 2801 h 187361"/>
              <a:gd name="connsiteX6" fmla="*/ 107959 w 168765"/>
              <a:gd name="connsiteY6" fmla="*/ 50426 h 187361"/>
              <a:gd name="connsiteX7" fmla="*/ 9 w 168765"/>
              <a:gd name="connsiteY7" fmla="*/ 180601 h 18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5" h="187361">
                <a:moveTo>
                  <a:pt x="9" y="180601"/>
                </a:moveTo>
                <a:cubicBezTo>
                  <a:pt x="1067" y="180072"/>
                  <a:pt x="92613" y="61538"/>
                  <a:pt x="114309" y="47251"/>
                </a:cubicBezTo>
                <a:cubicBezTo>
                  <a:pt x="136005" y="32963"/>
                  <a:pt x="121188" y="71593"/>
                  <a:pt x="130184" y="94876"/>
                </a:cubicBezTo>
                <a:cubicBezTo>
                  <a:pt x="139180" y="118159"/>
                  <a:pt x="165109" y="182189"/>
                  <a:pt x="168284" y="186951"/>
                </a:cubicBezTo>
                <a:cubicBezTo>
                  <a:pt x="171459" y="191713"/>
                  <a:pt x="158230" y="154143"/>
                  <a:pt x="149234" y="123451"/>
                </a:cubicBezTo>
                <a:cubicBezTo>
                  <a:pt x="140238" y="92759"/>
                  <a:pt x="121188" y="14972"/>
                  <a:pt x="114309" y="2801"/>
                </a:cubicBezTo>
                <a:cubicBezTo>
                  <a:pt x="107430" y="-9370"/>
                  <a:pt x="127009" y="20263"/>
                  <a:pt x="107959" y="50426"/>
                </a:cubicBezTo>
                <a:cubicBezTo>
                  <a:pt x="88909" y="80588"/>
                  <a:pt x="-1049" y="181130"/>
                  <a:pt x="9" y="180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20E1FBB-4118-6023-30C2-C56458FCBAB9}"/>
              </a:ext>
            </a:extLst>
          </p:cNvPr>
          <p:cNvSpPr/>
          <p:nvPr/>
        </p:nvSpPr>
        <p:spPr>
          <a:xfrm>
            <a:off x="5967686" y="1727995"/>
            <a:ext cx="71639" cy="259507"/>
          </a:xfrm>
          <a:custGeom>
            <a:avLst/>
            <a:gdLst>
              <a:gd name="connsiteX0" fmla="*/ 71164 w 71639"/>
              <a:gd name="connsiteY0" fmla="*/ 2380 h 259507"/>
              <a:gd name="connsiteX1" fmla="*/ 1314 w 71639"/>
              <a:gd name="connsiteY1" fmla="*/ 256380 h 259507"/>
              <a:gd name="connsiteX2" fmla="*/ 29889 w 71639"/>
              <a:gd name="connsiteY2" fmla="*/ 135730 h 259507"/>
              <a:gd name="connsiteX3" fmla="*/ 71164 w 71639"/>
              <a:gd name="connsiteY3" fmla="*/ 2380 h 2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9" h="259507">
                <a:moveTo>
                  <a:pt x="71164" y="2380"/>
                </a:moveTo>
                <a:cubicBezTo>
                  <a:pt x="66402" y="22488"/>
                  <a:pt x="8193" y="234155"/>
                  <a:pt x="1314" y="256380"/>
                </a:cubicBezTo>
                <a:cubicBezTo>
                  <a:pt x="-5565" y="278605"/>
                  <a:pt x="16131" y="176476"/>
                  <a:pt x="29889" y="135730"/>
                </a:cubicBezTo>
                <a:cubicBezTo>
                  <a:pt x="43647" y="94984"/>
                  <a:pt x="75926" y="-17728"/>
                  <a:pt x="71164" y="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697D72B-E98C-599C-A188-5C65FEAEE6A1}"/>
              </a:ext>
            </a:extLst>
          </p:cNvPr>
          <p:cNvSpPr/>
          <p:nvPr/>
        </p:nvSpPr>
        <p:spPr>
          <a:xfrm>
            <a:off x="5784824" y="1833527"/>
            <a:ext cx="200446" cy="181293"/>
          </a:xfrm>
          <a:custGeom>
            <a:avLst/>
            <a:gdLst>
              <a:gd name="connsiteX0" fmla="*/ 26 w 200446"/>
              <a:gd name="connsiteY0" fmla="*/ 17498 h 181293"/>
              <a:gd name="connsiteX1" fmla="*/ 158776 w 200446"/>
              <a:gd name="connsiteY1" fmla="*/ 17498 h 181293"/>
              <a:gd name="connsiteX2" fmla="*/ 171476 w 200446"/>
              <a:gd name="connsiteY2" fmla="*/ 87348 h 181293"/>
              <a:gd name="connsiteX3" fmla="*/ 149251 w 200446"/>
              <a:gd name="connsiteY3" fmla="*/ 1623 h 181293"/>
              <a:gd name="connsiteX4" fmla="*/ 200051 w 200446"/>
              <a:gd name="connsiteY4" fmla="*/ 179423 h 181293"/>
              <a:gd name="connsiteX5" fmla="*/ 171476 w 200446"/>
              <a:gd name="connsiteY5" fmla="*/ 90523 h 181293"/>
              <a:gd name="connsiteX6" fmla="*/ 146076 w 200446"/>
              <a:gd name="connsiteY6" fmla="*/ 20673 h 181293"/>
              <a:gd name="connsiteX7" fmla="*/ 26 w 200446"/>
              <a:gd name="connsiteY7" fmla="*/ 17498 h 18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46" h="181293">
                <a:moveTo>
                  <a:pt x="26" y="17498"/>
                </a:moveTo>
                <a:cubicBezTo>
                  <a:pt x="2143" y="16969"/>
                  <a:pt x="130201" y="5856"/>
                  <a:pt x="158776" y="17498"/>
                </a:cubicBezTo>
                <a:cubicBezTo>
                  <a:pt x="187351" y="29140"/>
                  <a:pt x="173064" y="89994"/>
                  <a:pt x="171476" y="87348"/>
                </a:cubicBezTo>
                <a:cubicBezTo>
                  <a:pt x="169889" y="84702"/>
                  <a:pt x="144488" y="-13723"/>
                  <a:pt x="149251" y="1623"/>
                </a:cubicBezTo>
                <a:cubicBezTo>
                  <a:pt x="154014" y="16969"/>
                  <a:pt x="196347" y="164606"/>
                  <a:pt x="200051" y="179423"/>
                </a:cubicBezTo>
                <a:cubicBezTo>
                  <a:pt x="203755" y="194240"/>
                  <a:pt x="180472" y="116981"/>
                  <a:pt x="171476" y="90523"/>
                </a:cubicBezTo>
                <a:cubicBezTo>
                  <a:pt x="162480" y="64065"/>
                  <a:pt x="169888" y="31256"/>
                  <a:pt x="146076" y="20673"/>
                </a:cubicBezTo>
                <a:cubicBezTo>
                  <a:pt x="122264" y="10090"/>
                  <a:pt x="-2091" y="18027"/>
                  <a:pt x="26" y="17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460C3DF-9FE7-EBB4-A283-A78731B4F587}"/>
              </a:ext>
            </a:extLst>
          </p:cNvPr>
          <p:cNvSpPr/>
          <p:nvPr/>
        </p:nvSpPr>
        <p:spPr>
          <a:xfrm>
            <a:off x="5771962" y="1868757"/>
            <a:ext cx="174900" cy="150667"/>
          </a:xfrm>
          <a:custGeom>
            <a:avLst/>
            <a:gdLst>
              <a:gd name="connsiteX0" fmla="*/ 188 w 174900"/>
              <a:gd name="connsiteY0" fmla="*/ 7668 h 150667"/>
              <a:gd name="connsiteX1" fmla="*/ 130363 w 174900"/>
              <a:gd name="connsiteY1" fmla="*/ 4493 h 150667"/>
              <a:gd name="connsiteX2" fmla="*/ 168463 w 174900"/>
              <a:gd name="connsiteY2" fmla="*/ 67993 h 150667"/>
              <a:gd name="connsiteX3" fmla="*/ 146238 w 174900"/>
              <a:gd name="connsiteY3" fmla="*/ 36243 h 150667"/>
              <a:gd name="connsiteX4" fmla="*/ 174813 w 174900"/>
              <a:gd name="connsiteY4" fmla="*/ 150543 h 150667"/>
              <a:gd name="connsiteX5" fmla="*/ 155763 w 174900"/>
              <a:gd name="connsiteY5" fmla="*/ 10843 h 150667"/>
              <a:gd name="connsiteX6" fmla="*/ 158938 w 174900"/>
              <a:gd name="connsiteY6" fmla="*/ 14018 h 150667"/>
              <a:gd name="connsiteX7" fmla="*/ 149413 w 174900"/>
              <a:gd name="connsiteY7" fmla="*/ 52118 h 150667"/>
              <a:gd name="connsiteX8" fmla="*/ 95438 w 174900"/>
              <a:gd name="connsiteY8" fmla="*/ 23543 h 150667"/>
              <a:gd name="connsiteX9" fmla="*/ 158938 w 174900"/>
              <a:gd name="connsiteY9" fmla="*/ 45768 h 150667"/>
              <a:gd name="connsiteX10" fmla="*/ 162113 w 174900"/>
              <a:gd name="connsiteY10" fmla="*/ 1318 h 150667"/>
              <a:gd name="connsiteX11" fmla="*/ 188 w 174900"/>
              <a:gd name="connsiteY11" fmla="*/ 7668 h 15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0" h="150667">
                <a:moveTo>
                  <a:pt x="188" y="7668"/>
                </a:moveTo>
                <a:cubicBezTo>
                  <a:pt x="-5104" y="8197"/>
                  <a:pt x="102317" y="-5561"/>
                  <a:pt x="130363" y="4493"/>
                </a:cubicBezTo>
                <a:cubicBezTo>
                  <a:pt x="158409" y="14547"/>
                  <a:pt x="165817" y="62701"/>
                  <a:pt x="168463" y="67993"/>
                </a:cubicBezTo>
                <a:cubicBezTo>
                  <a:pt x="171109" y="73285"/>
                  <a:pt x="145180" y="22485"/>
                  <a:pt x="146238" y="36243"/>
                </a:cubicBezTo>
                <a:cubicBezTo>
                  <a:pt x="147296" y="50001"/>
                  <a:pt x="173226" y="154776"/>
                  <a:pt x="174813" y="150543"/>
                </a:cubicBezTo>
                <a:cubicBezTo>
                  <a:pt x="176400" y="146310"/>
                  <a:pt x="155763" y="10843"/>
                  <a:pt x="155763" y="10843"/>
                </a:cubicBezTo>
                <a:cubicBezTo>
                  <a:pt x="153117" y="-11911"/>
                  <a:pt x="159996" y="7139"/>
                  <a:pt x="158938" y="14018"/>
                </a:cubicBezTo>
                <a:cubicBezTo>
                  <a:pt x="157880" y="20897"/>
                  <a:pt x="159996" y="50531"/>
                  <a:pt x="149413" y="52118"/>
                </a:cubicBezTo>
                <a:cubicBezTo>
                  <a:pt x="138830" y="53706"/>
                  <a:pt x="93850" y="24601"/>
                  <a:pt x="95438" y="23543"/>
                </a:cubicBezTo>
                <a:cubicBezTo>
                  <a:pt x="97026" y="22485"/>
                  <a:pt x="147826" y="49472"/>
                  <a:pt x="158938" y="45768"/>
                </a:cubicBezTo>
                <a:cubicBezTo>
                  <a:pt x="170050" y="42064"/>
                  <a:pt x="185396" y="6080"/>
                  <a:pt x="162113" y="1318"/>
                </a:cubicBezTo>
                <a:cubicBezTo>
                  <a:pt x="138830" y="-3445"/>
                  <a:pt x="5480" y="7139"/>
                  <a:pt x="188" y="7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C86D62B-51CB-A456-8C67-72965A23A999}"/>
              </a:ext>
            </a:extLst>
          </p:cNvPr>
          <p:cNvSpPr/>
          <p:nvPr/>
        </p:nvSpPr>
        <p:spPr>
          <a:xfrm>
            <a:off x="5816111" y="1882752"/>
            <a:ext cx="138160" cy="270189"/>
          </a:xfrm>
          <a:custGeom>
            <a:avLst/>
            <a:gdLst>
              <a:gd name="connsiteX0" fmla="*/ 10014 w 138160"/>
              <a:gd name="connsiteY0" fmla="*/ 23 h 270189"/>
              <a:gd name="connsiteX1" fmla="*/ 92564 w 138160"/>
              <a:gd name="connsiteY1" fmla="*/ 57173 h 270189"/>
              <a:gd name="connsiteX2" fmla="*/ 105264 w 138160"/>
              <a:gd name="connsiteY2" fmla="*/ 152423 h 270189"/>
              <a:gd name="connsiteX3" fmla="*/ 89389 w 138160"/>
              <a:gd name="connsiteY3" fmla="*/ 187348 h 270189"/>
              <a:gd name="connsiteX4" fmla="*/ 489 w 138160"/>
              <a:gd name="connsiteY4" fmla="*/ 269898 h 270189"/>
              <a:gd name="connsiteX5" fmla="*/ 133839 w 138160"/>
              <a:gd name="connsiteY5" fmla="*/ 155598 h 270189"/>
              <a:gd name="connsiteX6" fmla="*/ 105264 w 138160"/>
              <a:gd name="connsiteY6" fmla="*/ 114323 h 270189"/>
              <a:gd name="connsiteX7" fmla="*/ 102089 w 138160"/>
              <a:gd name="connsiteY7" fmla="*/ 50823 h 270189"/>
              <a:gd name="connsiteX8" fmla="*/ 10014 w 138160"/>
              <a:gd name="connsiteY8" fmla="*/ 23 h 2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60" h="270189">
                <a:moveTo>
                  <a:pt x="10014" y="23"/>
                </a:moveTo>
                <a:cubicBezTo>
                  <a:pt x="8426" y="1081"/>
                  <a:pt x="76689" y="31773"/>
                  <a:pt x="92564" y="57173"/>
                </a:cubicBezTo>
                <a:cubicBezTo>
                  <a:pt x="108439" y="82573"/>
                  <a:pt x="105793" y="130727"/>
                  <a:pt x="105264" y="152423"/>
                </a:cubicBezTo>
                <a:cubicBezTo>
                  <a:pt x="104735" y="174119"/>
                  <a:pt x="106851" y="167769"/>
                  <a:pt x="89389" y="187348"/>
                </a:cubicBezTo>
                <a:cubicBezTo>
                  <a:pt x="71927" y="206927"/>
                  <a:pt x="-6919" y="275190"/>
                  <a:pt x="489" y="269898"/>
                </a:cubicBezTo>
                <a:cubicBezTo>
                  <a:pt x="7897" y="264606"/>
                  <a:pt x="116377" y="181527"/>
                  <a:pt x="133839" y="155598"/>
                </a:cubicBezTo>
                <a:cubicBezTo>
                  <a:pt x="151301" y="129669"/>
                  <a:pt x="110556" y="131785"/>
                  <a:pt x="105264" y="114323"/>
                </a:cubicBezTo>
                <a:cubicBezTo>
                  <a:pt x="99972" y="96861"/>
                  <a:pt x="113201" y="67227"/>
                  <a:pt x="102089" y="50823"/>
                </a:cubicBezTo>
                <a:cubicBezTo>
                  <a:pt x="90977" y="34419"/>
                  <a:pt x="11602" y="-1035"/>
                  <a:pt x="1001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BEF0884-76BD-4648-5867-9E3AA17BD104}"/>
              </a:ext>
            </a:extLst>
          </p:cNvPr>
          <p:cNvSpPr/>
          <p:nvPr/>
        </p:nvSpPr>
        <p:spPr>
          <a:xfrm>
            <a:off x="5822946" y="2076304"/>
            <a:ext cx="133356" cy="295474"/>
          </a:xfrm>
          <a:custGeom>
            <a:avLst/>
            <a:gdLst>
              <a:gd name="connsiteX0" fmla="*/ 133354 w 133356"/>
              <a:gd name="connsiteY0" fmla="*/ 146 h 295474"/>
              <a:gd name="connsiteX1" fmla="*/ 38104 w 133356"/>
              <a:gd name="connsiteY1" fmla="*/ 101746 h 295474"/>
              <a:gd name="connsiteX2" fmla="*/ 50804 w 133356"/>
              <a:gd name="connsiteY2" fmla="*/ 228746 h 295474"/>
              <a:gd name="connsiteX3" fmla="*/ 4 w 133356"/>
              <a:gd name="connsiteY3" fmla="*/ 295421 h 295474"/>
              <a:gd name="connsiteX4" fmla="*/ 53979 w 133356"/>
              <a:gd name="connsiteY4" fmla="*/ 238271 h 295474"/>
              <a:gd name="connsiteX5" fmla="*/ 28579 w 133356"/>
              <a:gd name="connsiteY5" fmla="*/ 149371 h 295474"/>
              <a:gd name="connsiteX6" fmla="*/ 22229 w 133356"/>
              <a:gd name="connsiteY6" fmla="*/ 273196 h 295474"/>
              <a:gd name="connsiteX7" fmla="*/ 41279 w 133356"/>
              <a:gd name="connsiteY7" fmla="*/ 123971 h 295474"/>
              <a:gd name="connsiteX8" fmla="*/ 133354 w 133356"/>
              <a:gd name="connsiteY8" fmla="*/ 146 h 2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56" h="295474">
                <a:moveTo>
                  <a:pt x="133354" y="146"/>
                </a:moveTo>
                <a:cubicBezTo>
                  <a:pt x="132825" y="-3558"/>
                  <a:pt x="51862" y="63646"/>
                  <a:pt x="38104" y="101746"/>
                </a:cubicBezTo>
                <a:cubicBezTo>
                  <a:pt x="24346" y="139846"/>
                  <a:pt x="57154" y="196467"/>
                  <a:pt x="50804" y="228746"/>
                </a:cubicBezTo>
                <a:cubicBezTo>
                  <a:pt x="44454" y="261025"/>
                  <a:pt x="-525" y="293834"/>
                  <a:pt x="4" y="295421"/>
                </a:cubicBezTo>
                <a:cubicBezTo>
                  <a:pt x="533" y="297008"/>
                  <a:pt x="49217" y="262613"/>
                  <a:pt x="53979" y="238271"/>
                </a:cubicBezTo>
                <a:cubicBezTo>
                  <a:pt x="58741" y="213929"/>
                  <a:pt x="33871" y="143550"/>
                  <a:pt x="28579" y="149371"/>
                </a:cubicBezTo>
                <a:cubicBezTo>
                  <a:pt x="23287" y="155192"/>
                  <a:pt x="20112" y="277429"/>
                  <a:pt x="22229" y="273196"/>
                </a:cubicBezTo>
                <a:cubicBezTo>
                  <a:pt x="24346" y="268963"/>
                  <a:pt x="21171" y="166833"/>
                  <a:pt x="41279" y="123971"/>
                </a:cubicBezTo>
                <a:cubicBezTo>
                  <a:pt x="61387" y="81109"/>
                  <a:pt x="133883" y="3850"/>
                  <a:pt x="13335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26DCC76-EF11-9D0B-C48E-503573542564}"/>
              </a:ext>
            </a:extLst>
          </p:cNvPr>
          <p:cNvSpPr/>
          <p:nvPr/>
        </p:nvSpPr>
        <p:spPr>
          <a:xfrm>
            <a:off x="5765502" y="1965239"/>
            <a:ext cx="61047" cy="184236"/>
          </a:xfrm>
          <a:custGeom>
            <a:avLst/>
            <a:gdLst>
              <a:gd name="connsiteX0" fmla="*/ 60623 w 61047"/>
              <a:gd name="connsiteY0" fmla="*/ 86 h 184236"/>
              <a:gd name="connsiteX1" fmla="*/ 38398 w 61047"/>
              <a:gd name="connsiteY1" fmla="*/ 79461 h 184236"/>
              <a:gd name="connsiteX2" fmla="*/ 298 w 61047"/>
              <a:gd name="connsiteY2" fmla="*/ 139786 h 184236"/>
              <a:gd name="connsiteX3" fmla="*/ 60623 w 61047"/>
              <a:gd name="connsiteY3" fmla="*/ 184236 h 184236"/>
              <a:gd name="connsiteX4" fmla="*/ 16173 w 61047"/>
              <a:gd name="connsiteY4" fmla="*/ 139786 h 184236"/>
              <a:gd name="connsiteX5" fmla="*/ 19348 w 61047"/>
              <a:gd name="connsiteY5" fmla="*/ 95336 h 184236"/>
              <a:gd name="connsiteX6" fmla="*/ 60623 w 61047"/>
              <a:gd name="connsiteY6" fmla="*/ 86 h 1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7" h="184236">
                <a:moveTo>
                  <a:pt x="60623" y="86"/>
                </a:moveTo>
                <a:cubicBezTo>
                  <a:pt x="63798" y="-2560"/>
                  <a:pt x="48452" y="56178"/>
                  <a:pt x="38398" y="79461"/>
                </a:cubicBezTo>
                <a:cubicBezTo>
                  <a:pt x="28344" y="102744"/>
                  <a:pt x="-3406" y="122324"/>
                  <a:pt x="298" y="139786"/>
                </a:cubicBezTo>
                <a:cubicBezTo>
                  <a:pt x="4002" y="157248"/>
                  <a:pt x="57977" y="184236"/>
                  <a:pt x="60623" y="184236"/>
                </a:cubicBezTo>
                <a:cubicBezTo>
                  <a:pt x="63269" y="184236"/>
                  <a:pt x="23052" y="154603"/>
                  <a:pt x="16173" y="139786"/>
                </a:cubicBezTo>
                <a:cubicBezTo>
                  <a:pt x="9294" y="124969"/>
                  <a:pt x="10881" y="112269"/>
                  <a:pt x="19348" y="95336"/>
                </a:cubicBezTo>
                <a:cubicBezTo>
                  <a:pt x="27815" y="78403"/>
                  <a:pt x="57448" y="2732"/>
                  <a:pt x="6062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4C77DC2-1D1D-C9B7-87EE-DD3BDB28AB5F}"/>
              </a:ext>
            </a:extLst>
          </p:cNvPr>
          <p:cNvSpPr/>
          <p:nvPr/>
        </p:nvSpPr>
        <p:spPr>
          <a:xfrm>
            <a:off x="5664200" y="2111363"/>
            <a:ext cx="161987" cy="324389"/>
          </a:xfrm>
          <a:custGeom>
            <a:avLst/>
            <a:gdLst>
              <a:gd name="connsiteX0" fmla="*/ 149225 w 161987"/>
              <a:gd name="connsiteY0" fmla="*/ 12 h 324389"/>
              <a:gd name="connsiteX1" fmla="*/ 161925 w 161987"/>
              <a:gd name="connsiteY1" fmla="*/ 184162 h 324389"/>
              <a:gd name="connsiteX2" fmla="*/ 142875 w 161987"/>
              <a:gd name="connsiteY2" fmla="*/ 247662 h 324389"/>
              <a:gd name="connsiteX3" fmla="*/ 120650 w 161987"/>
              <a:gd name="connsiteY3" fmla="*/ 266712 h 324389"/>
              <a:gd name="connsiteX4" fmla="*/ 0 w 161987"/>
              <a:gd name="connsiteY4" fmla="*/ 323862 h 324389"/>
              <a:gd name="connsiteX5" fmla="*/ 120650 w 161987"/>
              <a:gd name="connsiteY5" fmla="*/ 282587 h 324389"/>
              <a:gd name="connsiteX6" fmla="*/ 136525 w 161987"/>
              <a:gd name="connsiteY6" fmla="*/ 98437 h 324389"/>
              <a:gd name="connsiteX7" fmla="*/ 155575 w 161987"/>
              <a:gd name="connsiteY7" fmla="*/ 193687 h 324389"/>
              <a:gd name="connsiteX8" fmla="*/ 149225 w 161987"/>
              <a:gd name="connsiteY8" fmla="*/ 12 h 32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87" h="324389">
                <a:moveTo>
                  <a:pt x="149225" y="12"/>
                </a:moveTo>
                <a:cubicBezTo>
                  <a:pt x="150283" y="-1576"/>
                  <a:pt x="162983" y="142887"/>
                  <a:pt x="161925" y="184162"/>
                </a:cubicBezTo>
                <a:cubicBezTo>
                  <a:pt x="160867" y="225437"/>
                  <a:pt x="149754" y="233904"/>
                  <a:pt x="142875" y="247662"/>
                </a:cubicBezTo>
                <a:cubicBezTo>
                  <a:pt x="135996" y="261420"/>
                  <a:pt x="144462" y="254012"/>
                  <a:pt x="120650" y="266712"/>
                </a:cubicBezTo>
                <a:cubicBezTo>
                  <a:pt x="96837" y="279412"/>
                  <a:pt x="0" y="321216"/>
                  <a:pt x="0" y="323862"/>
                </a:cubicBezTo>
                <a:cubicBezTo>
                  <a:pt x="0" y="326508"/>
                  <a:pt x="97896" y="320158"/>
                  <a:pt x="120650" y="282587"/>
                </a:cubicBezTo>
                <a:cubicBezTo>
                  <a:pt x="143404" y="245016"/>
                  <a:pt x="130704" y="113254"/>
                  <a:pt x="136525" y="98437"/>
                </a:cubicBezTo>
                <a:cubicBezTo>
                  <a:pt x="142346" y="83620"/>
                  <a:pt x="150283" y="204270"/>
                  <a:pt x="155575" y="193687"/>
                </a:cubicBezTo>
                <a:cubicBezTo>
                  <a:pt x="160867" y="183104"/>
                  <a:pt x="148167" y="1600"/>
                  <a:pt x="1492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B60ACC1-B06D-1FFB-1D9D-8F3BF5A23D16}"/>
              </a:ext>
            </a:extLst>
          </p:cNvPr>
          <p:cNvSpPr/>
          <p:nvPr/>
        </p:nvSpPr>
        <p:spPr>
          <a:xfrm>
            <a:off x="5660093" y="2181038"/>
            <a:ext cx="90228" cy="213366"/>
          </a:xfrm>
          <a:custGeom>
            <a:avLst/>
            <a:gdLst>
              <a:gd name="connsiteX0" fmla="*/ 51732 w 90228"/>
              <a:gd name="connsiteY0" fmla="*/ 187 h 213366"/>
              <a:gd name="connsiteX1" fmla="*/ 70782 w 90228"/>
              <a:gd name="connsiteY1" fmla="*/ 85912 h 213366"/>
              <a:gd name="connsiteX2" fmla="*/ 67607 w 90228"/>
              <a:gd name="connsiteY2" fmla="*/ 127187 h 213366"/>
              <a:gd name="connsiteX3" fmla="*/ 932 w 90228"/>
              <a:gd name="connsiteY3" fmla="*/ 212912 h 213366"/>
              <a:gd name="connsiteX4" fmla="*/ 32682 w 90228"/>
              <a:gd name="connsiteY4" fmla="*/ 158937 h 213366"/>
              <a:gd name="connsiteX5" fmla="*/ 89832 w 90228"/>
              <a:gd name="connsiteY5" fmla="*/ 111312 h 213366"/>
              <a:gd name="connsiteX6" fmla="*/ 51732 w 90228"/>
              <a:gd name="connsiteY6" fmla="*/ 187 h 2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8" h="213366">
                <a:moveTo>
                  <a:pt x="51732" y="187"/>
                </a:moveTo>
                <a:cubicBezTo>
                  <a:pt x="48557" y="-4046"/>
                  <a:pt x="68136" y="64745"/>
                  <a:pt x="70782" y="85912"/>
                </a:cubicBezTo>
                <a:cubicBezTo>
                  <a:pt x="73428" y="107079"/>
                  <a:pt x="79249" y="106020"/>
                  <a:pt x="67607" y="127187"/>
                </a:cubicBezTo>
                <a:cubicBezTo>
                  <a:pt x="55965" y="148354"/>
                  <a:pt x="6753" y="207620"/>
                  <a:pt x="932" y="212912"/>
                </a:cubicBezTo>
                <a:cubicBezTo>
                  <a:pt x="-4889" y="218204"/>
                  <a:pt x="17865" y="175870"/>
                  <a:pt x="32682" y="158937"/>
                </a:cubicBezTo>
                <a:cubicBezTo>
                  <a:pt x="47499" y="142004"/>
                  <a:pt x="85070" y="131949"/>
                  <a:pt x="89832" y="111312"/>
                </a:cubicBezTo>
                <a:cubicBezTo>
                  <a:pt x="94594" y="90675"/>
                  <a:pt x="54907" y="4420"/>
                  <a:pt x="5173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E2A8CD7-6019-FCE3-F0C8-A1DFA522819A}"/>
              </a:ext>
            </a:extLst>
          </p:cNvPr>
          <p:cNvSpPr/>
          <p:nvPr/>
        </p:nvSpPr>
        <p:spPr>
          <a:xfrm>
            <a:off x="5667067" y="2140272"/>
            <a:ext cx="61985" cy="269852"/>
          </a:xfrm>
          <a:custGeom>
            <a:avLst/>
            <a:gdLst>
              <a:gd name="connsiteX0" fmla="*/ 60633 w 61985"/>
              <a:gd name="connsiteY0" fmla="*/ 12378 h 269852"/>
              <a:gd name="connsiteX1" fmla="*/ 308 w 61985"/>
              <a:gd name="connsiteY1" fmla="*/ 269553 h 269852"/>
              <a:gd name="connsiteX2" fmla="*/ 38408 w 61985"/>
              <a:gd name="connsiteY2" fmla="*/ 63178 h 269852"/>
              <a:gd name="connsiteX3" fmla="*/ 60633 w 61985"/>
              <a:gd name="connsiteY3" fmla="*/ 12378 h 26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5" h="269852">
                <a:moveTo>
                  <a:pt x="60633" y="12378"/>
                </a:moveTo>
                <a:cubicBezTo>
                  <a:pt x="54283" y="46774"/>
                  <a:pt x="4012" y="261086"/>
                  <a:pt x="308" y="269553"/>
                </a:cubicBezTo>
                <a:cubicBezTo>
                  <a:pt x="-3396" y="278020"/>
                  <a:pt x="27296" y="104453"/>
                  <a:pt x="38408" y="63178"/>
                </a:cubicBezTo>
                <a:cubicBezTo>
                  <a:pt x="49520" y="21903"/>
                  <a:pt x="66983" y="-22018"/>
                  <a:pt x="60633" y="1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7CD1B7E-D28F-7083-3D54-CA19282B2AB1}"/>
              </a:ext>
            </a:extLst>
          </p:cNvPr>
          <p:cNvSpPr/>
          <p:nvPr/>
        </p:nvSpPr>
        <p:spPr>
          <a:xfrm>
            <a:off x="5696103" y="2009506"/>
            <a:ext cx="95294" cy="368273"/>
          </a:xfrm>
          <a:custGeom>
            <a:avLst/>
            <a:gdLst>
              <a:gd name="connsiteX0" fmla="*/ 95097 w 95294"/>
              <a:gd name="connsiteY0" fmla="*/ 269 h 368273"/>
              <a:gd name="connsiteX1" fmla="*/ 53822 w 95294"/>
              <a:gd name="connsiteY1" fmla="*/ 155844 h 368273"/>
              <a:gd name="connsiteX2" fmla="*/ 44297 w 95294"/>
              <a:gd name="connsiteY2" fmla="*/ 212994 h 368273"/>
              <a:gd name="connsiteX3" fmla="*/ 66522 w 95294"/>
              <a:gd name="connsiteY3" fmla="*/ 162194 h 368273"/>
              <a:gd name="connsiteX4" fmla="*/ 82397 w 95294"/>
              <a:gd name="connsiteY4" fmla="*/ 257444 h 368273"/>
              <a:gd name="connsiteX5" fmla="*/ 82397 w 95294"/>
              <a:gd name="connsiteY5" fmla="*/ 320944 h 368273"/>
              <a:gd name="connsiteX6" fmla="*/ 25247 w 95294"/>
              <a:gd name="connsiteY6" fmla="*/ 352694 h 368273"/>
              <a:gd name="connsiteX7" fmla="*/ 3022 w 95294"/>
              <a:gd name="connsiteY7" fmla="*/ 365394 h 368273"/>
              <a:gd name="connsiteX8" fmla="*/ 88747 w 95294"/>
              <a:gd name="connsiteY8" fmla="*/ 298719 h 368273"/>
              <a:gd name="connsiteX9" fmla="*/ 34772 w 95294"/>
              <a:gd name="connsiteY9" fmla="*/ 197119 h 368273"/>
              <a:gd name="connsiteX10" fmla="*/ 95097 w 95294"/>
              <a:gd name="connsiteY10" fmla="*/ 269 h 3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94" h="368273">
                <a:moveTo>
                  <a:pt x="95097" y="269"/>
                </a:moveTo>
                <a:cubicBezTo>
                  <a:pt x="98272" y="-6610"/>
                  <a:pt x="62289" y="120390"/>
                  <a:pt x="53822" y="155844"/>
                </a:cubicBezTo>
                <a:cubicBezTo>
                  <a:pt x="45355" y="191298"/>
                  <a:pt x="42180" y="211936"/>
                  <a:pt x="44297" y="212994"/>
                </a:cubicBezTo>
                <a:cubicBezTo>
                  <a:pt x="46414" y="214052"/>
                  <a:pt x="60172" y="154786"/>
                  <a:pt x="66522" y="162194"/>
                </a:cubicBezTo>
                <a:cubicBezTo>
                  <a:pt x="72872" y="169602"/>
                  <a:pt x="79751" y="230986"/>
                  <a:pt x="82397" y="257444"/>
                </a:cubicBezTo>
                <a:cubicBezTo>
                  <a:pt x="85043" y="283902"/>
                  <a:pt x="91922" y="305069"/>
                  <a:pt x="82397" y="320944"/>
                </a:cubicBezTo>
                <a:cubicBezTo>
                  <a:pt x="72872" y="336819"/>
                  <a:pt x="38476" y="345286"/>
                  <a:pt x="25247" y="352694"/>
                </a:cubicBezTo>
                <a:cubicBezTo>
                  <a:pt x="12018" y="360102"/>
                  <a:pt x="-7561" y="374390"/>
                  <a:pt x="3022" y="365394"/>
                </a:cubicBezTo>
                <a:cubicBezTo>
                  <a:pt x="13605" y="356398"/>
                  <a:pt x="83455" y="326765"/>
                  <a:pt x="88747" y="298719"/>
                </a:cubicBezTo>
                <a:cubicBezTo>
                  <a:pt x="94039" y="270673"/>
                  <a:pt x="32655" y="243686"/>
                  <a:pt x="34772" y="197119"/>
                </a:cubicBezTo>
                <a:cubicBezTo>
                  <a:pt x="36889" y="150552"/>
                  <a:pt x="91922" y="7148"/>
                  <a:pt x="9509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1733537-F189-A6C5-044B-5DF0ADB49AFB}"/>
              </a:ext>
            </a:extLst>
          </p:cNvPr>
          <p:cNvSpPr/>
          <p:nvPr/>
        </p:nvSpPr>
        <p:spPr>
          <a:xfrm>
            <a:off x="5755505" y="1939753"/>
            <a:ext cx="156370" cy="139874"/>
          </a:xfrm>
          <a:custGeom>
            <a:avLst/>
            <a:gdLst>
              <a:gd name="connsiteX0" fmla="*/ 770 w 156370"/>
              <a:gd name="connsiteY0" fmla="*/ 172 h 139874"/>
              <a:gd name="connsiteX1" fmla="*/ 99195 w 156370"/>
              <a:gd name="connsiteY1" fmla="*/ 35097 h 139874"/>
              <a:gd name="connsiteX2" fmla="*/ 156345 w 156370"/>
              <a:gd name="connsiteY2" fmla="*/ 41447 h 139874"/>
              <a:gd name="connsiteX3" fmla="*/ 92845 w 156370"/>
              <a:gd name="connsiteY3" fmla="*/ 57322 h 139874"/>
              <a:gd name="connsiteX4" fmla="*/ 149995 w 156370"/>
              <a:gd name="connsiteY4" fmla="*/ 117647 h 139874"/>
              <a:gd name="connsiteX5" fmla="*/ 118245 w 156370"/>
              <a:gd name="connsiteY5" fmla="*/ 85897 h 139874"/>
              <a:gd name="connsiteX6" fmla="*/ 51570 w 156370"/>
              <a:gd name="connsiteY6" fmla="*/ 57322 h 139874"/>
              <a:gd name="connsiteX7" fmla="*/ 137295 w 156370"/>
              <a:gd name="connsiteY7" fmla="*/ 139872 h 139874"/>
              <a:gd name="connsiteX8" fmla="*/ 111895 w 156370"/>
              <a:gd name="connsiteY8" fmla="*/ 54147 h 139874"/>
              <a:gd name="connsiteX9" fmla="*/ 54745 w 156370"/>
              <a:gd name="connsiteY9" fmla="*/ 22397 h 139874"/>
              <a:gd name="connsiteX10" fmla="*/ 770 w 156370"/>
              <a:gd name="connsiteY10" fmla="*/ 172 h 13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70" h="139874">
                <a:moveTo>
                  <a:pt x="770" y="172"/>
                </a:moveTo>
                <a:cubicBezTo>
                  <a:pt x="8178" y="2289"/>
                  <a:pt x="73266" y="28218"/>
                  <a:pt x="99195" y="35097"/>
                </a:cubicBezTo>
                <a:cubicBezTo>
                  <a:pt x="125124" y="41976"/>
                  <a:pt x="157403" y="37743"/>
                  <a:pt x="156345" y="41447"/>
                </a:cubicBezTo>
                <a:cubicBezTo>
                  <a:pt x="155287" y="45151"/>
                  <a:pt x="93903" y="44622"/>
                  <a:pt x="92845" y="57322"/>
                </a:cubicBezTo>
                <a:cubicBezTo>
                  <a:pt x="91787" y="70022"/>
                  <a:pt x="145762" y="112885"/>
                  <a:pt x="149995" y="117647"/>
                </a:cubicBezTo>
                <a:cubicBezTo>
                  <a:pt x="154228" y="122409"/>
                  <a:pt x="134649" y="95951"/>
                  <a:pt x="118245" y="85897"/>
                </a:cubicBezTo>
                <a:cubicBezTo>
                  <a:pt x="101841" y="75843"/>
                  <a:pt x="48395" y="48326"/>
                  <a:pt x="51570" y="57322"/>
                </a:cubicBezTo>
                <a:cubicBezTo>
                  <a:pt x="54745" y="66318"/>
                  <a:pt x="127241" y="140401"/>
                  <a:pt x="137295" y="139872"/>
                </a:cubicBezTo>
                <a:cubicBezTo>
                  <a:pt x="147349" y="139343"/>
                  <a:pt x="125653" y="73726"/>
                  <a:pt x="111895" y="54147"/>
                </a:cubicBezTo>
                <a:cubicBezTo>
                  <a:pt x="98137" y="34568"/>
                  <a:pt x="67974" y="28747"/>
                  <a:pt x="54745" y="22397"/>
                </a:cubicBezTo>
                <a:cubicBezTo>
                  <a:pt x="41516" y="16047"/>
                  <a:pt x="-6638" y="-1945"/>
                  <a:pt x="77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755DE0C-F117-35EC-F0B1-04F9E42005F9}"/>
              </a:ext>
            </a:extLst>
          </p:cNvPr>
          <p:cNvSpPr/>
          <p:nvPr/>
        </p:nvSpPr>
        <p:spPr>
          <a:xfrm>
            <a:off x="4524056" y="2441566"/>
            <a:ext cx="399957" cy="29716"/>
          </a:xfrm>
          <a:custGeom>
            <a:avLst/>
            <a:gdLst>
              <a:gd name="connsiteX0" fmla="*/ 3026 w 399957"/>
              <a:gd name="connsiteY0" fmla="*/ 42 h 29716"/>
              <a:gd name="connsiteX1" fmla="*/ 381620 w 399957"/>
              <a:gd name="connsiteY1" fmla="*/ 22501 h 29716"/>
              <a:gd name="connsiteX2" fmla="*/ 327077 w 399957"/>
              <a:gd name="connsiteY2" fmla="*/ 25710 h 29716"/>
              <a:gd name="connsiteX3" fmla="*/ 208365 w 399957"/>
              <a:gd name="connsiteY3" fmla="*/ 28918 h 29716"/>
              <a:gd name="connsiteX4" fmla="*/ 3026 w 399957"/>
              <a:gd name="connsiteY4" fmla="*/ 42 h 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57" h="29716">
                <a:moveTo>
                  <a:pt x="3026" y="42"/>
                </a:moveTo>
                <a:cubicBezTo>
                  <a:pt x="31902" y="-1028"/>
                  <a:pt x="327612" y="18223"/>
                  <a:pt x="381620" y="22501"/>
                </a:cubicBezTo>
                <a:cubicBezTo>
                  <a:pt x="435628" y="26779"/>
                  <a:pt x="355953" y="24641"/>
                  <a:pt x="327077" y="25710"/>
                </a:cubicBezTo>
                <a:cubicBezTo>
                  <a:pt x="298201" y="26780"/>
                  <a:pt x="256491" y="31592"/>
                  <a:pt x="208365" y="28918"/>
                </a:cubicBezTo>
                <a:cubicBezTo>
                  <a:pt x="160239" y="26244"/>
                  <a:pt x="-25850" y="1112"/>
                  <a:pt x="302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DE7AA1A-B0E9-2CE1-98BC-B0DA0AADCAD7}"/>
              </a:ext>
            </a:extLst>
          </p:cNvPr>
          <p:cNvSpPr/>
          <p:nvPr/>
        </p:nvSpPr>
        <p:spPr>
          <a:xfrm>
            <a:off x="3573932" y="1765845"/>
            <a:ext cx="100181" cy="252991"/>
          </a:xfrm>
          <a:custGeom>
            <a:avLst/>
            <a:gdLst>
              <a:gd name="connsiteX0" fmla="*/ 249 w 100181"/>
              <a:gd name="connsiteY0" fmla="*/ 1995 h 252991"/>
              <a:gd name="connsiteX1" fmla="*/ 86876 w 100181"/>
              <a:gd name="connsiteY1" fmla="*/ 200917 h 252991"/>
              <a:gd name="connsiteX2" fmla="*/ 90085 w 100181"/>
              <a:gd name="connsiteY2" fmla="*/ 252252 h 252991"/>
              <a:gd name="connsiteX3" fmla="*/ 99710 w 100181"/>
              <a:gd name="connsiteY3" fmla="*/ 175250 h 252991"/>
              <a:gd name="connsiteX4" fmla="*/ 83668 w 100181"/>
              <a:gd name="connsiteY4" fmla="*/ 62955 h 252991"/>
              <a:gd name="connsiteX5" fmla="*/ 99710 w 100181"/>
              <a:gd name="connsiteY5" fmla="*/ 178458 h 252991"/>
              <a:gd name="connsiteX6" fmla="*/ 61209 w 100181"/>
              <a:gd name="connsiteY6" fmla="*/ 101456 h 252991"/>
              <a:gd name="connsiteX7" fmla="*/ 249 w 100181"/>
              <a:gd name="connsiteY7" fmla="*/ 1995 h 2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81" h="252991">
                <a:moveTo>
                  <a:pt x="249" y="1995"/>
                </a:moveTo>
                <a:cubicBezTo>
                  <a:pt x="4527" y="18572"/>
                  <a:pt x="71903" y="159208"/>
                  <a:pt x="86876" y="200917"/>
                </a:cubicBezTo>
                <a:cubicBezTo>
                  <a:pt x="101849" y="242627"/>
                  <a:pt x="87946" y="256530"/>
                  <a:pt x="90085" y="252252"/>
                </a:cubicBezTo>
                <a:cubicBezTo>
                  <a:pt x="92224" y="247974"/>
                  <a:pt x="100779" y="206799"/>
                  <a:pt x="99710" y="175250"/>
                </a:cubicBezTo>
                <a:cubicBezTo>
                  <a:pt x="98641" y="143701"/>
                  <a:pt x="83668" y="62420"/>
                  <a:pt x="83668" y="62955"/>
                </a:cubicBezTo>
                <a:cubicBezTo>
                  <a:pt x="83668" y="63490"/>
                  <a:pt x="103453" y="172041"/>
                  <a:pt x="99710" y="178458"/>
                </a:cubicBezTo>
                <a:cubicBezTo>
                  <a:pt x="95967" y="184875"/>
                  <a:pt x="74577" y="126054"/>
                  <a:pt x="61209" y="101456"/>
                </a:cubicBezTo>
                <a:cubicBezTo>
                  <a:pt x="47841" y="76858"/>
                  <a:pt x="-4029" y="-14582"/>
                  <a:pt x="249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0C38F38-1C9A-8126-E9D3-B477B0A21434}"/>
              </a:ext>
            </a:extLst>
          </p:cNvPr>
          <p:cNvSpPr/>
          <p:nvPr/>
        </p:nvSpPr>
        <p:spPr>
          <a:xfrm>
            <a:off x="3661426" y="1774257"/>
            <a:ext cx="86240" cy="443407"/>
          </a:xfrm>
          <a:custGeom>
            <a:avLst/>
            <a:gdLst>
              <a:gd name="connsiteX0" fmla="*/ 86010 w 86240"/>
              <a:gd name="connsiteY0" fmla="*/ 77002 h 443407"/>
              <a:gd name="connsiteX1" fmla="*/ 28258 w 86240"/>
              <a:gd name="connsiteY1" fmla="*/ 214964 h 443407"/>
              <a:gd name="connsiteX2" fmla="*/ 53926 w 86240"/>
              <a:gd name="connsiteY2" fmla="*/ 352926 h 443407"/>
              <a:gd name="connsiteX3" fmla="*/ 57134 w 86240"/>
              <a:gd name="connsiteY3" fmla="*/ 442762 h 443407"/>
              <a:gd name="connsiteX4" fmla="*/ 47509 w 86240"/>
              <a:gd name="connsiteY4" fmla="*/ 308008 h 443407"/>
              <a:gd name="connsiteX5" fmla="*/ 5799 w 86240"/>
              <a:gd name="connsiteY5" fmla="*/ 205339 h 443407"/>
              <a:gd name="connsiteX6" fmla="*/ 5799 w 86240"/>
              <a:gd name="connsiteY6" fmla="*/ 0 h 443407"/>
              <a:gd name="connsiteX7" fmla="*/ 2591 w 86240"/>
              <a:gd name="connsiteY7" fmla="*/ 205339 h 443407"/>
              <a:gd name="connsiteX8" fmla="*/ 15425 w 86240"/>
              <a:gd name="connsiteY8" fmla="*/ 121920 h 443407"/>
              <a:gd name="connsiteX9" fmla="*/ 2591 w 86240"/>
              <a:gd name="connsiteY9" fmla="*/ 208547 h 443407"/>
              <a:gd name="connsiteX10" fmla="*/ 86010 w 86240"/>
              <a:gd name="connsiteY10" fmla="*/ 77002 h 44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40" h="443407">
                <a:moveTo>
                  <a:pt x="86010" y="77002"/>
                </a:moveTo>
                <a:cubicBezTo>
                  <a:pt x="90288" y="78072"/>
                  <a:pt x="33605" y="168977"/>
                  <a:pt x="28258" y="214964"/>
                </a:cubicBezTo>
                <a:cubicBezTo>
                  <a:pt x="22911" y="260951"/>
                  <a:pt x="49113" y="314960"/>
                  <a:pt x="53926" y="352926"/>
                </a:cubicBezTo>
                <a:cubicBezTo>
                  <a:pt x="58739" y="390892"/>
                  <a:pt x="58203" y="450248"/>
                  <a:pt x="57134" y="442762"/>
                </a:cubicBezTo>
                <a:cubicBezTo>
                  <a:pt x="56065" y="435276"/>
                  <a:pt x="56065" y="347579"/>
                  <a:pt x="47509" y="308008"/>
                </a:cubicBezTo>
                <a:cubicBezTo>
                  <a:pt x="38953" y="268438"/>
                  <a:pt x="12751" y="256674"/>
                  <a:pt x="5799" y="205339"/>
                </a:cubicBezTo>
                <a:cubicBezTo>
                  <a:pt x="-1153" y="154004"/>
                  <a:pt x="6334" y="0"/>
                  <a:pt x="5799" y="0"/>
                </a:cubicBezTo>
                <a:cubicBezTo>
                  <a:pt x="5264" y="0"/>
                  <a:pt x="987" y="185019"/>
                  <a:pt x="2591" y="205339"/>
                </a:cubicBezTo>
                <a:cubicBezTo>
                  <a:pt x="4195" y="225659"/>
                  <a:pt x="15425" y="121385"/>
                  <a:pt x="15425" y="121920"/>
                </a:cubicBezTo>
                <a:cubicBezTo>
                  <a:pt x="15425" y="122455"/>
                  <a:pt x="-7569" y="212825"/>
                  <a:pt x="2591" y="208547"/>
                </a:cubicBezTo>
                <a:cubicBezTo>
                  <a:pt x="12751" y="204269"/>
                  <a:pt x="81732" y="75932"/>
                  <a:pt x="86010" y="7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57134A39-ED81-D01A-6EF8-3ADA0860108C}"/>
              </a:ext>
            </a:extLst>
          </p:cNvPr>
          <p:cNvSpPr/>
          <p:nvPr/>
        </p:nvSpPr>
        <p:spPr>
          <a:xfrm>
            <a:off x="3745887" y="1883201"/>
            <a:ext cx="144835" cy="288952"/>
          </a:xfrm>
          <a:custGeom>
            <a:avLst/>
            <a:gdLst>
              <a:gd name="connsiteX0" fmla="*/ 104218 w 144835"/>
              <a:gd name="connsiteY0" fmla="*/ 142 h 288952"/>
              <a:gd name="connsiteX1" fmla="*/ 94593 w 144835"/>
              <a:gd name="connsiteY1" fmla="*/ 125271 h 288952"/>
              <a:gd name="connsiteX2" fmla="*/ 123469 w 144835"/>
              <a:gd name="connsiteY2" fmla="*/ 218315 h 288952"/>
              <a:gd name="connsiteX3" fmla="*/ 117052 w 144835"/>
              <a:gd name="connsiteY3" fmla="*/ 179814 h 288952"/>
              <a:gd name="connsiteX4" fmla="*/ 142719 w 144835"/>
              <a:gd name="connsiteY4" fmla="*/ 260024 h 288952"/>
              <a:gd name="connsiteX5" fmla="*/ 52884 w 144835"/>
              <a:gd name="connsiteY5" fmla="*/ 272858 h 288952"/>
              <a:gd name="connsiteX6" fmla="*/ 1549 w 144835"/>
              <a:gd name="connsiteY6" fmla="*/ 199064 h 288952"/>
              <a:gd name="connsiteX7" fmla="*/ 110635 w 144835"/>
              <a:gd name="connsiteY7" fmla="*/ 276066 h 288952"/>
              <a:gd name="connsiteX8" fmla="*/ 1549 w 144835"/>
              <a:gd name="connsiteY8" fmla="*/ 211898 h 288952"/>
              <a:gd name="connsiteX9" fmla="*/ 68926 w 144835"/>
              <a:gd name="connsiteY9" fmla="*/ 285692 h 288952"/>
              <a:gd name="connsiteX10" fmla="*/ 136302 w 144835"/>
              <a:gd name="connsiteY10" fmla="*/ 263233 h 288952"/>
              <a:gd name="connsiteX11" fmla="*/ 72134 w 144835"/>
              <a:gd name="connsiteY11" fmla="*/ 150938 h 288952"/>
              <a:gd name="connsiteX12" fmla="*/ 104218 w 144835"/>
              <a:gd name="connsiteY12" fmla="*/ 142 h 28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835" h="288952">
                <a:moveTo>
                  <a:pt x="104218" y="142"/>
                </a:moveTo>
                <a:cubicBezTo>
                  <a:pt x="107961" y="-4136"/>
                  <a:pt x="91385" y="88909"/>
                  <a:pt x="94593" y="125271"/>
                </a:cubicBezTo>
                <a:cubicBezTo>
                  <a:pt x="97801" y="161633"/>
                  <a:pt x="119726" y="209225"/>
                  <a:pt x="123469" y="218315"/>
                </a:cubicBezTo>
                <a:cubicBezTo>
                  <a:pt x="127212" y="227405"/>
                  <a:pt x="113844" y="172863"/>
                  <a:pt x="117052" y="179814"/>
                </a:cubicBezTo>
                <a:cubicBezTo>
                  <a:pt x="120260" y="186766"/>
                  <a:pt x="153414" y="244517"/>
                  <a:pt x="142719" y="260024"/>
                </a:cubicBezTo>
                <a:cubicBezTo>
                  <a:pt x="132024" y="275531"/>
                  <a:pt x="76412" y="283018"/>
                  <a:pt x="52884" y="272858"/>
                </a:cubicBezTo>
                <a:cubicBezTo>
                  <a:pt x="29356" y="262698"/>
                  <a:pt x="-8076" y="198529"/>
                  <a:pt x="1549" y="199064"/>
                </a:cubicBezTo>
                <a:cubicBezTo>
                  <a:pt x="11174" y="199599"/>
                  <a:pt x="110635" y="273927"/>
                  <a:pt x="110635" y="276066"/>
                </a:cubicBezTo>
                <a:cubicBezTo>
                  <a:pt x="110635" y="278205"/>
                  <a:pt x="8500" y="210294"/>
                  <a:pt x="1549" y="211898"/>
                </a:cubicBezTo>
                <a:cubicBezTo>
                  <a:pt x="-5403" y="213502"/>
                  <a:pt x="46467" y="277136"/>
                  <a:pt x="68926" y="285692"/>
                </a:cubicBezTo>
                <a:cubicBezTo>
                  <a:pt x="91385" y="294248"/>
                  <a:pt x="135767" y="285692"/>
                  <a:pt x="136302" y="263233"/>
                </a:cubicBezTo>
                <a:cubicBezTo>
                  <a:pt x="136837" y="240774"/>
                  <a:pt x="75877" y="187835"/>
                  <a:pt x="72134" y="150938"/>
                </a:cubicBezTo>
                <a:cubicBezTo>
                  <a:pt x="68391" y="114041"/>
                  <a:pt x="100475" y="4420"/>
                  <a:pt x="104218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5787F0B-1D39-AB0C-2AF1-31FC832419FF}"/>
              </a:ext>
            </a:extLst>
          </p:cNvPr>
          <p:cNvSpPr/>
          <p:nvPr/>
        </p:nvSpPr>
        <p:spPr>
          <a:xfrm>
            <a:off x="3673637" y="1841632"/>
            <a:ext cx="134759" cy="449707"/>
          </a:xfrm>
          <a:custGeom>
            <a:avLst/>
            <a:gdLst>
              <a:gd name="connsiteX0" fmla="*/ 118717 w 134759"/>
              <a:gd name="connsiteY0" fmla="*/ 269509 h 449707"/>
              <a:gd name="connsiteX1" fmla="*/ 93049 w 134759"/>
              <a:gd name="connsiteY1" fmla="*/ 388221 h 449707"/>
              <a:gd name="connsiteX2" fmla="*/ 80216 w 134759"/>
              <a:gd name="connsiteY2" fmla="*/ 449181 h 449707"/>
              <a:gd name="connsiteX3" fmla="*/ 73799 w 134759"/>
              <a:gd name="connsiteY3" fmla="*/ 410680 h 449707"/>
              <a:gd name="connsiteX4" fmla="*/ 67382 w 134759"/>
              <a:gd name="connsiteY4" fmla="*/ 295176 h 449707"/>
              <a:gd name="connsiteX5" fmla="*/ 41715 w 134759"/>
              <a:gd name="connsiteY5" fmla="*/ 195715 h 449707"/>
              <a:gd name="connsiteX6" fmla="*/ 57757 w 134759"/>
              <a:gd name="connsiteY6" fmla="*/ 128339 h 449707"/>
              <a:gd name="connsiteX7" fmla="*/ 134759 w 134759"/>
              <a:gd name="connsiteY7" fmla="*/ 2 h 449707"/>
              <a:gd name="connsiteX8" fmla="*/ 57757 w 134759"/>
              <a:gd name="connsiteY8" fmla="*/ 131547 h 449707"/>
              <a:gd name="connsiteX9" fmla="*/ 5 w 134759"/>
              <a:gd name="connsiteY9" fmla="*/ 195715 h 449707"/>
              <a:gd name="connsiteX10" fmla="*/ 54548 w 134759"/>
              <a:gd name="connsiteY10" fmla="*/ 247050 h 449707"/>
              <a:gd name="connsiteX11" fmla="*/ 96258 w 134759"/>
              <a:gd name="connsiteY11" fmla="*/ 359345 h 449707"/>
              <a:gd name="connsiteX12" fmla="*/ 118717 w 134759"/>
              <a:gd name="connsiteY12" fmla="*/ 269509 h 4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759" h="449707">
                <a:moveTo>
                  <a:pt x="118717" y="269509"/>
                </a:moveTo>
                <a:cubicBezTo>
                  <a:pt x="118182" y="274322"/>
                  <a:pt x="99466" y="358276"/>
                  <a:pt x="93049" y="388221"/>
                </a:cubicBezTo>
                <a:cubicBezTo>
                  <a:pt x="86632" y="418166"/>
                  <a:pt x="83424" y="445438"/>
                  <a:pt x="80216" y="449181"/>
                </a:cubicBezTo>
                <a:cubicBezTo>
                  <a:pt x="77008" y="452924"/>
                  <a:pt x="75938" y="436347"/>
                  <a:pt x="73799" y="410680"/>
                </a:cubicBezTo>
                <a:cubicBezTo>
                  <a:pt x="71660" y="385013"/>
                  <a:pt x="72729" y="331004"/>
                  <a:pt x="67382" y="295176"/>
                </a:cubicBezTo>
                <a:cubicBezTo>
                  <a:pt x="62035" y="259348"/>
                  <a:pt x="43319" y="223521"/>
                  <a:pt x="41715" y="195715"/>
                </a:cubicBezTo>
                <a:cubicBezTo>
                  <a:pt x="40111" y="167909"/>
                  <a:pt x="42250" y="160958"/>
                  <a:pt x="57757" y="128339"/>
                </a:cubicBezTo>
                <a:cubicBezTo>
                  <a:pt x="73264" y="95720"/>
                  <a:pt x="134759" y="-533"/>
                  <a:pt x="134759" y="2"/>
                </a:cubicBezTo>
                <a:cubicBezTo>
                  <a:pt x="134759" y="537"/>
                  <a:pt x="80216" y="98928"/>
                  <a:pt x="57757" y="131547"/>
                </a:cubicBezTo>
                <a:cubicBezTo>
                  <a:pt x="35298" y="164166"/>
                  <a:pt x="540" y="176465"/>
                  <a:pt x="5" y="195715"/>
                </a:cubicBezTo>
                <a:cubicBezTo>
                  <a:pt x="-530" y="214965"/>
                  <a:pt x="38506" y="219778"/>
                  <a:pt x="54548" y="247050"/>
                </a:cubicBezTo>
                <a:cubicBezTo>
                  <a:pt x="70590" y="274322"/>
                  <a:pt x="85029" y="351324"/>
                  <a:pt x="96258" y="359345"/>
                </a:cubicBezTo>
                <a:cubicBezTo>
                  <a:pt x="107487" y="367366"/>
                  <a:pt x="119252" y="264696"/>
                  <a:pt x="118717" y="26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C303410-0C18-B07A-40C8-B4772915FDF0}"/>
              </a:ext>
            </a:extLst>
          </p:cNvPr>
          <p:cNvSpPr/>
          <p:nvPr/>
        </p:nvSpPr>
        <p:spPr>
          <a:xfrm>
            <a:off x="3715310" y="1827924"/>
            <a:ext cx="244385" cy="554190"/>
          </a:xfrm>
          <a:custGeom>
            <a:avLst/>
            <a:gdLst>
              <a:gd name="connsiteX0" fmla="*/ 42 w 244385"/>
              <a:gd name="connsiteY0" fmla="*/ 283217 h 554190"/>
              <a:gd name="connsiteX1" fmla="*/ 163671 w 244385"/>
              <a:gd name="connsiteY1" fmla="*/ 376261 h 554190"/>
              <a:gd name="connsiteX2" fmla="*/ 189338 w 244385"/>
              <a:gd name="connsiteY2" fmla="*/ 414762 h 554190"/>
              <a:gd name="connsiteX3" fmla="*/ 186130 w 244385"/>
              <a:gd name="connsiteY3" fmla="*/ 366636 h 554190"/>
              <a:gd name="connsiteX4" fmla="*/ 243882 w 244385"/>
              <a:gd name="connsiteY4" fmla="*/ 552724 h 554190"/>
              <a:gd name="connsiteX5" fmla="*/ 211797 w 244385"/>
              <a:gd name="connsiteY5" fmla="*/ 443638 h 554190"/>
              <a:gd name="connsiteX6" fmla="*/ 170088 w 244385"/>
              <a:gd name="connsiteY6" fmla="*/ 267175 h 554190"/>
              <a:gd name="connsiteX7" fmla="*/ 128378 w 244385"/>
              <a:gd name="connsiteY7" fmla="*/ 876 h 554190"/>
              <a:gd name="connsiteX8" fmla="*/ 189338 w 244385"/>
              <a:gd name="connsiteY8" fmla="*/ 363428 h 554190"/>
              <a:gd name="connsiteX9" fmla="*/ 179713 w 244385"/>
              <a:gd name="connsiteY9" fmla="*/ 360219 h 554190"/>
              <a:gd name="connsiteX10" fmla="*/ 147629 w 244385"/>
              <a:gd name="connsiteY10" fmla="*/ 334552 h 554190"/>
              <a:gd name="connsiteX11" fmla="*/ 42 w 244385"/>
              <a:gd name="connsiteY11" fmla="*/ 283217 h 5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85" h="554190">
                <a:moveTo>
                  <a:pt x="42" y="283217"/>
                </a:moveTo>
                <a:cubicBezTo>
                  <a:pt x="2716" y="290168"/>
                  <a:pt x="132122" y="354337"/>
                  <a:pt x="163671" y="376261"/>
                </a:cubicBezTo>
                <a:cubicBezTo>
                  <a:pt x="195220" y="398185"/>
                  <a:pt x="185595" y="416366"/>
                  <a:pt x="189338" y="414762"/>
                </a:cubicBezTo>
                <a:cubicBezTo>
                  <a:pt x="193081" y="413158"/>
                  <a:pt x="177039" y="343642"/>
                  <a:pt x="186130" y="366636"/>
                </a:cubicBezTo>
                <a:cubicBezTo>
                  <a:pt x="195221" y="389630"/>
                  <a:pt x="239604" y="539890"/>
                  <a:pt x="243882" y="552724"/>
                </a:cubicBezTo>
                <a:cubicBezTo>
                  <a:pt x="248160" y="565558"/>
                  <a:pt x="224096" y="491229"/>
                  <a:pt x="211797" y="443638"/>
                </a:cubicBezTo>
                <a:cubicBezTo>
                  <a:pt x="199498" y="396047"/>
                  <a:pt x="183991" y="340969"/>
                  <a:pt x="170088" y="267175"/>
                </a:cubicBezTo>
                <a:cubicBezTo>
                  <a:pt x="156185" y="193381"/>
                  <a:pt x="125170" y="-15166"/>
                  <a:pt x="128378" y="876"/>
                </a:cubicBezTo>
                <a:cubicBezTo>
                  <a:pt x="131586" y="16918"/>
                  <a:pt x="189338" y="363428"/>
                  <a:pt x="189338" y="363428"/>
                </a:cubicBezTo>
                <a:cubicBezTo>
                  <a:pt x="197894" y="423319"/>
                  <a:pt x="186664" y="365032"/>
                  <a:pt x="179713" y="360219"/>
                </a:cubicBezTo>
                <a:cubicBezTo>
                  <a:pt x="172762" y="355406"/>
                  <a:pt x="173831" y="345781"/>
                  <a:pt x="147629" y="334552"/>
                </a:cubicBezTo>
                <a:cubicBezTo>
                  <a:pt x="121427" y="323323"/>
                  <a:pt x="-2632" y="276266"/>
                  <a:pt x="42" y="28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8B661A0-6491-E34B-A0F7-5505AE814D66}"/>
              </a:ext>
            </a:extLst>
          </p:cNvPr>
          <p:cNvSpPr/>
          <p:nvPr/>
        </p:nvSpPr>
        <p:spPr>
          <a:xfrm>
            <a:off x="3773023" y="2130326"/>
            <a:ext cx="58090" cy="210810"/>
          </a:xfrm>
          <a:custGeom>
            <a:avLst/>
            <a:gdLst>
              <a:gd name="connsiteX0" fmla="*/ 41790 w 58090"/>
              <a:gd name="connsiteY0" fmla="*/ 66 h 210810"/>
              <a:gd name="connsiteX1" fmla="*/ 16122 w 58090"/>
              <a:gd name="connsiteY1" fmla="*/ 118777 h 210810"/>
              <a:gd name="connsiteX2" fmla="*/ 57832 w 58090"/>
              <a:gd name="connsiteY2" fmla="*/ 208613 h 210810"/>
              <a:gd name="connsiteX3" fmla="*/ 32164 w 58090"/>
              <a:gd name="connsiteY3" fmla="*/ 176529 h 210810"/>
              <a:gd name="connsiteX4" fmla="*/ 80 w 58090"/>
              <a:gd name="connsiteY4" fmla="*/ 102735 h 210810"/>
              <a:gd name="connsiteX5" fmla="*/ 41790 w 58090"/>
              <a:gd name="connsiteY5" fmla="*/ 66 h 2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0" h="210810">
                <a:moveTo>
                  <a:pt x="41790" y="66"/>
                </a:moveTo>
                <a:cubicBezTo>
                  <a:pt x="44464" y="2740"/>
                  <a:pt x="13448" y="84019"/>
                  <a:pt x="16122" y="118777"/>
                </a:cubicBezTo>
                <a:cubicBezTo>
                  <a:pt x="18796" y="153535"/>
                  <a:pt x="55158" y="198988"/>
                  <a:pt x="57832" y="208613"/>
                </a:cubicBezTo>
                <a:cubicBezTo>
                  <a:pt x="60506" y="218238"/>
                  <a:pt x="41789" y="194175"/>
                  <a:pt x="32164" y="176529"/>
                </a:cubicBezTo>
                <a:cubicBezTo>
                  <a:pt x="22539" y="158883"/>
                  <a:pt x="2219" y="129472"/>
                  <a:pt x="80" y="102735"/>
                </a:cubicBezTo>
                <a:cubicBezTo>
                  <a:pt x="-2059" y="75998"/>
                  <a:pt x="39116" y="-2608"/>
                  <a:pt x="4179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242D141-0B0E-C834-7C5A-A10307865136}"/>
              </a:ext>
            </a:extLst>
          </p:cNvPr>
          <p:cNvSpPr/>
          <p:nvPr/>
        </p:nvSpPr>
        <p:spPr>
          <a:xfrm>
            <a:off x="3769841" y="2200500"/>
            <a:ext cx="154217" cy="199482"/>
          </a:xfrm>
          <a:custGeom>
            <a:avLst/>
            <a:gdLst>
              <a:gd name="connsiteX0" fmla="*/ 154058 w 154217"/>
              <a:gd name="connsiteY0" fmla="*/ 477 h 199482"/>
              <a:gd name="connsiteX1" fmla="*/ 128391 w 154217"/>
              <a:gd name="connsiteY1" fmla="*/ 128814 h 199482"/>
              <a:gd name="connsiteX2" fmla="*/ 121974 w 154217"/>
              <a:gd name="connsiteY2" fmla="*/ 199399 h 199482"/>
              <a:gd name="connsiteX3" fmla="*/ 134807 w 154217"/>
              <a:gd name="connsiteY3" fmla="*/ 115980 h 199482"/>
              <a:gd name="connsiteX4" fmla="*/ 115557 w 154217"/>
              <a:gd name="connsiteY4" fmla="*/ 90313 h 199482"/>
              <a:gd name="connsiteX5" fmla="*/ 54 w 154217"/>
              <a:gd name="connsiteY5" fmla="*/ 93521 h 199482"/>
              <a:gd name="connsiteX6" fmla="*/ 131599 w 154217"/>
              <a:gd name="connsiteY6" fmla="*/ 83896 h 199482"/>
              <a:gd name="connsiteX7" fmla="*/ 154058 w 154217"/>
              <a:gd name="connsiteY7" fmla="*/ 477 h 1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17" h="199482">
                <a:moveTo>
                  <a:pt x="154058" y="477"/>
                </a:moveTo>
                <a:cubicBezTo>
                  <a:pt x="153523" y="7963"/>
                  <a:pt x="133738" y="95660"/>
                  <a:pt x="128391" y="128814"/>
                </a:cubicBezTo>
                <a:cubicBezTo>
                  <a:pt x="123044" y="161968"/>
                  <a:pt x="120905" y="201538"/>
                  <a:pt x="121974" y="199399"/>
                </a:cubicBezTo>
                <a:cubicBezTo>
                  <a:pt x="123043" y="197260"/>
                  <a:pt x="135876" y="134161"/>
                  <a:pt x="134807" y="115980"/>
                </a:cubicBezTo>
                <a:cubicBezTo>
                  <a:pt x="133738" y="97799"/>
                  <a:pt x="138016" y="94056"/>
                  <a:pt x="115557" y="90313"/>
                </a:cubicBezTo>
                <a:cubicBezTo>
                  <a:pt x="93098" y="86570"/>
                  <a:pt x="-2620" y="94591"/>
                  <a:pt x="54" y="93521"/>
                </a:cubicBezTo>
                <a:cubicBezTo>
                  <a:pt x="2728" y="92452"/>
                  <a:pt x="108071" y="91917"/>
                  <a:pt x="131599" y="83896"/>
                </a:cubicBezTo>
                <a:cubicBezTo>
                  <a:pt x="155127" y="75875"/>
                  <a:pt x="154593" y="-7009"/>
                  <a:pt x="154058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B4874C1-2A5F-24D6-B69D-94DA454FB63E}"/>
              </a:ext>
            </a:extLst>
          </p:cNvPr>
          <p:cNvSpPr/>
          <p:nvPr/>
        </p:nvSpPr>
        <p:spPr>
          <a:xfrm>
            <a:off x="3773103" y="2306855"/>
            <a:ext cx="183124" cy="80220"/>
          </a:xfrm>
          <a:custGeom>
            <a:avLst/>
            <a:gdLst>
              <a:gd name="connsiteX0" fmla="*/ 0 w 183124"/>
              <a:gd name="connsiteY0" fmla="*/ 0 h 80220"/>
              <a:gd name="connsiteX1" fmla="*/ 93044 w 183124"/>
              <a:gd name="connsiteY1" fmla="*/ 60960 h 80220"/>
              <a:gd name="connsiteX2" fmla="*/ 179672 w 183124"/>
              <a:gd name="connsiteY2" fmla="*/ 41709 h 80220"/>
              <a:gd name="connsiteX3" fmla="*/ 154004 w 183124"/>
              <a:gd name="connsiteY3" fmla="*/ 54543 h 80220"/>
              <a:gd name="connsiteX4" fmla="*/ 44918 w 183124"/>
              <a:gd name="connsiteY4" fmla="*/ 80210 h 80220"/>
              <a:gd name="connsiteX5" fmla="*/ 96253 w 183124"/>
              <a:gd name="connsiteY5" fmla="*/ 51334 h 80220"/>
              <a:gd name="connsiteX6" fmla="*/ 0 w 183124"/>
              <a:gd name="connsiteY6" fmla="*/ 0 h 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4" h="80220">
                <a:moveTo>
                  <a:pt x="0" y="0"/>
                </a:moveTo>
                <a:cubicBezTo>
                  <a:pt x="31549" y="27004"/>
                  <a:pt x="63099" y="54009"/>
                  <a:pt x="93044" y="60960"/>
                </a:cubicBezTo>
                <a:lnTo>
                  <a:pt x="179672" y="41709"/>
                </a:lnTo>
                <a:cubicBezTo>
                  <a:pt x="189832" y="40640"/>
                  <a:pt x="176463" y="48126"/>
                  <a:pt x="154004" y="54543"/>
                </a:cubicBezTo>
                <a:cubicBezTo>
                  <a:pt x="131545" y="60960"/>
                  <a:pt x="54543" y="80745"/>
                  <a:pt x="44918" y="80210"/>
                </a:cubicBezTo>
                <a:cubicBezTo>
                  <a:pt x="35293" y="79675"/>
                  <a:pt x="99461" y="60425"/>
                  <a:pt x="96253" y="51334"/>
                </a:cubicBezTo>
                <a:cubicBezTo>
                  <a:pt x="93045" y="42244"/>
                  <a:pt x="59356" y="339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35958B-CC3E-8B3E-29C7-D585974C02A0}"/>
              </a:ext>
            </a:extLst>
          </p:cNvPr>
          <p:cNvSpPr/>
          <p:nvPr/>
        </p:nvSpPr>
        <p:spPr>
          <a:xfrm>
            <a:off x="3705645" y="1764288"/>
            <a:ext cx="80546" cy="257737"/>
          </a:xfrm>
          <a:custGeom>
            <a:avLst/>
            <a:gdLst>
              <a:gd name="connsiteX0" fmla="*/ 22540 w 80546"/>
              <a:gd name="connsiteY0" fmla="*/ 344 h 257737"/>
              <a:gd name="connsiteX1" fmla="*/ 81 w 80546"/>
              <a:gd name="connsiteY1" fmla="*/ 250600 h 257737"/>
              <a:gd name="connsiteX2" fmla="*/ 32166 w 80546"/>
              <a:gd name="connsiteY2" fmla="*/ 180015 h 257737"/>
              <a:gd name="connsiteX3" fmla="*/ 80292 w 80546"/>
              <a:gd name="connsiteY3" fmla="*/ 80554 h 257737"/>
              <a:gd name="connsiteX4" fmla="*/ 9707 w 80546"/>
              <a:gd name="connsiteY4" fmla="*/ 192849 h 257737"/>
              <a:gd name="connsiteX5" fmla="*/ 22540 w 80546"/>
              <a:gd name="connsiteY5" fmla="*/ 344 h 2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6" h="257737">
                <a:moveTo>
                  <a:pt x="22540" y="344"/>
                </a:moveTo>
                <a:cubicBezTo>
                  <a:pt x="20936" y="9969"/>
                  <a:pt x="-1523" y="220655"/>
                  <a:pt x="81" y="250600"/>
                </a:cubicBezTo>
                <a:cubicBezTo>
                  <a:pt x="1685" y="280545"/>
                  <a:pt x="18797" y="208356"/>
                  <a:pt x="32166" y="180015"/>
                </a:cubicBezTo>
                <a:cubicBezTo>
                  <a:pt x="45535" y="151674"/>
                  <a:pt x="84035" y="78415"/>
                  <a:pt x="80292" y="80554"/>
                </a:cubicBezTo>
                <a:cubicBezTo>
                  <a:pt x="76549" y="82693"/>
                  <a:pt x="20402" y="199800"/>
                  <a:pt x="9707" y="192849"/>
                </a:cubicBezTo>
                <a:cubicBezTo>
                  <a:pt x="-988" y="185898"/>
                  <a:pt x="24144" y="-9281"/>
                  <a:pt x="2254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DD252D1-3D21-7A0A-CD35-18F1FD14537C}"/>
              </a:ext>
            </a:extLst>
          </p:cNvPr>
          <p:cNvSpPr/>
          <p:nvPr/>
        </p:nvSpPr>
        <p:spPr>
          <a:xfrm>
            <a:off x="4067261" y="1910720"/>
            <a:ext cx="56758" cy="239336"/>
          </a:xfrm>
          <a:custGeom>
            <a:avLst/>
            <a:gdLst>
              <a:gd name="connsiteX0" fmla="*/ 55560 w 56758"/>
              <a:gd name="connsiteY0" fmla="*/ 1499 h 239336"/>
              <a:gd name="connsiteX1" fmla="*/ 39518 w 56758"/>
              <a:gd name="connsiteY1" fmla="*/ 120211 h 239336"/>
              <a:gd name="connsiteX2" fmla="*/ 49143 w 56758"/>
              <a:gd name="connsiteY2" fmla="*/ 238922 h 239336"/>
              <a:gd name="connsiteX3" fmla="*/ 29893 w 56758"/>
              <a:gd name="connsiteY3" fmla="*/ 161920 h 239336"/>
              <a:gd name="connsiteX4" fmla="*/ 23476 w 56758"/>
              <a:gd name="connsiteY4" fmla="*/ 232505 h 239336"/>
              <a:gd name="connsiteX5" fmla="*/ 20267 w 56758"/>
              <a:gd name="connsiteY5" fmla="*/ 81709 h 239336"/>
              <a:gd name="connsiteX6" fmla="*/ 1017 w 56758"/>
              <a:gd name="connsiteY6" fmla="*/ 206838 h 239336"/>
              <a:gd name="connsiteX7" fmla="*/ 55560 w 56758"/>
              <a:gd name="connsiteY7" fmla="*/ 1499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8" h="239336">
                <a:moveTo>
                  <a:pt x="55560" y="1499"/>
                </a:moveTo>
                <a:cubicBezTo>
                  <a:pt x="61977" y="-12939"/>
                  <a:pt x="40587" y="80641"/>
                  <a:pt x="39518" y="120211"/>
                </a:cubicBezTo>
                <a:cubicBezTo>
                  <a:pt x="38449" y="159781"/>
                  <a:pt x="50747" y="231970"/>
                  <a:pt x="49143" y="238922"/>
                </a:cubicBezTo>
                <a:cubicBezTo>
                  <a:pt x="47539" y="245874"/>
                  <a:pt x="34171" y="162990"/>
                  <a:pt x="29893" y="161920"/>
                </a:cubicBezTo>
                <a:cubicBezTo>
                  <a:pt x="25615" y="160850"/>
                  <a:pt x="25080" y="245873"/>
                  <a:pt x="23476" y="232505"/>
                </a:cubicBezTo>
                <a:cubicBezTo>
                  <a:pt x="21872" y="219137"/>
                  <a:pt x="24010" y="85987"/>
                  <a:pt x="20267" y="81709"/>
                </a:cubicBezTo>
                <a:cubicBezTo>
                  <a:pt x="16524" y="77431"/>
                  <a:pt x="-4865" y="216463"/>
                  <a:pt x="1017" y="206838"/>
                </a:cubicBezTo>
                <a:cubicBezTo>
                  <a:pt x="6899" y="197213"/>
                  <a:pt x="49143" y="15937"/>
                  <a:pt x="55560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A4ACB30-AEB6-5C3F-F94C-A5AB4CC46490}"/>
              </a:ext>
            </a:extLst>
          </p:cNvPr>
          <p:cNvSpPr/>
          <p:nvPr/>
        </p:nvSpPr>
        <p:spPr>
          <a:xfrm>
            <a:off x="5412274" y="1877629"/>
            <a:ext cx="124005" cy="291667"/>
          </a:xfrm>
          <a:custGeom>
            <a:avLst/>
            <a:gdLst>
              <a:gd name="connsiteX0" fmla="*/ 122252 w 124005"/>
              <a:gd name="connsiteY0" fmla="*/ 2506 h 291667"/>
              <a:gd name="connsiteX1" fmla="*/ 99793 w 124005"/>
              <a:gd name="connsiteY1" fmla="*/ 76299 h 291667"/>
              <a:gd name="connsiteX2" fmla="*/ 51667 w 124005"/>
              <a:gd name="connsiteY2" fmla="*/ 201428 h 291667"/>
              <a:gd name="connsiteX3" fmla="*/ 58084 w 124005"/>
              <a:gd name="connsiteY3" fmla="*/ 124426 h 291667"/>
              <a:gd name="connsiteX4" fmla="*/ 332 w 124005"/>
              <a:gd name="connsiteY4" fmla="*/ 291264 h 291667"/>
              <a:gd name="connsiteX5" fmla="*/ 35625 w 124005"/>
              <a:gd name="connsiteY5" fmla="*/ 166135 h 291667"/>
              <a:gd name="connsiteX6" fmla="*/ 61292 w 124005"/>
              <a:gd name="connsiteY6" fmla="*/ 5714 h 291667"/>
              <a:gd name="connsiteX7" fmla="*/ 54875 w 124005"/>
              <a:gd name="connsiteY7" fmla="*/ 166135 h 291667"/>
              <a:gd name="connsiteX8" fmla="*/ 122252 w 124005"/>
              <a:gd name="connsiteY8" fmla="*/ 2506 h 2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05" h="291667">
                <a:moveTo>
                  <a:pt x="122252" y="2506"/>
                </a:moveTo>
                <a:cubicBezTo>
                  <a:pt x="129738" y="-12467"/>
                  <a:pt x="111557" y="43145"/>
                  <a:pt x="99793" y="76299"/>
                </a:cubicBezTo>
                <a:cubicBezTo>
                  <a:pt x="88029" y="109453"/>
                  <a:pt x="58618" y="193407"/>
                  <a:pt x="51667" y="201428"/>
                </a:cubicBezTo>
                <a:cubicBezTo>
                  <a:pt x="44716" y="209449"/>
                  <a:pt x="66640" y="109453"/>
                  <a:pt x="58084" y="124426"/>
                </a:cubicBezTo>
                <a:cubicBezTo>
                  <a:pt x="49528" y="139399"/>
                  <a:pt x="4075" y="284313"/>
                  <a:pt x="332" y="291264"/>
                </a:cubicBezTo>
                <a:cubicBezTo>
                  <a:pt x="-3411" y="298215"/>
                  <a:pt x="25465" y="213727"/>
                  <a:pt x="35625" y="166135"/>
                </a:cubicBezTo>
                <a:cubicBezTo>
                  <a:pt x="45785" y="118543"/>
                  <a:pt x="58084" y="5714"/>
                  <a:pt x="61292" y="5714"/>
                </a:cubicBezTo>
                <a:cubicBezTo>
                  <a:pt x="64500" y="5714"/>
                  <a:pt x="48458" y="162392"/>
                  <a:pt x="54875" y="166135"/>
                </a:cubicBezTo>
                <a:cubicBezTo>
                  <a:pt x="61292" y="169878"/>
                  <a:pt x="114766" y="17479"/>
                  <a:pt x="122252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23CD34D-3C1A-C91F-9ACF-0997E64E595C}"/>
              </a:ext>
            </a:extLst>
          </p:cNvPr>
          <p:cNvSpPr/>
          <p:nvPr/>
        </p:nvSpPr>
        <p:spPr>
          <a:xfrm>
            <a:off x="4308824" y="1879877"/>
            <a:ext cx="147808" cy="308703"/>
          </a:xfrm>
          <a:custGeom>
            <a:avLst/>
            <a:gdLst>
              <a:gd name="connsiteX0" fmla="*/ 85 w 147808"/>
              <a:gd name="connsiteY0" fmla="*/ 125386 h 308703"/>
              <a:gd name="connsiteX1" fmla="*/ 45003 w 147808"/>
              <a:gd name="connsiteY1" fmla="*/ 218430 h 308703"/>
              <a:gd name="connsiteX2" fmla="*/ 51420 w 147808"/>
              <a:gd name="connsiteY2" fmla="*/ 308266 h 308703"/>
              <a:gd name="connsiteX3" fmla="*/ 80296 w 147808"/>
              <a:gd name="connsiteY3" fmla="*/ 179929 h 308703"/>
              <a:gd name="connsiteX4" fmla="*/ 147673 w 147808"/>
              <a:gd name="connsiteY4" fmla="*/ 258 h 308703"/>
              <a:gd name="connsiteX5" fmla="*/ 61045 w 147808"/>
              <a:gd name="connsiteY5" fmla="*/ 221639 h 308703"/>
              <a:gd name="connsiteX6" fmla="*/ 57837 w 147808"/>
              <a:gd name="connsiteY6" fmla="*/ 176721 h 308703"/>
              <a:gd name="connsiteX7" fmla="*/ 85 w 147808"/>
              <a:gd name="connsiteY7" fmla="*/ 125386 h 3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308703">
                <a:moveTo>
                  <a:pt x="85" y="125386"/>
                </a:moveTo>
                <a:cubicBezTo>
                  <a:pt x="-2054" y="132338"/>
                  <a:pt x="36447" y="187950"/>
                  <a:pt x="45003" y="218430"/>
                </a:cubicBezTo>
                <a:cubicBezTo>
                  <a:pt x="53559" y="248910"/>
                  <a:pt x="45538" y="314683"/>
                  <a:pt x="51420" y="308266"/>
                </a:cubicBezTo>
                <a:cubicBezTo>
                  <a:pt x="57302" y="301849"/>
                  <a:pt x="64254" y="231264"/>
                  <a:pt x="80296" y="179929"/>
                </a:cubicBezTo>
                <a:cubicBezTo>
                  <a:pt x="96338" y="128594"/>
                  <a:pt x="150882" y="-6694"/>
                  <a:pt x="147673" y="258"/>
                </a:cubicBezTo>
                <a:cubicBezTo>
                  <a:pt x="144464" y="7210"/>
                  <a:pt x="76018" y="192229"/>
                  <a:pt x="61045" y="221639"/>
                </a:cubicBezTo>
                <a:cubicBezTo>
                  <a:pt x="46072" y="251049"/>
                  <a:pt x="68532" y="186881"/>
                  <a:pt x="57837" y="176721"/>
                </a:cubicBezTo>
                <a:cubicBezTo>
                  <a:pt x="47142" y="166561"/>
                  <a:pt x="2224" y="118434"/>
                  <a:pt x="85" y="125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BC982B0-277F-88D3-9E09-6F2B9DDE373E}"/>
              </a:ext>
            </a:extLst>
          </p:cNvPr>
          <p:cNvSpPr/>
          <p:nvPr/>
        </p:nvSpPr>
        <p:spPr>
          <a:xfrm>
            <a:off x="5443710" y="2126415"/>
            <a:ext cx="120094" cy="345444"/>
          </a:xfrm>
          <a:custGeom>
            <a:avLst/>
            <a:gdLst>
              <a:gd name="connsiteX0" fmla="*/ 119692 w 120094"/>
              <a:gd name="connsiteY0" fmla="*/ 768 h 345444"/>
              <a:gd name="connsiteX1" fmla="*/ 981 w 120094"/>
              <a:gd name="connsiteY1" fmla="*/ 344069 h 345444"/>
              <a:gd name="connsiteX2" fmla="*/ 61941 w 120094"/>
              <a:gd name="connsiteY2" fmla="*/ 125897 h 345444"/>
              <a:gd name="connsiteX3" fmla="*/ 39482 w 120094"/>
              <a:gd name="connsiteY3" fmla="*/ 247817 h 345444"/>
              <a:gd name="connsiteX4" fmla="*/ 119692 w 120094"/>
              <a:gd name="connsiteY4" fmla="*/ 768 h 3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94" h="345444">
                <a:moveTo>
                  <a:pt x="119692" y="768"/>
                </a:moveTo>
                <a:cubicBezTo>
                  <a:pt x="113275" y="16810"/>
                  <a:pt x="10606" y="323214"/>
                  <a:pt x="981" y="344069"/>
                </a:cubicBezTo>
                <a:cubicBezTo>
                  <a:pt x="-8644" y="364924"/>
                  <a:pt x="55524" y="141939"/>
                  <a:pt x="61941" y="125897"/>
                </a:cubicBezTo>
                <a:cubicBezTo>
                  <a:pt x="68358" y="109855"/>
                  <a:pt x="25044" y="270811"/>
                  <a:pt x="39482" y="247817"/>
                </a:cubicBezTo>
                <a:cubicBezTo>
                  <a:pt x="53920" y="224823"/>
                  <a:pt x="126109" y="-15274"/>
                  <a:pt x="11969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87EADCA-ED8A-68D3-2AFD-714721BCA08B}"/>
              </a:ext>
            </a:extLst>
          </p:cNvPr>
          <p:cNvSpPr/>
          <p:nvPr/>
        </p:nvSpPr>
        <p:spPr>
          <a:xfrm>
            <a:off x="4064399" y="1657077"/>
            <a:ext cx="68047" cy="272263"/>
          </a:xfrm>
          <a:custGeom>
            <a:avLst/>
            <a:gdLst>
              <a:gd name="connsiteX0" fmla="*/ 68047 w 68047"/>
              <a:gd name="connsiteY0" fmla="*/ 133222 h 272263"/>
              <a:gd name="connsiteX1" fmla="*/ 39172 w 68047"/>
              <a:gd name="connsiteY1" fmla="*/ 216641 h 272263"/>
              <a:gd name="connsiteX2" fmla="*/ 42380 w 68047"/>
              <a:gd name="connsiteY2" fmla="*/ 271184 h 272263"/>
              <a:gd name="connsiteX3" fmla="*/ 42380 w 68047"/>
              <a:gd name="connsiteY3" fmla="*/ 245517 h 272263"/>
              <a:gd name="connsiteX4" fmla="*/ 16713 w 68047"/>
              <a:gd name="connsiteY4" fmla="*/ 158889 h 272263"/>
              <a:gd name="connsiteX5" fmla="*/ 670 w 68047"/>
              <a:gd name="connsiteY5" fmla="*/ 1677 h 272263"/>
              <a:gd name="connsiteX6" fmla="*/ 39172 w 68047"/>
              <a:gd name="connsiteY6" fmla="*/ 267976 h 272263"/>
              <a:gd name="connsiteX7" fmla="*/ 68047 w 68047"/>
              <a:gd name="connsiteY7" fmla="*/ 133222 h 2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47" h="272263">
                <a:moveTo>
                  <a:pt x="68047" y="133222"/>
                </a:moveTo>
                <a:cubicBezTo>
                  <a:pt x="68047" y="124666"/>
                  <a:pt x="43450" y="193647"/>
                  <a:pt x="39172" y="216641"/>
                </a:cubicBezTo>
                <a:cubicBezTo>
                  <a:pt x="34894" y="239635"/>
                  <a:pt x="41845" y="266371"/>
                  <a:pt x="42380" y="271184"/>
                </a:cubicBezTo>
                <a:cubicBezTo>
                  <a:pt x="42915" y="275997"/>
                  <a:pt x="46658" y="264233"/>
                  <a:pt x="42380" y="245517"/>
                </a:cubicBezTo>
                <a:cubicBezTo>
                  <a:pt x="38102" y="226801"/>
                  <a:pt x="23665" y="199529"/>
                  <a:pt x="16713" y="158889"/>
                </a:cubicBezTo>
                <a:cubicBezTo>
                  <a:pt x="9761" y="118249"/>
                  <a:pt x="-3073" y="-16504"/>
                  <a:pt x="670" y="1677"/>
                </a:cubicBezTo>
                <a:cubicBezTo>
                  <a:pt x="4413" y="19858"/>
                  <a:pt x="27942" y="242843"/>
                  <a:pt x="39172" y="267976"/>
                </a:cubicBezTo>
                <a:cubicBezTo>
                  <a:pt x="50402" y="293109"/>
                  <a:pt x="68047" y="141778"/>
                  <a:pt x="68047" y="13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60B7C76-762A-4E27-98D5-63D7289531BB}"/>
              </a:ext>
            </a:extLst>
          </p:cNvPr>
          <p:cNvSpPr/>
          <p:nvPr/>
        </p:nvSpPr>
        <p:spPr>
          <a:xfrm>
            <a:off x="5515174" y="1677988"/>
            <a:ext cx="96358" cy="208822"/>
          </a:xfrm>
          <a:custGeom>
            <a:avLst/>
            <a:gdLst>
              <a:gd name="connsiteX0" fmla="*/ 102 w 96358"/>
              <a:gd name="connsiteY0" fmla="*/ 64185 h 208822"/>
              <a:gd name="connsiteX1" fmla="*/ 19352 w 96358"/>
              <a:gd name="connsiteY1" fmla="*/ 160437 h 208822"/>
              <a:gd name="connsiteX2" fmla="*/ 19352 w 96358"/>
              <a:gd name="connsiteY2" fmla="*/ 208564 h 208822"/>
              <a:gd name="connsiteX3" fmla="*/ 32186 w 96358"/>
              <a:gd name="connsiteY3" fmla="*/ 141187 h 208822"/>
              <a:gd name="connsiteX4" fmla="*/ 96354 w 96358"/>
              <a:gd name="connsiteY4" fmla="*/ 16 h 208822"/>
              <a:gd name="connsiteX5" fmla="*/ 28978 w 96358"/>
              <a:gd name="connsiteY5" fmla="*/ 131561 h 208822"/>
              <a:gd name="connsiteX6" fmla="*/ 102 w 96358"/>
              <a:gd name="connsiteY6" fmla="*/ 64185 h 2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58" h="208822">
                <a:moveTo>
                  <a:pt x="102" y="64185"/>
                </a:moveTo>
                <a:cubicBezTo>
                  <a:pt x="-1502" y="68998"/>
                  <a:pt x="16144" y="136374"/>
                  <a:pt x="19352" y="160437"/>
                </a:cubicBezTo>
                <a:cubicBezTo>
                  <a:pt x="22560" y="184500"/>
                  <a:pt x="17213" y="211772"/>
                  <a:pt x="19352" y="208564"/>
                </a:cubicBezTo>
                <a:cubicBezTo>
                  <a:pt x="21491" y="205356"/>
                  <a:pt x="19352" y="175945"/>
                  <a:pt x="32186" y="141187"/>
                </a:cubicBezTo>
                <a:cubicBezTo>
                  <a:pt x="45020" y="106429"/>
                  <a:pt x="96889" y="1620"/>
                  <a:pt x="96354" y="16"/>
                </a:cubicBezTo>
                <a:cubicBezTo>
                  <a:pt x="95819" y="-1588"/>
                  <a:pt x="41277" y="115519"/>
                  <a:pt x="28978" y="131561"/>
                </a:cubicBezTo>
                <a:cubicBezTo>
                  <a:pt x="16679" y="147603"/>
                  <a:pt x="1706" y="59372"/>
                  <a:pt x="102" y="64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FD6DA6F-8FEA-81D8-A77D-2538E09A3F40}"/>
              </a:ext>
            </a:extLst>
          </p:cNvPr>
          <p:cNvSpPr/>
          <p:nvPr/>
        </p:nvSpPr>
        <p:spPr>
          <a:xfrm>
            <a:off x="4235081" y="2139375"/>
            <a:ext cx="83587" cy="263868"/>
          </a:xfrm>
          <a:custGeom>
            <a:avLst/>
            <a:gdLst>
              <a:gd name="connsiteX0" fmla="*/ 35 w 83587"/>
              <a:gd name="connsiteY0" fmla="*/ 125770 h 263868"/>
              <a:gd name="connsiteX1" fmla="*/ 64203 w 83587"/>
              <a:gd name="connsiteY1" fmla="*/ 189939 h 263868"/>
              <a:gd name="connsiteX2" fmla="*/ 77037 w 83587"/>
              <a:gd name="connsiteY2" fmla="*/ 263732 h 263868"/>
              <a:gd name="connsiteX3" fmla="*/ 70620 w 83587"/>
              <a:gd name="connsiteY3" fmla="*/ 170688 h 263868"/>
              <a:gd name="connsiteX4" fmla="*/ 83454 w 83587"/>
              <a:gd name="connsiteY4" fmla="*/ 109728 h 263868"/>
              <a:gd name="connsiteX5" fmla="*/ 60995 w 83587"/>
              <a:gd name="connsiteY5" fmla="*/ 642 h 263868"/>
              <a:gd name="connsiteX6" fmla="*/ 73828 w 83587"/>
              <a:gd name="connsiteY6" fmla="*/ 164271 h 263868"/>
              <a:gd name="connsiteX7" fmla="*/ 35 w 83587"/>
              <a:gd name="connsiteY7" fmla="*/ 125770 h 2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87" h="263868">
                <a:moveTo>
                  <a:pt x="35" y="125770"/>
                </a:moveTo>
                <a:cubicBezTo>
                  <a:pt x="-1569" y="130048"/>
                  <a:pt x="51369" y="166945"/>
                  <a:pt x="64203" y="189939"/>
                </a:cubicBezTo>
                <a:cubicBezTo>
                  <a:pt x="77037" y="212933"/>
                  <a:pt x="75968" y="266940"/>
                  <a:pt x="77037" y="263732"/>
                </a:cubicBezTo>
                <a:cubicBezTo>
                  <a:pt x="78106" y="260524"/>
                  <a:pt x="69551" y="196355"/>
                  <a:pt x="70620" y="170688"/>
                </a:cubicBezTo>
                <a:cubicBezTo>
                  <a:pt x="71689" y="145021"/>
                  <a:pt x="85058" y="138069"/>
                  <a:pt x="83454" y="109728"/>
                </a:cubicBezTo>
                <a:cubicBezTo>
                  <a:pt x="81850" y="81387"/>
                  <a:pt x="62599" y="-8448"/>
                  <a:pt x="60995" y="642"/>
                </a:cubicBezTo>
                <a:cubicBezTo>
                  <a:pt x="59391" y="9732"/>
                  <a:pt x="83988" y="141277"/>
                  <a:pt x="73828" y="164271"/>
                </a:cubicBezTo>
                <a:cubicBezTo>
                  <a:pt x="63668" y="187265"/>
                  <a:pt x="1639" y="121492"/>
                  <a:pt x="35" y="125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2CCC23D-B0AA-325B-56BB-7BF5E77468AD}"/>
              </a:ext>
            </a:extLst>
          </p:cNvPr>
          <p:cNvSpPr/>
          <p:nvPr/>
        </p:nvSpPr>
        <p:spPr>
          <a:xfrm>
            <a:off x="4295689" y="2707337"/>
            <a:ext cx="216533" cy="178440"/>
          </a:xfrm>
          <a:custGeom>
            <a:avLst/>
            <a:gdLst>
              <a:gd name="connsiteX0" fmla="*/ 387 w 216533"/>
              <a:gd name="connsiteY0" fmla="*/ 570 h 178440"/>
              <a:gd name="connsiteX1" fmla="*/ 208934 w 216533"/>
              <a:gd name="connsiteY1" fmla="*/ 173825 h 178440"/>
              <a:gd name="connsiteX2" fmla="*/ 157599 w 216533"/>
              <a:gd name="connsiteY2" fmla="*/ 119282 h 178440"/>
              <a:gd name="connsiteX3" fmla="*/ 387 w 216533"/>
              <a:gd name="connsiteY3" fmla="*/ 570 h 1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33" h="178440">
                <a:moveTo>
                  <a:pt x="387" y="570"/>
                </a:moveTo>
                <a:cubicBezTo>
                  <a:pt x="8943" y="9660"/>
                  <a:pt x="182732" y="154040"/>
                  <a:pt x="208934" y="173825"/>
                </a:cubicBezTo>
                <a:cubicBezTo>
                  <a:pt x="235136" y="193610"/>
                  <a:pt x="187544" y="144949"/>
                  <a:pt x="157599" y="119282"/>
                </a:cubicBezTo>
                <a:cubicBezTo>
                  <a:pt x="127654" y="93615"/>
                  <a:pt x="-8169" y="-8520"/>
                  <a:pt x="38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7C8EA2-D59A-2380-5B05-C9467C763DD7}"/>
              </a:ext>
            </a:extLst>
          </p:cNvPr>
          <p:cNvSpPr/>
          <p:nvPr/>
        </p:nvSpPr>
        <p:spPr>
          <a:xfrm>
            <a:off x="4703931" y="2852124"/>
            <a:ext cx="366101" cy="167552"/>
          </a:xfrm>
          <a:custGeom>
            <a:avLst/>
            <a:gdLst>
              <a:gd name="connsiteX0" fmla="*/ 2823 w 366101"/>
              <a:gd name="connsiteY0" fmla="*/ 162 h 167552"/>
              <a:gd name="connsiteX1" fmla="*/ 28490 w 366101"/>
              <a:gd name="connsiteY1" fmla="*/ 102832 h 167552"/>
              <a:gd name="connsiteX2" fmla="*/ 115117 w 366101"/>
              <a:gd name="connsiteY2" fmla="*/ 154167 h 167552"/>
              <a:gd name="connsiteX3" fmla="*/ 108701 w 366101"/>
              <a:gd name="connsiteY3" fmla="*/ 25830 h 167552"/>
              <a:gd name="connsiteX4" fmla="*/ 131160 w 366101"/>
              <a:gd name="connsiteY4" fmla="*/ 160583 h 167552"/>
              <a:gd name="connsiteX5" fmla="*/ 281955 w 366101"/>
              <a:gd name="connsiteY5" fmla="*/ 144541 h 167552"/>
              <a:gd name="connsiteX6" fmla="*/ 365374 w 366101"/>
              <a:gd name="connsiteY6" fmla="*/ 112457 h 167552"/>
              <a:gd name="connsiteX7" fmla="*/ 237037 w 366101"/>
              <a:gd name="connsiteY7" fmla="*/ 154167 h 167552"/>
              <a:gd name="connsiteX8" fmla="*/ 86242 w 366101"/>
              <a:gd name="connsiteY8" fmla="*/ 128499 h 167552"/>
              <a:gd name="connsiteX9" fmla="*/ 2823 w 366101"/>
              <a:gd name="connsiteY9" fmla="*/ 162 h 1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01" h="167552">
                <a:moveTo>
                  <a:pt x="2823" y="162"/>
                </a:moveTo>
                <a:cubicBezTo>
                  <a:pt x="-6802" y="-4116"/>
                  <a:pt x="9774" y="77165"/>
                  <a:pt x="28490" y="102832"/>
                </a:cubicBezTo>
                <a:cubicBezTo>
                  <a:pt x="47206" y="128499"/>
                  <a:pt x="101748" y="167001"/>
                  <a:pt x="115117" y="154167"/>
                </a:cubicBezTo>
                <a:cubicBezTo>
                  <a:pt x="128486" y="141333"/>
                  <a:pt x="106027" y="24761"/>
                  <a:pt x="108701" y="25830"/>
                </a:cubicBezTo>
                <a:cubicBezTo>
                  <a:pt x="111375" y="26899"/>
                  <a:pt x="102284" y="140798"/>
                  <a:pt x="131160" y="160583"/>
                </a:cubicBezTo>
                <a:cubicBezTo>
                  <a:pt x="160036" y="180368"/>
                  <a:pt x="242919" y="152562"/>
                  <a:pt x="281955" y="144541"/>
                </a:cubicBezTo>
                <a:cubicBezTo>
                  <a:pt x="320991" y="136520"/>
                  <a:pt x="372860" y="110853"/>
                  <a:pt x="365374" y="112457"/>
                </a:cubicBezTo>
                <a:cubicBezTo>
                  <a:pt x="357888" y="114061"/>
                  <a:pt x="283559" y="151493"/>
                  <a:pt x="237037" y="154167"/>
                </a:cubicBezTo>
                <a:cubicBezTo>
                  <a:pt x="190515" y="156841"/>
                  <a:pt x="124208" y="149354"/>
                  <a:pt x="86242" y="128499"/>
                </a:cubicBezTo>
                <a:cubicBezTo>
                  <a:pt x="48276" y="107644"/>
                  <a:pt x="12448" y="4440"/>
                  <a:pt x="282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7D1A318-0B90-106E-CE3B-35620EDFE3E3}"/>
              </a:ext>
            </a:extLst>
          </p:cNvPr>
          <p:cNvSpPr/>
          <p:nvPr/>
        </p:nvSpPr>
        <p:spPr>
          <a:xfrm>
            <a:off x="5581900" y="1607213"/>
            <a:ext cx="53750" cy="419062"/>
          </a:xfrm>
          <a:custGeom>
            <a:avLst/>
            <a:gdLst>
              <a:gd name="connsiteX0" fmla="*/ 52087 w 53750"/>
              <a:gd name="connsiteY0" fmla="*/ 206 h 419062"/>
              <a:gd name="connsiteX1" fmla="*/ 45671 w 53750"/>
              <a:gd name="connsiteY1" fmla="*/ 260088 h 419062"/>
              <a:gd name="connsiteX2" fmla="*/ 753 w 53750"/>
              <a:gd name="connsiteY2" fmla="*/ 417301 h 419062"/>
              <a:gd name="connsiteX3" fmla="*/ 16795 w 53750"/>
              <a:gd name="connsiteY3" fmla="*/ 337090 h 419062"/>
              <a:gd name="connsiteX4" fmla="*/ 7169 w 53750"/>
              <a:gd name="connsiteY4" fmla="*/ 221587 h 419062"/>
              <a:gd name="connsiteX5" fmla="*/ 26420 w 53750"/>
              <a:gd name="connsiteY5" fmla="*/ 305006 h 419062"/>
              <a:gd name="connsiteX6" fmla="*/ 52087 w 53750"/>
              <a:gd name="connsiteY6" fmla="*/ 206 h 4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0" h="419062">
                <a:moveTo>
                  <a:pt x="52087" y="206"/>
                </a:moveTo>
                <a:cubicBezTo>
                  <a:pt x="55295" y="-7280"/>
                  <a:pt x="54227" y="190572"/>
                  <a:pt x="45671" y="260088"/>
                </a:cubicBezTo>
                <a:cubicBezTo>
                  <a:pt x="37115" y="329604"/>
                  <a:pt x="5566" y="404467"/>
                  <a:pt x="753" y="417301"/>
                </a:cubicBezTo>
                <a:cubicBezTo>
                  <a:pt x="-4060" y="430135"/>
                  <a:pt x="15726" y="369709"/>
                  <a:pt x="16795" y="337090"/>
                </a:cubicBezTo>
                <a:cubicBezTo>
                  <a:pt x="17864" y="304471"/>
                  <a:pt x="5565" y="226934"/>
                  <a:pt x="7169" y="221587"/>
                </a:cubicBezTo>
                <a:cubicBezTo>
                  <a:pt x="8773" y="216240"/>
                  <a:pt x="17329" y="338694"/>
                  <a:pt x="26420" y="305006"/>
                </a:cubicBezTo>
                <a:cubicBezTo>
                  <a:pt x="35511" y="271318"/>
                  <a:pt x="48879" y="7692"/>
                  <a:pt x="5208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7FDE23E-8801-AC3E-DFD6-D569487FB3AB}"/>
              </a:ext>
            </a:extLst>
          </p:cNvPr>
          <p:cNvSpPr/>
          <p:nvPr/>
        </p:nvSpPr>
        <p:spPr>
          <a:xfrm>
            <a:off x="5146144" y="2501734"/>
            <a:ext cx="280396" cy="293119"/>
          </a:xfrm>
          <a:custGeom>
            <a:avLst/>
            <a:gdLst>
              <a:gd name="connsiteX0" fmla="*/ 263254 w 280396"/>
              <a:gd name="connsiteY0" fmla="*/ 13668 h 293119"/>
              <a:gd name="connsiteX1" fmla="*/ 163 w 280396"/>
              <a:gd name="connsiteY1" fmla="*/ 292801 h 293119"/>
              <a:gd name="connsiteX2" fmla="*/ 224753 w 280396"/>
              <a:gd name="connsiteY2" fmla="*/ 68211 h 293119"/>
              <a:gd name="connsiteX3" fmla="*/ 263254 w 280396"/>
              <a:gd name="connsiteY3" fmla="*/ 13668 h 29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96" h="293119">
                <a:moveTo>
                  <a:pt x="263254" y="13668"/>
                </a:moveTo>
                <a:cubicBezTo>
                  <a:pt x="225822" y="51100"/>
                  <a:pt x="6580" y="283711"/>
                  <a:pt x="163" y="292801"/>
                </a:cubicBezTo>
                <a:cubicBezTo>
                  <a:pt x="-6254" y="301892"/>
                  <a:pt x="177696" y="113664"/>
                  <a:pt x="224753" y="68211"/>
                </a:cubicBezTo>
                <a:cubicBezTo>
                  <a:pt x="271810" y="22758"/>
                  <a:pt x="300686" y="-23764"/>
                  <a:pt x="263254" y="13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4E71527-4296-BFBE-DC53-CF1D66CD2207}"/>
              </a:ext>
            </a:extLst>
          </p:cNvPr>
          <p:cNvSpPr/>
          <p:nvPr/>
        </p:nvSpPr>
        <p:spPr>
          <a:xfrm>
            <a:off x="4039926" y="1911306"/>
            <a:ext cx="73315" cy="453402"/>
          </a:xfrm>
          <a:custGeom>
            <a:avLst/>
            <a:gdLst>
              <a:gd name="connsiteX0" fmla="*/ 5893 w 73315"/>
              <a:gd name="connsiteY0" fmla="*/ 913 h 453402"/>
              <a:gd name="connsiteX1" fmla="*/ 12310 w 73315"/>
              <a:gd name="connsiteY1" fmla="*/ 299296 h 453402"/>
              <a:gd name="connsiteX2" fmla="*/ 5893 w 73315"/>
              <a:gd name="connsiteY2" fmla="*/ 235128 h 453402"/>
              <a:gd name="connsiteX3" fmla="*/ 37977 w 73315"/>
              <a:gd name="connsiteY3" fmla="*/ 347422 h 453402"/>
              <a:gd name="connsiteX4" fmla="*/ 73270 w 73315"/>
              <a:gd name="connsiteY4" fmla="*/ 453300 h 453402"/>
              <a:gd name="connsiteX5" fmla="*/ 44394 w 73315"/>
              <a:gd name="connsiteY5" fmla="*/ 328172 h 453402"/>
              <a:gd name="connsiteX6" fmla="*/ 2685 w 73315"/>
              <a:gd name="connsiteY6" fmla="*/ 209460 h 453402"/>
              <a:gd name="connsiteX7" fmla="*/ 5893 w 73315"/>
              <a:gd name="connsiteY7" fmla="*/ 913 h 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5" h="453402">
                <a:moveTo>
                  <a:pt x="5893" y="913"/>
                </a:moveTo>
                <a:cubicBezTo>
                  <a:pt x="7497" y="15886"/>
                  <a:pt x="12310" y="260260"/>
                  <a:pt x="12310" y="299296"/>
                </a:cubicBezTo>
                <a:cubicBezTo>
                  <a:pt x="12310" y="338332"/>
                  <a:pt x="1615" y="227107"/>
                  <a:pt x="5893" y="235128"/>
                </a:cubicBezTo>
                <a:cubicBezTo>
                  <a:pt x="10171" y="243149"/>
                  <a:pt x="26747" y="311060"/>
                  <a:pt x="37977" y="347422"/>
                </a:cubicBezTo>
                <a:cubicBezTo>
                  <a:pt x="49207" y="383784"/>
                  <a:pt x="72201" y="456508"/>
                  <a:pt x="73270" y="453300"/>
                </a:cubicBezTo>
                <a:cubicBezTo>
                  <a:pt x="74339" y="450092"/>
                  <a:pt x="56158" y="368812"/>
                  <a:pt x="44394" y="328172"/>
                </a:cubicBezTo>
                <a:cubicBezTo>
                  <a:pt x="32630" y="287532"/>
                  <a:pt x="9637" y="259725"/>
                  <a:pt x="2685" y="209460"/>
                </a:cubicBezTo>
                <a:cubicBezTo>
                  <a:pt x="-4267" y="159195"/>
                  <a:pt x="4289" y="-14060"/>
                  <a:pt x="5893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EF0D56F-B4F0-2B65-180E-A3BBF188C224}"/>
              </a:ext>
            </a:extLst>
          </p:cNvPr>
          <p:cNvSpPr/>
          <p:nvPr/>
        </p:nvSpPr>
        <p:spPr>
          <a:xfrm>
            <a:off x="4317715" y="891452"/>
            <a:ext cx="137904" cy="197225"/>
          </a:xfrm>
          <a:custGeom>
            <a:avLst/>
            <a:gdLst>
              <a:gd name="connsiteX0" fmla="*/ 135573 w 137904"/>
              <a:gd name="connsiteY0" fmla="*/ 3697 h 197225"/>
              <a:gd name="connsiteX1" fmla="*/ 820 w 137904"/>
              <a:gd name="connsiteY1" fmla="*/ 196203 h 197225"/>
              <a:gd name="connsiteX2" fmla="*/ 81030 w 137904"/>
              <a:gd name="connsiteY2" fmla="*/ 77491 h 197225"/>
              <a:gd name="connsiteX3" fmla="*/ 135573 w 137904"/>
              <a:gd name="connsiteY3" fmla="*/ 3697 h 1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04" h="197225">
                <a:moveTo>
                  <a:pt x="135573" y="3697"/>
                </a:moveTo>
                <a:cubicBezTo>
                  <a:pt x="122205" y="23482"/>
                  <a:pt x="9910" y="183904"/>
                  <a:pt x="820" y="196203"/>
                </a:cubicBezTo>
                <a:cubicBezTo>
                  <a:pt x="-8270" y="208502"/>
                  <a:pt x="60710" y="106367"/>
                  <a:pt x="81030" y="77491"/>
                </a:cubicBezTo>
                <a:cubicBezTo>
                  <a:pt x="101350" y="48615"/>
                  <a:pt x="148941" y="-16088"/>
                  <a:pt x="135573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870ADE3-9A4C-A754-A258-3838598DBA82}"/>
              </a:ext>
            </a:extLst>
          </p:cNvPr>
          <p:cNvSpPr/>
          <p:nvPr/>
        </p:nvSpPr>
        <p:spPr>
          <a:xfrm>
            <a:off x="4825200" y="1064524"/>
            <a:ext cx="82455" cy="111510"/>
          </a:xfrm>
          <a:custGeom>
            <a:avLst/>
            <a:gdLst>
              <a:gd name="connsiteX0" fmla="*/ 265 w 82455"/>
              <a:gd name="connsiteY0" fmla="*/ 672 h 111510"/>
              <a:gd name="connsiteX1" fmla="*/ 80476 w 82455"/>
              <a:gd name="connsiteY1" fmla="*/ 109758 h 111510"/>
              <a:gd name="connsiteX2" fmla="*/ 54808 w 82455"/>
              <a:gd name="connsiteY2" fmla="*/ 64840 h 111510"/>
              <a:gd name="connsiteX3" fmla="*/ 265 w 82455"/>
              <a:gd name="connsiteY3" fmla="*/ 672 h 1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5" h="111510">
                <a:moveTo>
                  <a:pt x="265" y="672"/>
                </a:moveTo>
                <a:cubicBezTo>
                  <a:pt x="4543" y="8158"/>
                  <a:pt x="71386" y="99063"/>
                  <a:pt x="80476" y="109758"/>
                </a:cubicBezTo>
                <a:cubicBezTo>
                  <a:pt x="89566" y="120453"/>
                  <a:pt x="64968" y="79278"/>
                  <a:pt x="54808" y="64840"/>
                </a:cubicBezTo>
                <a:cubicBezTo>
                  <a:pt x="44648" y="50402"/>
                  <a:pt x="-4013" y="-6814"/>
                  <a:pt x="265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807CFC7-3B67-FF54-3AF8-F942A08F66AB}"/>
              </a:ext>
            </a:extLst>
          </p:cNvPr>
          <p:cNvSpPr/>
          <p:nvPr/>
        </p:nvSpPr>
        <p:spPr>
          <a:xfrm>
            <a:off x="4545829" y="686492"/>
            <a:ext cx="122325" cy="502769"/>
          </a:xfrm>
          <a:custGeom>
            <a:avLst/>
            <a:gdLst>
              <a:gd name="connsiteX0" fmla="*/ 112798 w 122325"/>
              <a:gd name="connsiteY0" fmla="*/ 61070 h 502769"/>
              <a:gd name="connsiteX1" fmla="*/ 67880 w 122325"/>
              <a:gd name="connsiteY1" fmla="*/ 327369 h 502769"/>
              <a:gd name="connsiteX2" fmla="*/ 119215 w 122325"/>
              <a:gd name="connsiteY2" fmla="*/ 494207 h 502769"/>
              <a:gd name="connsiteX3" fmla="*/ 109590 w 122325"/>
              <a:gd name="connsiteY3" fmla="*/ 455706 h 502769"/>
              <a:gd name="connsiteX4" fmla="*/ 51838 w 122325"/>
              <a:gd name="connsiteY4" fmla="*/ 259992 h 502769"/>
              <a:gd name="connsiteX5" fmla="*/ 504 w 122325"/>
              <a:gd name="connsiteY5" fmla="*/ 110 h 502769"/>
              <a:gd name="connsiteX6" fmla="*/ 83923 w 122325"/>
              <a:gd name="connsiteY6" fmla="*/ 292076 h 502769"/>
              <a:gd name="connsiteX7" fmla="*/ 67880 w 122325"/>
              <a:gd name="connsiteY7" fmla="*/ 231116 h 502769"/>
              <a:gd name="connsiteX8" fmla="*/ 112798 w 122325"/>
              <a:gd name="connsiteY8" fmla="*/ 61070 h 5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5" h="502769">
                <a:moveTo>
                  <a:pt x="112798" y="61070"/>
                </a:moveTo>
                <a:cubicBezTo>
                  <a:pt x="112798" y="77112"/>
                  <a:pt x="66811" y="255180"/>
                  <a:pt x="67880" y="327369"/>
                </a:cubicBezTo>
                <a:cubicBezTo>
                  <a:pt x="68949" y="399558"/>
                  <a:pt x="112263" y="472818"/>
                  <a:pt x="119215" y="494207"/>
                </a:cubicBezTo>
                <a:cubicBezTo>
                  <a:pt x="126167" y="515597"/>
                  <a:pt x="120819" y="494742"/>
                  <a:pt x="109590" y="455706"/>
                </a:cubicBezTo>
                <a:cubicBezTo>
                  <a:pt x="98361" y="416670"/>
                  <a:pt x="70019" y="335925"/>
                  <a:pt x="51838" y="259992"/>
                </a:cubicBezTo>
                <a:cubicBezTo>
                  <a:pt x="33657" y="184059"/>
                  <a:pt x="-4843" y="-5237"/>
                  <a:pt x="504" y="110"/>
                </a:cubicBezTo>
                <a:cubicBezTo>
                  <a:pt x="5851" y="5457"/>
                  <a:pt x="72694" y="253575"/>
                  <a:pt x="83923" y="292076"/>
                </a:cubicBezTo>
                <a:cubicBezTo>
                  <a:pt x="95152" y="330577"/>
                  <a:pt x="63602" y="264270"/>
                  <a:pt x="67880" y="231116"/>
                </a:cubicBezTo>
                <a:cubicBezTo>
                  <a:pt x="72158" y="197962"/>
                  <a:pt x="112798" y="45028"/>
                  <a:pt x="112798" y="6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796D312-8A63-C3F9-826E-00BE162B7F27}"/>
              </a:ext>
            </a:extLst>
          </p:cNvPr>
          <p:cNvSpPr/>
          <p:nvPr/>
        </p:nvSpPr>
        <p:spPr>
          <a:xfrm>
            <a:off x="4331357" y="1116371"/>
            <a:ext cx="269664" cy="67724"/>
          </a:xfrm>
          <a:custGeom>
            <a:avLst/>
            <a:gdLst>
              <a:gd name="connsiteX0" fmla="*/ 11 w 269664"/>
              <a:gd name="connsiteY0" fmla="*/ 160 h 67724"/>
              <a:gd name="connsiteX1" fmla="*/ 214976 w 269664"/>
              <a:gd name="connsiteY1" fmla="*/ 41869 h 67724"/>
              <a:gd name="connsiteX2" fmla="*/ 269519 w 269664"/>
              <a:gd name="connsiteY2" fmla="*/ 67536 h 67724"/>
              <a:gd name="connsiteX3" fmla="*/ 205350 w 269664"/>
              <a:gd name="connsiteY3" fmla="*/ 29035 h 67724"/>
              <a:gd name="connsiteX4" fmla="*/ 11 w 269664"/>
              <a:gd name="connsiteY4" fmla="*/ 160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64" h="67724">
                <a:moveTo>
                  <a:pt x="11" y="160"/>
                </a:moveTo>
                <a:cubicBezTo>
                  <a:pt x="1615" y="2299"/>
                  <a:pt x="170058" y="30640"/>
                  <a:pt x="214976" y="41869"/>
                </a:cubicBezTo>
                <a:cubicBezTo>
                  <a:pt x="259894" y="53098"/>
                  <a:pt x="271123" y="69675"/>
                  <a:pt x="269519" y="67536"/>
                </a:cubicBezTo>
                <a:cubicBezTo>
                  <a:pt x="267915" y="65397"/>
                  <a:pt x="248129" y="40264"/>
                  <a:pt x="205350" y="29035"/>
                </a:cubicBezTo>
                <a:cubicBezTo>
                  <a:pt x="162571" y="17806"/>
                  <a:pt x="-1593" y="-1979"/>
                  <a:pt x="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AB22227-9336-6042-7ACF-57AA58745D6F}"/>
              </a:ext>
            </a:extLst>
          </p:cNvPr>
          <p:cNvSpPr/>
          <p:nvPr/>
        </p:nvSpPr>
        <p:spPr>
          <a:xfrm>
            <a:off x="3919535" y="1446897"/>
            <a:ext cx="75120" cy="733365"/>
          </a:xfrm>
          <a:custGeom>
            <a:avLst/>
            <a:gdLst>
              <a:gd name="connsiteX0" fmla="*/ 74949 w 75120"/>
              <a:gd name="connsiteY0" fmla="*/ 243941 h 733365"/>
              <a:gd name="connsiteX1" fmla="*/ 46073 w 75120"/>
              <a:gd name="connsiteY1" fmla="*/ 471739 h 733365"/>
              <a:gd name="connsiteX2" fmla="*/ 62116 w 75120"/>
              <a:gd name="connsiteY2" fmla="*/ 728412 h 733365"/>
              <a:gd name="connsiteX3" fmla="*/ 26823 w 75120"/>
              <a:gd name="connsiteY3" fmla="*/ 622535 h 733365"/>
              <a:gd name="connsiteX4" fmla="*/ 1156 w 75120"/>
              <a:gd name="connsiteY4" fmla="*/ 397945 h 733365"/>
              <a:gd name="connsiteX5" fmla="*/ 65324 w 75120"/>
              <a:gd name="connsiteY5" fmla="*/ 101 h 733365"/>
              <a:gd name="connsiteX6" fmla="*/ 7572 w 75120"/>
              <a:gd name="connsiteY6" fmla="*/ 436446 h 733365"/>
              <a:gd name="connsiteX7" fmla="*/ 42865 w 75120"/>
              <a:gd name="connsiteY7" fmla="*/ 635368 h 733365"/>
              <a:gd name="connsiteX8" fmla="*/ 30031 w 75120"/>
              <a:gd name="connsiteY8" fmla="*/ 542324 h 733365"/>
              <a:gd name="connsiteX9" fmla="*/ 74949 w 75120"/>
              <a:gd name="connsiteY9" fmla="*/ 243941 h 7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20" h="733365">
                <a:moveTo>
                  <a:pt x="74949" y="243941"/>
                </a:moveTo>
                <a:cubicBezTo>
                  <a:pt x="77623" y="232177"/>
                  <a:pt x="48212" y="390994"/>
                  <a:pt x="46073" y="471739"/>
                </a:cubicBezTo>
                <a:cubicBezTo>
                  <a:pt x="43934" y="552484"/>
                  <a:pt x="65324" y="703279"/>
                  <a:pt x="62116" y="728412"/>
                </a:cubicBezTo>
                <a:cubicBezTo>
                  <a:pt x="58908" y="753545"/>
                  <a:pt x="36983" y="677613"/>
                  <a:pt x="26823" y="622535"/>
                </a:cubicBezTo>
                <a:cubicBezTo>
                  <a:pt x="16663" y="567457"/>
                  <a:pt x="-5261" y="501684"/>
                  <a:pt x="1156" y="397945"/>
                </a:cubicBezTo>
                <a:cubicBezTo>
                  <a:pt x="7573" y="294206"/>
                  <a:pt x="64255" y="-6316"/>
                  <a:pt x="65324" y="101"/>
                </a:cubicBezTo>
                <a:cubicBezTo>
                  <a:pt x="66393" y="6518"/>
                  <a:pt x="11315" y="330568"/>
                  <a:pt x="7572" y="436446"/>
                </a:cubicBezTo>
                <a:cubicBezTo>
                  <a:pt x="3829" y="542324"/>
                  <a:pt x="39122" y="617722"/>
                  <a:pt x="42865" y="635368"/>
                </a:cubicBezTo>
                <a:cubicBezTo>
                  <a:pt x="46608" y="653014"/>
                  <a:pt x="25218" y="601680"/>
                  <a:pt x="30031" y="542324"/>
                </a:cubicBezTo>
                <a:cubicBezTo>
                  <a:pt x="34844" y="482968"/>
                  <a:pt x="72275" y="255705"/>
                  <a:pt x="74949" y="24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24423A9-46A6-1C18-F020-F12016C8FC27}"/>
              </a:ext>
            </a:extLst>
          </p:cNvPr>
          <p:cNvSpPr/>
          <p:nvPr/>
        </p:nvSpPr>
        <p:spPr>
          <a:xfrm>
            <a:off x="5534452" y="1495118"/>
            <a:ext cx="140172" cy="947109"/>
          </a:xfrm>
          <a:custGeom>
            <a:avLst/>
            <a:gdLst>
              <a:gd name="connsiteX0" fmla="*/ 128411 w 140172"/>
              <a:gd name="connsiteY0" fmla="*/ 6 h 947109"/>
              <a:gd name="connsiteX1" fmla="*/ 134828 w 140172"/>
              <a:gd name="connsiteY1" fmla="*/ 385017 h 947109"/>
              <a:gd name="connsiteX2" fmla="*/ 96327 w 140172"/>
              <a:gd name="connsiteY2" fmla="*/ 651316 h 947109"/>
              <a:gd name="connsiteX3" fmla="*/ 99535 w 140172"/>
              <a:gd name="connsiteY3" fmla="*/ 548646 h 947109"/>
              <a:gd name="connsiteX4" fmla="*/ 74 w 140172"/>
              <a:gd name="connsiteY4" fmla="*/ 946490 h 947109"/>
              <a:gd name="connsiteX5" fmla="*/ 83493 w 140172"/>
              <a:gd name="connsiteY5" fmla="*/ 635274 h 947109"/>
              <a:gd name="connsiteX6" fmla="*/ 93119 w 140172"/>
              <a:gd name="connsiteY6" fmla="*/ 442768 h 947109"/>
              <a:gd name="connsiteX7" fmla="*/ 99535 w 140172"/>
              <a:gd name="connsiteY7" fmla="*/ 548646 h 947109"/>
              <a:gd name="connsiteX8" fmla="*/ 138036 w 140172"/>
              <a:gd name="connsiteY8" fmla="*/ 394642 h 947109"/>
              <a:gd name="connsiteX9" fmla="*/ 128411 w 140172"/>
              <a:gd name="connsiteY9" fmla="*/ 6 h 94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72" h="947109">
                <a:moveTo>
                  <a:pt x="128411" y="6"/>
                </a:moveTo>
                <a:cubicBezTo>
                  <a:pt x="127876" y="-1598"/>
                  <a:pt x="140175" y="276465"/>
                  <a:pt x="134828" y="385017"/>
                </a:cubicBezTo>
                <a:cubicBezTo>
                  <a:pt x="129481" y="493569"/>
                  <a:pt x="102209" y="624045"/>
                  <a:pt x="96327" y="651316"/>
                </a:cubicBezTo>
                <a:cubicBezTo>
                  <a:pt x="90445" y="678587"/>
                  <a:pt x="115577" y="499450"/>
                  <a:pt x="99535" y="548646"/>
                </a:cubicBezTo>
                <a:cubicBezTo>
                  <a:pt x="83493" y="597842"/>
                  <a:pt x="2748" y="932052"/>
                  <a:pt x="74" y="946490"/>
                </a:cubicBezTo>
                <a:cubicBezTo>
                  <a:pt x="-2600" y="960928"/>
                  <a:pt x="67986" y="719228"/>
                  <a:pt x="83493" y="635274"/>
                </a:cubicBezTo>
                <a:cubicBezTo>
                  <a:pt x="99000" y="551320"/>
                  <a:pt x="90445" y="457206"/>
                  <a:pt x="93119" y="442768"/>
                </a:cubicBezTo>
                <a:cubicBezTo>
                  <a:pt x="95793" y="428330"/>
                  <a:pt x="92049" y="556667"/>
                  <a:pt x="99535" y="548646"/>
                </a:cubicBezTo>
                <a:cubicBezTo>
                  <a:pt x="107021" y="540625"/>
                  <a:pt x="130015" y="481269"/>
                  <a:pt x="138036" y="394642"/>
                </a:cubicBezTo>
                <a:cubicBezTo>
                  <a:pt x="146057" y="308015"/>
                  <a:pt x="128946" y="1610"/>
                  <a:pt x="1284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7CC1CC6-B6BF-B230-9979-0AF12F30E2D0}"/>
              </a:ext>
            </a:extLst>
          </p:cNvPr>
          <p:cNvSpPr/>
          <p:nvPr/>
        </p:nvSpPr>
        <p:spPr>
          <a:xfrm>
            <a:off x="4194305" y="753093"/>
            <a:ext cx="165960" cy="406413"/>
          </a:xfrm>
          <a:custGeom>
            <a:avLst/>
            <a:gdLst>
              <a:gd name="connsiteX0" fmla="*/ 18352 w 165960"/>
              <a:gd name="connsiteY0" fmla="*/ 886 h 406413"/>
              <a:gd name="connsiteX1" fmla="*/ 8727 w 165960"/>
              <a:gd name="connsiteY1" fmla="*/ 353812 h 406413"/>
              <a:gd name="connsiteX2" fmla="*/ 2310 w 165960"/>
              <a:gd name="connsiteY2" fmla="*/ 389105 h 406413"/>
              <a:gd name="connsiteX3" fmla="*/ 50436 w 165960"/>
              <a:gd name="connsiteY3" fmla="*/ 199808 h 406413"/>
              <a:gd name="connsiteX4" fmla="*/ 165939 w 165960"/>
              <a:gd name="connsiteY4" fmla="*/ 36179 h 406413"/>
              <a:gd name="connsiteX5" fmla="*/ 40811 w 165960"/>
              <a:gd name="connsiteY5" fmla="*/ 225475 h 406413"/>
              <a:gd name="connsiteX6" fmla="*/ 27977 w 165960"/>
              <a:gd name="connsiteY6" fmla="*/ 251143 h 406413"/>
              <a:gd name="connsiteX7" fmla="*/ 18352 w 165960"/>
              <a:gd name="connsiteY7" fmla="*/ 886 h 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0" h="406413">
                <a:moveTo>
                  <a:pt x="18352" y="886"/>
                </a:moveTo>
                <a:cubicBezTo>
                  <a:pt x="15144" y="17997"/>
                  <a:pt x="11401" y="289109"/>
                  <a:pt x="8727" y="353812"/>
                </a:cubicBezTo>
                <a:cubicBezTo>
                  <a:pt x="6053" y="418515"/>
                  <a:pt x="-4642" y="414772"/>
                  <a:pt x="2310" y="389105"/>
                </a:cubicBezTo>
                <a:cubicBezTo>
                  <a:pt x="9261" y="363438"/>
                  <a:pt x="23165" y="258629"/>
                  <a:pt x="50436" y="199808"/>
                </a:cubicBezTo>
                <a:cubicBezTo>
                  <a:pt x="77708" y="140987"/>
                  <a:pt x="167543" y="31901"/>
                  <a:pt x="165939" y="36179"/>
                </a:cubicBezTo>
                <a:cubicBezTo>
                  <a:pt x="164335" y="40457"/>
                  <a:pt x="63805" y="189648"/>
                  <a:pt x="40811" y="225475"/>
                </a:cubicBezTo>
                <a:cubicBezTo>
                  <a:pt x="17817" y="261302"/>
                  <a:pt x="31186" y="282692"/>
                  <a:pt x="27977" y="251143"/>
                </a:cubicBezTo>
                <a:cubicBezTo>
                  <a:pt x="24769" y="219594"/>
                  <a:pt x="21560" y="-16225"/>
                  <a:pt x="18352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B061258-BFD6-D128-8AE3-37D389920C2D}"/>
              </a:ext>
            </a:extLst>
          </p:cNvPr>
          <p:cNvSpPr/>
          <p:nvPr/>
        </p:nvSpPr>
        <p:spPr>
          <a:xfrm>
            <a:off x="5182576" y="747985"/>
            <a:ext cx="213483" cy="216050"/>
          </a:xfrm>
          <a:custGeom>
            <a:avLst/>
            <a:gdLst>
              <a:gd name="connsiteX0" fmla="*/ 2232 w 213483"/>
              <a:gd name="connsiteY0" fmla="*/ 2786 h 216050"/>
              <a:gd name="connsiteX1" fmla="*/ 207571 w 213483"/>
              <a:gd name="connsiteY1" fmla="*/ 211333 h 216050"/>
              <a:gd name="connsiteX2" fmla="*/ 153028 w 213483"/>
              <a:gd name="connsiteY2" fmla="*/ 143956 h 216050"/>
              <a:gd name="connsiteX3" fmla="*/ 101693 w 213483"/>
              <a:gd name="connsiteY3" fmla="*/ 92621 h 216050"/>
              <a:gd name="connsiteX4" fmla="*/ 2232 w 213483"/>
              <a:gd name="connsiteY4" fmla="*/ 2786 h 2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3" h="216050">
                <a:moveTo>
                  <a:pt x="2232" y="2786"/>
                </a:moveTo>
                <a:cubicBezTo>
                  <a:pt x="19878" y="22571"/>
                  <a:pt x="182438" y="187805"/>
                  <a:pt x="207571" y="211333"/>
                </a:cubicBezTo>
                <a:cubicBezTo>
                  <a:pt x="232704" y="234861"/>
                  <a:pt x="170674" y="163741"/>
                  <a:pt x="153028" y="143956"/>
                </a:cubicBezTo>
                <a:cubicBezTo>
                  <a:pt x="135382" y="124171"/>
                  <a:pt x="126826" y="110802"/>
                  <a:pt x="101693" y="92621"/>
                </a:cubicBezTo>
                <a:cubicBezTo>
                  <a:pt x="76560" y="74440"/>
                  <a:pt x="-15414" y="-16999"/>
                  <a:pt x="2232" y="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1F564B2-034F-4C3E-FF29-7D9D64F98CCC}"/>
              </a:ext>
            </a:extLst>
          </p:cNvPr>
          <p:cNvSpPr/>
          <p:nvPr/>
        </p:nvSpPr>
        <p:spPr>
          <a:xfrm>
            <a:off x="5108605" y="587212"/>
            <a:ext cx="373389" cy="476745"/>
          </a:xfrm>
          <a:custGeom>
            <a:avLst/>
            <a:gdLst>
              <a:gd name="connsiteX0" fmla="*/ 2371 w 373389"/>
              <a:gd name="connsiteY0" fmla="*/ 3803 h 476745"/>
              <a:gd name="connsiteX1" fmla="*/ 348058 w 373389"/>
              <a:gd name="connsiteY1" fmla="*/ 449851 h 476745"/>
              <a:gd name="connsiteX2" fmla="*/ 336907 w 373389"/>
              <a:gd name="connsiteY2" fmla="*/ 401529 h 476745"/>
              <a:gd name="connsiteX3" fmla="*/ 255132 w 373389"/>
              <a:gd name="connsiteY3" fmla="*/ 193373 h 476745"/>
              <a:gd name="connsiteX4" fmla="*/ 303454 w 373389"/>
              <a:gd name="connsiteY4" fmla="*/ 401529 h 476745"/>
              <a:gd name="connsiteX5" fmla="*/ 199375 w 373389"/>
              <a:gd name="connsiteY5" fmla="*/ 241695 h 476745"/>
              <a:gd name="connsiteX6" fmla="*/ 2371 w 373389"/>
              <a:gd name="connsiteY6" fmla="*/ 3803 h 4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9" h="476745">
                <a:moveTo>
                  <a:pt x="2371" y="3803"/>
                </a:moveTo>
                <a:cubicBezTo>
                  <a:pt x="27151" y="38496"/>
                  <a:pt x="292302" y="383563"/>
                  <a:pt x="348058" y="449851"/>
                </a:cubicBezTo>
                <a:cubicBezTo>
                  <a:pt x="403814" y="516139"/>
                  <a:pt x="352395" y="444275"/>
                  <a:pt x="336907" y="401529"/>
                </a:cubicBezTo>
                <a:cubicBezTo>
                  <a:pt x="321419" y="358783"/>
                  <a:pt x="260707" y="193373"/>
                  <a:pt x="255132" y="193373"/>
                </a:cubicBezTo>
                <a:cubicBezTo>
                  <a:pt x="249557" y="193373"/>
                  <a:pt x="312747" y="393475"/>
                  <a:pt x="303454" y="401529"/>
                </a:cubicBezTo>
                <a:cubicBezTo>
                  <a:pt x="294161" y="409583"/>
                  <a:pt x="244599" y="301788"/>
                  <a:pt x="199375" y="241695"/>
                </a:cubicBezTo>
                <a:cubicBezTo>
                  <a:pt x="154151" y="181602"/>
                  <a:pt x="-22409" y="-30890"/>
                  <a:pt x="2371" y="3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5E8317C-3741-B3BC-3678-8098639AB2E7}"/>
              </a:ext>
            </a:extLst>
          </p:cNvPr>
          <p:cNvSpPr/>
          <p:nvPr/>
        </p:nvSpPr>
        <p:spPr>
          <a:xfrm>
            <a:off x="5575408" y="1384831"/>
            <a:ext cx="33755" cy="224872"/>
          </a:xfrm>
          <a:custGeom>
            <a:avLst/>
            <a:gdLst>
              <a:gd name="connsiteX0" fmla="*/ 202 w 33755"/>
              <a:gd name="connsiteY0" fmla="*/ 1637 h 224872"/>
              <a:gd name="connsiteX1" fmla="*/ 18787 w 33755"/>
              <a:gd name="connsiteY1" fmla="*/ 128018 h 224872"/>
              <a:gd name="connsiteX2" fmla="*/ 202 w 33755"/>
              <a:gd name="connsiteY2" fmla="*/ 224662 h 224872"/>
              <a:gd name="connsiteX3" fmla="*/ 18787 w 33755"/>
              <a:gd name="connsiteY3" fmla="*/ 101998 h 224872"/>
              <a:gd name="connsiteX4" fmla="*/ 33655 w 33755"/>
              <a:gd name="connsiteY4" fmla="*/ 57393 h 224872"/>
              <a:gd name="connsiteX5" fmla="*/ 202 w 33755"/>
              <a:gd name="connsiteY5" fmla="*/ 1637 h 2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5" h="224872">
                <a:moveTo>
                  <a:pt x="202" y="1637"/>
                </a:moveTo>
                <a:cubicBezTo>
                  <a:pt x="-2276" y="13408"/>
                  <a:pt x="18787" y="90847"/>
                  <a:pt x="18787" y="128018"/>
                </a:cubicBezTo>
                <a:cubicBezTo>
                  <a:pt x="18787" y="165189"/>
                  <a:pt x="202" y="228999"/>
                  <a:pt x="202" y="224662"/>
                </a:cubicBezTo>
                <a:cubicBezTo>
                  <a:pt x="202" y="220325"/>
                  <a:pt x="13212" y="129876"/>
                  <a:pt x="18787" y="101998"/>
                </a:cubicBezTo>
                <a:cubicBezTo>
                  <a:pt x="24362" y="74120"/>
                  <a:pt x="34894" y="69783"/>
                  <a:pt x="33655" y="57393"/>
                </a:cubicBezTo>
                <a:cubicBezTo>
                  <a:pt x="32416" y="45003"/>
                  <a:pt x="2680" y="-10134"/>
                  <a:pt x="202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825079F-43A4-34A6-E668-B0D2933894EC}"/>
              </a:ext>
            </a:extLst>
          </p:cNvPr>
          <p:cNvSpPr/>
          <p:nvPr/>
        </p:nvSpPr>
        <p:spPr>
          <a:xfrm>
            <a:off x="5489736" y="983749"/>
            <a:ext cx="169143" cy="410316"/>
          </a:xfrm>
          <a:custGeom>
            <a:avLst/>
            <a:gdLst>
              <a:gd name="connsiteX0" fmla="*/ 381 w 169143"/>
              <a:gd name="connsiteY0" fmla="*/ 1275 h 410316"/>
              <a:gd name="connsiteX1" fmla="*/ 163932 w 169143"/>
              <a:gd name="connsiteY1" fmla="*/ 399002 h 410316"/>
              <a:gd name="connsiteX2" fmla="*/ 119327 w 169143"/>
              <a:gd name="connsiteY2" fmla="*/ 276339 h 410316"/>
              <a:gd name="connsiteX3" fmla="*/ 381 w 169143"/>
              <a:gd name="connsiteY3" fmla="*/ 1275 h 4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43" h="410316">
                <a:moveTo>
                  <a:pt x="381" y="1275"/>
                </a:moveTo>
                <a:cubicBezTo>
                  <a:pt x="7815" y="21719"/>
                  <a:pt x="144108" y="353158"/>
                  <a:pt x="163932" y="399002"/>
                </a:cubicBezTo>
                <a:cubicBezTo>
                  <a:pt x="183756" y="444846"/>
                  <a:pt x="142249" y="340768"/>
                  <a:pt x="119327" y="276339"/>
                </a:cubicBezTo>
                <a:cubicBezTo>
                  <a:pt x="96405" y="211910"/>
                  <a:pt x="-7053" y="-19169"/>
                  <a:pt x="381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D551B31-D991-CD6D-5C12-45DE34AB38C0}"/>
              </a:ext>
            </a:extLst>
          </p:cNvPr>
          <p:cNvSpPr/>
          <p:nvPr/>
        </p:nvSpPr>
        <p:spPr>
          <a:xfrm>
            <a:off x="4143242" y="729325"/>
            <a:ext cx="20335" cy="466868"/>
          </a:xfrm>
          <a:custGeom>
            <a:avLst/>
            <a:gdLst>
              <a:gd name="connsiteX0" fmla="*/ 5605 w 20335"/>
              <a:gd name="connsiteY0" fmla="*/ 5113 h 466868"/>
              <a:gd name="connsiteX1" fmla="*/ 741 w 20335"/>
              <a:gd name="connsiteY1" fmla="*/ 462313 h 466868"/>
              <a:gd name="connsiteX2" fmla="*/ 20196 w 20335"/>
              <a:gd name="connsiteY2" fmla="*/ 228849 h 466868"/>
              <a:gd name="connsiteX3" fmla="*/ 5605 w 20335"/>
              <a:gd name="connsiteY3" fmla="*/ 5113 h 4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5" h="466868">
                <a:moveTo>
                  <a:pt x="5605" y="5113"/>
                </a:moveTo>
                <a:cubicBezTo>
                  <a:pt x="2362" y="44024"/>
                  <a:pt x="-1691" y="425024"/>
                  <a:pt x="741" y="462313"/>
                </a:cubicBezTo>
                <a:cubicBezTo>
                  <a:pt x="3173" y="499602"/>
                  <a:pt x="18575" y="297753"/>
                  <a:pt x="20196" y="228849"/>
                </a:cubicBezTo>
                <a:cubicBezTo>
                  <a:pt x="21817" y="159945"/>
                  <a:pt x="8848" y="-33798"/>
                  <a:pt x="5605" y="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E8A6B1-F781-DB58-F555-61DC78ECE806}"/>
              </a:ext>
            </a:extLst>
          </p:cNvPr>
          <p:cNvSpPr/>
          <p:nvPr/>
        </p:nvSpPr>
        <p:spPr>
          <a:xfrm>
            <a:off x="5629098" y="1530350"/>
            <a:ext cx="99522" cy="839014"/>
          </a:xfrm>
          <a:custGeom>
            <a:avLst/>
            <a:gdLst>
              <a:gd name="connsiteX0" fmla="*/ 76377 w 99522"/>
              <a:gd name="connsiteY0" fmla="*/ 0 h 839014"/>
              <a:gd name="connsiteX1" fmla="*/ 98602 w 99522"/>
              <a:gd name="connsiteY1" fmla="*/ 273050 h 839014"/>
              <a:gd name="connsiteX2" fmla="*/ 76377 w 99522"/>
              <a:gd name="connsiteY2" fmla="*/ 495300 h 839014"/>
              <a:gd name="connsiteX3" fmla="*/ 82727 w 99522"/>
              <a:gd name="connsiteY3" fmla="*/ 374650 h 839014"/>
              <a:gd name="connsiteX4" fmla="*/ 70027 w 99522"/>
              <a:gd name="connsiteY4" fmla="*/ 273050 h 839014"/>
              <a:gd name="connsiteX5" fmla="*/ 82727 w 99522"/>
              <a:gd name="connsiteY5" fmla="*/ 428625 h 839014"/>
              <a:gd name="connsiteX6" fmla="*/ 50977 w 99522"/>
              <a:gd name="connsiteY6" fmla="*/ 679450 h 839014"/>
              <a:gd name="connsiteX7" fmla="*/ 57327 w 99522"/>
              <a:gd name="connsiteY7" fmla="*/ 495300 h 839014"/>
              <a:gd name="connsiteX8" fmla="*/ 177 w 99522"/>
              <a:gd name="connsiteY8" fmla="*/ 838200 h 839014"/>
              <a:gd name="connsiteX9" fmla="*/ 41452 w 99522"/>
              <a:gd name="connsiteY9" fmla="*/ 581025 h 839014"/>
              <a:gd name="connsiteX10" fmla="*/ 98602 w 99522"/>
              <a:gd name="connsiteY10" fmla="*/ 273050 h 839014"/>
              <a:gd name="connsiteX11" fmla="*/ 76377 w 99522"/>
              <a:gd name="connsiteY11" fmla="*/ 0 h 8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22" h="839014">
                <a:moveTo>
                  <a:pt x="76377" y="0"/>
                </a:moveTo>
                <a:cubicBezTo>
                  <a:pt x="76377" y="0"/>
                  <a:pt x="98602" y="190500"/>
                  <a:pt x="98602" y="273050"/>
                </a:cubicBezTo>
                <a:cubicBezTo>
                  <a:pt x="98602" y="355600"/>
                  <a:pt x="79023" y="478367"/>
                  <a:pt x="76377" y="495300"/>
                </a:cubicBezTo>
                <a:cubicBezTo>
                  <a:pt x="73731" y="512233"/>
                  <a:pt x="83785" y="411692"/>
                  <a:pt x="82727" y="374650"/>
                </a:cubicBezTo>
                <a:cubicBezTo>
                  <a:pt x="81669" y="337608"/>
                  <a:pt x="70027" y="264054"/>
                  <a:pt x="70027" y="273050"/>
                </a:cubicBezTo>
                <a:cubicBezTo>
                  <a:pt x="70027" y="282046"/>
                  <a:pt x="85902" y="360892"/>
                  <a:pt x="82727" y="428625"/>
                </a:cubicBezTo>
                <a:cubicBezTo>
                  <a:pt x="79552" y="496358"/>
                  <a:pt x="55210" y="668338"/>
                  <a:pt x="50977" y="679450"/>
                </a:cubicBezTo>
                <a:cubicBezTo>
                  <a:pt x="46744" y="690563"/>
                  <a:pt x="65794" y="468842"/>
                  <a:pt x="57327" y="495300"/>
                </a:cubicBezTo>
                <a:cubicBezTo>
                  <a:pt x="48860" y="521758"/>
                  <a:pt x="2823" y="823913"/>
                  <a:pt x="177" y="838200"/>
                </a:cubicBezTo>
                <a:cubicBezTo>
                  <a:pt x="-2469" y="852487"/>
                  <a:pt x="25048" y="675217"/>
                  <a:pt x="41452" y="581025"/>
                </a:cubicBezTo>
                <a:cubicBezTo>
                  <a:pt x="57856" y="486833"/>
                  <a:pt x="92252" y="363537"/>
                  <a:pt x="98602" y="273050"/>
                </a:cubicBezTo>
                <a:cubicBezTo>
                  <a:pt x="104952" y="182563"/>
                  <a:pt x="76377" y="0"/>
                  <a:pt x="763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E95C9F6-C8DF-B00C-E8FA-240948AD2A2A}"/>
              </a:ext>
            </a:extLst>
          </p:cNvPr>
          <p:cNvSpPr/>
          <p:nvPr/>
        </p:nvSpPr>
        <p:spPr>
          <a:xfrm>
            <a:off x="5140437" y="2449561"/>
            <a:ext cx="470825" cy="491637"/>
          </a:xfrm>
          <a:custGeom>
            <a:avLst/>
            <a:gdLst>
              <a:gd name="connsiteX0" fmla="*/ 469788 w 470825"/>
              <a:gd name="connsiteY0" fmla="*/ 1539 h 491637"/>
              <a:gd name="connsiteX1" fmla="*/ 142763 w 470825"/>
              <a:gd name="connsiteY1" fmla="*/ 379364 h 491637"/>
              <a:gd name="connsiteX2" fmla="*/ 203088 w 470825"/>
              <a:gd name="connsiteY2" fmla="*/ 312689 h 491637"/>
              <a:gd name="connsiteX3" fmla="*/ 3063 w 470825"/>
              <a:gd name="connsiteY3" fmla="*/ 490489 h 491637"/>
              <a:gd name="connsiteX4" fmla="*/ 101488 w 470825"/>
              <a:gd name="connsiteY4" fmla="*/ 379364 h 491637"/>
              <a:gd name="connsiteX5" fmla="*/ 358663 w 470825"/>
              <a:gd name="connsiteY5" fmla="*/ 188864 h 491637"/>
              <a:gd name="connsiteX6" fmla="*/ 250713 w 470825"/>
              <a:gd name="connsiteY6" fmla="*/ 242839 h 491637"/>
              <a:gd name="connsiteX7" fmla="*/ 469788 w 470825"/>
              <a:gd name="connsiteY7" fmla="*/ 1539 h 4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25" h="491637">
                <a:moveTo>
                  <a:pt x="469788" y="1539"/>
                </a:moveTo>
                <a:cubicBezTo>
                  <a:pt x="451796" y="24293"/>
                  <a:pt x="187213" y="327506"/>
                  <a:pt x="142763" y="379364"/>
                </a:cubicBezTo>
                <a:cubicBezTo>
                  <a:pt x="98313" y="431222"/>
                  <a:pt x="226371" y="294168"/>
                  <a:pt x="203088" y="312689"/>
                </a:cubicBezTo>
                <a:cubicBezTo>
                  <a:pt x="179805" y="331210"/>
                  <a:pt x="19996" y="479377"/>
                  <a:pt x="3063" y="490489"/>
                </a:cubicBezTo>
                <a:cubicBezTo>
                  <a:pt x="-13870" y="501601"/>
                  <a:pt x="42221" y="429635"/>
                  <a:pt x="101488" y="379364"/>
                </a:cubicBezTo>
                <a:cubicBezTo>
                  <a:pt x="160755" y="329093"/>
                  <a:pt x="333792" y="211618"/>
                  <a:pt x="358663" y="188864"/>
                </a:cubicBezTo>
                <a:cubicBezTo>
                  <a:pt x="383534" y="166110"/>
                  <a:pt x="235367" y="270356"/>
                  <a:pt x="250713" y="242839"/>
                </a:cubicBezTo>
                <a:cubicBezTo>
                  <a:pt x="266059" y="215322"/>
                  <a:pt x="487780" y="-21215"/>
                  <a:pt x="469788" y="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D84B101-4DCF-5C66-F051-9A47CD0BCF03}"/>
              </a:ext>
            </a:extLst>
          </p:cNvPr>
          <p:cNvSpPr/>
          <p:nvPr/>
        </p:nvSpPr>
        <p:spPr>
          <a:xfrm>
            <a:off x="3891803" y="1236694"/>
            <a:ext cx="137373" cy="541651"/>
          </a:xfrm>
          <a:custGeom>
            <a:avLst/>
            <a:gdLst>
              <a:gd name="connsiteX0" fmla="*/ 137272 w 137373"/>
              <a:gd name="connsiteY0" fmla="*/ 1556 h 541651"/>
              <a:gd name="connsiteX1" fmla="*/ 10272 w 137373"/>
              <a:gd name="connsiteY1" fmla="*/ 414306 h 541651"/>
              <a:gd name="connsiteX2" fmla="*/ 7097 w 137373"/>
              <a:gd name="connsiteY2" fmla="*/ 541306 h 541651"/>
              <a:gd name="connsiteX3" fmla="*/ 3922 w 137373"/>
              <a:gd name="connsiteY3" fmla="*/ 446056 h 541651"/>
              <a:gd name="connsiteX4" fmla="*/ 29322 w 137373"/>
              <a:gd name="connsiteY4" fmla="*/ 277781 h 541651"/>
              <a:gd name="connsiteX5" fmla="*/ 57897 w 137373"/>
              <a:gd name="connsiteY5" fmla="*/ 169831 h 541651"/>
              <a:gd name="connsiteX6" fmla="*/ 32497 w 137373"/>
              <a:gd name="connsiteY6" fmla="*/ 268256 h 541651"/>
              <a:gd name="connsiteX7" fmla="*/ 137272 w 137373"/>
              <a:gd name="connsiteY7" fmla="*/ 1556 h 5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373" h="541651">
                <a:moveTo>
                  <a:pt x="137272" y="1556"/>
                </a:moveTo>
                <a:cubicBezTo>
                  <a:pt x="133568" y="25898"/>
                  <a:pt x="31968" y="324348"/>
                  <a:pt x="10272" y="414306"/>
                </a:cubicBezTo>
                <a:cubicBezTo>
                  <a:pt x="-11424" y="504264"/>
                  <a:pt x="8155" y="536015"/>
                  <a:pt x="7097" y="541306"/>
                </a:cubicBezTo>
                <a:cubicBezTo>
                  <a:pt x="6039" y="546597"/>
                  <a:pt x="218" y="489977"/>
                  <a:pt x="3922" y="446056"/>
                </a:cubicBezTo>
                <a:cubicBezTo>
                  <a:pt x="7626" y="402135"/>
                  <a:pt x="20326" y="323818"/>
                  <a:pt x="29322" y="277781"/>
                </a:cubicBezTo>
                <a:cubicBezTo>
                  <a:pt x="38318" y="231744"/>
                  <a:pt x="57368" y="171418"/>
                  <a:pt x="57897" y="169831"/>
                </a:cubicBezTo>
                <a:cubicBezTo>
                  <a:pt x="58426" y="168244"/>
                  <a:pt x="22972" y="290481"/>
                  <a:pt x="32497" y="268256"/>
                </a:cubicBezTo>
                <a:cubicBezTo>
                  <a:pt x="42022" y="246031"/>
                  <a:pt x="140976" y="-22786"/>
                  <a:pt x="137272" y="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CEF86F-F005-B0C0-F096-34919AFFFD89}"/>
              </a:ext>
            </a:extLst>
          </p:cNvPr>
          <p:cNvSpPr/>
          <p:nvPr/>
        </p:nvSpPr>
        <p:spPr>
          <a:xfrm>
            <a:off x="4000219" y="2192994"/>
            <a:ext cx="118428" cy="490552"/>
          </a:xfrm>
          <a:custGeom>
            <a:avLst/>
            <a:gdLst>
              <a:gd name="connsiteX0" fmla="*/ 3456 w 118428"/>
              <a:gd name="connsiteY0" fmla="*/ 931 h 490552"/>
              <a:gd name="connsiteX1" fmla="*/ 95531 w 118428"/>
              <a:gd name="connsiteY1" fmla="*/ 286681 h 490552"/>
              <a:gd name="connsiteX2" fmla="*/ 86006 w 118428"/>
              <a:gd name="connsiteY2" fmla="*/ 251756 h 490552"/>
              <a:gd name="connsiteX3" fmla="*/ 111406 w 118428"/>
              <a:gd name="connsiteY3" fmla="*/ 480356 h 490552"/>
              <a:gd name="connsiteX4" fmla="*/ 108231 w 118428"/>
              <a:gd name="connsiteY4" fmla="*/ 423206 h 490552"/>
              <a:gd name="connsiteX5" fmla="*/ 281 w 118428"/>
              <a:gd name="connsiteY5" fmla="*/ 178731 h 490552"/>
              <a:gd name="connsiteX6" fmla="*/ 76481 w 118428"/>
              <a:gd name="connsiteY6" fmla="*/ 308906 h 490552"/>
              <a:gd name="connsiteX7" fmla="*/ 63781 w 118428"/>
              <a:gd name="connsiteY7" fmla="*/ 197781 h 490552"/>
              <a:gd name="connsiteX8" fmla="*/ 3456 w 118428"/>
              <a:gd name="connsiteY8" fmla="*/ 931 h 49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28" h="490552">
                <a:moveTo>
                  <a:pt x="3456" y="931"/>
                </a:moveTo>
                <a:cubicBezTo>
                  <a:pt x="8748" y="15748"/>
                  <a:pt x="81773" y="244877"/>
                  <a:pt x="95531" y="286681"/>
                </a:cubicBezTo>
                <a:cubicBezTo>
                  <a:pt x="109289" y="328485"/>
                  <a:pt x="83360" y="219477"/>
                  <a:pt x="86006" y="251756"/>
                </a:cubicBezTo>
                <a:cubicBezTo>
                  <a:pt x="88652" y="284035"/>
                  <a:pt x="107702" y="451781"/>
                  <a:pt x="111406" y="480356"/>
                </a:cubicBezTo>
                <a:cubicBezTo>
                  <a:pt x="115110" y="508931"/>
                  <a:pt x="126752" y="473477"/>
                  <a:pt x="108231" y="423206"/>
                </a:cubicBezTo>
                <a:cubicBezTo>
                  <a:pt x="89710" y="372935"/>
                  <a:pt x="5573" y="197781"/>
                  <a:pt x="281" y="178731"/>
                </a:cubicBezTo>
                <a:cubicBezTo>
                  <a:pt x="-5011" y="159681"/>
                  <a:pt x="65898" y="305731"/>
                  <a:pt x="76481" y="308906"/>
                </a:cubicBezTo>
                <a:cubicBezTo>
                  <a:pt x="87064" y="312081"/>
                  <a:pt x="74894" y="243289"/>
                  <a:pt x="63781" y="197781"/>
                </a:cubicBezTo>
                <a:cubicBezTo>
                  <a:pt x="52668" y="152273"/>
                  <a:pt x="-1836" y="-13886"/>
                  <a:pt x="3456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27291B5-A5C9-FE31-36E8-75F769B5D89F}"/>
              </a:ext>
            </a:extLst>
          </p:cNvPr>
          <p:cNvSpPr/>
          <p:nvPr/>
        </p:nvSpPr>
        <p:spPr>
          <a:xfrm>
            <a:off x="4201893" y="2681615"/>
            <a:ext cx="321946" cy="263725"/>
          </a:xfrm>
          <a:custGeom>
            <a:avLst/>
            <a:gdLst>
              <a:gd name="connsiteX0" fmla="*/ 1807 w 321946"/>
              <a:gd name="connsiteY0" fmla="*/ 1260 h 263725"/>
              <a:gd name="connsiteX1" fmla="*/ 316132 w 321946"/>
              <a:gd name="connsiteY1" fmla="*/ 258435 h 263725"/>
              <a:gd name="connsiteX2" fmla="*/ 192307 w 321946"/>
              <a:gd name="connsiteY2" fmla="*/ 163185 h 263725"/>
              <a:gd name="connsiteX3" fmla="*/ 1807 w 321946"/>
              <a:gd name="connsiteY3" fmla="*/ 1260 h 2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6" h="263725">
                <a:moveTo>
                  <a:pt x="1807" y="1260"/>
                </a:moveTo>
                <a:cubicBezTo>
                  <a:pt x="22445" y="17135"/>
                  <a:pt x="284382" y="231448"/>
                  <a:pt x="316132" y="258435"/>
                </a:cubicBezTo>
                <a:cubicBezTo>
                  <a:pt x="347882" y="285422"/>
                  <a:pt x="241520" y="202343"/>
                  <a:pt x="192307" y="163185"/>
                </a:cubicBezTo>
                <a:cubicBezTo>
                  <a:pt x="143095" y="124027"/>
                  <a:pt x="-18831" y="-14615"/>
                  <a:pt x="1807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CCC1E40-1F3D-4FFE-A906-694AE66F0DE4}"/>
              </a:ext>
            </a:extLst>
          </p:cNvPr>
          <p:cNvSpPr/>
          <p:nvPr/>
        </p:nvSpPr>
        <p:spPr>
          <a:xfrm>
            <a:off x="4091926" y="1334998"/>
            <a:ext cx="359572" cy="167229"/>
          </a:xfrm>
          <a:custGeom>
            <a:avLst/>
            <a:gdLst>
              <a:gd name="connsiteX0" fmla="*/ 649 w 359572"/>
              <a:gd name="connsiteY0" fmla="*/ 166777 h 167229"/>
              <a:gd name="connsiteX1" fmla="*/ 175274 w 359572"/>
              <a:gd name="connsiteY1" fmla="*/ 20727 h 167229"/>
              <a:gd name="connsiteX2" fmla="*/ 143524 w 359572"/>
              <a:gd name="connsiteY2" fmla="*/ 42952 h 167229"/>
              <a:gd name="connsiteX3" fmla="*/ 229249 w 359572"/>
              <a:gd name="connsiteY3" fmla="*/ 1677 h 167229"/>
              <a:gd name="connsiteX4" fmla="*/ 276874 w 359572"/>
              <a:gd name="connsiteY4" fmla="*/ 8027 h 167229"/>
              <a:gd name="connsiteX5" fmla="*/ 207024 w 359572"/>
              <a:gd name="connsiteY5" fmla="*/ 8027 h 167229"/>
              <a:gd name="connsiteX6" fmla="*/ 359424 w 359572"/>
              <a:gd name="connsiteY6" fmla="*/ 17552 h 167229"/>
              <a:gd name="connsiteX7" fmla="*/ 232424 w 359572"/>
              <a:gd name="connsiteY7" fmla="*/ 4852 h 167229"/>
              <a:gd name="connsiteX8" fmla="*/ 95899 w 359572"/>
              <a:gd name="connsiteY8" fmla="*/ 8027 h 167229"/>
              <a:gd name="connsiteX9" fmla="*/ 172099 w 359572"/>
              <a:gd name="connsiteY9" fmla="*/ 8027 h 167229"/>
              <a:gd name="connsiteX10" fmla="*/ 118124 w 359572"/>
              <a:gd name="connsiteY10" fmla="*/ 65177 h 167229"/>
              <a:gd name="connsiteX11" fmla="*/ 649 w 359572"/>
              <a:gd name="connsiteY11" fmla="*/ 166777 h 1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572" h="167229">
                <a:moveTo>
                  <a:pt x="649" y="166777"/>
                </a:moveTo>
                <a:cubicBezTo>
                  <a:pt x="10174" y="159369"/>
                  <a:pt x="151462" y="41364"/>
                  <a:pt x="175274" y="20727"/>
                </a:cubicBezTo>
                <a:cubicBezTo>
                  <a:pt x="199086" y="90"/>
                  <a:pt x="134528" y="46127"/>
                  <a:pt x="143524" y="42952"/>
                </a:cubicBezTo>
                <a:cubicBezTo>
                  <a:pt x="152520" y="39777"/>
                  <a:pt x="207024" y="7498"/>
                  <a:pt x="229249" y="1677"/>
                </a:cubicBezTo>
                <a:cubicBezTo>
                  <a:pt x="251474" y="-4144"/>
                  <a:pt x="280578" y="6969"/>
                  <a:pt x="276874" y="8027"/>
                </a:cubicBezTo>
                <a:cubicBezTo>
                  <a:pt x="273170" y="9085"/>
                  <a:pt x="193266" y="6440"/>
                  <a:pt x="207024" y="8027"/>
                </a:cubicBezTo>
                <a:cubicBezTo>
                  <a:pt x="220782" y="9614"/>
                  <a:pt x="355191" y="18081"/>
                  <a:pt x="359424" y="17552"/>
                </a:cubicBezTo>
                <a:cubicBezTo>
                  <a:pt x="363657" y="17023"/>
                  <a:pt x="276345" y="6439"/>
                  <a:pt x="232424" y="4852"/>
                </a:cubicBezTo>
                <a:cubicBezTo>
                  <a:pt x="188503" y="3265"/>
                  <a:pt x="105953" y="7498"/>
                  <a:pt x="95899" y="8027"/>
                </a:cubicBezTo>
                <a:cubicBezTo>
                  <a:pt x="85845" y="8556"/>
                  <a:pt x="168395" y="-1498"/>
                  <a:pt x="172099" y="8027"/>
                </a:cubicBezTo>
                <a:cubicBezTo>
                  <a:pt x="175803" y="17552"/>
                  <a:pt x="147228" y="41894"/>
                  <a:pt x="118124" y="65177"/>
                </a:cubicBezTo>
                <a:cubicBezTo>
                  <a:pt x="89020" y="88460"/>
                  <a:pt x="-8876" y="174185"/>
                  <a:pt x="649" y="166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1ED9C70-846F-D5F2-1361-357817E15C2C}"/>
              </a:ext>
            </a:extLst>
          </p:cNvPr>
          <p:cNvSpPr/>
          <p:nvPr/>
        </p:nvSpPr>
        <p:spPr>
          <a:xfrm>
            <a:off x="5238733" y="1346200"/>
            <a:ext cx="203290" cy="19064"/>
          </a:xfrm>
          <a:custGeom>
            <a:avLst/>
            <a:gdLst>
              <a:gd name="connsiteX0" fmla="*/ 17 w 203290"/>
              <a:gd name="connsiteY0" fmla="*/ 6350 h 19064"/>
              <a:gd name="connsiteX1" fmla="*/ 139717 w 203290"/>
              <a:gd name="connsiteY1" fmla="*/ 3175 h 19064"/>
              <a:gd name="connsiteX2" fmla="*/ 203217 w 203290"/>
              <a:gd name="connsiteY2" fmla="*/ 19050 h 19064"/>
              <a:gd name="connsiteX3" fmla="*/ 149242 w 203290"/>
              <a:gd name="connsiteY3" fmla="*/ 0 h 19064"/>
              <a:gd name="connsiteX4" fmla="*/ 17 w 203290"/>
              <a:gd name="connsiteY4" fmla="*/ 6350 h 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90" h="19064">
                <a:moveTo>
                  <a:pt x="17" y="6350"/>
                </a:moveTo>
                <a:cubicBezTo>
                  <a:pt x="-1570" y="6879"/>
                  <a:pt x="105850" y="1058"/>
                  <a:pt x="139717" y="3175"/>
                </a:cubicBezTo>
                <a:cubicBezTo>
                  <a:pt x="173584" y="5292"/>
                  <a:pt x="201630" y="19579"/>
                  <a:pt x="203217" y="19050"/>
                </a:cubicBezTo>
                <a:cubicBezTo>
                  <a:pt x="204804" y="18521"/>
                  <a:pt x="180463" y="1587"/>
                  <a:pt x="149242" y="0"/>
                </a:cubicBezTo>
                <a:lnTo>
                  <a:pt x="1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8153B42-9312-6814-CB07-2E0B8F95328F}"/>
              </a:ext>
            </a:extLst>
          </p:cNvPr>
          <p:cNvSpPr/>
          <p:nvPr/>
        </p:nvSpPr>
        <p:spPr>
          <a:xfrm>
            <a:off x="4949762" y="1530261"/>
            <a:ext cx="42073" cy="120821"/>
          </a:xfrm>
          <a:custGeom>
            <a:avLst/>
            <a:gdLst>
              <a:gd name="connsiteX0" fmla="*/ 63 w 42073"/>
              <a:gd name="connsiteY0" fmla="*/ 89 h 120821"/>
              <a:gd name="connsiteX1" fmla="*/ 31813 w 42073"/>
              <a:gd name="connsiteY1" fmla="*/ 54064 h 120821"/>
              <a:gd name="connsiteX2" fmla="*/ 28638 w 42073"/>
              <a:gd name="connsiteY2" fmla="*/ 120739 h 120821"/>
              <a:gd name="connsiteX3" fmla="*/ 41338 w 42073"/>
              <a:gd name="connsiteY3" fmla="*/ 66764 h 120821"/>
              <a:gd name="connsiteX4" fmla="*/ 63 w 42073"/>
              <a:gd name="connsiteY4" fmla="*/ 89 h 12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120821">
                <a:moveTo>
                  <a:pt x="63" y="89"/>
                </a:moveTo>
                <a:cubicBezTo>
                  <a:pt x="-1525" y="-2028"/>
                  <a:pt x="27051" y="33956"/>
                  <a:pt x="31813" y="54064"/>
                </a:cubicBezTo>
                <a:cubicBezTo>
                  <a:pt x="36575" y="74172"/>
                  <a:pt x="27050" y="118622"/>
                  <a:pt x="28638" y="120739"/>
                </a:cubicBezTo>
                <a:cubicBezTo>
                  <a:pt x="30226" y="122856"/>
                  <a:pt x="45571" y="83697"/>
                  <a:pt x="41338" y="66764"/>
                </a:cubicBezTo>
                <a:cubicBezTo>
                  <a:pt x="37105" y="49831"/>
                  <a:pt x="1651" y="2206"/>
                  <a:pt x="6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F7C7A7-456E-05BC-5670-396D1849CE80}"/>
              </a:ext>
            </a:extLst>
          </p:cNvPr>
          <p:cNvSpPr/>
          <p:nvPr/>
        </p:nvSpPr>
        <p:spPr>
          <a:xfrm>
            <a:off x="4181026" y="1476299"/>
            <a:ext cx="100530" cy="189163"/>
          </a:xfrm>
          <a:custGeom>
            <a:avLst/>
            <a:gdLst>
              <a:gd name="connsiteX0" fmla="*/ 60774 w 100530"/>
              <a:gd name="connsiteY0" fmla="*/ 76 h 189163"/>
              <a:gd name="connsiteX1" fmla="*/ 63949 w 100530"/>
              <a:gd name="connsiteY1" fmla="*/ 95326 h 189163"/>
              <a:gd name="connsiteX2" fmla="*/ 92524 w 100530"/>
              <a:gd name="connsiteY2" fmla="*/ 187401 h 189163"/>
              <a:gd name="connsiteX3" fmla="*/ 92524 w 100530"/>
              <a:gd name="connsiteY3" fmla="*/ 155651 h 189163"/>
              <a:gd name="connsiteX4" fmla="*/ 449 w 100530"/>
              <a:gd name="connsiteY4" fmla="*/ 152476 h 189163"/>
              <a:gd name="connsiteX5" fmla="*/ 57599 w 100530"/>
              <a:gd name="connsiteY5" fmla="*/ 152476 h 189163"/>
              <a:gd name="connsiteX6" fmla="*/ 63949 w 100530"/>
              <a:gd name="connsiteY6" fmla="*/ 111201 h 189163"/>
              <a:gd name="connsiteX7" fmla="*/ 60774 w 100530"/>
              <a:gd name="connsiteY7" fmla="*/ 76 h 18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30" h="189163">
                <a:moveTo>
                  <a:pt x="60774" y="76"/>
                </a:moveTo>
                <a:cubicBezTo>
                  <a:pt x="60774" y="-2570"/>
                  <a:pt x="58657" y="64105"/>
                  <a:pt x="63949" y="95326"/>
                </a:cubicBezTo>
                <a:cubicBezTo>
                  <a:pt x="69241" y="126547"/>
                  <a:pt x="87762" y="177347"/>
                  <a:pt x="92524" y="187401"/>
                </a:cubicBezTo>
                <a:cubicBezTo>
                  <a:pt x="97287" y="197455"/>
                  <a:pt x="107870" y="161472"/>
                  <a:pt x="92524" y="155651"/>
                </a:cubicBezTo>
                <a:cubicBezTo>
                  <a:pt x="77178" y="149830"/>
                  <a:pt x="6270" y="153005"/>
                  <a:pt x="449" y="152476"/>
                </a:cubicBezTo>
                <a:cubicBezTo>
                  <a:pt x="-5372" y="151947"/>
                  <a:pt x="47016" y="159355"/>
                  <a:pt x="57599" y="152476"/>
                </a:cubicBezTo>
                <a:cubicBezTo>
                  <a:pt x="68182" y="145597"/>
                  <a:pt x="63949" y="131309"/>
                  <a:pt x="63949" y="111201"/>
                </a:cubicBezTo>
                <a:cubicBezTo>
                  <a:pt x="63949" y="91093"/>
                  <a:pt x="60774" y="2722"/>
                  <a:pt x="6077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85B91C2-865D-EA77-4FB5-02525506735A}"/>
              </a:ext>
            </a:extLst>
          </p:cNvPr>
          <p:cNvSpPr/>
          <p:nvPr/>
        </p:nvSpPr>
        <p:spPr>
          <a:xfrm>
            <a:off x="4038297" y="1619250"/>
            <a:ext cx="60628" cy="98660"/>
          </a:xfrm>
          <a:custGeom>
            <a:avLst/>
            <a:gdLst>
              <a:gd name="connsiteX0" fmla="*/ 60628 w 60628"/>
              <a:gd name="connsiteY0" fmla="*/ 0 h 98660"/>
              <a:gd name="connsiteX1" fmla="*/ 303 w 60628"/>
              <a:gd name="connsiteY1" fmla="*/ 98425 h 98660"/>
              <a:gd name="connsiteX2" fmla="*/ 60628 w 60628"/>
              <a:gd name="connsiteY2" fmla="*/ 0 h 9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28" h="98660">
                <a:moveTo>
                  <a:pt x="60628" y="0"/>
                </a:moveTo>
                <a:cubicBezTo>
                  <a:pt x="60628" y="0"/>
                  <a:pt x="5595" y="92604"/>
                  <a:pt x="303" y="98425"/>
                </a:cubicBezTo>
                <a:cubicBezTo>
                  <a:pt x="-4989" y="104246"/>
                  <a:pt x="60628" y="0"/>
                  <a:pt x="606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F184C17-219B-52BC-241F-A2E7E5E0E78A}"/>
              </a:ext>
            </a:extLst>
          </p:cNvPr>
          <p:cNvSpPr/>
          <p:nvPr/>
        </p:nvSpPr>
        <p:spPr>
          <a:xfrm>
            <a:off x="4027798" y="1583631"/>
            <a:ext cx="64819" cy="165917"/>
          </a:xfrm>
          <a:custGeom>
            <a:avLst/>
            <a:gdLst>
              <a:gd name="connsiteX0" fmla="*/ 64777 w 64819"/>
              <a:gd name="connsiteY0" fmla="*/ 694 h 165917"/>
              <a:gd name="connsiteX1" fmla="*/ 7627 w 64819"/>
              <a:gd name="connsiteY1" fmla="*/ 114994 h 165917"/>
              <a:gd name="connsiteX2" fmla="*/ 1277 w 64819"/>
              <a:gd name="connsiteY2" fmla="*/ 165794 h 165917"/>
              <a:gd name="connsiteX3" fmla="*/ 13977 w 64819"/>
              <a:gd name="connsiteY3" fmla="*/ 102294 h 165917"/>
              <a:gd name="connsiteX4" fmla="*/ 17152 w 64819"/>
              <a:gd name="connsiteY4" fmla="*/ 67369 h 165917"/>
              <a:gd name="connsiteX5" fmla="*/ 64777 w 64819"/>
              <a:gd name="connsiteY5" fmla="*/ 694 h 16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19" h="165917">
                <a:moveTo>
                  <a:pt x="64777" y="694"/>
                </a:moveTo>
                <a:cubicBezTo>
                  <a:pt x="63189" y="8632"/>
                  <a:pt x="18210" y="87477"/>
                  <a:pt x="7627" y="114994"/>
                </a:cubicBezTo>
                <a:cubicBezTo>
                  <a:pt x="-2956" y="142511"/>
                  <a:pt x="219" y="167911"/>
                  <a:pt x="1277" y="165794"/>
                </a:cubicBezTo>
                <a:cubicBezTo>
                  <a:pt x="2335" y="163677"/>
                  <a:pt x="11331" y="118698"/>
                  <a:pt x="13977" y="102294"/>
                </a:cubicBezTo>
                <a:cubicBezTo>
                  <a:pt x="16623" y="85890"/>
                  <a:pt x="11860" y="79540"/>
                  <a:pt x="17152" y="67369"/>
                </a:cubicBezTo>
                <a:cubicBezTo>
                  <a:pt x="22444" y="55198"/>
                  <a:pt x="66365" y="-7244"/>
                  <a:pt x="64777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D2B3658-EADF-00DA-0004-B274A1A764B2}"/>
              </a:ext>
            </a:extLst>
          </p:cNvPr>
          <p:cNvSpPr/>
          <p:nvPr/>
        </p:nvSpPr>
        <p:spPr>
          <a:xfrm>
            <a:off x="4590696" y="1431227"/>
            <a:ext cx="22591" cy="166919"/>
          </a:xfrm>
          <a:custGeom>
            <a:avLst/>
            <a:gdLst>
              <a:gd name="connsiteX0" fmla="*/ 22579 w 22591"/>
              <a:gd name="connsiteY0" fmla="*/ 698 h 166919"/>
              <a:gd name="connsiteX1" fmla="*/ 3529 w 22591"/>
              <a:gd name="connsiteY1" fmla="*/ 114998 h 166919"/>
              <a:gd name="connsiteX2" fmla="*/ 3529 w 22591"/>
              <a:gd name="connsiteY2" fmla="*/ 165798 h 166919"/>
              <a:gd name="connsiteX3" fmla="*/ 354 w 22591"/>
              <a:gd name="connsiteY3" fmla="*/ 70548 h 166919"/>
              <a:gd name="connsiteX4" fmla="*/ 22579 w 22591"/>
              <a:gd name="connsiteY4" fmla="*/ 698 h 16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" h="166919">
                <a:moveTo>
                  <a:pt x="22579" y="698"/>
                </a:moveTo>
                <a:cubicBezTo>
                  <a:pt x="23108" y="8106"/>
                  <a:pt x="6704" y="87481"/>
                  <a:pt x="3529" y="114998"/>
                </a:cubicBezTo>
                <a:cubicBezTo>
                  <a:pt x="354" y="142515"/>
                  <a:pt x="4058" y="173206"/>
                  <a:pt x="3529" y="165798"/>
                </a:cubicBezTo>
                <a:cubicBezTo>
                  <a:pt x="3000" y="158390"/>
                  <a:pt x="-1234" y="94361"/>
                  <a:pt x="354" y="70548"/>
                </a:cubicBezTo>
                <a:cubicBezTo>
                  <a:pt x="1942" y="46735"/>
                  <a:pt x="22050" y="-6710"/>
                  <a:pt x="22579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12C1F06-C953-F9BA-0CE7-86BE2D8A7824}"/>
              </a:ext>
            </a:extLst>
          </p:cNvPr>
          <p:cNvSpPr/>
          <p:nvPr/>
        </p:nvSpPr>
        <p:spPr>
          <a:xfrm>
            <a:off x="4149556" y="1530237"/>
            <a:ext cx="98754" cy="130419"/>
          </a:xfrm>
          <a:custGeom>
            <a:avLst/>
            <a:gdLst>
              <a:gd name="connsiteX0" fmla="*/ 98594 w 98754"/>
              <a:gd name="connsiteY0" fmla="*/ 113 h 130419"/>
              <a:gd name="connsiteX1" fmla="*/ 54144 w 98754"/>
              <a:gd name="connsiteY1" fmla="*/ 63613 h 130419"/>
              <a:gd name="connsiteX2" fmla="*/ 169 w 98754"/>
              <a:gd name="connsiteY2" fmla="*/ 130288 h 130419"/>
              <a:gd name="connsiteX3" fmla="*/ 38269 w 98754"/>
              <a:gd name="connsiteY3" fmla="*/ 79488 h 130419"/>
              <a:gd name="connsiteX4" fmla="*/ 98594 w 98754"/>
              <a:gd name="connsiteY4" fmla="*/ 11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130419">
                <a:moveTo>
                  <a:pt x="98594" y="113"/>
                </a:moveTo>
                <a:cubicBezTo>
                  <a:pt x="101240" y="-2533"/>
                  <a:pt x="70548" y="41917"/>
                  <a:pt x="54144" y="63613"/>
                </a:cubicBezTo>
                <a:cubicBezTo>
                  <a:pt x="37740" y="85309"/>
                  <a:pt x="2815" y="127642"/>
                  <a:pt x="169" y="130288"/>
                </a:cubicBezTo>
                <a:cubicBezTo>
                  <a:pt x="-2477" y="132934"/>
                  <a:pt x="26627" y="94834"/>
                  <a:pt x="38269" y="79488"/>
                </a:cubicBezTo>
                <a:cubicBezTo>
                  <a:pt x="49911" y="64142"/>
                  <a:pt x="95948" y="2759"/>
                  <a:pt x="9859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43BF3A-7E6D-C377-952A-BCAD35592846}"/>
              </a:ext>
            </a:extLst>
          </p:cNvPr>
          <p:cNvSpPr/>
          <p:nvPr/>
        </p:nvSpPr>
        <p:spPr>
          <a:xfrm>
            <a:off x="5101198" y="1581136"/>
            <a:ext cx="395272" cy="81274"/>
          </a:xfrm>
          <a:custGeom>
            <a:avLst/>
            <a:gdLst>
              <a:gd name="connsiteX0" fmla="*/ 394727 w 395272"/>
              <a:gd name="connsiteY0" fmla="*/ 14 h 81274"/>
              <a:gd name="connsiteX1" fmla="*/ 261377 w 395272"/>
              <a:gd name="connsiteY1" fmla="*/ 69864 h 81274"/>
              <a:gd name="connsiteX2" fmla="*/ 169302 w 395272"/>
              <a:gd name="connsiteY2" fmla="*/ 79389 h 81274"/>
              <a:gd name="connsiteX3" fmla="*/ 213752 w 395272"/>
              <a:gd name="connsiteY3" fmla="*/ 50814 h 81274"/>
              <a:gd name="connsiteX4" fmla="*/ 140727 w 395272"/>
              <a:gd name="connsiteY4" fmla="*/ 69864 h 81274"/>
              <a:gd name="connsiteX5" fmla="*/ 102627 w 395272"/>
              <a:gd name="connsiteY5" fmla="*/ 63514 h 81274"/>
              <a:gd name="connsiteX6" fmla="*/ 42302 w 395272"/>
              <a:gd name="connsiteY6" fmla="*/ 44464 h 81274"/>
              <a:gd name="connsiteX7" fmla="*/ 4202 w 395272"/>
              <a:gd name="connsiteY7" fmla="*/ 44464 h 81274"/>
              <a:gd name="connsiteX8" fmla="*/ 143902 w 395272"/>
              <a:gd name="connsiteY8" fmla="*/ 53989 h 81274"/>
              <a:gd name="connsiteX9" fmla="*/ 210577 w 395272"/>
              <a:gd name="connsiteY9" fmla="*/ 60339 h 81274"/>
              <a:gd name="connsiteX10" fmla="*/ 286777 w 395272"/>
              <a:gd name="connsiteY10" fmla="*/ 41289 h 81274"/>
              <a:gd name="connsiteX11" fmla="*/ 207402 w 395272"/>
              <a:gd name="connsiteY11" fmla="*/ 76214 h 81274"/>
              <a:gd name="connsiteX12" fmla="*/ 394727 w 395272"/>
              <a:gd name="connsiteY12" fmla="*/ 14 h 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272" h="81274">
                <a:moveTo>
                  <a:pt x="394727" y="14"/>
                </a:moveTo>
                <a:cubicBezTo>
                  <a:pt x="403723" y="-1044"/>
                  <a:pt x="298948" y="56635"/>
                  <a:pt x="261377" y="69864"/>
                </a:cubicBezTo>
                <a:cubicBezTo>
                  <a:pt x="223806" y="83093"/>
                  <a:pt x="177240" y="82564"/>
                  <a:pt x="169302" y="79389"/>
                </a:cubicBezTo>
                <a:cubicBezTo>
                  <a:pt x="161364" y="76214"/>
                  <a:pt x="218514" y="52401"/>
                  <a:pt x="213752" y="50814"/>
                </a:cubicBezTo>
                <a:cubicBezTo>
                  <a:pt x="208990" y="49227"/>
                  <a:pt x="159248" y="67747"/>
                  <a:pt x="140727" y="69864"/>
                </a:cubicBezTo>
                <a:cubicBezTo>
                  <a:pt x="122206" y="71981"/>
                  <a:pt x="119031" y="67747"/>
                  <a:pt x="102627" y="63514"/>
                </a:cubicBezTo>
                <a:cubicBezTo>
                  <a:pt x="86223" y="59281"/>
                  <a:pt x="58706" y="47639"/>
                  <a:pt x="42302" y="44464"/>
                </a:cubicBezTo>
                <a:cubicBezTo>
                  <a:pt x="25898" y="41289"/>
                  <a:pt x="-12731" y="42877"/>
                  <a:pt x="4202" y="44464"/>
                </a:cubicBezTo>
                <a:cubicBezTo>
                  <a:pt x="21135" y="46052"/>
                  <a:pt x="109506" y="51343"/>
                  <a:pt x="143902" y="53989"/>
                </a:cubicBezTo>
                <a:cubicBezTo>
                  <a:pt x="178298" y="56635"/>
                  <a:pt x="186764" y="62456"/>
                  <a:pt x="210577" y="60339"/>
                </a:cubicBezTo>
                <a:cubicBezTo>
                  <a:pt x="234390" y="58222"/>
                  <a:pt x="287306" y="38643"/>
                  <a:pt x="286777" y="41289"/>
                </a:cubicBezTo>
                <a:cubicBezTo>
                  <a:pt x="286248" y="43935"/>
                  <a:pt x="195231" y="78331"/>
                  <a:pt x="207402" y="76214"/>
                </a:cubicBezTo>
                <a:cubicBezTo>
                  <a:pt x="219573" y="74097"/>
                  <a:pt x="385731" y="1072"/>
                  <a:pt x="3947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CEA1CEC-5AAE-5C0B-5EDD-31EA2165C9E0}"/>
              </a:ext>
            </a:extLst>
          </p:cNvPr>
          <p:cNvSpPr/>
          <p:nvPr/>
        </p:nvSpPr>
        <p:spPr>
          <a:xfrm>
            <a:off x="4938353" y="1387140"/>
            <a:ext cx="84607" cy="152159"/>
          </a:xfrm>
          <a:custGeom>
            <a:avLst/>
            <a:gdLst>
              <a:gd name="connsiteX0" fmla="*/ 84497 w 84607"/>
              <a:gd name="connsiteY0" fmla="*/ 335 h 152159"/>
              <a:gd name="connsiteX1" fmla="*/ 1947 w 84607"/>
              <a:gd name="connsiteY1" fmla="*/ 146385 h 152159"/>
              <a:gd name="connsiteX2" fmla="*/ 30522 w 84607"/>
              <a:gd name="connsiteY2" fmla="*/ 117810 h 152159"/>
              <a:gd name="connsiteX3" fmla="*/ 81322 w 84607"/>
              <a:gd name="connsiteY3" fmla="*/ 70185 h 152159"/>
              <a:gd name="connsiteX4" fmla="*/ 20997 w 84607"/>
              <a:gd name="connsiteY4" fmla="*/ 105110 h 152159"/>
              <a:gd name="connsiteX5" fmla="*/ 84497 w 84607"/>
              <a:gd name="connsiteY5" fmla="*/ 335 h 1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7" h="152159">
                <a:moveTo>
                  <a:pt x="84497" y="335"/>
                </a:moveTo>
                <a:cubicBezTo>
                  <a:pt x="81322" y="7214"/>
                  <a:pt x="10943" y="126806"/>
                  <a:pt x="1947" y="146385"/>
                </a:cubicBezTo>
                <a:cubicBezTo>
                  <a:pt x="-7049" y="165964"/>
                  <a:pt x="17293" y="130510"/>
                  <a:pt x="30522" y="117810"/>
                </a:cubicBezTo>
                <a:cubicBezTo>
                  <a:pt x="43751" y="105110"/>
                  <a:pt x="82910" y="72302"/>
                  <a:pt x="81322" y="70185"/>
                </a:cubicBezTo>
                <a:cubicBezTo>
                  <a:pt x="79734" y="68068"/>
                  <a:pt x="20468" y="115693"/>
                  <a:pt x="20997" y="105110"/>
                </a:cubicBezTo>
                <a:cubicBezTo>
                  <a:pt x="21526" y="94527"/>
                  <a:pt x="87672" y="-6544"/>
                  <a:pt x="8449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B7BEFD-6062-85D2-84B3-02C84619EF41}"/>
              </a:ext>
            </a:extLst>
          </p:cNvPr>
          <p:cNvSpPr/>
          <p:nvPr/>
        </p:nvSpPr>
        <p:spPr>
          <a:xfrm>
            <a:off x="4590726" y="1485015"/>
            <a:ext cx="44843" cy="175882"/>
          </a:xfrm>
          <a:custGeom>
            <a:avLst/>
            <a:gdLst>
              <a:gd name="connsiteX0" fmla="*/ 44774 w 44843"/>
              <a:gd name="connsiteY0" fmla="*/ 885 h 175882"/>
              <a:gd name="connsiteX1" fmla="*/ 13024 w 44843"/>
              <a:gd name="connsiteY1" fmla="*/ 89785 h 175882"/>
              <a:gd name="connsiteX2" fmla="*/ 324 w 44843"/>
              <a:gd name="connsiteY2" fmla="*/ 172335 h 175882"/>
              <a:gd name="connsiteX3" fmla="*/ 3499 w 44843"/>
              <a:gd name="connsiteY3" fmla="*/ 146935 h 175882"/>
              <a:gd name="connsiteX4" fmla="*/ 44774 w 44843"/>
              <a:gd name="connsiteY4" fmla="*/ 885 h 1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175882">
                <a:moveTo>
                  <a:pt x="44774" y="885"/>
                </a:moveTo>
                <a:cubicBezTo>
                  <a:pt x="46362" y="-8640"/>
                  <a:pt x="20432" y="61210"/>
                  <a:pt x="13024" y="89785"/>
                </a:cubicBezTo>
                <a:cubicBezTo>
                  <a:pt x="5616" y="118360"/>
                  <a:pt x="1911" y="162810"/>
                  <a:pt x="324" y="172335"/>
                </a:cubicBezTo>
                <a:cubicBezTo>
                  <a:pt x="-1264" y="181860"/>
                  <a:pt x="3499" y="171806"/>
                  <a:pt x="3499" y="146935"/>
                </a:cubicBezTo>
                <a:cubicBezTo>
                  <a:pt x="3499" y="122064"/>
                  <a:pt x="43186" y="10410"/>
                  <a:pt x="44774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6087B159-C520-20A1-FD36-ECB4BE3C00F5}"/>
              </a:ext>
            </a:extLst>
          </p:cNvPr>
          <p:cNvSpPr/>
          <p:nvPr/>
        </p:nvSpPr>
        <p:spPr>
          <a:xfrm>
            <a:off x="4197185" y="1492237"/>
            <a:ext cx="127243" cy="139754"/>
          </a:xfrm>
          <a:custGeom>
            <a:avLst/>
            <a:gdLst>
              <a:gd name="connsiteX0" fmla="*/ 165 w 127243"/>
              <a:gd name="connsiteY0" fmla="*/ 13 h 139754"/>
              <a:gd name="connsiteX1" fmla="*/ 66840 w 127243"/>
              <a:gd name="connsiteY1" fmla="*/ 92088 h 139754"/>
              <a:gd name="connsiteX2" fmla="*/ 127165 w 127243"/>
              <a:gd name="connsiteY2" fmla="*/ 133363 h 139754"/>
              <a:gd name="connsiteX3" fmla="*/ 54140 w 127243"/>
              <a:gd name="connsiteY3" fmla="*/ 95263 h 139754"/>
              <a:gd name="connsiteX4" fmla="*/ 57315 w 127243"/>
              <a:gd name="connsiteY4" fmla="*/ 139713 h 139754"/>
              <a:gd name="connsiteX5" fmla="*/ 47790 w 127243"/>
              <a:gd name="connsiteY5" fmla="*/ 85738 h 139754"/>
              <a:gd name="connsiteX6" fmla="*/ 165 w 127243"/>
              <a:gd name="connsiteY6" fmla="*/ 13 h 1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43" h="139754">
                <a:moveTo>
                  <a:pt x="165" y="13"/>
                </a:moveTo>
                <a:cubicBezTo>
                  <a:pt x="3340" y="1071"/>
                  <a:pt x="45673" y="69863"/>
                  <a:pt x="66840" y="92088"/>
                </a:cubicBezTo>
                <a:cubicBezTo>
                  <a:pt x="88007" y="114313"/>
                  <a:pt x="129282" y="132834"/>
                  <a:pt x="127165" y="133363"/>
                </a:cubicBezTo>
                <a:cubicBezTo>
                  <a:pt x="125048" y="133892"/>
                  <a:pt x="65782" y="94205"/>
                  <a:pt x="54140" y="95263"/>
                </a:cubicBezTo>
                <a:cubicBezTo>
                  <a:pt x="42498" y="96321"/>
                  <a:pt x="58373" y="141301"/>
                  <a:pt x="57315" y="139713"/>
                </a:cubicBezTo>
                <a:cubicBezTo>
                  <a:pt x="56257" y="138125"/>
                  <a:pt x="55198" y="109021"/>
                  <a:pt x="47790" y="85738"/>
                </a:cubicBezTo>
                <a:cubicBezTo>
                  <a:pt x="40382" y="62455"/>
                  <a:pt x="-3010" y="-1045"/>
                  <a:pt x="1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6326A24-472F-FA8F-B706-A566735F4759}"/>
              </a:ext>
            </a:extLst>
          </p:cNvPr>
          <p:cNvSpPr/>
          <p:nvPr/>
        </p:nvSpPr>
        <p:spPr>
          <a:xfrm>
            <a:off x="4057568" y="1470010"/>
            <a:ext cx="162060" cy="222916"/>
          </a:xfrm>
          <a:custGeom>
            <a:avLst/>
            <a:gdLst>
              <a:gd name="connsiteX0" fmla="*/ 162007 w 162060"/>
              <a:gd name="connsiteY0" fmla="*/ 15 h 222916"/>
              <a:gd name="connsiteX1" fmla="*/ 50882 w 162060"/>
              <a:gd name="connsiteY1" fmla="*/ 136540 h 222916"/>
              <a:gd name="connsiteX2" fmla="*/ 101682 w 162060"/>
              <a:gd name="connsiteY2" fmla="*/ 101615 h 222916"/>
              <a:gd name="connsiteX3" fmla="*/ 82 w 162060"/>
              <a:gd name="connsiteY3" fmla="*/ 222265 h 222916"/>
              <a:gd name="connsiteX4" fmla="*/ 85807 w 162060"/>
              <a:gd name="connsiteY4" fmla="*/ 146065 h 222916"/>
              <a:gd name="connsiteX5" fmla="*/ 158832 w 162060"/>
              <a:gd name="connsiteY5" fmla="*/ 66690 h 222916"/>
              <a:gd name="connsiteX6" fmla="*/ 66757 w 162060"/>
              <a:gd name="connsiteY6" fmla="*/ 146065 h 222916"/>
              <a:gd name="connsiteX7" fmla="*/ 162007 w 162060"/>
              <a:gd name="connsiteY7" fmla="*/ 15 h 2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60" h="222916">
                <a:moveTo>
                  <a:pt x="162007" y="15"/>
                </a:moveTo>
                <a:cubicBezTo>
                  <a:pt x="159361" y="-1573"/>
                  <a:pt x="60936" y="119607"/>
                  <a:pt x="50882" y="136540"/>
                </a:cubicBezTo>
                <a:cubicBezTo>
                  <a:pt x="40828" y="153473"/>
                  <a:pt x="110149" y="87327"/>
                  <a:pt x="101682" y="101615"/>
                </a:cubicBezTo>
                <a:cubicBezTo>
                  <a:pt x="93215" y="115903"/>
                  <a:pt x="2728" y="214857"/>
                  <a:pt x="82" y="222265"/>
                </a:cubicBezTo>
                <a:cubicBezTo>
                  <a:pt x="-2564" y="229673"/>
                  <a:pt x="59349" y="171994"/>
                  <a:pt x="85807" y="146065"/>
                </a:cubicBezTo>
                <a:cubicBezTo>
                  <a:pt x="112265" y="120136"/>
                  <a:pt x="162007" y="66690"/>
                  <a:pt x="158832" y="66690"/>
                </a:cubicBezTo>
                <a:cubicBezTo>
                  <a:pt x="155657" y="66690"/>
                  <a:pt x="65699" y="159294"/>
                  <a:pt x="66757" y="146065"/>
                </a:cubicBezTo>
                <a:cubicBezTo>
                  <a:pt x="67815" y="132836"/>
                  <a:pt x="164653" y="1603"/>
                  <a:pt x="16200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6B67840-07DA-7482-9281-E138C322832B}"/>
              </a:ext>
            </a:extLst>
          </p:cNvPr>
          <p:cNvSpPr/>
          <p:nvPr/>
        </p:nvSpPr>
        <p:spPr>
          <a:xfrm>
            <a:off x="4320797" y="1616039"/>
            <a:ext cx="260915" cy="44601"/>
          </a:xfrm>
          <a:custGeom>
            <a:avLst/>
            <a:gdLst>
              <a:gd name="connsiteX0" fmla="*/ 260728 w 260915"/>
              <a:gd name="connsiteY0" fmla="*/ 36 h 44601"/>
              <a:gd name="connsiteX1" fmla="*/ 114678 w 260915"/>
              <a:gd name="connsiteY1" fmla="*/ 31786 h 44601"/>
              <a:gd name="connsiteX2" fmla="*/ 378 w 260915"/>
              <a:gd name="connsiteY2" fmla="*/ 44486 h 44601"/>
              <a:gd name="connsiteX3" fmla="*/ 82928 w 260915"/>
              <a:gd name="connsiteY3" fmla="*/ 25436 h 44601"/>
              <a:gd name="connsiteX4" fmla="*/ 260728 w 260915"/>
              <a:gd name="connsiteY4" fmla="*/ 36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15" h="44601">
                <a:moveTo>
                  <a:pt x="260728" y="36"/>
                </a:moveTo>
                <a:cubicBezTo>
                  <a:pt x="266019" y="1094"/>
                  <a:pt x="158070" y="24378"/>
                  <a:pt x="114678" y="31786"/>
                </a:cubicBezTo>
                <a:cubicBezTo>
                  <a:pt x="71286" y="39194"/>
                  <a:pt x="5669" y="45544"/>
                  <a:pt x="378" y="44486"/>
                </a:cubicBezTo>
                <a:cubicBezTo>
                  <a:pt x="-4913" y="43428"/>
                  <a:pt x="46415" y="29669"/>
                  <a:pt x="82928" y="25436"/>
                </a:cubicBezTo>
                <a:cubicBezTo>
                  <a:pt x="119440" y="21203"/>
                  <a:pt x="255437" y="-1022"/>
                  <a:pt x="26072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35F4D74-46C3-2B61-0108-C3E63934CF27}"/>
              </a:ext>
            </a:extLst>
          </p:cNvPr>
          <p:cNvSpPr/>
          <p:nvPr/>
        </p:nvSpPr>
        <p:spPr>
          <a:xfrm>
            <a:off x="4305254" y="1376043"/>
            <a:ext cx="327424" cy="40015"/>
          </a:xfrm>
          <a:custGeom>
            <a:avLst/>
            <a:gdLst>
              <a:gd name="connsiteX0" fmla="*/ 46 w 327424"/>
              <a:gd name="connsiteY0" fmla="*/ 1907 h 40015"/>
              <a:gd name="connsiteX1" fmla="*/ 196896 w 327424"/>
              <a:gd name="connsiteY1" fmla="*/ 1907 h 40015"/>
              <a:gd name="connsiteX2" fmla="*/ 241346 w 327424"/>
              <a:gd name="connsiteY2" fmla="*/ 24132 h 40015"/>
              <a:gd name="connsiteX3" fmla="*/ 250871 w 327424"/>
              <a:gd name="connsiteY3" fmla="*/ 5082 h 40015"/>
              <a:gd name="connsiteX4" fmla="*/ 327071 w 327424"/>
              <a:gd name="connsiteY4" fmla="*/ 40007 h 40015"/>
              <a:gd name="connsiteX5" fmla="*/ 215946 w 327424"/>
              <a:gd name="connsiteY5" fmla="*/ 8257 h 40015"/>
              <a:gd name="connsiteX6" fmla="*/ 46 w 327424"/>
              <a:gd name="connsiteY6" fmla="*/ 1907 h 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24" h="40015">
                <a:moveTo>
                  <a:pt x="46" y="1907"/>
                </a:moveTo>
                <a:cubicBezTo>
                  <a:pt x="-3129" y="849"/>
                  <a:pt x="156679" y="-1797"/>
                  <a:pt x="196896" y="1907"/>
                </a:cubicBezTo>
                <a:cubicBezTo>
                  <a:pt x="237113" y="5611"/>
                  <a:pt x="232350" y="23603"/>
                  <a:pt x="241346" y="24132"/>
                </a:cubicBezTo>
                <a:cubicBezTo>
                  <a:pt x="250342" y="24661"/>
                  <a:pt x="236584" y="2436"/>
                  <a:pt x="250871" y="5082"/>
                </a:cubicBezTo>
                <a:cubicBezTo>
                  <a:pt x="265158" y="7728"/>
                  <a:pt x="332892" y="39478"/>
                  <a:pt x="327071" y="40007"/>
                </a:cubicBezTo>
                <a:cubicBezTo>
                  <a:pt x="321250" y="40536"/>
                  <a:pt x="267275" y="15136"/>
                  <a:pt x="215946" y="8257"/>
                </a:cubicBezTo>
                <a:cubicBezTo>
                  <a:pt x="164617" y="1378"/>
                  <a:pt x="3221" y="2965"/>
                  <a:pt x="46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8F9F5C1-49FF-EF95-8DFD-30C18450972F}"/>
              </a:ext>
            </a:extLst>
          </p:cNvPr>
          <p:cNvSpPr/>
          <p:nvPr/>
        </p:nvSpPr>
        <p:spPr>
          <a:xfrm>
            <a:off x="4692413" y="1174658"/>
            <a:ext cx="67126" cy="330292"/>
          </a:xfrm>
          <a:custGeom>
            <a:avLst/>
            <a:gdLst>
              <a:gd name="connsiteX0" fmla="*/ 9762 w 67126"/>
              <a:gd name="connsiteY0" fmla="*/ 92 h 330292"/>
              <a:gd name="connsiteX1" fmla="*/ 57387 w 67126"/>
              <a:gd name="connsiteY1" fmla="*/ 155667 h 330292"/>
              <a:gd name="connsiteX2" fmla="*/ 57387 w 67126"/>
              <a:gd name="connsiteY2" fmla="*/ 101692 h 330292"/>
              <a:gd name="connsiteX3" fmla="*/ 38337 w 67126"/>
              <a:gd name="connsiteY3" fmla="*/ 193767 h 330292"/>
              <a:gd name="connsiteX4" fmla="*/ 44687 w 67126"/>
              <a:gd name="connsiteY4" fmla="*/ 330292 h 330292"/>
              <a:gd name="connsiteX5" fmla="*/ 44687 w 67126"/>
              <a:gd name="connsiteY5" fmla="*/ 193767 h 330292"/>
              <a:gd name="connsiteX6" fmla="*/ 237 w 67126"/>
              <a:gd name="connsiteY6" fmla="*/ 114392 h 330292"/>
              <a:gd name="connsiteX7" fmla="*/ 66912 w 67126"/>
              <a:gd name="connsiteY7" fmla="*/ 181067 h 330292"/>
              <a:gd name="connsiteX8" fmla="*/ 9762 w 67126"/>
              <a:gd name="connsiteY8" fmla="*/ 92 h 33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26" h="330292">
                <a:moveTo>
                  <a:pt x="9762" y="92"/>
                </a:moveTo>
                <a:cubicBezTo>
                  <a:pt x="8175" y="-4141"/>
                  <a:pt x="49450" y="138734"/>
                  <a:pt x="57387" y="155667"/>
                </a:cubicBezTo>
                <a:cubicBezTo>
                  <a:pt x="65324" y="172600"/>
                  <a:pt x="60562" y="95342"/>
                  <a:pt x="57387" y="101692"/>
                </a:cubicBezTo>
                <a:cubicBezTo>
                  <a:pt x="54212" y="108042"/>
                  <a:pt x="40454" y="155667"/>
                  <a:pt x="38337" y="193767"/>
                </a:cubicBezTo>
                <a:cubicBezTo>
                  <a:pt x="36220" y="231867"/>
                  <a:pt x="43629" y="330292"/>
                  <a:pt x="44687" y="330292"/>
                </a:cubicBezTo>
                <a:cubicBezTo>
                  <a:pt x="45745" y="330292"/>
                  <a:pt x="52095" y="229750"/>
                  <a:pt x="44687" y="193767"/>
                </a:cubicBezTo>
                <a:cubicBezTo>
                  <a:pt x="37279" y="157784"/>
                  <a:pt x="-3467" y="116509"/>
                  <a:pt x="237" y="114392"/>
                </a:cubicBezTo>
                <a:cubicBezTo>
                  <a:pt x="3941" y="112275"/>
                  <a:pt x="62679" y="193767"/>
                  <a:pt x="66912" y="181067"/>
                </a:cubicBezTo>
                <a:cubicBezTo>
                  <a:pt x="71145" y="168367"/>
                  <a:pt x="11349" y="4325"/>
                  <a:pt x="97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83F20A6-03F3-D88E-12BB-A1396BF8C1EA}"/>
              </a:ext>
            </a:extLst>
          </p:cNvPr>
          <p:cNvSpPr/>
          <p:nvPr/>
        </p:nvSpPr>
        <p:spPr>
          <a:xfrm>
            <a:off x="4562918" y="1892300"/>
            <a:ext cx="56794" cy="188580"/>
          </a:xfrm>
          <a:custGeom>
            <a:avLst/>
            <a:gdLst>
              <a:gd name="connsiteX0" fmla="*/ 56707 w 56794"/>
              <a:gd name="connsiteY0" fmla="*/ 0 h 188580"/>
              <a:gd name="connsiteX1" fmla="*/ 15432 w 56794"/>
              <a:gd name="connsiteY1" fmla="*/ 101600 h 188580"/>
              <a:gd name="connsiteX2" fmla="*/ 18607 w 56794"/>
              <a:gd name="connsiteY2" fmla="*/ 187325 h 188580"/>
              <a:gd name="connsiteX3" fmla="*/ 12257 w 56794"/>
              <a:gd name="connsiteY3" fmla="*/ 149225 h 188580"/>
              <a:gd name="connsiteX4" fmla="*/ 2732 w 56794"/>
              <a:gd name="connsiteY4" fmla="*/ 101600 h 188580"/>
              <a:gd name="connsiteX5" fmla="*/ 56707 w 56794"/>
              <a:gd name="connsiteY5" fmla="*/ 0 h 1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4" h="188580">
                <a:moveTo>
                  <a:pt x="56707" y="0"/>
                </a:moveTo>
                <a:cubicBezTo>
                  <a:pt x="58824" y="0"/>
                  <a:pt x="21782" y="70379"/>
                  <a:pt x="15432" y="101600"/>
                </a:cubicBezTo>
                <a:cubicBezTo>
                  <a:pt x="9082" y="132821"/>
                  <a:pt x="19136" y="179388"/>
                  <a:pt x="18607" y="187325"/>
                </a:cubicBezTo>
                <a:cubicBezTo>
                  <a:pt x="18078" y="195263"/>
                  <a:pt x="14903" y="163512"/>
                  <a:pt x="12257" y="149225"/>
                </a:cubicBezTo>
                <a:cubicBezTo>
                  <a:pt x="9611" y="134938"/>
                  <a:pt x="-6264" y="125942"/>
                  <a:pt x="2732" y="101600"/>
                </a:cubicBezTo>
                <a:cubicBezTo>
                  <a:pt x="11728" y="77258"/>
                  <a:pt x="54590" y="0"/>
                  <a:pt x="567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2A317A1-DDDE-27FD-55E3-E02AE57C1CBC}"/>
              </a:ext>
            </a:extLst>
          </p:cNvPr>
          <p:cNvSpPr/>
          <p:nvPr/>
        </p:nvSpPr>
        <p:spPr>
          <a:xfrm>
            <a:off x="4908550" y="1227818"/>
            <a:ext cx="69868" cy="158257"/>
          </a:xfrm>
          <a:custGeom>
            <a:avLst/>
            <a:gdLst>
              <a:gd name="connsiteX0" fmla="*/ 69850 w 69868"/>
              <a:gd name="connsiteY0" fmla="*/ 13607 h 158257"/>
              <a:gd name="connsiteX1" fmla="*/ 15875 w 69868"/>
              <a:gd name="connsiteY1" fmla="*/ 77107 h 158257"/>
              <a:gd name="connsiteX2" fmla="*/ 6350 w 69868"/>
              <a:gd name="connsiteY2" fmla="*/ 156482 h 158257"/>
              <a:gd name="connsiteX3" fmla="*/ 0 w 69868"/>
              <a:gd name="connsiteY3" fmla="*/ 124732 h 158257"/>
              <a:gd name="connsiteX4" fmla="*/ 6350 w 69868"/>
              <a:gd name="connsiteY4" fmla="*/ 39007 h 158257"/>
              <a:gd name="connsiteX5" fmla="*/ 15875 w 69868"/>
              <a:gd name="connsiteY5" fmla="*/ 907 h 158257"/>
              <a:gd name="connsiteX6" fmla="*/ 9525 w 69868"/>
              <a:gd name="connsiteY6" fmla="*/ 73932 h 158257"/>
              <a:gd name="connsiteX7" fmla="*/ 69850 w 69868"/>
              <a:gd name="connsiteY7" fmla="*/ 13607 h 1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68" h="158257">
                <a:moveTo>
                  <a:pt x="69850" y="13607"/>
                </a:moveTo>
                <a:cubicBezTo>
                  <a:pt x="70908" y="14136"/>
                  <a:pt x="26458" y="53295"/>
                  <a:pt x="15875" y="77107"/>
                </a:cubicBezTo>
                <a:cubicBezTo>
                  <a:pt x="5292" y="100919"/>
                  <a:pt x="8996" y="148545"/>
                  <a:pt x="6350" y="156482"/>
                </a:cubicBezTo>
                <a:cubicBezTo>
                  <a:pt x="3704" y="164419"/>
                  <a:pt x="0" y="144311"/>
                  <a:pt x="0" y="124732"/>
                </a:cubicBezTo>
                <a:cubicBezTo>
                  <a:pt x="0" y="105153"/>
                  <a:pt x="3704" y="59644"/>
                  <a:pt x="6350" y="39007"/>
                </a:cubicBezTo>
                <a:cubicBezTo>
                  <a:pt x="8996" y="18370"/>
                  <a:pt x="15346" y="-4914"/>
                  <a:pt x="15875" y="907"/>
                </a:cubicBezTo>
                <a:cubicBezTo>
                  <a:pt x="16404" y="6728"/>
                  <a:pt x="2117" y="70757"/>
                  <a:pt x="9525" y="73932"/>
                </a:cubicBezTo>
                <a:cubicBezTo>
                  <a:pt x="16933" y="77107"/>
                  <a:pt x="68792" y="13078"/>
                  <a:pt x="69850" y="1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D188F11-587C-AEFD-5B3C-8801176CD6CC}"/>
              </a:ext>
            </a:extLst>
          </p:cNvPr>
          <p:cNvSpPr/>
          <p:nvPr/>
        </p:nvSpPr>
        <p:spPr>
          <a:xfrm>
            <a:off x="4575248" y="2234474"/>
            <a:ext cx="146602" cy="94075"/>
          </a:xfrm>
          <a:custGeom>
            <a:avLst/>
            <a:gdLst>
              <a:gd name="connsiteX0" fmla="*/ 145977 w 146602"/>
              <a:gd name="connsiteY0" fmla="*/ 726 h 94075"/>
              <a:gd name="connsiteX1" fmla="*/ 3102 w 146602"/>
              <a:gd name="connsiteY1" fmla="*/ 92801 h 94075"/>
              <a:gd name="connsiteX2" fmla="*/ 53902 w 146602"/>
              <a:gd name="connsiteY2" fmla="*/ 51526 h 94075"/>
              <a:gd name="connsiteX3" fmla="*/ 145977 w 146602"/>
              <a:gd name="connsiteY3" fmla="*/ 726 h 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02" h="94075">
                <a:moveTo>
                  <a:pt x="145977" y="726"/>
                </a:moveTo>
                <a:cubicBezTo>
                  <a:pt x="137510" y="7605"/>
                  <a:pt x="18448" y="84334"/>
                  <a:pt x="3102" y="92801"/>
                </a:cubicBezTo>
                <a:cubicBezTo>
                  <a:pt x="-12244" y="101268"/>
                  <a:pt x="33264" y="65284"/>
                  <a:pt x="53902" y="51526"/>
                </a:cubicBezTo>
                <a:cubicBezTo>
                  <a:pt x="74540" y="37768"/>
                  <a:pt x="154444" y="-6153"/>
                  <a:pt x="14597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F00B43-D1C2-5DFA-AECB-B196CB993E62}"/>
              </a:ext>
            </a:extLst>
          </p:cNvPr>
          <p:cNvSpPr/>
          <p:nvPr/>
        </p:nvSpPr>
        <p:spPr>
          <a:xfrm>
            <a:off x="4952869" y="2193875"/>
            <a:ext cx="98563" cy="112170"/>
          </a:xfrm>
          <a:custGeom>
            <a:avLst/>
            <a:gdLst>
              <a:gd name="connsiteX0" fmla="*/ 131 w 98563"/>
              <a:gd name="connsiteY0" fmla="*/ 19100 h 112170"/>
              <a:gd name="connsiteX1" fmla="*/ 47756 w 98563"/>
              <a:gd name="connsiteY1" fmla="*/ 50850 h 112170"/>
              <a:gd name="connsiteX2" fmla="*/ 73156 w 98563"/>
              <a:gd name="connsiteY2" fmla="*/ 111175 h 112170"/>
              <a:gd name="connsiteX3" fmla="*/ 63631 w 98563"/>
              <a:gd name="connsiteY3" fmla="*/ 85775 h 112170"/>
              <a:gd name="connsiteX4" fmla="*/ 66806 w 98563"/>
              <a:gd name="connsiteY4" fmla="*/ 50850 h 112170"/>
              <a:gd name="connsiteX5" fmla="*/ 98556 w 98563"/>
              <a:gd name="connsiteY5" fmla="*/ 50 h 112170"/>
              <a:gd name="connsiteX6" fmla="*/ 63631 w 98563"/>
              <a:gd name="connsiteY6" fmla="*/ 41325 h 112170"/>
              <a:gd name="connsiteX7" fmla="*/ 131 w 98563"/>
              <a:gd name="connsiteY7" fmla="*/ 19100 h 11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63" h="112170">
                <a:moveTo>
                  <a:pt x="131" y="19100"/>
                </a:moveTo>
                <a:cubicBezTo>
                  <a:pt x="-2515" y="20688"/>
                  <a:pt x="35585" y="35504"/>
                  <a:pt x="47756" y="50850"/>
                </a:cubicBezTo>
                <a:cubicBezTo>
                  <a:pt x="59927" y="66196"/>
                  <a:pt x="70510" y="105354"/>
                  <a:pt x="73156" y="111175"/>
                </a:cubicBezTo>
                <a:cubicBezTo>
                  <a:pt x="75802" y="116996"/>
                  <a:pt x="64689" y="95829"/>
                  <a:pt x="63631" y="85775"/>
                </a:cubicBezTo>
                <a:cubicBezTo>
                  <a:pt x="62573" y="75721"/>
                  <a:pt x="60985" y="65137"/>
                  <a:pt x="66806" y="50850"/>
                </a:cubicBezTo>
                <a:cubicBezTo>
                  <a:pt x="72627" y="36563"/>
                  <a:pt x="99085" y="1637"/>
                  <a:pt x="98556" y="50"/>
                </a:cubicBezTo>
                <a:cubicBezTo>
                  <a:pt x="98027" y="-1537"/>
                  <a:pt x="77919" y="34975"/>
                  <a:pt x="63631" y="41325"/>
                </a:cubicBezTo>
                <a:cubicBezTo>
                  <a:pt x="49343" y="47675"/>
                  <a:pt x="2777" y="17512"/>
                  <a:pt x="131" y="1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円/楕円 1133">
            <a:extLst>
              <a:ext uri="{FF2B5EF4-FFF2-40B4-BE49-F238E27FC236}">
                <a16:creationId xmlns:a16="http://schemas.microsoft.com/office/drawing/2014/main" id="{8E577978-F946-473E-1751-2ED3E3C5BB37}"/>
              </a:ext>
            </a:extLst>
          </p:cNvPr>
          <p:cNvSpPr/>
          <p:nvPr/>
        </p:nvSpPr>
        <p:spPr>
          <a:xfrm>
            <a:off x="10898155" y="-1058418"/>
            <a:ext cx="1399592" cy="16456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BEE5155-3C20-E2E1-442B-F52934E57F9B}"/>
              </a:ext>
            </a:extLst>
          </p:cNvPr>
          <p:cNvSpPr/>
          <p:nvPr/>
        </p:nvSpPr>
        <p:spPr>
          <a:xfrm>
            <a:off x="4422728" y="2009511"/>
            <a:ext cx="64187" cy="140326"/>
          </a:xfrm>
          <a:custGeom>
            <a:avLst/>
            <a:gdLst>
              <a:gd name="connsiteX0" fmla="*/ 57197 w 64187"/>
              <a:gd name="connsiteY0" fmla="*/ 264 h 140326"/>
              <a:gd name="connsiteX1" fmla="*/ 60372 w 64187"/>
              <a:gd name="connsiteY1" fmla="*/ 66939 h 140326"/>
              <a:gd name="connsiteX2" fmla="*/ 47 w 64187"/>
              <a:gd name="connsiteY2" fmla="*/ 139964 h 140326"/>
              <a:gd name="connsiteX3" fmla="*/ 50847 w 64187"/>
              <a:gd name="connsiteY3" fmla="*/ 92339 h 140326"/>
              <a:gd name="connsiteX4" fmla="*/ 57197 w 64187"/>
              <a:gd name="connsiteY4" fmla="*/ 264 h 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7" h="140326">
                <a:moveTo>
                  <a:pt x="57197" y="264"/>
                </a:moveTo>
                <a:cubicBezTo>
                  <a:pt x="58784" y="-3969"/>
                  <a:pt x="69897" y="43656"/>
                  <a:pt x="60372" y="66939"/>
                </a:cubicBezTo>
                <a:cubicBezTo>
                  <a:pt x="50847" y="90222"/>
                  <a:pt x="1634" y="135731"/>
                  <a:pt x="47" y="139964"/>
                </a:cubicBezTo>
                <a:cubicBezTo>
                  <a:pt x="-1540" y="144197"/>
                  <a:pt x="37089" y="110331"/>
                  <a:pt x="50847" y="92339"/>
                </a:cubicBezTo>
                <a:cubicBezTo>
                  <a:pt x="64605" y="74347"/>
                  <a:pt x="55610" y="4497"/>
                  <a:pt x="57197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A3CE9AC-7E0B-0AEB-FF00-494BCA931EF7}"/>
              </a:ext>
            </a:extLst>
          </p:cNvPr>
          <p:cNvSpPr/>
          <p:nvPr/>
        </p:nvSpPr>
        <p:spPr>
          <a:xfrm>
            <a:off x="5051379" y="1841294"/>
            <a:ext cx="153044" cy="264634"/>
          </a:xfrm>
          <a:custGeom>
            <a:avLst/>
            <a:gdLst>
              <a:gd name="connsiteX0" fmla="*/ 142921 w 153044"/>
              <a:gd name="connsiteY0" fmla="*/ 127206 h 264634"/>
              <a:gd name="connsiteX1" fmla="*/ 133396 w 153044"/>
              <a:gd name="connsiteY1" fmla="*/ 203406 h 264634"/>
              <a:gd name="connsiteX2" fmla="*/ 152446 w 153044"/>
              <a:gd name="connsiteY2" fmla="*/ 263731 h 264634"/>
              <a:gd name="connsiteX3" fmla="*/ 142921 w 153044"/>
              <a:gd name="connsiteY3" fmla="*/ 235156 h 264634"/>
              <a:gd name="connsiteX4" fmla="*/ 92121 w 153044"/>
              <a:gd name="connsiteY4" fmla="*/ 174831 h 264634"/>
              <a:gd name="connsiteX5" fmla="*/ 46 w 153044"/>
              <a:gd name="connsiteY5" fmla="*/ 206 h 264634"/>
              <a:gd name="connsiteX6" fmla="*/ 104821 w 153044"/>
              <a:gd name="connsiteY6" fmla="*/ 212931 h 264634"/>
              <a:gd name="connsiteX7" fmla="*/ 142921 w 153044"/>
              <a:gd name="connsiteY7" fmla="*/ 127206 h 2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4" h="264634">
                <a:moveTo>
                  <a:pt x="142921" y="127206"/>
                </a:moveTo>
                <a:cubicBezTo>
                  <a:pt x="147683" y="125619"/>
                  <a:pt x="131809" y="180652"/>
                  <a:pt x="133396" y="203406"/>
                </a:cubicBezTo>
                <a:cubicBezTo>
                  <a:pt x="134983" y="226160"/>
                  <a:pt x="150859" y="258439"/>
                  <a:pt x="152446" y="263731"/>
                </a:cubicBezTo>
                <a:cubicBezTo>
                  <a:pt x="154033" y="269023"/>
                  <a:pt x="152975" y="249973"/>
                  <a:pt x="142921" y="235156"/>
                </a:cubicBezTo>
                <a:cubicBezTo>
                  <a:pt x="132867" y="220339"/>
                  <a:pt x="115933" y="213989"/>
                  <a:pt x="92121" y="174831"/>
                </a:cubicBezTo>
                <a:cubicBezTo>
                  <a:pt x="68308" y="135673"/>
                  <a:pt x="-2071" y="-6144"/>
                  <a:pt x="46" y="206"/>
                </a:cubicBezTo>
                <a:cubicBezTo>
                  <a:pt x="2163" y="6556"/>
                  <a:pt x="83654" y="188060"/>
                  <a:pt x="104821" y="212931"/>
                </a:cubicBezTo>
                <a:cubicBezTo>
                  <a:pt x="125988" y="237802"/>
                  <a:pt x="138159" y="128793"/>
                  <a:pt x="142921" y="127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9316239-AF40-1AC2-3640-24708931638F}"/>
              </a:ext>
            </a:extLst>
          </p:cNvPr>
          <p:cNvSpPr/>
          <p:nvPr/>
        </p:nvSpPr>
        <p:spPr>
          <a:xfrm>
            <a:off x="5106200" y="498318"/>
            <a:ext cx="334190" cy="417958"/>
          </a:xfrm>
          <a:custGeom>
            <a:avLst/>
            <a:gdLst>
              <a:gd name="connsiteX0" fmla="*/ 8725 w 334190"/>
              <a:gd name="connsiteY0" fmla="*/ 9682 h 417958"/>
              <a:gd name="connsiteX1" fmla="*/ 323050 w 334190"/>
              <a:gd name="connsiteY1" fmla="*/ 403382 h 417958"/>
              <a:gd name="connsiteX2" fmla="*/ 269075 w 334190"/>
              <a:gd name="connsiteY2" fmla="*/ 339882 h 417958"/>
              <a:gd name="connsiteX3" fmla="*/ 100800 w 334190"/>
              <a:gd name="connsiteY3" fmla="*/ 136682 h 417958"/>
              <a:gd name="connsiteX4" fmla="*/ 8725 w 334190"/>
              <a:gd name="connsiteY4" fmla="*/ 9682 h 4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90" h="417958">
                <a:moveTo>
                  <a:pt x="8725" y="9682"/>
                </a:moveTo>
                <a:cubicBezTo>
                  <a:pt x="45767" y="54132"/>
                  <a:pt x="279658" y="348349"/>
                  <a:pt x="323050" y="403382"/>
                </a:cubicBezTo>
                <a:cubicBezTo>
                  <a:pt x="366442" y="458415"/>
                  <a:pt x="269075" y="339882"/>
                  <a:pt x="269075" y="339882"/>
                </a:cubicBezTo>
                <a:cubicBezTo>
                  <a:pt x="232033" y="295432"/>
                  <a:pt x="139429" y="188011"/>
                  <a:pt x="100800" y="136682"/>
                </a:cubicBezTo>
                <a:cubicBezTo>
                  <a:pt x="62171" y="85353"/>
                  <a:pt x="-28317" y="-34768"/>
                  <a:pt x="8725" y="9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DE5BB8D-15FA-D558-1D10-1E4858B126F5}"/>
              </a:ext>
            </a:extLst>
          </p:cNvPr>
          <p:cNvSpPr/>
          <p:nvPr/>
        </p:nvSpPr>
        <p:spPr>
          <a:xfrm>
            <a:off x="4562456" y="948501"/>
            <a:ext cx="38134" cy="178665"/>
          </a:xfrm>
          <a:custGeom>
            <a:avLst/>
            <a:gdLst>
              <a:gd name="connsiteX0" fmla="*/ 12719 w 38134"/>
              <a:gd name="connsiteY0" fmla="*/ 824 h 178665"/>
              <a:gd name="connsiteX1" fmla="*/ 15894 w 38134"/>
              <a:gd name="connsiteY1" fmla="*/ 130999 h 178665"/>
              <a:gd name="connsiteX2" fmla="*/ 38119 w 38134"/>
              <a:gd name="connsiteY2" fmla="*/ 178624 h 178665"/>
              <a:gd name="connsiteX3" fmla="*/ 19069 w 38134"/>
              <a:gd name="connsiteY3" fmla="*/ 124649 h 178665"/>
              <a:gd name="connsiteX4" fmla="*/ 19 w 38134"/>
              <a:gd name="connsiteY4" fmla="*/ 77024 h 178665"/>
              <a:gd name="connsiteX5" fmla="*/ 12719 w 38134"/>
              <a:gd name="connsiteY5" fmla="*/ 824 h 1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4" h="178665">
                <a:moveTo>
                  <a:pt x="12719" y="824"/>
                </a:moveTo>
                <a:cubicBezTo>
                  <a:pt x="15365" y="9820"/>
                  <a:pt x="11661" y="101366"/>
                  <a:pt x="15894" y="130999"/>
                </a:cubicBezTo>
                <a:cubicBezTo>
                  <a:pt x="20127" y="160632"/>
                  <a:pt x="37590" y="179682"/>
                  <a:pt x="38119" y="178624"/>
                </a:cubicBezTo>
                <a:cubicBezTo>
                  <a:pt x="38648" y="177566"/>
                  <a:pt x="25419" y="141582"/>
                  <a:pt x="19069" y="124649"/>
                </a:cubicBezTo>
                <a:cubicBezTo>
                  <a:pt x="12719" y="107716"/>
                  <a:pt x="548" y="95016"/>
                  <a:pt x="19" y="77024"/>
                </a:cubicBezTo>
                <a:cubicBezTo>
                  <a:pt x="-510" y="59032"/>
                  <a:pt x="10073" y="-8172"/>
                  <a:pt x="12719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7B4EE66-88DC-A36B-9162-B98C42985A03}"/>
              </a:ext>
            </a:extLst>
          </p:cNvPr>
          <p:cNvSpPr/>
          <p:nvPr/>
        </p:nvSpPr>
        <p:spPr>
          <a:xfrm>
            <a:off x="4733794" y="1088779"/>
            <a:ext cx="57896" cy="102263"/>
          </a:xfrm>
          <a:custGeom>
            <a:avLst/>
            <a:gdLst>
              <a:gd name="connsiteX0" fmla="*/ 131 w 57896"/>
              <a:gd name="connsiteY0" fmla="*/ 246 h 102263"/>
              <a:gd name="connsiteX1" fmla="*/ 41406 w 57896"/>
              <a:gd name="connsiteY1" fmla="*/ 66921 h 102263"/>
              <a:gd name="connsiteX2" fmla="*/ 35056 w 57896"/>
              <a:gd name="connsiteY2" fmla="*/ 101846 h 102263"/>
              <a:gd name="connsiteX3" fmla="*/ 57281 w 57896"/>
              <a:gd name="connsiteY3" fmla="*/ 44696 h 102263"/>
              <a:gd name="connsiteX4" fmla="*/ 131 w 57896"/>
              <a:gd name="connsiteY4" fmla="*/ 246 h 10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6" h="102263">
                <a:moveTo>
                  <a:pt x="131" y="246"/>
                </a:moveTo>
                <a:cubicBezTo>
                  <a:pt x="-2515" y="3950"/>
                  <a:pt x="35585" y="49988"/>
                  <a:pt x="41406" y="66921"/>
                </a:cubicBezTo>
                <a:cubicBezTo>
                  <a:pt x="47227" y="83854"/>
                  <a:pt x="32410" y="105550"/>
                  <a:pt x="35056" y="101846"/>
                </a:cubicBezTo>
                <a:cubicBezTo>
                  <a:pt x="37702" y="98142"/>
                  <a:pt x="62043" y="53692"/>
                  <a:pt x="57281" y="44696"/>
                </a:cubicBezTo>
                <a:cubicBezTo>
                  <a:pt x="52519" y="35700"/>
                  <a:pt x="2777" y="-3458"/>
                  <a:pt x="131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CDCAC47-A56A-7495-58B2-01C0C2BBAFE7}"/>
              </a:ext>
            </a:extLst>
          </p:cNvPr>
          <p:cNvSpPr/>
          <p:nvPr/>
        </p:nvSpPr>
        <p:spPr>
          <a:xfrm>
            <a:off x="4841502" y="790202"/>
            <a:ext cx="181965" cy="341748"/>
          </a:xfrm>
          <a:custGeom>
            <a:avLst/>
            <a:gdLst>
              <a:gd name="connsiteX0" fmla="*/ 373 w 181965"/>
              <a:gd name="connsiteY0" fmla="*/ 16248 h 341748"/>
              <a:gd name="connsiteX1" fmla="*/ 174998 w 181965"/>
              <a:gd name="connsiteY1" fmla="*/ 321048 h 341748"/>
              <a:gd name="connsiteX2" fmla="*/ 143248 w 181965"/>
              <a:gd name="connsiteY2" fmla="*/ 279773 h 341748"/>
              <a:gd name="connsiteX3" fmla="*/ 105148 w 181965"/>
              <a:gd name="connsiteY3" fmla="*/ 373 h 341748"/>
              <a:gd name="connsiteX4" fmla="*/ 127373 w 181965"/>
              <a:gd name="connsiteY4" fmla="*/ 216273 h 341748"/>
              <a:gd name="connsiteX5" fmla="*/ 373 w 181965"/>
              <a:gd name="connsiteY5" fmla="*/ 16248 h 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65" h="341748">
                <a:moveTo>
                  <a:pt x="373" y="16248"/>
                </a:moveTo>
                <a:cubicBezTo>
                  <a:pt x="8310" y="33710"/>
                  <a:pt x="151186" y="277127"/>
                  <a:pt x="174998" y="321048"/>
                </a:cubicBezTo>
                <a:cubicBezTo>
                  <a:pt x="198810" y="364969"/>
                  <a:pt x="154890" y="333219"/>
                  <a:pt x="143248" y="279773"/>
                </a:cubicBezTo>
                <a:cubicBezTo>
                  <a:pt x="131606" y="226327"/>
                  <a:pt x="107794" y="10956"/>
                  <a:pt x="105148" y="373"/>
                </a:cubicBezTo>
                <a:cubicBezTo>
                  <a:pt x="102502" y="-10210"/>
                  <a:pt x="141131" y="207277"/>
                  <a:pt x="127373" y="216273"/>
                </a:cubicBezTo>
                <a:cubicBezTo>
                  <a:pt x="113615" y="225269"/>
                  <a:pt x="-7564" y="-1214"/>
                  <a:pt x="373" y="1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545D91A-6359-938F-15ED-EE6473BB9E20}"/>
              </a:ext>
            </a:extLst>
          </p:cNvPr>
          <p:cNvSpPr/>
          <p:nvPr/>
        </p:nvSpPr>
        <p:spPr>
          <a:xfrm>
            <a:off x="4117740" y="1885432"/>
            <a:ext cx="137113" cy="268980"/>
          </a:xfrm>
          <a:custGeom>
            <a:avLst/>
            <a:gdLst>
              <a:gd name="connsiteX0" fmla="*/ 136760 w 137113"/>
              <a:gd name="connsiteY0" fmla="*/ 518 h 268980"/>
              <a:gd name="connsiteX1" fmla="*/ 108185 w 137113"/>
              <a:gd name="connsiteY1" fmla="*/ 127518 h 268980"/>
              <a:gd name="connsiteX2" fmla="*/ 101835 w 137113"/>
              <a:gd name="connsiteY2" fmla="*/ 267218 h 268980"/>
              <a:gd name="connsiteX3" fmla="*/ 105010 w 137113"/>
              <a:gd name="connsiteY3" fmla="*/ 200543 h 268980"/>
              <a:gd name="connsiteX4" fmla="*/ 114535 w 137113"/>
              <a:gd name="connsiteY4" fmla="*/ 117993 h 268980"/>
              <a:gd name="connsiteX5" fmla="*/ 235 w 137113"/>
              <a:gd name="connsiteY5" fmla="*/ 44968 h 268980"/>
              <a:gd name="connsiteX6" fmla="*/ 85960 w 137113"/>
              <a:gd name="connsiteY6" fmla="*/ 79893 h 268980"/>
              <a:gd name="connsiteX7" fmla="*/ 136760 w 137113"/>
              <a:gd name="connsiteY7" fmla="*/ 518 h 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13" h="268980">
                <a:moveTo>
                  <a:pt x="136760" y="518"/>
                </a:moveTo>
                <a:cubicBezTo>
                  <a:pt x="140464" y="8455"/>
                  <a:pt x="114006" y="83068"/>
                  <a:pt x="108185" y="127518"/>
                </a:cubicBezTo>
                <a:cubicBezTo>
                  <a:pt x="102364" y="171968"/>
                  <a:pt x="102364" y="255047"/>
                  <a:pt x="101835" y="267218"/>
                </a:cubicBezTo>
                <a:cubicBezTo>
                  <a:pt x="101306" y="279389"/>
                  <a:pt x="102893" y="225414"/>
                  <a:pt x="105010" y="200543"/>
                </a:cubicBezTo>
                <a:cubicBezTo>
                  <a:pt x="107127" y="175672"/>
                  <a:pt x="131997" y="143922"/>
                  <a:pt x="114535" y="117993"/>
                </a:cubicBezTo>
                <a:cubicBezTo>
                  <a:pt x="97073" y="92064"/>
                  <a:pt x="4997" y="51318"/>
                  <a:pt x="235" y="44968"/>
                </a:cubicBezTo>
                <a:cubicBezTo>
                  <a:pt x="-4527" y="38618"/>
                  <a:pt x="64264" y="81480"/>
                  <a:pt x="85960" y="79893"/>
                </a:cubicBezTo>
                <a:cubicBezTo>
                  <a:pt x="107656" y="78306"/>
                  <a:pt x="133056" y="-7419"/>
                  <a:pt x="136760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5251E4C-ED2F-0A39-7FA0-1C9B5C67C45F}"/>
              </a:ext>
            </a:extLst>
          </p:cNvPr>
          <p:cNvSpPr/>
          <p:nvPr/>
        </p:nvSpPr>
        <p:spPr>
          <a:xfrm>
            <a:off x="5229181" y="1825623"/>
            <a:ext cx="200129" cy="85823"/>
          </a:xfrm>
          <a:custGeom>
            <a:avLst/>
            <a:gdLst>
              <a:gd name="connsiteX0" fmla="*/ 44 w 200129"/>
              <a:gd name="connsiteY0" fmla="*/ 2 h 85823"/>
              <a:gd name="connsiteX1" fmla="*/ 104819 w 200129"/>
              <a:gd name="connsiteY1" fmla="*/ 82552 h 85823"/>
              <a:gd name="connsiteX2" fmla="*/ 200069 w 200129"/>
              <a:gd name="connsiteY2" fmla="*/ 34927 h 85823"/>
              <a:gd name="connsiteX3" fmla="*/ 117519 w 200129"/>
              <a:gd name="connsiteY3" fmla="*/ 85727 h 85823"/>
              <a:gd name="connsiteX4" fmla="*/ 44 w 200129"/>
              <a:gd name="connsiteY4" fmla="*/ 2 h 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29" h="85823">
                <a:moveTo>
                  <a:pt x="44" y="2"/>
                </a:moveTo>
                <a:cubicBezTo>
                  <a:pt x="-2073" y="-527"/>
                  <a:pt x="71482" y="76731"/>
                  <a:pt x="104819" y="82552"/>
                </a:cubicBezTo>
                <a:cubicBezTo>
                  <a:pt x="138156" y="88373"/>
                  <a:pt x="197952" y="34398"/>
                  <a:pt x="200069" y="34927"/>
                </a:cubicBezTo>
                <a:cubicBezTo>
                  <a:pt x="202186" y="35456"/>
                  <a:pt x="148211" y="88373"/>
                  <a:pt x="117519" y="85727"/>
                </a:cubicBezTo>
                <a:cubicBezTo>
                  <a:pt x="86827" y="83081"/>
                  <a:pt x="2161" y="531"/>
                  <a:pt x="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8175F9F-6216-A66F-EB06-7D3906E819E3}"/>
              </a:ext>
            </a:extLst>
          </p:cNvPr>
          <p:cNvSpPr/>
          <p:nvPr/>
        </p:nvSpPr>
        <p:spPr>
          <a:xfrm>
            <a:off x="5184701" y="1971491"/>
            <a:ext cx="174732" cy="139924"/>
          </a:xfrm>
          <a:custGeom>
            <a:avLst/>
            <a:gdLst>
              <a:gd name="connsiteX0" fmla="*/ 174699 w 174732"/>
              <a:gd name="connsiteY0" fmla="*/ 184 h 139924"/>
              <a:gd name="connsiteX1" fmla="*/ 108024 w 174732"/>
              <a:gd name="connsiteY1" fmla="*/ 70034 h 139924"/>
              <a:gd name="connsiteX2" fmla="*/ 92149 w 174732"/>
              <a:gd name="connsiteY2" fmla="*/ 139884 h 139924"/>
              <a:gd name="connsiteX3" fmla="*/ 98499 w 174732"/>
              <a:gd name="connsiteY3" fmla="*/ 79559 h 139924"/>
              <a:gd name="connsiteX4" fmla="*/ 82624 w 174732"/>
              <a:gd name="connsiteY4" fmla="*/ 38284 h 139924"/>
              <a:gd name="connsiteX5" fmla="*/ 74 w 174732"/>
              <a:gd name="connsiteY5" fmla="*/ 184 h 139924"/>
              <a:gd name="connsiteX6" fmla="*/ 98499 w 174732"/>
              <a:gd name="connsiteY6" fmla="*/ 47809 h 139924"/>
              <a:gd name="connsiteX7" fmla="*/ 174699 w 174732"/>
              <a:gd name="connsiteY7" fmla="*/ 184 h 1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32" h="139924">
                <a:moveTo>
                  <a:pt x="174699" y="184"/>
                </a:moveTo>
                <a:cubicBezTo>
                  <a:pt x="176286" y="3888"/>
                  <a:pt x="121782" y="46751"/>
                  <a:pt x="108024" y="70034"/>
                </a:cubicBezTo>
                <a:cubicBezTo>
                  <a:pt x="94266" y="93317"/>
                  <a:pt x="93736" y="138297"/>
                  <a:pt x="92149" y="139884"/>
                </a:cubicBezTo>
                <a:cubicBezTo>
                  <a:pt x="90562" y="141471"/>
                  <a:pt x="100086" y="96492"/>
                  <a:pt x="98499" y="79559"/>
                </a:cubicBezTo>
                <a:cubicBezTo>
                  <a:pt x="96911" y="62626"/>
                  <a:pt x="99028" y="51513"/>
                  <a:pt x="82624" y="38284"/>
                </a:cubicBezTo>
                <a:cubicBezTo>
                  <a:pt x="66220" y="25055"/>
                  <a:pt x="-2572" y="-1404"/>
                  <a:pt x="74" y="184"/>
                </a:cubicBezTo>
                <a:cubicBezTo>
                  <a:pt x="2720" y="1772"/>
                  <a:pt x="73628" y="45692"/>
                  <a:pt x="98499" y="47809"/>
                </a:cubicBezTo>
                <a:cubicBezTo>
                  <a:pt x="123370" y="49926"/>
                  <a:pt x="173112" y="-3520"/>
                  <a:pt x="17469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3A626DA-4766-7314-84F9-8D6C9482926D}"/>
              </a:ext>
            </a:extLst>
          </p:cNvPr>
          <p:cNvSpPr/>
          <p:nvPr/>
        </p:nvSpPr>
        <p:spPr>
          <a:xfrm>
            <a:off x="4313149" y="2489131"/>
            <a:ext cx="30294" cy="133505"/>
          </a:xfrm>
          <a:custGeom>
            <a:avLst/>
            <a:gdLst>
              <a:gd name="connsiteX0" fmla="*/ 30251 w 30294"/>
              <a:gd name="connsiteY0" fmla="*/ 69 h 133505"/>
              <a:gd name="connsiteX1" fmla="*/ 8026 w 30294"/>
              <a:gd name="connsiteY1" fmla="*/ 76269 h 133505"/>
              <a:gd name="connsiteX2" fmla="*/ 1676 w 30294"/>
              <a:gd name="connsiteY2" fmla="*/ 133419 h 133505"/>
              <a:gd name="connsiteX3" fmla="*/ 1676 w 30294"/>
              <a:gd name="connsiteY3" fmla="*/ 63569 h 133505"/>
              <a:gd name="connsiteX4" fmla="*/ 30251 w 30294"/>
              <a:gd name="connsiteY4" fmla="*/ 69 h 13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4" h="133505">
                <a:moveTo>
                  <a:pt x="30251" y="69"/>
                </a:moveTo>
                <a:cubicBezTo>
                  <a:pt x="31309" y="2186"/>
                  <a:pt x="12788" y="54044"/>
                  <a:pt x="8026" y="76269"/>
                </a:cubicBezTo>
                <a:cubicBezTo>
                  <a:pt x="3263" y="98494"/>
                  <a:pt x="2734" y="135536"/>
                  <a:pt x="1676" y="133419"/>
                </a:cubicBezTo>
                <a:cubicBezTo>
                  <a:pt x="618" y="131302"/>
                  <a:pt x="-1499" y="82090"/>
                  <a:pt x="1676" y="63569"/>
                </a:cubicBezTo>
                <a:cubicBezTo>
                  <a:pt x="4851" y="45048"/>
                  <a:pt x="29193" y="-2048"/>
                  <a:pt x="3025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E132EAD-0D80-F996-0B30-9D906152269B}"/>
              </a:ext>
            </a:extLst>
          </p:cNvPr>
          <p:cNvSpPr/>
          <p:nvPr/>
        </p:nvSpPr>
        <p:spPr>
          <a:xfrm>
            <a:off x="4579569" y="2831379"/>
            <a:ext cx="268711" cy="216621"/>
          </a:xfrm>
          <a:custGeom>
            <a:avLst/>
            <a:gdLst>
              <a:gd name="connsiteX0" fmla="*/ 90856 w 268711"/>
              <a:gd name="connsiteY0" fmla="*/ 721 h 216621"/>
              <a:gd name="connsiteX1" fmla="*/ 78156 w 268711"/>
              <a:gd name="connsiteY1" fmla="*/ 89621 h 216621"/>
              <a:gd name="connsiteX2" fmla="*/ 122606 w 268711"/>
              <a:gd name="connsiteY2" fmla="*/ 175346 h 216621"/>
              <a:gd name="connsiteX3" fmla="*/ 154356 w 268711"/>
              <a:gd name="connsiteY3" fmla="*/ 159471 h 216621"/>
              <a:gd name="connsiteX4" fmla="*/ 268656 w 268711"/>
              <a:gd name="connsiteY4" fmla="*/ 216621 h 216621"/>
              <a:gd name="connsiteX5" fmla="*/ 138481 w 268711"/>
              <a:gd name="connsiteY5" fmla="*/ 165821 h 216621"/>
              <a:gd name="connsiteX6" fmla="*/ 17831 w 268711"/>
              <a:gd name="connsiteY6" fmla="*/ 115021 h 216621"/>
              <a:gd name="connsiteX7" fmla="*/ 5131 w 268711"/>
              <a:gd name="connsiteY7" fmla="*/ 80096 h 216621"/>
              <a:gd name="connsiteX8" fmla="*/ 62281 w 268711"/>
              <a:gd name="connsiteY8" fmla="*/ 140421 h 216621"/>
              <a:gd name="connsiteX9" fmla="*/ 90856 w 268711"/>
              <a:gd name="connsiteY9" fmla="*/ 721 h 21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11" h="216621">
                <a:moveTo>
                  <a:pt x="90856" y="721"/>
                </a:moveTo>
                <a:cubicBezTo>
                  <a:pt x="93502" y="-7746"/>
                  <a:pt x="72864" y="60517"/>
                  <a:pt x="78156" y="89621"/>
                </a:cubicBezTo>
                <a:cubicBezTo>
                  <a:pt x="83448" y="118725"/>
                  <a:pt x="109906" y="163704"/>
                  <a:pt x="122606" y="175346"/>
                </a:cubicBezTo>
                <a:cubicBezTo>
                  <a:pt x="135306" y="186988"/>
                  <a:pt x="130014" y="152592"/>
                  <a:pt x="154356" y="159471"/>
                </a:cubicBezTo>
                <a:cubicBezTo>
                  <a:pt x="178698" y="166350"/>
                  <a:pt x="271302" y="215563"/>
                  <a:pt x="268656" y="216621"/>
                </a:cubicBezTo>
                <a:lnTo>
                  <a:pt x="138481" y="165821"/>
                </a:lnTo>
                <a:cubicBezTo>
                  <a:pt x="96677" y="148888"/>
                  <a:pt x="40056" y="129309"/>
                  <a:pt x="17831" y="115021"/>
                </a:cubicBezTo>
                <a:cubicBezTo>
                  <a:pt x="-4394" y="100733"/>
                  <a:pt x="-2277" y="75863"/>
                  <a:pt x="5131" y="80096"/>
                </a:cubicBezTo>
                <a:cubicBezTo>
                  <a:pt x="12539" y="84329"/>
                  <a:pt x="49052" y="149946"/>
                  <a:pt x="62281" y="140421"/>
                </a:cubicBezTo>
                <a:cubicBezTo>
                  <a:pt x="75510" y="130896"/>
                  <a:pt x="88210" y="9188"/>
                  <a:pt x="90856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1477A42-0882-911F-3F3B-A96006E1E7F1}"/>
              </a:ext>
            </a:extLst>
          </p:cNvPr>
          <p:cNvSpPr/>
          <p:nvPr/>
        </p:nvSpPr>
        <p:spPr>
          <a:xfrm>
            <a:off x="4247878" y="2514596"/>
            <a:ext cx="19382" cy="111135"/>
          </a:xfrm>
          <a:custGeom>
            <a:avLst/>
            <a:gdLst>
              <a:gd name="connsiteX0" fmla="*/ 16147 w 19382"/>
              <a:gd name="connsiteY0" fmla="*/ 4 h 111135"/>
              <a:gd name="connsiteX1" fmla="*/ 6622 w 19382"/>
              <a:gd name="connsiteY1" fmla="*/ 60329 h 111135"/>
              <a:gd name="connsiteX2" fmla="*/ 19322 w 19382"/>
              <a:gd name="connsiteY2" fmla="*/ 111129 h 111135"/>
              <a:gd name="connsiteX3" fmla="*/ 272 w 19382"/>
              <a:gd name="connsiteY3" fmla="*/ 63504 h 111135"/>
              <a:gd name="connsiteX4" fmla="*/ 16147 w 19382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2" h="111135">
                <a:moveTo>
                  <a:pt x="16147" y="4"/>
                </a:moveTo>
                <a:cubicBezTo>
                  <a:pt x="17205" y="-525"/>
                  <a:pt x="6093" y="41808"/>
                  <a:pt x="6622" y="60329"/>
                </a:cubicBezTo>
                <a:cubicBezTo>
                  <a:pt x="7151" y="78850"/>
                  <a:pt x="20380" y="110600"/>
                  <a:pt x="19322" y="111129"/>
                </a:cubicBezTo>
                <a:cubicBezTo>
                  <a:pt x="18264" y="111658"/>
                  <a:pt x="2918" y="79908"/>
                  <a:pt x="272" y="63504"/>
                </a:cubicBezTo>
                <a:cubicBezTo>
                  <a:pt x="-2374" y="47100"/>
                  <a:pt x="15089" y="533"/>
                  <a:pt x="161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590D92F-3EE6-0513-DAF7-A17467C17C5B}"/>
              </a:ext>
            </a:extLst>
          </p:cNvPr>
          <p:cNvSpPr/>
          <p:nvPr/>
        </p:nvSpPr>
        <p:spPr>
          <a:xfrm>
            <a:off x="5320521" y="2308056"/>
            <a:ext cx="48510" cy="108432"/>
          </a:xfrm>
          <a:custGeom>
            <a:avLst/>
            <a:gdLst>
              <a:gd name="connsiteX0" fmla="*/ 48404 w 48510"/>
              <a:gd name="connsiteY0" fmla="*/ 169 h 108432"/>
              <a:gd name="connsiteX1" fmla="*/ 13479 w 48510"/>
              <a:gd name="connsiteY1" fmla="*/ 57319 h 108432"/>
              <a:gd name="connsiteX2" fmla="*/ 7129 w 48510"/>
              <a:gd name="connsiteY2" fmla="*/ 108119 h 108432"/>
              <a:gd name="connsiteX3" fmla="*/ 779 w 48510"/>
              <a:gd name="connsiteY3" fmla="*/ 76369 h 108432"/>
              <a:gd name="connsiteX4" fmla="*/ 48404 w 48510"/>
              <a:gd name="connsiteY4" fmla="*/ 169 h 10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0" h="108432">
                <a:moveTo>
                  <a:pt x="48404" y="169"/>
                </a:moveTo>
                <a:cubicBezTo>
                  <a:pt x="50521" y="-3006"/>
                  <a:pt x="20358" y="39327"/>
                  <a:pt x="13479" y="57319"/>
                </a:cubicBezTo>
                <a:cubicBezTo>
                  <a:pt x="6600" y="75311"/>
                  <a:pt x="9246" y="104944"/>
                  <a:pt x="7129" y="108119"/>
                </a:cubicBezTo>
                <a:cubicBezTo>
                  <a:pt x="5012" y="111294"/>
                  <a:pt x="-2396" y="89598"/>
                  <a:pt x="779" y="76369"/>
                </a:cubicBezTo>
                <a:cubicBezTo>
                  <a:pt x="3954" y="63140"/>
                  <a:pt x="46287" y="3344"/>
                  <a:pt x="48404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A165F0C-0D32-F6B7-2570-181270E2513F}"/>
              </a:ext>
            </a:extLst>
          </p:cNvPr>
          <p:cNvSpPr/>
          <p:nvPr/>
        </p:nvSpPr>
        <p:spPr>
          <a:xfrm>
            <a:off x="4952983" y="1692275"/>
            <a:ext cx="82567" cy="130737"/>
          </a:xfrm>
          <a:custGeom>
            <a:avLst/>
            <a:gdLst>
              <a:gd name="connsiteX0" fmla="*/ 17 w 82567"/>
              <a:gd name="connsiteY0" fmla="*/ 0 h 130737"/>
              <a:gd name="connsiteX1" fmla="*/ 53992 w 82567"/>
              <a:gd name="connsiteY1" fmla="*/ 60325 h 130737"/>
              <a:gd name="connsiteX2" fmla="*/ 53992 w 82567"/>
              <a:gd name="connsiteY2" fmla="*/ 130175 h 130737"/>
              <a:gd name="connsiteX3" fmla="*/ 60342 w 82567"/>
              <a:gd name="connsiteY3" fmla="*/ 88900 h 130737"/>
              <a:gd name="connsiteX4" fmla="*/ 82567 w 82567"/>
              <a:gd name="connsiteY4" fmla="*/ 12700 h 130737"/>
              <a:gd name="connsiteX5" fmla="*/ 60342 w 82567"/>
              <a:gd name="connsiteY5" fmla="*/ 60325 h 130737"/>
              <a:gd name="connsiteX6" fmla="*/ 17 w 82567"/>
              <a:gd name="connsiteY6" fmla="*/ 0 h 1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7" h="130737">
                <a:moveTo>
                  <a:pt x="17" y="0"/>
                </a:moveTo>
                <a:cubicBezTo>
                  <a:pt x="-1041" y="0"/>
                  <a:pt x="44996" y="38629"/>
                  <a:pt x="53992" y="60325"/>
                </a:cubicBezTo>
                <a:cubicBezTo>
                  <a:pt x="62988" y="82021"/>
                  <a:pt x="52934" y="125413"/>
                  <a:pt x="53992" y="130175"/>
                </a:cubicBezTo>
                <a:cubicBezTo>
                  <a:pt x="55050" y="134937"/>
                  <a:pt x="55580" y="108479"/>
                  <a:pt x="60342" y="88900"/>
                </a:cubicBezTo>
                <a:cubicBezTo>
                  <a:pt x="65104" y="69321"/>
                  <a:pt x="82567" y="17462"/>
                  <a:pt x="82567" y="12700"/>
                </a:cubicBezTo>
                <a:cubicBezTo>
                  <a:pt x="82567" y="7938"/>
                  <a:pt x="70396" y="58738"/>
                  <a:pt x="60342" y="60325"/>
                </a:cubicBezTo>
                <a:cubicBezTo>
                  <a:pt x="50288" y="61912"/>
                  <a:pt x="1075" y="0"/>
                  <a:pt x="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73987A4-8AEF-B9DC-5062-32706566CE9C}"/>
              </a:ext>
            </a:extLst>
          </p:cNvPr>
          <p:cNvSpPr/>
          <p:nvPr/>
        </p:nvSpPr>
        <p:spPr>
          <a:xfrm>
            <a:off x="4155940" y="2032000"/>
            <a:ext cx="28746" cy="111125"/>
          </a:xfrm>
          <a:custGeom>
            <a:avLst/>
            <a:gdLst>
              <a:gd name="connsiteX0" fmla="*/ 22360 w 28746"/>
              <a:gd name="connsiteY0" fmla="*/ 0 h 111125"/>
              <a:gd name="connsiteX1" fmla="*/ 6485 w 28746"/>
              <a:gd name="connsiteY1" fmla="*/ 63500 h 111125"/>
              <a:gd name="connsiteX2" fmla="*/ 28710 w 28746"/>
              <a:gd name="connsiteY2" fmla="*/ 111125 h 111125"/>
              <a:gd name="connsiteX3" fmla="*/ 135 w 28746"/>
              <a:gd name="connsiteY3" fmla="*/ 63500 h 111125"/>
              <a:gd name="connsiteX4" fmla="*/ 22360 w 28746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6" h="111125">
                <a:moveTo>
                  <a:pt x="22360" y="0"/>
                </a:moveTo>
                <a:cubicBezTo>
                  <a:pt x="23418" y="0"/>
                  <a:pt x="5427" y="44979"/>
                  <a:pt x="6485" y="63500"/>
                </a:cubicBezTo>
                <a:cubicBezTo>
                  <a:pt x="7543" y="82021"/>
                  <a:pt x="29768" y="111125"/>
                  <a:pt x="28710" y="111125"/>
                </a:cubicBezTo>
                <a:cubicBezTo>
                  <a:pt x="27652" y="111125"/>
                  <a:pt x="2252" y="79375"/>
                  <a:pt x="135" y="63500"/>
                </a:cubicBezTo>
                <a:cubicBezTo>
                  <a:pt x="-1982" y="47625"/>
                  <a:pt x="21302" y="0"/>
                  <a:pt x="223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C1A95C3-FF24-8C24-092A-11CE97A3B0A5}"/>
              </a:ext>
            </a:extLst>
          </p:cNvPr>
          <p:cNvSpPr/>
          <p:nvPr/>
        </p:nvSpPr>
        <p:spPr>
          <a:xfrm>
            <a:off x="4181461" y="2251072"/>
            <a:ext cx="72683" cy="201430"/>
          </a:xfrm>
          <a:custGeom>
            <a:avLst/>
            <a:gdLst>
              <a:gd name="connsiteX0" fmla="*/ 14 w 72683"/>
              <a:gd name="connsiteY0" fmla="*/ 3 h 201430"/>
              <a:gd name="connsiteX1" fmla="*/ 63514 w 72683"/>
              <a:gd name="connsiteY1" fmla="*/ 88903 h 201430"/>
              <a:gd name="connsiteX2" fmla="*/ 53989 w 72683"/>
              <a:gd name="connsiteY2" fmla="*/ 161928 h 201430"/>
              <a:gd name="connsiteX3" fmla="*/ 41289 w 72683"/>
              <a:gd name="connsiteY3" fmla="*/ 200028 h 201430"/>
              <a:gd name="connsiteX4" fmla="*/ 63514 w 72683"/>
              <a:gd name="connsiteY4" fmla="*/ 114303 h 201430"/>
              <a:gd name="connsiteX5" fmla="*/ 69864 w 72683"/>
              <a:gd name="connsiteY5" fmla="*/ 92078 h 201430"/>
              <a:gd name="connsiteX6" fmla="*/ 14 w 72683"/>
              <a:gd name="connsiteY6" fmla="*/ 3 h 2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3" h="201430">
                <a:moveTo>
                  <a:pt x="14" y="3"/>
                </a:moveTo>
                <a:cubicBezTo>
                  <a:pt x="-1044" y="-526"/>
                  <a:pt x="54518" y="61916"/>
                  <a:pt x="63514" y="88903"/>
                </a:cubicBezTo>
                <a:cubicBezTo>
                  <a:pt x="72510" y="115890"/>
                  <a:pt x="57693" y="143407"/>
                  <a:pt x="53989" y="161928"/>
                </a:cubicBezTo>
                <a:cubicBezTo>
                  <a:pt x="50285" y="180449"/>
                  <a:pt x="39701" y="207966"/>
                  <a:pt x="41289" y="200028"/>
                </a:cubicBezTo>
                <a:cubicBezTo>
                  <a:pt x="42877" y="192090"/>
                  <a:pt x="58752" y="132295"/>
                  <a:pt x="63514" y="114303"/>
                </a:cubicBezTo>
                <a:cubicBezTo>
                  <a:pt x="68277" y="96311"/>
                  <a:pt x="77272" y="105836"/>
                  <a:pt x="69864" y="92078"/>
                </a:cubicBezTo>
                <a:cubicBezTo>
                  <a:pt x="62456" y="78320"/>
                  <a:pt x="1072" y="532"/>
                  <a:pt x="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B35ADB-37F2-5AA2-FD2F-02F1746879DC}"/>
              </a:ext>
            </a:extLst>
          </p:cNvPr>
          <p:cNvSpPr/>
          <p:nvPr/>
        </p:nvSpPr>
        <p:spPr>
          <a:xfrm>
            <a:off x="4330678" y="1923992"/>
            <a:ext cx="53660" cy="73200"/>
          </a:xfrm>
          <a:custGeom>
            <a:avLst/>
            <a:gdLst>
              <a:gd name="connsiteX0" fmla="*/ 22 w 53660"/>
              <a:gd name="connsiteY0" fmla="*/ 58 h 73200"/>
              <a:gd name="connsiteX1" fmla="*/ 44472 w 53660"/>
              <a:gd name="connsiteY1" fmla="*/ 47683 h 73200"/>
              <a:gd name="connsiteX2" fmla="*/ 50822 w 53660"/>
              <a:gd name="connsiteY2" fmla="*/ 73083 h 73200"/>
              <a:gd name="connsiteX3" fmla="*/ 50822 w 53660"/>
              <a:gd name="connsiteY3" fmla="*/ 38158 h 73200"/>
              <a:gd name="connsiteX4" fmla="*/ 22 w 53660"/>
              <a:gd name="connsiteY4" fmla="*/ 58 h 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0" h="73200">
                <a:moveTo>
                  <a:pt x="22" y="58"/>
                </a:moveTo>
                <a:cubicBezTo>
                  <a:pt x="-1036" y="1646"/>
                  <a:pt x="36005" y="35512"/>
                  <a:pt x="44472" y="47683"/>
                </a:cubicBezTo>
                <a:cubicBezTo>
                  <a:pt x="52939" y="59854"/>
                  <a:pt x="49764" y="74671"/>
                  <a:pt x="50822" y="73083"/>
                </a:cubicBezTo>
                <a:cubicBezTo>
                  <a:pt x="51880" y="71495"/>
                  <a:pt x="56643" y="46625"/>
                  <a:pt x="50822" y="38158"/>
                </a:cubicBezTo>
                <a:cubicBezTo>
                  <a:pt x="45001" y="29691"/>
                  <a:pt x="1080" y="-1530"/>
                  <a:pt x="2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BE5B5F68-564A-FC9B-AC54-06345568FF9C}"/>
              </a:ext>
            </a:extLst>
          </p:cNvPr>
          <p:cNvSpPr/>
          <p:nvPr/>
        </p:nvSpPr>
        <p:spPr>
          <a:xfrm>
            <a:off x="5085731" y="2203450"/>
            <a:ext cx="64786" cy="160190"/>
          </a:xfrm>
          <a:custGeom>
            <a:avLst/>
            <a:gdLst>
              <a:gd name="connsiteX0" fmla="*/ 619 w 64786"/>
              <a:gd name="connsiteY0" fmla="*/ 63500 h 160190"/>
              <a:gd name="connsiteX1" fmla="*/ 32369 w 64786"/>
              <a:gd name="connsiteY1" fmla="*/ 123825 h 160190"/>
              <a:gd name="connsiteX2" fmla="*/ 41894 w 64786"/>
              <a:gd name="connsiteY2" fmla="*/ 158750 h 160190"/>
              <a:gd name="connsiteX3" fmla="*/ 54594 w 64786"/>
              <a:gd name="connsiteY3" fmla="*/ 79375 h 160190"/>
              <a:gd name="connsiteX4" fmla="*/ 45069 w 64786"/>
              <a:gd name="connsiteY4" fmla="*/ 0 h 160190"/>
              <a:gd name="connsiteX5" fmla="*/ 64119 w 64786"/>
              <a:gd name="connsiteY5" fmla="*/ 158750 h 160190"/>
              <a:gd name="connsiteX6" fmla="*/ 619 w 64786"/>
              <a:gd name="connsiteY6" fmla="*/ 63500 h 1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6" h="160190">
                <a:moveTo>
                  <a:pt x="619" y="63500"/>
                </a:moveTo>
                <a:cubicBezTo>
                  <a:pt x="-4673" y="57679"/>
                  <a:pt x="25490" y="107950"/>
                  <a:pt x="32369" y="123825"/>
                </a:cubicBezTo>
                <a:cubicBezTo>
                  <a:pt x="39248" y="139700"/>
                  <a:pt x="38190" y="166158"/>
                  <a:pt x="41894" y="158750"/>
                </a:cubicBezTo>
                <a:cubicBezTo>
                  <a:pt x="45598" y="151342"/>
                  <a:pt x="54065" y="105833"/>
                  <a:pt x="54594" y="79375"/>
                </a:cubicBezTo>
                <a:cubicBezTo>
                  <a:pt x="55123" y="52917"/>
                  <a:pt x="45069" y="0"/>
                  <a:pt x="45069" y="0"/>
                </a:cubicBezTo>
                <a:cubicBezTo>
                  <a:pt x="46656" y="13229"/>
                  <a:pt x="68882" y="143933"/>
                  <a:pt x="64119" y="158750"/>
                </a:cubicBezTo>
                <a:cubicBezTo>
                  <a:pt x="59356" y="173567"/>
                  <a:pt x="5911" y="69321"/>
                  <a:pt x="619" y="6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2F9BC59-877E-39EB-441E-8D3A7E41DD90}"/>
              </a:ext>
            </a:extLst>
          </p:cNvPr>
          <p:cNvSpPr/>
          <p:nvPr/>
        </p:nvSpPr>
        <p:spPr>
          <a:xfrm>
            <a:off x="4943374" y="2765387"/>
            <a:ext cx="226565" cy="196319"/>
          </a:xfrm>
          <a:custGeom>
            <a:avLst/>
            <a:gdLst>
              <a:gd name="connsiteX0" fmla="*/ 101 w 226565"/>
              <a:gd name="connsiteY0" fmla="*/ 111163 h 196319"/>
              <a:gd name="connsiteX1" fmla="*/ 104876 w 226565"/>
              <a:gd name="connsiteY1" fmla="*/ 152438 h 196319"/>
              <a:gd name="connsiteX2" fmla="*/ 60426 w 226565"/>
              <a:gd name="connsiteY2" fmla="*/ 193713 h 196319"/>
              <a:gd name="connsiteX3" fmla="*/ 222351 w 226565"/>
              <a:gd name="connsiteY3" fmla="*/ 73063 h 196319"/>
              <a:gd name="connsiteX4" fmla="*/ 174726 w 226565"/>
              <a:gd name="connsiteY4" fmla="*/ 95288 h 196319"/>
              <a:gd name="connsiteX5" fmla="*/ 127101 w 226565"/>
              <a:gd name="connsiteY5" fmla="*/ 38 h 196319"/>
              <a:gd name="connsiteX6" fmla="*/ 155676 w 226565"/>
              <a:gd name="connsiteY6" fmla="*/ 107988 h 196319"/>
              <a:gd name="connsiteX7" fmla="*/ 127101 w 226565"/>
              <a:gd name="connsiteY7" fmla="*/ 146088 h 196319"/>
              <a:gd name="connsiteX8" fmla="*/ 101 w 226565"/>
              <a:gd name="connsiteY8" fmla="*/ 111163 h 19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65" h="196319">
                <a:moveTo>
                  <a:pt x="101" y="111163"/>
                </a:moveTo>
                <a:cubicBezTo>
                  <a:pt x="-3603" y="112221"/>
                  <a:pt x="94822" y="138680"/>
                  <a:pt x="104876" y="152438"/>
                </a:cubicBezTo>
                <a:cubicBezTo>
                  <a:pt x="114930" y="166196"/>
                  <a:pt x="40847" y="206942"/>
                  <a:pt x="60426" y="193713"/>
                </a:cubicBezTo>
                <a:cubicBezTo>
                  <a:pt x="80005" y="180484"/>
                  <a:pt x="203301" y="89467"/>
                  <a:pt x="222351" y="73063"/>
                </a:cubicBezTo>
                <a:cubicBezTo>
                  <a:pt x="241401" y="56659"/>
                  <a:pt x="190601" y="107459"/>
                  <a:pt x="174726" y="95288"/>
                </a:cubicBezTo>
                <a:cubicBezTo>
                  <a:pt x="158851" y="83117"/>
                  <a:pt x="130276" y="-2079"/>
                  <a:pt x="127101" y="38"/>
                </a:cubicBezTo>
                <a:cubicBezTo>
                  <a:pt x="123926" y="2155"/>
                  <a:pt x="155676" y="83646"/>
                  <a:pt x="155676" y="107988"/>
                </a:cubicBezTo>
                <a:cubicBezTo>
                  <a:pt x="155676" y="132330"/>
                  <a:pt x="155147" y="148734"/>
                  <a:pt x="127101" y="146088"/>
                </a:cubicBezTo>
                <a:cubicBezTo>
                  <a:pt x="99055" y="143442"/>
                  <a:pt x="3805" y="110105"/>
                  <a:pt x="101" y="11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5D03ED-7A7B-27EF-532C-314C043D5F27}"/>
              </a:ext>
            </a:extLst>
          </p:cNvPr>
          <p:cNvSpPr/>
          <p:nvPr/>
        </p:nvSpPr>
        <p:spPr>
          <a:xfrm>
            <a:off x="4758410" y="2720885"/>
            <a:ext cx="132183" cy="136620"/>
          </a:xfrm>
          <a:custGeom>
            <a:avLst/>
            <a:gdLst>
              <a:gd name="connsiteX0" fmla="*/ 19965 w 132183"/>
              <a:gd name="connsiteY0" fmla="*/ 90 h 136620"/>
              <a:gd name="connsiteX1" fmla="*/ 7265 w 132183"/>
              <a:gd name="connsiteY1" fmla="*/ 76290 h 136620"/>
              <a:gd name="connsiteX2" fmla="*/ 127915 w 132183"/>
              <a:gd name="connsiteY2" fmla="*/ 136615 h 136620"/>
              <a:gd name="connsiteX3" fmla="*/ 105690 w 132183"/>
              <a:gd name="connsiteY3" fmla="*/ 73115 h 136620"/>
              <a:gd name="connsiteX4" fmla="*/ 112040 w 132183"/>
              <a:gd name="connsiteY4" fmla="*/ 12790 h 136620"/>
              <a:gd name="connsiteX5" fmla="*/ 108865 w 132183"/>
              <a:gd name="connsiteY5" fmla="*/ 133440 h 136620"/>
              <a:gd name="connsiteX6" fmla="*/ 4090 w 132183"/>
              <a:gd name="connsiteY6" fmla="*/ 92165 h 136620"/>
              <a:gd name="connsiteX7" fmla="*/ 19965 w 132183"/>
              <a:gd name="connsiteY7" fmla="*/ 90 h 1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183" h="136620">
                <a:moveTo>
                  <a:pt x="19965" y="90"/>
                </a:moveTo>
                <a:cubicBezTo>
                  <a:pt x="20494" y="-2556"/>
                  <a:pt x="-10727" y="53536"/>
                  <a:pt x="7265" y="76290"/>
                </a:cubicBezTo>
                <a:cubicBezTo>
                  <a:pt x="25257" y="99044"/>
                  <a:pt x="111511" y="137144"/>
                  <a:pt x="127915" y="136615"/>
                </a:cubicBezTo>
                <a:cubicBezTo>
                  <a:pt x="144319" y="136086"/>
                  <a:pt x="108336" y="93752"/>
                  <a:pt x="105690" y="73115"/>
                </a:cubicBezTo>
                <a:cubicBezTo>
                  <a:pt x="103044" y="52478"/>
                  <a:pt x="111511" y="2736"/>
                  <a:pt x="112040" y="12790"/>
                </a:cubicBezTo>
                <a:cubicBezTo>
                  <a:pt x="112569" y="22844"/>
                  <a:pt x="126857" y="120211"/>
                  <a:pt x="108865" y="133440"/>
                </a:cubicBezTo>
                <a:cubicBezTo>
                  <a:pt x="90873" y="146669"/>
                  <a:pt x="18907" y="109627"/>
                  <a:pt x="4090" y="92165"/>
                </a:cubicBezTo>
                <a:cubicBezTo>
                  <a:pt x="-10727" y="74703"/>
                  <a:pt x="19436" y="2736"/>
                  <a:pt x="199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BF5817B-F104-0DCA-D52A-1393CA45943A}"/>
              </a:ext>
            </a:extLst>
          </p:cNvPr>
          <p:cNvSpPr/>
          <p:nvPr/>
        </p:nvSpPr>
        <p:spPr>
          <a:xfrm>
            <a:off x="4570943" y="2747644"/>
            <a:ext cx="164857" cy="157806"/>
          </a:xfrm>
          <a:custGeom>
            <a:avLst/>
            <a:gdLst>
              <a:gd name="connsiteX0" fmla="*/ 1057 w 164857"/>
              <a:gd name="connsiteY0" fmla="*/ 109856 h 157806"/>
              <a:gd name="connsiteX1" fmla="*/ 162982 w 164857"/>
              <a:gd name="connsiteY1" fmla="*/ 1906 h 157806"/>
              <a:gd name="connsiteX2" fmla="*/ 86782 w 164857"/>
              <a:gd name="connsiteY2" fmla="*/ 49531 h 157806"/>
              <a:gd name="connsiteX3" fmla="*/ 48682 w 164857"/>
              <a:gd name="connsiteY3" fmla="*/ 157481 h 157806"/>
              <a:gd name="connsiteX4" fmla="*/ 89957 w 164857"/>
              <a:gd name="connsiteY4" fmla="*/ 11431 h 157806"/>
              <a:gd name="connsiteX5" fmla="*/ 1057 w 164857"/>
              <a:gd name="connsiteY5" fmla="*/ 109856 h 1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57" h="157806">
                <a:moveTo>
                  <a:pt x="1057" y="109856"/>
                </a:moveTo>
                <a:cubicBezTo>
                  <a:pt x="13228" y="108269"/>
                  <a:pt x="148695" y="11960"/>
                  <a:pt x="162982" y="1906"/>
                </a:cubicBezTo>
                <a:cubicBezTo>
                  <a:pt x="177269" y="-8148"/>
                  <a:pt x="105832" y="23602"/>
                  <a:pt x="86782" y="49531"/>
                </a:cubicBezTo>
                <a:cubicBezTo>
                  <a:pt x="67732" y="75460"/>
                  <a:pt x="48153" y="163831"/>
                  <a:pt x="48682" y="157481"/>
                </a:cubicBezTo>
                <a:cubicBezTo>
                  <a:pt x="49211" y="151131"/>
                  <a:pt x="94190" y="20427"/>
                  <a:pt x="89957" y="11431"/>
                </a:cubicBezTo>
                <a:cubicBezTo>
                  <a:pt x="85724" y="2435"/>
                  <a:pt x="-11114" y="111443"/>
                  <a:pt x="1057" y="10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B2D4A95-3B1F-DECC-F012-4633666E88A0}"/>
              </a:ext>
            </a:extLst>
          </p:cNvPr>
          <p:cNvSpPr/>
          <p:nvPr/>
        </p:nvSpPr>
        <p:spPr>
          <a:xfrm>
            <a:off x="4351811" y="2512020"/>
            <a:ext cx="110095" cy="143808"/>
          </a:xfrm>
          <a:custGeom>
            <a:avLst/>
            <a:gdLst>
              <a:gd name="connsiteX0" fmla="*/ 36039 w 110095"/>
              <a:gd name="connsiteY0" fmla="*/ 8930 h 143808"/>
              <a:gd name="connsiteX1" fmla="*/ 51914 w 110095"/>
              <a:gd name="connsiteY1" fmla="*/ 78780 h 143808"/>
              <a:gd name="connsiteX2" fmla="*/ 1114 w 110095"/>
              <a:gd name="connsiteY2" fmla="*/ 142280 h 143808"/>
              <a:gd name="connsiteX3" fmla="*/ 109064 w 110095"/>
              <a:gd name="connsiteY3" fmla="*/ 12105 h 143808"/>
              <a:gd name="connsiteX4" fmla="*/ 36039 w 110095"/>
              <a:gd name="connsiteY4" fmla="*/ 8930 h 1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" h="143808">
                <a:moveTo>
                  <a:pt x="36039" y="8930"/>
                </a:moveTo>
                <a:cubicBezTo>
                  <a:pt x="26514" y="20043"/>
                  <a:pt x="57735" y="56555"/>
                  <a:pt x="51914" y="78780"/>
                </a:cubicBezTo>
                <a:cubicBezTo>
                  <a:pt x="46093" y="101005"/>
                  <a:pt x="-8411" y="153393"/>
                  <a:pt x="1114" y="142280"/>
                </a:cubicBezTo>
                <a:cubicBezTo>
                  <a:pt x="10639" y="131168"/>
                  <a:pt x="98481" y="29038"/>
                  <a:pt x="109064" y="12105"/>
                </a:cubicBezTo>
                <a:cubicBezTo>
                  <a:pt x="119647" y="-4828"/>
                  <a:pt x="45564" y="-2183"/>
                  <a:pt x="36039" y="8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5A0C081-C167-E95B-2D5E-4468AB9D7BBD}"/>
              </a:ext>
            </a:extLst>
          </p:cNvPr>
          <p:cNvSpPr/>
          <p:nvPr/>
        </p:nvSpPr>
        <p:spPr>
          <a:xfrm>
            <a:off x="4921315" y="2500562"/>
            <a:ext cx="268638" cy="290656"/>
          </a:xfrm>
          <a:custGeom>
            <a:avLst/>
            <a:gdLst>
              <a:gd name="connsiteX0" fmla="*/ 266635 w 268638"/>
              <a:gd name="connsiteY0" fmla="*/ 1338 h 290656"/>
              <a:gd name="connsiteX1" fmla="*/ 44385 w 268638"/>
              <a:gd name="connsiteY1" fmla="*/ 137863 h 290656"/>
              <a:gd name="connsiteX2" fmla="*/ 6285 w 268638"/>
              <a:gd name="connsiteY2" fmla="*/ 185488 h 290656"/>
              <a:gd name="connsiteX3" fmla="*/ 130110 w 268638"/>
              <a:gd name="connsiteY3" fmla="*/ 118813 h 290656"/>
              <a:gd name="connsiteX4" fmla="*/ 76135 w 268638"/>
              <a:gd name="connsiteY4" fmla="*/ 141038 h 290656"/>
              <a:gd name="connsiteX5" fmla="*/ 171385 w 268638"/>
              <a:gd name="connsiteY5" fmla="*/ 71188 h 290656"/>
              <a:gd name="connsiteX6" fmla="*/ 120585 w 268638"/>
              <a:gd name="connsiteY6" fmla="*/ 131513 h 290656"/>
              <a:gd name="connsiteX7" fmla="*/ 111060 w 268638"/>
              <a:gd name="connsiteY7" fmla="*/ 290263 h 290656"/>
              <a:gd name="connsiteX8" fmla="*/ 152335 w 268638"/>
              <a:gd name="connsiteY8" fmla="*/ 80713 h 290656"/>
              <a:gd name="connsiteX9" fmla="*/ 266635 w 268638"/>
              <a:gd name="connsiteY9" fmla="*/ 1338 h 29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638" h="290656">
                <a:moveTo>
                  <a:pt x="266635" y="1338"/>
                </a:moveTo>
                <a:cubicBezTo>
                  <a:pt x="248643" y="10863"/>
                  <a:pt x="87777" y="107171"/>
                  <a:pt x="44385" y="137863"/>
                </a:cubicBezTo>
                <a:cubicBezTo>
                  <a:pt x="993" y="168555"/>
                  <a:pt x="-8002" y="188663"/>
                  <a:pt x="6285" y="185488"/>
                </a:cubicBezTo>
                <a:cubicBezTo>
                  <a:pt x="20572" y="182313"/>
                  <a:pt x="118468" y="126221"/>
                  <a:pt x="130110" y="118813"/>
                </a:cubicBezTo>
                <a:cubicBezTo>
                  <a:pt x="141752" y="111405"/>
                  <a:pt x="69256" y="148976"/>
                  <a:pt x="76135" y="141038"/>
                </a:cubicBezTo>
                <a:cubicBezTo>
                  <a:pt x="83014" y="133100"/>
                  <a:pt x="163977" y="72775"/>
                  <a:pt x="171385" y="71188"/>
                </a:cubicBezTo>
                <a:cubicBezTo>
                  <a:pt x="178793" y="69601"/>
                  <a:pt x="130639" y="95001"/>
                  <a:pt x="120585" y="131513"/>
                </a:cubicBezTo>
                <a:cubicBezTo>
                  <a:pt x="110531" y="168025"/>
                  <a:pt x="105768" y="298730"/>
                  <a:pt x="111060" y="290263"/>
                </a:cubicBezTo>
                <a:cubicBezTo>
                  <a:pt x="116352" y="281796"/>
                  <a:pt x="128522" y="126751"/>
                  <a:pt x="152335" y="80713"/>
                </a:cubicBezTo>
                <a:cubicBezTo>
                  <a:pt x="176147" y="34676"/>
                  <a:pt x="284627" y="-8187"/>
                  <a:pt x="266635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BBE1F6B-DC9D-DA68-7395-D50C8D10DA7A}"/>
              </a:ext>
            </a:extLst>
          </p:cNvPr>
          <p:cNvSpPr/>
          <p:nvPr/>
        </p:nvSpPr>
        <p:spPr>
          <a:xfrm>
            <a:off x="4516218" y="2663862"/>
            <a:ext cx="142041" cy="199841"/>
          </a:xfrm>
          <a:custGeom>
            <a:avLst/>
            <a:gdLst>
              <a:gd name="connsiteX0" fmla="*/ 135157 w 142041"/>
              <a:gd name="connsiteY0" fmla="*/ 3138 h 199841"/>
              <a:gd name="connsiteX1" fmla="*/ 55782 w 142041"/>
              <a:gd name="connsiteY1" fmla="*/ 139663 h 199841"/>
              <a:gd name="connsiteX2" fmla="*/ 1807 w 142041"/>
              <a:gd name="connsiteY2" fmla="*/ 196813 h 199841"/>
              <a:gd name="connsiteX3" fmla="*/ 122457 w 142041"/>
              <a:gd name="connsiteY3" fmla="*/ 53938 h 199841"/>
              <a:gd name="connsiteX4" fmla="*/ 135157 w 142041"/>
              <a:gd name="connsiteY4" fmla="*/ 3138 h 19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1" h="199841">
                <a:moveTo>
                  <a:pt x="135157" y="3138"/>
                </a:moveTo>
                <a:cubicBezTo>
                  <a:pt x="124044" y="17426"/>
                  <a:pt x="78007" y="107384"/>
                  <a:pt x="55782" y="139663"/>
                </a:cubicBezTo>
                <a:cubicBezTo>
                  <a:pt x="33557" y="171942"/>
                  <a:pt x="-9306" y="211101"/>
                  <a:pt x="1807" y="196813"/>
                </a:cubicBezTo>
                <a:cubicBezTo>
                  <a:pt x="12919" y="182526"/>
                  <a:pt x="99703" y="81455"/>
                  <a:pt x="122457" y="53938"/>
                </a:cubicBezTo>
                <a:cubicBezTo>
                  <a:pt x="145211" y="26421"/>
                  <a:pt x="146270" y="-11150"/>
                  <a:pt x="135157" y="3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7AC839B-26CF-4529-8576-26182C9943EB}"/>
              </a:ext>
            </a:extLst>
          </p:cNvPr>
          <p:cNvSpPr/>
          <p:nvPr/>
        </p:nvSpPr>
        <p:spPr>
          <a:xfrm>
            <a:off x="4494911" y="2628837"/>
            <a:ext cx="51710" cy="146197"/>
          </a:xfrm>
          <a:custGeom>
            <a:avLst/>
            <a:gdLst>
              <a:gd name="connsiteX0" fmla="*/ 51689 w 51710"/>
              <a:gd name="connsiteY0" fmla="*/ 63 h 146197"/>
              <a:gd name="connsiteX1" fmla="*/ 7239 w 51710"/>
              <a:gd name="connsiteY1" fmla="*/ 85788 h 146197"/>
              <a:gd name="connsiteX2" fmla="*/ 7239 w 51710"/>
              <a:gd name="connsiteY2" fmla="*/ 146113 h 146197"/>
              <a:gd name="connsiteX3" fmla="*/ 889 w 51710"/>
              <a:gd name="connsiteY3" fmla="*/ 73088 h 146197"/>
              <a:gd name="connsiteX4" fmla="*/ 51689 w 51710"/>
              <a:gd name="connsiteY4" fmla="*/ 63 h 1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10" h="146197">
                <a:moveTo>
                  <a:pt x="51689" y="63"/>
                </a:moveTo>
                <a:cubicBezTo>
                  <a:pt x="52747" y="2180"/>
                  <a:pt x="14647" y="61446"/>
                  <a:pt x="7239" y="85788"/>
                </a:cubicBezTo>
                <a:cubicBezTo>
                  <a:pt x="-169" y="110130"/>
                  <a:pt x="8297" y="148230"/>
                  <a:pt x="7239" y="146113"/>
                </a:cubicBezTo>
                <a:cubicBezTo>
                  <a:pt x="6181" y="143996"/>
                  <a:pt x="-2815" y="96901"/>
                  <a:pt x="889" y="73088"/>
                </a:cubicBezTo>
                <a:cubicBezTo>
                  <a:pt x="4593" y="49276"/>
                  <a:pt x="50631" y="-2054"/>
                  <a:pt x="5168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23D9373-6368-EA0A-1A20-3C3913D6E609}"/>
              </a:ext>
            </a:extLst>
          </p:cNvPr>
          <p:cNvSpPr/>
          <p:nvPr/>
        </p:nvSpPr>
        <p:spPr>
          <a:xfrm>
            <a:off x="4517856" y="2517501"/>
            <a:ext cx="251089" cy="141501"/>
          </a:xfrm>
          <a:custGeom>
            <a:avLst/>
            <a:gdLst>
              <a:gd name="connsiteX0" fmla="*/ 169 w 251089"/>
              <a:gd name="connsiteY0" fmla="*/ 274 h 141501"/>
              <a:gd name="connsiteX1" fmla="*/ 238294 w 251089"/>
              <a:gd name="connsiteY1" fmla="*/ 136799 h 141501"/>
              <a:gd name="connsiteX2" fmla="*/ 200194 w 251089"/>
              <a:gd name="connsiteY2" fmla="*/ 101874 h 141501"/>
              <a:gd name="connsiteX3" fmla="*/ 169 w 251089"/>
              <a:gd name="connsiteY3" fmla="*/ 274 h 1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89" h="141501">
                <a:moveTo>
                  <a:pt x="169" y="274"/>
                </a:moveTo>
                <a:cubicBezTo>
                  <a:pt x="6519" y="6095"/>
                  <a:pt x="204957" y="119866"/>
                  <a:pt x="238294" y="136799"/>
                </a:cubicBezTo>
                <a:cubicBezTo>
                  <a:pt x="271631" y="153732"/>
                  <a:pt x="233002" y="120924"/>
                  <a:pt x="200194" y="101874"/>
                </a:cubicBezTo>
                <a:cubicBezTo>
                  <a:pt x="167386" y="82824"/>
                  <a:pt x="-6181" y="-5547"/>
                  <a:pt x="16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773F7275-8ED4-F5CC-F805-963DA8275395}"/>
              </a:ext>
            </a:extLst>
          </p:cNvPr>
          <p:cNvSpPr/>
          <p:nvPr/>
        </p:nvSpPr>
        <p:spPr>
          <a:xfrm>
            <a:off x="4108314" y="1621983"/>
            <a:ext cx="514919" cy="105217"/>
          </a:xfrm>
          <a:custGeom>
            <a:avLst/>
            <a:gdLst>
              <a:gd name="connsiteX0" fmla="*/ 136 w 514919"/>
              <a:gd name="connsiteY0" fmla="*/ 73467 h 105217"/>
              <a:gd name="connsiteX1" fmla="*/ 333511 w 514919"/>
              <a:gd name="connsiteY1" fmla="*/ 29017 h 105217"/>
              <a:gd name="connsiteX2" fmla="*/ 270011 w 514919"/>
              <a:gd name="connsiteY2" fmla="*/ 57592 h 105217"/>
              <a:gd name="connsiteX3" fmla="*/ 54111 w 514919"/>
              <a:gd name="connsiteY3" fmla="*/ 105217 h 105217"/>
              <a:gd name="connsiteX4" fmla="*/ 368436 w 514919"/>
              <a:gd name="connsiteY4" fmla="*/ 35367 h 105217"/>
              <a:gd name="connsiteX5" fmla="*/ 514486 w 514919"/>
              <a:gd name="connsiteY5" fmla="*/ 442 h 105217"/>
              <a:gd name="connsiteX6" fmla="*/ 327161 w 514919"/>
              <a:gd name="connsiteY6" fmla="*/ 16317 h 105217"/>
              <a:gd name="connsiteX7" fmla="*/ 130311 w 514919"/>
              <a:gd name="connsiteY7" fmla="*/ 25842 h 105217"/>
              <a:gd name="connsiteX8" fmla="*/ 377961 w 514919"/>
              <a:gd name="connsiteY8" fmla="*/ 16317 h 105217"/>
              <a:gd name="connsiteX9" fmla="*/ 136 w 514919"/>
              <a:gd name="connsiteY9" fmla="*/ 73467 h 1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919" h="105217">
                <a:moveTo>
                  <a:pt x="136" y="73467"/>
                </a:moveTo>
                <a:cubicBezTo>
                  <a:pt x="-7272" y="75584"/>
                  <a:pt x="288532" y="31663"/>
                  <a:pt x="333511" y="29017"/>
                </a:cubicBezTo>
                <a:cubicBezTo>
                  <a:pt x="378490" y="26371"/>
                  <a:pt x="316578" y="44892"/>
                  <a:pt x="270011" y="57592"/>
                </a:cubicBezTo>
                <a:cubicBezTo>
                  <a:pt x="223444" y="70292"/>
                  <a:pt x="54111" y="105217"/>
                  <a:pt x="54111" y="105217"/>
                </a:cubicBezTo>
                <a:lnTo>
                  <a:pt x="368436" y="35367"/>
                </a:lnTo>
                <a:cubicBezTo>
                  <a:pt x="445165" y="17905"/>
                  <a:pt x="521365" y="3617"/>
                  <a:pt x="514486" y="442"/>
                </a:cubicBezTo>
                <a:cubicBezTo>
                  <a:pt x="507607" y="-2733"/>
                  <a:pt x="391190" y="12084"/>
                  <a:pt x="327161" y="16317"/>
                </a:cubicBezTo>
                <a:cubicBezTo>
                  <a:pt x="263132" y="20550"/>
                  <a:pt x="121844" y="25842"/>
                  <a:pt x="130311" y="25842"/>
                </a:cubicBezTo>
                <a:cubicBezTo>
                  <a:pt x="138778" y="25842"/>
                  <a:pt x="395953" y="11025"/>
                  <a:pt x="377961" y="16317"/>
                </a:cubicBezTo>
                <a:cubicBezTo>
                  <a:pt x="359969" y="21609"/>
                  <a:pt x="7544" y="71350"/>
                  <a:pt x="136" y="73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41A7175-99A7-DCB2-AAC3-FB67CEC3DE31}"/>
              </a:ext>
            </a:extLst>
          </p:cNvPr>
          <p:cNvSpPr/>
          <p:nvPr/>
        </p:nvSpPr>
        <p:spPr>
          <a:xfrm>
            <a:off x="4978294" y="1501521"/>
            <a:ext cx="93323" cy="165324"/>
          </a:xfrm>
          <a:custGeom>
            <a:avLst/>
            <a:gdLst>
              <a:gd name="connsiteX0" fmla="*/ 106 w 93323"/>
              <a:gd name="connsiteY0" fmla="*/ 254 h 165324"/>
              <a:gd name="connsiteX1" fmla="*/ 92181 w 93323"/>
              <a:gd name="connsiteY1" fmla="*/ 162179 h 165324"/>
              <a:gd name="connsiteX2" fmla="*/ 54081 w 93323"/>
              <a:gd name="connsiteY2" fmla="*/ 111379 h 165324"/>
              <a:gd name="connsiteX3" fmla="*/ 73131 w 93323"/>
              <a:gd name="connsiteY3" fmla="*/ 124079 h 165324"/>
              <a:gd name="connsiteX4" fmla="*/ 106 w 93323"/>
              <a:gd name="connsiteY4" fmla="*/ 254 h 16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23" h="165324">
                <a:moveTo>
                  <a:pt x="106" y="254"/>
                </a:moveTo>
                <a:cubicBezTo>
                  <a:pt x="3281" y="6604"/>
                  <a:pt x="83185" y="143658"/>
                  <a:pt x="92181" y="162179"/>
                </a:cubicBezTo>
                <a:cubicBezTo>
                  <a:pt x="101177" y="180700"/>
                  <a:pt x="54081" y="111379"/>
                  <a:pt x="54081" y="111379"/>
                </a:cubicBezTo>
                <a:cubicBezTo>
                  <a:pt x="50906" y="105029"/>
                  <a:pt x="80539" y="139954"/>
                  <a:pt x="73131" y="124079"/>
                </a:cubicBezTo>
                <a:cubicBezTo>
                  <a:pt x="65723" y="108204"/>
                  <a:pt x="-3069" y="-6096"/>
                  <a:pt x="106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4900C3C-293B-ECF3-59BE-E5CA0D7C4934}"/>
              </a:ext>
            </a:extLst>
          </p:cNvPr>
          <p:cNvSpPr/>
          <p:nvPr/>
        </p:nvSpPr>
        <p:spPr>
          <a:xfrm>
            <a:off x="5084816" y="1596318"/>
            <a:ext cx="432317" cy="109421"/>
          </a:xfrm>
          <a:custGeom>
            <a:avLst/>
            <a:gdLst>
              <a:gd name="connsiteX0" fmla="*/ 1534 w 432317"/>
              <a:gd name="connsiteY0" fmla="*/ 35632 h 109421"/>
              <a:gd name="connsiteX1" fmla="*/ 192034 w 432317"/>
              <a:gd name="connsiteY1" fmla="*/ 83257 h 109421"/>
              <a:gd name="connsiteX2" fmla="*/ 163459 w 432317"/>
              <a:gd name="connsiteY2" fmla="*/ 86432 h 109421"/>
              <a:gd name="connsiteX3" fmla="*/ 366659 w 432317"/>
              <a:gd name="connsiteY3" fmla="*/ 29282 h 109421"/>
              <a:gd name="connsiteX4" fmla="*/ 271409 w 432317"/>
              <a:gd name="connsiteY4" fmla="*/ 61032 h 109421"/>
              <a:gd name="connsiteX5" fmla="*/ 430159 w 432317"/>
              <a:gd name="connsiteY5" fmla="*/ 3882 h 109421"/>
              <a:gd name="connsiteX6" fmla="*/ 357134 w 432317"/>
              <a:gd name="connsiteY6" fmla="*/ 16582 h 109421"/>
              <a:gd name="connsiteX7" fmla="*/ 268234 w 432317"/>
              <a:gd name="connsiteY7" fmla="*/ 108657 h 109421"/>
              <a:gd name="connsiteX8" fmla="*/ 214259 w 432317"/>
              <a:gd name="connsiteY8" fmla="*/ 61032 h 109421"/>
              <a:gd name="connsiteX9" fmla="*/ 106309 w 432317"/>
              <a:gd name="connsiteY9" fmla="*/ 70557 h 109421"/>
              <a:gd name="connsiteX10" fmla="*/ 1534 w 432317"/>
              <a:gd name="connsiteY10" fmla="*/ 35632 h 1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317" h="109421">
                <a:moveTo>
                  <a:pt x="1534" y="35632"/>
                </a:moveTo>
                <a:cubicBezTo>
                  <a:pt x="15822" y="37749"/>
                  <a:pt x="165046" y="74790"/>
                  <a:pt x="192034" y="83257"/>
                </a:cubicBezTo>
                <a:cubicBezTo>
                  <a:pt x="219022" y="91724"/>
                  <a:pt x="134355" y="95428"/>
                  <a:pt x="163459" y="86432"/>
                </a:cubicBezTo>
                <a:cubicBezTo>
                  <a:pt x="192563" y="77436"/>
                  <a:pt x="348667" y="33515"/>
                  <a:pt x="366659" y="29282"/>
                </a:cubicBezTo>
                <a:cubicBezTo>
                  <a:pt x="384651" y="25049"/>
                  <a:pt x="260826" y="65265"/>
                  <a:pt x="271409" y="61032"/>
                </a:cubicBezTo>
                <a:cubicBezTo>
                  <a:pt x="281992" y="56799"/>
                  <a:pt x="415872" y="11290"/>
                  <a:pt x="430159" y="3882"/>
                </a:cubicBezTo>
                <a:cubicBezTo>
                  <a:pt x="444446" y="-3526"/>
                  <a:pt x="384122" y="-881"/>
                  <a:pt x="357134" y="16582"/>
                </a:cubicBezTo>
                <a:cubicBezTo>
                  <a:pt x="330146" y="34045"/>
                  <a:pt x="292047" y="101249"/>
                  <a:pt x="268234" y="108657"/>
                </a:cubicBezTo>
                <a:cubicBezTo>
                  <a:pt x="244422" y="116065"/>
                  <a:pt x="241246" y="67382"/>
                  <a:pt x="214259" y="61032"/>
                </a:cubicBezTo>
                <a:cubicBezTo>
                  <a:pt x="187272" y="54682"/>
                  <a:pt x="135942" y="73203"/>
                  <a:pt x="106309" y="70557"/>
                </a:cubicBezTo>
                <a:cubicBezTo>
                  <a:pt x="76676" y="67911"/>
                  <a:pt x="-12754" y="33515"/>
                  <a:pt x="1534" y="35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BE15605-C154-3F79-F335-EEBB153FACD1}"/>
              </a:ext>
            </a:extLst>
          </p:cNvPr>
          <p:cNvSpPr/>
          <p:nvPr/>
        </p:nvSpPr>
        <p:spPr>
          <a:xfrm>
            <a:off x="5064125" y="1606550"/>
            <a:ext cx="219568" cy="95402"/>
          </a:xfrm>
          <a:custGeom>
            <a:avLst/>
            <a:gdLst>
              <a:gd name="connsiteX0" fmla="*/ 0 w 219568"/>
              <a:gd name="connsiteY0" fmla="*/ 0 h 95402"/>
              <a:gd name="connsiteX1" fmla="*/ 187325 w 219568"/>
              <a:gd name="connsiteY1" fmla="*/ 76200 h 95402"/>
              <a:gd name="connsiteX2" fmla="*/ 215900 w 219568"/>
              <a:gd name="connsiteY2" fmla="*/ 95250 h 95402"/>
              <a:gd name="connsiteX3" fmla="*/ 146050 w 219568"/>
              <a:gd name="connsiteY3" fmla="*/ 69850 h 95402"/>
              <a:gd name="connsiteX4" fmla="*/ 0 w 219568"/>
              <a:gd name="connsiteY4" fmla="*/ 0 h 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68" h="95402">
                <a:moveTo>
                  <a:pt x="0" y="0"/>
                </a:moveTo>
                <a:lnTo>
                  <a:pt x="187325" y="76200"/>
                </a:lnTo>
                <a:cubicBezTo>
                  <a:pt x="223308" y="92075"/>
                  <a:pt x="222779" y="96308"/>
                  <a:pt x="215900" y="95250"/>
                </a:cubicBezTo>
                <a:cubicBezTo>
                  <a:pt x="209021" y="94192"/>
                  <a:pt x="146050" y="69850"/>
                  <a:pt x="14605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EC423A38-62E1-8C23-02FE-D8C061EF3556}"/>
              </a:ext>
            </a:extLst>
          </p:cNvPr>
          <p:cNvSpPr/>
          <p:nvPr/>
        </p:nvSpPr>
        <p:spPr>
          <a:xfrm>
            <a:off x="3613934" y="-499083"/>
            <a:ext cx="1612851" cy="853666"/>
          </a:xfrm>
          <a:custGeom>
            <a:avLst/>
            <a:gdLst>
              <a:gd name="connsiteX0" fmla="*/ 1612693 w 1612851"/>
              <a:gd name="connsiteY0" fmla="*/ 665338 h 853666"/>
              <a:gd name="connsiteX1" fmla="*/ 1082757 w 1612851"/>
              <a:gd name="connsiteY1" fmla="*/ 208138 h 853666"/>
              <a:gd name="connsiteX2" fmla="*/ 1072366 w 1612851"/>
              <a:gd name="connsiteY2" fmla="*/ 270483 h 853666"/>
              <a:gd name="connsiteX3" fmla="*/ 771030 w 1612851"/>
              <a:gd name="connsiteY3" fmla="*/ 319 h 853666"/>
              <a:gd name="connsiteX4" fmla="*/ 1041193 w 1612851"/>
              <a:gd name="connsiteY4" fmla="*/ 332828 h 853666"/>
              <a:gd name="connsiteX5" fmla="*/ 583993 w 1612851"/>
              <a:gd name="connsiteY5" fmla="*/ 551038 h 853666"/>
              <a:gd name="connsiteX6" fmla="*/ 2102 w 1612851"/>
              <a:gd name="connsiteY6" fmla="*/ 852374 h 853666"/>
              <a:gd name="connsiteX7" fmla="*/ 802202 w 1612851"/>
              <a:gd name="connsiteY7" fmla="*/ 426347 h 853666"/>
              <a:gd name="connsiteX8" fmla="*/ 1134711 w 1612851"/>
              <a:gd name="connsiteY8" fmla="*/ 239310 h 853666"/>
              <a:gd name="connsiteX9" fmla="*/ 1612693 w 1612851"/>
              <a:gd name="connsiteY9" fmla="*/ 665338 h 85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851" h="853666">
                <a:moveTo>
                  <a:pt x="1612693" y="665338"/>
                </a:moveTo>
                <a:cubicBezTo>
                  <a:pt x="1604034" y="660143"/>
                  <a:pt x="1082757" y="208138"/>
                  <a:pt x="1082757" y="208138"/>
                </a:cubicBezTo>
                <a:cubicBezTo>
                  <a:pt x="992702" y="142329"/>
                  <a:pt x="1124320" y="305119"/>
                  <a:pt x="1072366" y="270483"/>
                </a:cubicBezTo>
                <a:cubicBezTo>
                  <a:pt x="1020412" y="235847"/>
                  <a:pt x="776225" y="-10072"/>
                  <a:pt x="771030" y="319"/>
                </a:cubicBezTo>
                <a:cubicBezTo>
                  <a:pt x="765835" y="10710"/>
                  <a:pt x="1072366" y="241042"/>
                  <a:pt x="1041193" y="332828"/>
                </a:cubicBezTo>
                <a:cubicBezTo>
                  <a:pt x="1010020" y="424614"/>
                  <a:pt x="757175" y="464447"/>
                  <a:pt x="583993" y="551038"/>
                </a:cubicBezTo>
                <a:cubicBezTo>
                  <a:pt x="410811" y="637629"/>
                  <a:pt x="-34266" y="873156"/>
                  <a:pt x="2102" y="852374"/>
                </a:cubicBezTo>
                <a:cubicBezTo>
                  <a:pt x="38470" y="831592"/>
                  <a:pt x="613434" y="528524"/>
                  <a:pt x="802202" y="426347"/>
                </a:cubicBezTo>
                <a:cubicBezTo>
                  <a:pt x="990970" y="324170"/>
                  <a:pt x="996166" y="196015"/>
                  <a:pt x="1134711" y="239310"/>
                </a:cubicBezTo>
                <a:cubicBezTo>
                  <a:pt x="1273256" y="282605"/>
                  <a:pt x="1621352" y="670533"/>
                  <a:pt x="1612693" y="665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F1C3386-71C2-3DE3-7FE6-2157BCB80829}"/>
              </a:ext>
            </a:extLst>
          </p:cNvPr>
          <p:cNvSpPr/>
          <p:nvPr/>
        </p:nvSpPr>
        <p:spPr>
          <a:xfrm>
            <a:off x="2940315" y="62951"/>
            <a:ext cx="2363969" cy="1287934"/>
          </a:xfrm>
          <a:custGeom>
            <a:avLst/>
            <a:gdLst>
              <a:gd name="connsiteX0" fmla="*/ 2359049 w 2363969"/>
              <a:gd name="connsiteY0" fmla="*/ 82522 h 1287934"/>
              <a:gd name="connsiteX1" fmla="*/ 1569340 w 2363969"/>
              <a:gd name="connsiteY1" fmla="*/ 9785 h 1287934"/>
              <a:gd name="connsiteX2" fmla="*/ 841976 w 2363969"/>
              <a:gd name="connsiteY2" fmla="*/ 342294 h 1287934"/>
              <a:gd name="connsiteX3" fmla="*/ 1039403 w 2363969"/>
              <a:gd name="connsiteY3" fmla="*/ 144867 h 1287934"/>
              <a:gd name="connsiteX4" fmla="*/ 654940 w 2363969"/>
              <a:gd name="connsiteY4" fmla="*/ 695585 h 1287934"/>
              <a:gd name="connsiteX5" fmla="*/ 405558 w 2363969"/>
              <a:gd name="connsiteY5" fmla="*/ 1287867 h 1287934"/>
              <a:gd name="connsiteX6" fmla="*/ 623767 w 2363969"/>
              <a:gd name="connsiteY6" fmla="*/ 737149 h 1287934"/>
              <a:gd name="connsiteX7" fmla="*/ 312 w 2363969"/>
              <a:gd name="connsiteY7" fmla="*/ 1090440 h 1287934"/>
              <a:gd name="connsiteX8" fmla="*/ 717285 w 2363969"/>
              <a:gd name="connsiteY8" fmla="*/ 612458 h 1287934"/>
              <a:gd name="connsiteX9" fmla="*/ 1174485 w 2363969"/>
              <a:gd name="connsiteY9" fmla="*/ 196822 h 1287934"/>
              <a:gd name="connsiteX10" fmla="*/ 1870676 w 2363969"/>
              <a:gd name="connsiteY10" fmla="*/ 20176 h 1287934"/>
              <a:gd name="connsiteX11" fmla="*/ 2359049 w 2363969"/>
              <a:gd name="connsiteY11" fmla="*/ 82522 h 12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3969" h="1287934">
                <a:moveTo>
                  <a:pt x="2359049" y="82522"/>
                </a:moveTo>
                <a:cubicBezTo>
                  <a:pt x="2308826" y="80790"/>
                  <a:pt x="1822185" y="-33510"/>
                  <a:pt x="1569340" y="9785"/>
                </a:cubicBezTo>
                <a:cubicBezTo>
                  <a:pt x="1316495" y="53080"/>
                  <a:pt x="930299" y="319780"/>
                  <a:pt x="841976" y="342294"/>
                </a:cubicBezTo>
                <a:cubicBezTo>
                  <a:pt x="753653" y="364808"/>
                  <a:pt x="1070576" y="85985"/>
                  <a:pt x="1039403" y="144867"/>
                </a:cubicBezTo>
                <a:cubicBezTo>
                  <a:pt x="1008230" y="203749"/>
                  <a:pt x="760581" y="505085"/>
                  <a:pt x="654940" y="695585"/>
                </a:cubicBezTo>
                <a:cubicBezTo>
                  <a:pt x="549299" y="886085"/>
                  <a:pt x="410754" y="1280940"/>
                  <a:pt x="405558" y="1287867"/>
                </a:cubicBezTo>
                <a:cubicBezTo>
                  <a:pt x="400362" y="1294794"/>
                  <a:pt x="691308" y="770053"/>
                  <a:pt x="623767" y="737149"/>
                </a:cubicBezTo>
                <a:cubicBezTo>
                  <a:pt x="556226" y="704245"/>
                  <a:pt x="-15274" y="1111222"/>
                  <a:pt x="312" y="1090440"/>
                </a:cubicBezTo>
                <a:cubicBezTo>
                  <a:pt x="15898" y="1069658"/>
                  <a:pt x="521590" y="761394"/>
                  <a:pt x="717285" y="612458"/>
                </a:cubicBezTo>
                <a:cubicBezTo>
                  <a:pt x="912980" y="463522"/>
                  <a:pt x="982253" y="295536"/>
                  <a:pt x="1174485" y="196822"/>
                </a:cubicBezTo>
                <a:cubicBezTo>
                  <a:pt x="1366717" y="98108"/>
                  <a:pt x="1678444" y="35762"/>
                  <a:pt x="1870676" y="20176"/>
                </a:cubicBezTo>
                <a:cubicBezTo>
                  <a:pt x="2062908" y="4590"/>
                  <a:pt x="2409272" y="84254"/>
                  <a:pt x="2359049" y="8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EBBDE9A7-4ABB-6F58-B41E-43C9850B0272}"/>
              </a:ext>
            </a:extLst>
          </p:cNvPr>
          <p:cNvSpPr/>
          <p:nvPr/>
        </p:nvSpPr>
        <p:spPr>
          <a:xfrm>
            <a:off x="3124318" y="473184"/>
            <a:ext cx="813915" cy="1563535"/>
          </a:xfrm>
          <a:custGeom>
            <a:avLst/>
            <a:gdLst>
              <a:gd name="connsiteX0" fmla="*/ 793055 w 813915"/>
              <a:gd name="connsiteY0" fmla="*/ 87925 h 1563535"/>
              <a:gd name="connsiteX1" fmla="*/ 138427 w 813915"/>
              <a:gd name="connsiteY1" fmla="*/ 1085452 h 1563535"/>
              <a:gd name="connsiteX2" fmla="*/ 3346 w 813915"/>
              <a:gd name="connsiteY2" fmla="*/ 1469916 h 1563535"/>
              <a:gd name="connsiteX3" fmla="*/ 211164 w 813915"/>
              <a:gd name="connsiteY3" fmla="*/ 1064671 h 1563535"/>
              <a:gd name="connsiteX4" fmla="*/ 564455 w 813915"/>
              <a:gd name="connsiteY4" fmla="*/ 4798 h 1563535"/>
              <a:gd name="connsiteX5" fmla="*/ 86473 w 813915"/>
              <a:gd name="connsiteY5" fmla="*/ 1532261 h 1563535"/>
              <a:gd name="connsiteX6" fmla="*/ 283900 w 813915"/>
              <a:gd name="connsiteY6" fmla="*/ 981543 h 1563535"/>
              <a:gd name="connsiteX7" fmla="*/ 616409 w 813915"/>
              <a:gd name="connsiteY7" fmla="*/ 347698 h 1563535"/>
              <a:gd name="connsiteX8" fmla="*/ 793055 w 813915"/>
              <a:gd name="connsiteY8" fmla="*/ 87925 h 15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15" h="1563535">
                <a:moveTo>
                  <a:pt x="793055" y="87925"/>
                </a:moveTo>
                <a:cubicBezTo>
                  <a:pt x="713391" y="210884"/>
                  <a:pt x="270045" y="855120"/>
                  <a:pt x="138427" y="1085452"/>
                </a:cubicBezTo>
                <a:cubicBezTo>
                  <a:pt x="6809" y="1315784"/>
                  <a:pt x="-8777" y="1473380"/>
                  <a:pt x="3346" y="1469916"/>
                </a:cubicBezTo>
                <a:cubicBezTo>
                  <a:pt x="15469" y="1466453"/>
                  <a:pt x="117646" y="1308857"/>
                  <a:pt x="211164" y="1064671"/>
                </a:cubicBezTo>
                <a:cubicBezTo>
                  <a:pt x="304682" y="820485"/>
                  <a:pt x="585237" y="-73134"/>
                  <a:pt x="564455" y="4798"/>
                </a:cubicBezTo>
                <a:cubicBezTo>
                  <a:pt x="543673" y="82730"/>
                  <a:pt x="133232" y="1369470"/>
                  <a:pt x="86473" y="1532261"/>
                </a:cubicBezTo>
                <a:cubicBezTo>
                  <a:pt x="39714" y="1695052"/>
                  <a:pt x="195577" y="1178970"/>
                  <a:pt x="283900" y="981543"/>
                </a:cubicBezTo>
                <a:cubicBezTo>
                  <a:pt x="372223" y="784116"/>
                  <a:pt x="528086" y="491439"/>
                  <a:pt x="616409" y="347698"/>
                </a:cubicBezTo>
                <a:cubicBezTo>
                  <a:pt x="704732" y="203957"/>
                  <a:pt x="872719" y="-35034"/>
                  <a:pt x="793055" y="87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E122CEE-9969-8B4F-8328-A3B137016713}"/>
              </a:ext>
            </a:extLst>
          </p:cNvPr>
          <p:cNvSpPr/>
          <p:nvPr/>
        </p:nvSpPr>
        <p:spPr>
          <a:xfrm>
            <a:off x="3799990" y="560913"/>
            <a:ext cx="314819" cy="1296275"/>
          </a:xfrm>
          <a:custGeom>
            <a:avLst/>
            <a:gdLst>
              <a:gd name="connsiteX0" fmla="*/ 314810 w 314819"/>
              <a:gd name="connsiteY0" fmla="*/ 196 h 1296275"/>
              <a:gd name="connsiteX1" fmla="*/ 34255 w 314819"/>
              <a:gd name="connsiteY1" fmla="*/ 810687 h 1296275"/>
              <a:gd name="connsiteX2" fmla="*/ 23865 w 314819"/>
              <a:gd name="connsiteY2" fmla="*/ 1288669 h 1296275"/>
              <a:gd name="connsiteX3" fmla="*/ 23865 w 314819"/>
              <a:gd name="connsiteY3" fmla="*/ 1028896 h 1296275"/>
              <a:gd name="connsiteX4" fmla="*/ 13474 w 314819"/>
              <a:gd name="connsiteY4" fmla="*/ 83323 h 1296275"/>
              <a:gd name="connsiteX5" fmla="*/ 23865 w 314819"/>
              <a:gd name="connsiteY5" fmla="*/ 727560 h 1296275"/>
              <a:gd name="connsiteX6" fmla="*/ 314810 w 314819"/>
              <a:gd name="connsiteY6" fmla="*/ 196 h 129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19" h="1296275">
                <a:moveTo>
                  <a:pt x="314810" y="196"/>
                </a:moveTo>
                <a:cubicBezTo>
                  <a:pt x="316542" y="14050"/>
                  <a:pt x="82746" y="595942"/>
                  <a:pt x="34255" y="810687"/>
                </a:cubicBezTo>
                <a:cubicBezTo>
                  <a:pt x="-14236" y="1025433"/>
                  <a:pt x="25597" y="1252301"/>
                  <a:pt x="23865" y="1288669"/>
                </a:cubicBezTo>
                <a:cubicBezTo>
                  <a:pt x="22133" y="1325037"/>
                  <a:pt x="25597" y="1229787"/>
                  <a:pt x="23865" y="1028896"/>
                </a:cubicBezTo>
                <a:cubicBezTo>
                  <a:pt x="22133" y="828005"/>
                  <a:pt x="13474" y="133546"/>
                  <a:pt x="13474" y="83323"/>
                </a:cubicBezTo>
                <a:cubicBezTo>
                  <a:pt x="13474" y="33100"/>
                  <a:pt x="-22894" y="744878"/>
                  <a:pt x="23865" y="727560"/>
                </a:cubicBezTo>
                <a:cubicBezTo>
                  <a:pt x="70624" y="710242"/>
                  <a:pt x="313078" y="-13658"/>
                  <a:pt x="31481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509723-6607-CCB3-A732-2F98CCB39F96}"/>
              </a:ext>
            </a:extLst>
          </p:cNvPr>
          <p:cNvSpPr/>
          <p:nvPr/>
        </p:nvSpPr>
        <p:spPr>
          <a:xfrm>
            <a:off x="2505088" y="2159563"/>
            <a:ext cx="976145" cy="2321018"/>
          </a:xfrm>
          <a:custGeom>
            <a:avLst/>
            <a:gdLst>
              <a:gd name="connsiteX0" fmla="*/ 975867 w 976145"/>
              <a:gd name="connsiteY0" fmla="*/ 1746 h 2321018"/>
              <a:gd name="connsiteX1" fmla="*/ 206939 w 976145"/>
              <a:gd name="connsiteY1" fmla="*/ 1601946 h 2321018"/>
              <a:gd name="connsiteX2" fmla="*/ 9512 w 976145"/>
              <a:gd name="connsiteY2" fmla="*/ 2308528 h 2321018"/>
              <a:gd name="connsiteX3" fmla="*/ 82248 w 976145"/>
              <a:gd name="connsiteY3" fmla="*/ 1924064 h 2321018"/>
              <a:gd name="connsiteX4" fmla="*/ 518667 w 976145"/>
              <a:gd name="connsiteY4" fmla="*/ 386210 h 2321018"/>
              <a:gd name="connsiteX5" fmla="*/ 113421 w 976145"/>
              <a:gd name="connsiteY5" fmla="*/ 1778592 h 2321018"/>
              <a:gd name="connsiteX6" fmla="*/ 674530 w 976145"/>
              <a:gd name="connsiteY6" fmla="*/ 282301 h 2321018"/>
              <a:gd name="connsiteX7" fmla="*/ 300457 w 976145"/>
              <a:gd name="connsiteY7" fmla="*/ 1269437 h 2321018"/>
              <a:gd name="connsiteX8" fmla="*/ 975867 w 976145"/>
              <a:gd name="connsiteY8" fmla="*/ 1746 h 232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145" h="2321018">
                <a:moveTo>
                  <a:pt x="975867" y="1746"/>
                </a:moveTo>
                <a:cubicBezTo>
                  <a:pt x="960281" y="57164"/>
                  <a:pt x="367998" y="1217482"/>
                  <a:pt x="206939" y="1601946"/>
                </a:cubicBezTo>
                <a:cubicBezTo>
                  <a:pt x="45880" y="1986410"/>
                  <a:pt x="30294" y="2254842"/>
                  <a:pt x="9512" y="2308528"/>
                </a:cubicBezTo>
                <a:cubicBezTo>
                  <a:pt x="-11270" y="2362214"/>
                  <a:pt x="-2611" y="2244450"/>
                  <a:pt x="82248" y="1924064"/>
                </a:cubicBezTo>
                <a:cubicBezTo>
                  <a:pt x="167107" y="1603678"/>
                  <a:pt x="513472" y="410455"/>
                  <a:pt x="518667" y="386210"/>
                </a:cubicBezTo>
                <a:cubicBezTo>
                  <a:pt x="523862" y="361965"/>
                  <a:pt x="87444" y="1795910"/>
                  <a:pt x="113421" y="1778592"/>
                </a:cubicBezTo>
                <a:cubicBezTo>
                  <a:pt x="139398" y="1761274"/>
                  <a:pt x="643357" y="367160"/>
                  <a:pt x="674530" y="282301"/>
                </a:cubicBezTo>
                <a:cubicBezTo>
                  <a:pt x="705703" y="197442"/>
                  <a:pt x="251966" y="1311001"/>
                  <a:pt x="300457" y="1269437"/>
                </a:cubicBezTo>
                <a:cubicBezTo>
                  <a:pt x="348948" y="1227873"/>
                  <a:pt x="991453" y="-53672"/>
                  <a:pt x="975867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829021A-6CC6-9CB3-185B-5365A9EA8F3C}"/>
              </a:ext>
            </a:extLst>
          </p:cNvPr>
          <p:cNvSpPr/>
          <p:nvPr/>
        </p:nvSpPr>
        <p:spPr>
          <a:xfrm>
            <a:off x="1783885" y="1752156"/>
            <a:ext cx="1396284" cy="1458850"/>
          </a:xfrm>
          <a:custGeom>
            <a:avLst/>
            <a:gdLst>
              <a:gd name="connsiteX0" fmla="*/ 1395733 w 1396284"/>
              <a:gd name="connsiteY0" fmla="*/ 3908 h 1458850"/>
              <a:gd name="connsiteX1" fmla="*/ 751497 w 1396284"/>
              <a:gd name="connsiteY1" fmla="*/ 377980 h 1458850"/>
              <a:gd name="connsiteX2" fmla="*/ 3351 w 1396284"/>
              <a:gd name="connsiteY2" fmla="*/ 1063780 h 1458850"/>
              <a:gd name="connsiteX3" fmla="*/ 491724 w 1396284"/>
              <a:gd name="connsiteY3" fmla="*/ 606580 h 1458850"/>
              <a:gd name="connsiteX4" fmla="*/ 865797 w 1396284"/>
              <a:gd name="connsiteY4" fmla="*/ 274071 h 1458850"/>
              <a:gd name="connsiteX5" fmla="*/ 564460 w 1396284"/>
              <a:gd name="connsiteY5" fmla="*/ 731271 h 1458850"/>
              <a:gd name="connsiteX6" fmla="*/ 418988 w 1396284"/>
              <a:gd name="connsiteY6" fmla="*/ 845571 h 1458850"/>
              <a:gd name="connsiteX7" fmla="*/ 356642 w 1396284"/>
              <a:gd name="connsiteY7" fmla="*/ 1458635 h 1458850"/>
              <a:gd name="connsiteX8" fmla="*/ 543679 w 1396284"/>
              <a:gd name="connsiteY8" fmla="*/ 772835 h 1458850"/>
              <a:gd name="connsiteX9" fmla="*/ 346251 w 1396284"/>
              <a:gd name="connsiteY9" fmla="*/ 1333944 h 1458850"/>
              <a:gd name="connsiteX10" fmla="*/ 429379 w 1396284"/>
              <a:gd name="connsiteY10" fmla="*/ 1001435 h 1458850"/>
              <a:gd name="connsiteX11" fmla="*/ 855406 w 1396284"/>
              <a:gd name="connsiteY11" fmla="*/ 232508 h 1458850"/>
              <a:gd name="connsiteX12" fmla="*/ 1395733 w 1396284"/>
              <a:gd name="connsiteY12" fmla="*/ 3908 h 14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6284" h="1458850">
                <a:moveTo>
                  <a:pt x="1395733" y="3908"/>
                </a:moveTo>
                <a:cubicBezTo>
                  <a:pt x="1378415" y="28153"/>
                  <a:pt x="983561" y="201335"/>
                  <a:pt x="751497" y="377980"/>
                </a:cubicBezTo>
                <a:cubicBezTo>
                  <a:pt x="519433" y="554625"/>
                  <a:pt x="46646" y="1025680"/>
                  <a:pt x="3351" y="1063780"/>
                </a:cubicBezTo>
                <a:cubicBezTo>
                  <a:pt x="-39945" y="1101880"/>
                  <a:pt x="347983" y="738198"/>
                  <a:pt x="491724" y="606580"/>
                </a:cubicBezTo>
                <a:cubicBezTo>
                  <a:pt x="635465" y="474962"/>
                  <a:pt x="853674" y="253289"/>
                  <a:pt x="865797" y="274071"/>
                </a:cubicBezTo>
                <a:cubicBezTo>
                  <a:pt x="877920" y="294853"/>
                  <a:pt x="638928" y="636021"/>
                  <a:pt x="564460" y="731271"/>
                </a:cubicBezTo>
                <a:cubicBezTo>
                  <a:pt x="489992" y="826521"/>
                  <a:pt x="453624" y="724344"/>
                  <a:pt x="418988" y="845571"/>
                </a:cubicBezTo>
                <a:cubicBezTo>
                  <a:pt x="384352" y="966798"/>
                  <a:pt x="335860" y="1470758"/>
                  <a:pt x="356642" y="1458635"/>
                </a:cubicBezTo>
                <a:cubicBezTo>
                  <a:pt x="377424" y="1446512"/>
                  <a:pt x="545411" y="793617"/>
                  <a:pt x="543679" y="772835"/>
                </a:cubicBezTo>
                <a:cubicBezTo>
                  <a:pt x="541947" y="752053"/>
                  <a:pt x="365301" y="1295844"/>
                  <a:pt x="346251" y="1333944"/>
                </a:cubicBezTo>
                <a:cubicBezTo>
                  <a:pt x="327201" y="1372044"/>
                  <a:pt x="344520" y="1185008"/>
                  <a:pt x="429379" y="1001435"/>
                </a:cubicBezTo>
                <a:cubicBezTo>
                  <a:pt x="514238" y="817862"/>
                  <a:pt x="692615" y="395299"/>
                  <a:pt x="855406" y="232508"/>
                </a:cubicBezTo>
                <a:cubicBezTo>
                  <a:pt x="1018197" y="69717"/>
                  <a:pt x="1413051" y="-20337"/>
                  <a:pt x="1395733" y="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4B14EEF-1BC6-8305-28E0-9D7362ADADFF}"/>
              </a:ext>
            </a:extLst>
          </p:cNvPr>
          <p:cNvSpPr/>
          <p:nvPr/>
        </p:nvSpPr>
        <p:spPr>
          <a:xfrm>
            <a:off x="2048794" y="2564529"/>
            <a:ext cx="390085" cy="1485716"/>
          </a:xfrm>
          <a:custGeom>
            <a:avLst/>
            <a:gdLst>
              <a:gd name="connsiteX0" fmla="*/ 18997 w 390085"/>
              <a:gd name="connsiteY0" fmla="*/ 43589 h 1485716"/>
              <a:gd name="connsiteX1" fmla="*/ 372288 w 390085"/>
              <a:gd name="connsiteY1" fmla="*/ 1394407 h 1485716"/>
              <a:gd name="connsiteX2" fmla="*/ 309942 w 390085"/>
              <a:gd name="connsiteY2" fmla="*/ 1259326 h 1485716"/>
              <a:gd name="connsiteX3" fmla="*/ 70951 w 390085"/>
              <a:gd name="connsiteY3" fmla="*/ 417662 h 1485716"/>
              <a:gd name="connsiteX4" fmla="*/ 18997 w 390085"/>
              <a:gd name="connsiteY4" fmla="*/ 43589 h 14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85" h="1485716">
                <a:moveTo>
                  <a:pt x="18997" y="43589"/>
                </a:moveTo>
                <a:cubicBezTo>
                  <a:pt x="69220" y="206380"/>
                  <a:pt x="323797" y="1191784"/>
                  <a:pt x="372288" y="1394407"/>
                </a:cubicBezTo>
                <a:cubicBezTo>
                  <a:pt x="420779" y="1597030"/>
                  <a:pt x="360165" y="1422117"/>
                  <a:pt x="309942" y="1259326"/>
                </a:cubicBezTo>
                <a:cubicBezTo>
                  <a:pt x="259719" y="1096535"/>
                  <a:pt x="112515" y="623749"/>
                  <a:pt x="70951" y="417662"/>
                </a:cubicBezTo>
                <a:cubicBezTo>
                  <a:pt x="29388" y="211576"/>
                  <a:pt x="-31226" y="-119202"/>
                  <a:pt x="18997" y="43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C7BDA48-17A6-F358-7E14-5A33ED7A0041}"/>
              </a:ext>
            </a:extLst>
          </p:cNvPr>
          <p:cNvSpPr/>
          <p:nvPr/>
        </p:nvSpPr>
        <p:spPr>
          <a:xfrm>
            <a:off x="2360775" y="1836176"/>
            <a:ext cx="815888" cy="2969444"/>
          </a:xfrm>
          <a:custGeom>
            <a:avLst/>
            <a:gdLst>
              <a:gd name="connsiteX0" fmla="*/ 798061 w 815888"/>
              <a:gd name="connsiteY0" fmla="*/ 86142 h 2969444"/>
              <a:gd name="connsiteX1" fmla="*/ 164216 w 815888"/>
              <a:gd name="connsiteY1" fmla="*/ 1790251 h 2969444"/>
              <a:gd name="connsiteX2" fmla="*/ 299298 w 815888"/>
              <a:gd name="connsiteY2" fmla="*/ 1312269 h 2969444"/>
              <a:gd name="connsiteX3" fmla="*/ 29134 w 815888"/>
              <a:gd name="connsiteY3" fmla="*/ 2902079 h 2969444"/>
              <a:gd name="connsiteX4" fmla="*/ 70698 w 815888"/>
              <a:gd name="connsiteY4" fmla="*/ 2455269 h 2969444"/>
              <a:gd name="connsiteX5" fmla="*/ 590243 w 815888"/>
              <a:gd name="connsiteY5" fmla="*/ 480997 h 2969444"/>
              <a:gd name="connsiteX6" fmla="*/ 798061 w 815888"/>
              <a:gd name="connsiteY6" fmla="*/ 86142 h 2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888" h="2969444">
                <a:moveTo>
                  <a:pt x="798061" y="86142"/>
                </a:moveTo>
                <a:cubicBezTo>
                  <a:pt x="727056" y="304351"/>
                  <a:pt x="247343" y="1585897"/>
                  <a:pt x="164216" y="1790251"/>
                </a:cubicBezTo>
                <a:cubicBezTo>
                  <a:pt x="81089" y="1994606"/>
                  <a:pt x="321812" y="1126964"/>
                  <a:pt x="299298" y="1312269"/>
                </a:cubicBezTo>
                <a:cubicBezTo>
                  <a:pt x="276784" y="1497574"/>
                  <a:pt x="67234" y="2711579"/>
                  <a:pt x="29134" y="2902079"/>
                </a:cubicBezTo>
                <a:cubicBezTo>
                  <a:pt x="-8966" y="3092579"/>
                  <a:pt x="-22820" y="2858783"/>
                  <a:pt x="70698" y="2455269"/>
                </a:cubicBezTo>
                <a:cubicBezTo>
                  <a:pt x="164216" y="2051755"/>
                  <a:pt x="467284" y="874120"/>
                  <a:pt x="590243" y="480997"/>
                </a:cubicBezTo>
                <a:cubicBezTo>
                  <a:pt x="713202" y="87874"/>
                  <a:pt x="869066" y="-132067"/>
                  <a:pt x="798061" y="8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2BD5C97-AD29-7C12-596E-5D6A32B19515}"/>
              </a:ext>
            </a:extLst>
          </p:cNvPr>
          <p:cNvSpPr/>
          <p:nvPr/>
        </p:nvSpPr>
        <p:spPr>
          <a:xfrm>
            <a:off x="3835929" y="186863"/>
            <a:ext cx="1433886" cy="354885"/>
          </a:xfrm>
          <a:custGeom>
            <a:avLst/>
            <a:gdLst>
              <a:gd name="connsiteX0" fmla="*/ 1432262 w 1433886"/>
              <a:gd name="connsiteY0" fmla="*/ 176819 h 354885"/>
              <a:gd name="connsiteX1" fmla="*/ 1162098 w 1433886"/>
              <a:gd name="connsiteY1" fmla="*/ 62519 h 354885"/>
              <a:gd name="connsiteX2" fmla="*/ 788026 w 1433886"/>
              <a:gd name="connsiteY2" fmla="*/ 145646 h 354885"/>
              <a:gd name="connsiteX3" fmla="*/ 1130926 w 1433886"/>
              <a:gd name="connsiteY3" fmla="*/ 62519 h 354885"/>
              <a:gd name="connsiteX4" fmla="*/ 8707 w 1433886"/>
              <a:gd name="connsiteY4" fmla="*/ 353464 h 354885"/>
              <a:gd name="connsiteX5" fmla="*/ 632162 w 1433886"/>
              <a:gd name="connsiteY5" fmla="*/ 166428 h 354885"/>
              <a:gd name="connsiteX6" fmla="*/ 1037407 w 1433886"/>
              <a:gd name="connsiteY6" fmla="*/ 173 h 354885"/>
              <a:gd name="connsiteX7" fmla="*/ 1432262 w 1433886"/>
              <a:gd name="connsiteY7" fmla="*/ 176819 h 35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886" h="354885">
                <a:moveTo>
                  <a:pt x="1432262" y="176819"/>
                </a:moveTo>
                <a:cubicBezTo>
                  <a:pt x="1453044" y="187210"/>
                  <a:pt x="1269471" y="67714"/>
                  <a:pt x="1162098" y="62519"/>
                </a:cubicBezTo>
                <a:cubicBezTo>
                  <a:pt x="1054725" y="57324"/>
                  <a:pt x="793221" y="145646"/>
                  <a:pt x="788026" y="145646"/>
                </a:cubicBezTo>
                <a:cubicBezTo>
                  <a:pt x="782831" y="145646"/>
                  <a:pt x="1130926" y="62519"/>
                  <a:pt x="1130926" y="62519"/>
                </a:cubicBezTo>
                <a:lnTo>
                  <a:pt x="8707" y="353464"/>
                </a:lnTo>
                <a:cubicBezTo>
                  <a:pt x="-74420" y="370782"/>
                  <a:pt x="460712" y="225310"/>
                  <a:pt x="632162" y="166428"/>
                </a:cubicBezTo>
                <a:cubicBezTo>
                  <a:pt x="803612" y="107546"/>
                  <a:pt x="905789" y="-5022"/>
                  <a:pt x="1037407" y="173"/>
                </a:cubicBezTo>
                <a:cubicBezTo>
                  <a:pt x="1169025" y="5368"/>
                  <a:pt x="1411480" y="166428"/>
                  <a:pt x="1432262" y="17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9AF7B92-F0A9-E064-16B8-627529FDB7F2}"/>
              </a:ext>
            </a:extLst>
          </p:cNvPr>
          <p:cNvSpPr/>
          <p:nvPr/>
        </p:nvSpPr>
        <p:spPr>
          <a:xfrm>
            <a:off x="4964481" y="-187451"/>
            <a:ext cx="815348" cy="624847"/>
          </a:xfrm>
          <a:custGeom>
            <a:avLst/>
            <a:gdLst>
              <a:gd name="connsiteX0" fmla="*/ 2374 w 815348"/>
              <a:gd name="connsiteY0" fmla="*/ 623869 h 624847"/>
              <a:gd name="connsiteX1" fmla="*/ 366055 w 815348"/>
              <a:gd name="connsiteY1" fmla="*/ 499178 h 624847"/>
              <a:gd name="connsiteX2" fmla="*/ 469964 w 815348"/>
              <a:gd name="connsiteY2" fmla="*/ 260187 h 624847"/>
              <a:gd name="connsiteX3" fmla="*/ 355664 w 815348"/>
              <a:gd name="connsiteY3" fmla="*/ 415 h 624847"/>
              <a:gd name="connsiteX4" fmla="*/ 480355 w 815348"/>
              <a:gd name="connsiteY4" fmla="*/ 322533 h 624847"/>
              <a:gd name="connsiteX5" fmla="*/ 521919 w 815348"/>
              <a:gd name="connsiteY5" fmla="*/ 114715 h 624847"/>
              <a:gd name="connsiteX6" fmla="*/ 812864 w 815348"/>
              <a:gd name="connsiteY6" fmla="*/ 613478 h 624847"/>
              <a:gd name="connsiteX7" fmla="*/ 657001 w 815348"/>
              <a:gd name="connsiteY7" fmla="*/ 301751 h 624847"/>
              <a:gd name="connsiteX8" fmla="*/ 563483 w 815348"/>
              <a:gd name="connsiteY8" fmla="*/ 436833 h 624847"/>
              <a:gd name="connsiteX9" fmla="*/ 2374 w 815348"/>
              <a:gd name="connsiteY9" fmla="*/ 623869 h 6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8" h="624847">
                <a:moveTo>
                  <a:pt x="2374" y="623869"/>
                </a:moveTo>
                <a:cubicBezTo>
                  <a:pt x="-30531" y="634260"/>
                  <a:pt x="288123" y="559792"/>
                  <a:pt x="366055" y="499178"/>
                </a:cubicBezTo>
                <a:cubicBezTo>
                  <a:pt x="443987" y="438564"/>
                  <a:pt x="471696" y="343314"/>
                  <a:pt x="469964" y="260187"/>
                </a:cubicBezTo>
                <a:cubicBezTo>
                  <a:pt x="468232" y="177060"/>
                  <a:pt x="353932" y="-9976"/>
                  <a:pt x="355664" y="415"/>
                </a:cubicBezTo>
                <a:cubicBezTo>
                  <a:pt x="357396" y="10806"/>
                  <a:pt x="452646" y="303483"/>
                  <a:pt x="480355" y="322533"/>
                </a:cubicBezTo>
                <a:cubicBezTo>
                  <a:pt x="508064" y="341583"/>
                  <a:pt x="466501" y="66224"/>
                  <a:pt x="521919" y="114715"/>
                </a:cubicBezTo>
                <a:cubicBezTo>
                  <a:pt x="577337" y="163206"/>
                  <a:pt x="790350" y="582305"/>
                  <a:pt x="812864" y="613478"/>
                </a:cubicBezTo>
                <a:cubicBezTo>
                  <a:pt x="835378" y="644651"/>
                  <a:pt x="698565" y="331192"/>
                  <a:pt x="657001" y="301751"/>
                </a:cubicBezTo>
                <a:cubicBezTo>
                  <a:pt x="615437" y="272310"/>
                  <a:pt x="669124" y="384878"/>
                  <a:pt x="563483" y="436833"/>
                </a:cubicBezTo>
                <a:cubicBezTo>
                  <a:pt x="457842" y="488787"/>
                  <a:pt x="35279" y="613478"/>
                  <a:pt x="2374" y="62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2037087-72AD-CC55-A8F1-A63806AD9455}"/>
              </a:ext>
            </a:extLst>
          </p:cNvPr>
          <p:cNvSpPr/>
          <p:nvPr/>
        </p:nvSpPr>
        <p:spPr>
          <a:xfrm>
            <a:off x="5070311" y="121663"/>
            <a:ext cx="1310199" cy="959214"/>
          </a:xfrm>
          <a:custGeom>
            <a:avLst/>
            <a:gdLst>
              <a:gd name="connsiteX0" fmla="*/ 453 w 1310199"/>
              <a:gd name="connsiteY0" fmla="*/ 3028 h 959214"/>
              <a:gd name="connsiteX1" fmla="*/ 717425 w 1310199"/>
              <a:gd name="connsiteY1" fmla="*/ 345928 h 959214"/>
              <a:gd name="connsiteX2" fmla="*/ 966807 w 1310199"/>
              <a:gd name="connsiteY2" fmla="*/ 761564 h 959214"/>
              <a:gd name="connsiteX3" fmla="*/ 842116 w 1310199"/>
              <a:gd name="connsiteY3" fmla="*/ 543355 h 959214"/>
              <a:gd name="connsiteX4" fmla="*/ 1309707 w 1310199"/>
              <a:gd name="connsiteY4" fmla="*/ 958992 h 959214"/>
              <a:gd name="connsiteX5" fmla="*/ 925244 w 1310199"/>
              <a:gd name="connsiteY5" fmla="*/ 595310 h 959214"/>
              <a:gd name="connsiteX6" fmla="*/ 613516 w 1310199"/>
              <a:gd name="connsiteY6" fmla="*/ 200455 h 959214"/>
              <a:gd name="connsiteX7" fmla="*/ 453 w 1310199"/>
              <a:gd name="connsiteY7" fmla="*/ 3028 h 9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199" h="959214">
                <a:moveTo>
                  <a:pt x="453" y="3028"/>
                </a:moveTo>
                <a:cubicBezTo>
                  <a:pt x="17771" y="27274"/>
                  <a:pt x="556366" y="219505"/>
                  <a:pt x="717425" y="345928"/>
                </a:cubicBezTo>
                <a:cubicBezTo>
                  <a:pt x="878484" y="472351"/>
                  <a:pt x="946025" y="728660"/>
                  <a:pt x="966807" y="761564"/>
                </a:cubicBezTo>
                <a:cubicBezTo>
                  <a:pt x="987589" y="794469"/>
                  <a:pt x="784966" y="510450"/>
                  <a:pt x="842116" y="543355"/>
                </a:cubicBezTo>
                <a:cubicBezTo>
                  <a:pt x="899266" y="576260"/>
                  <a:pt x="1295852" y="950333"/>
                  <a:pt x="1309707" y="958992"/>
                </a:cubicBezTo>
                <a:cubicBezTo>
                  <a:pt x="1323562" y="967651"/>
                  <a:pt x="1041276" y="721733"/>
                  <a:pt x="925244" y="595310"/>
                </a:cubicBezTo>
                <a:cubicBezTo>
                  <a:pt x="809212" y="468887"/>
                  <a:pt x="760720" y="295705"/>
                  <a:pt x="613516" y="200455"/>
                </a:cubicBezTo>
                <a:cubicBezTo>
                  <a:pt x="466312" y="105205"/>
                  <a:pt x="-16865" y="-21218"/>
                  <a:pt x="453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39297E8-3ADB-EE06-4965-CAF0B97AD527}"/>
              </a:ext>
            </a:extLst>
          </p:cNvPr>
          <p:cNvSpPr/>
          <p:nvPr/>
        </p:nvSpPr>
        <p:spPr>
          <a:xfrm>
            <a:off x="5185246" y="393684"/>
            <a:ext cx="915306" cy="708526"/>
          </a:xfrm>
          <a:custGeom>
            <a:avLst/>
            <a:gdLst>
              <a:gd name="connsiteX0" fmla="*/ 10209 w 915306"/>
              <a:gd name="connsiteY0" fmla="*/ 84298 h 708526"/>
              <a:gd name="connsiteX1" fmla="*/ 602490 w 915306"/>
              <a:gd name="connsiteY1" fmla="*/ 541498 h 708526"/>
              <a:gd name="connsiteX2" fmla="*/ 560927 w 915306"/>
              <a:gd name="connsiteY2" fmla="*/ 458371 h 708526"/>
              <a:gd name="connsiteX3" fmla="*/ 914218 w 915306"/>
              <a:gd name="connsiteY3" fmla="*/ 707752 h 708526"/>
              <a:gd name="connsiteX4" fmla="*/ 664836 w 915306"/>
              <a:gd name="connsiteY4" fmla="*/ 531107 h 708526"/>
              <a:gd name="connsiteX5" fmla="*/ 477799 w 915306"/>
              <a:gd name="connsiteY5" fmla="*/ 375243 h 708526"/>
              <a:gd name="connsiteX6" fmla="*/ 166072 w 915306"/>
              <a:gd name="connsiteY6" fmla="*/ 1171 h 708526"/>
              <a:gd name="connsiteX7" fmla="*/ 508972 w 915306"/>
              <a:gd name="connsiteY7" fmla="*/ 510325 h 708526"/>
              <a:gd name="connsiteX8" fmla="*/ 249199 w 915306"/>
              <a:gd name="connsiteY8" fmla="*/ 333680 h 708526"/>
              <a:gd name="connsiteX9" fmla="*/ 10209 w 915306"/>
              <a:gd name="connsiteY9" fmla="*/ 84298 h 7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306" h="708526">
                <a:moveTo>
                  <a:pt x="10209" y="84298"/>
                </a:moveTo>
                <a:cubicBezTo>
                  <a:pt x="69091" y="118934"/>
                  <a:pt x="510704" y="479152"/>
                  <a:pt x="602490" y="541498"/>
                </a:cubicBezTo>
                <a:cubicBezTo>
                  <a:pt x="694276" y="603844"/>
                  <a:pt x="508972" y="430662"/>
                  <a:pt x="560927" y="458371"/>
                </a:cubicBezTo>
                <a:cubicBezTo>
                  <a:pt x="612882" y="486080"/>
                  <a:pt x="914218" y="707752"/>
                  <a:pt x="914218" y="707752"/>
                </a:cubicBezTo>
                <a:cubicBezTo>
                  <a:pt x="931536" y="719875"/>
                  <a:pt x="737573" y="586525"/>
                  <a:pt x="664836" y="531107"/>
                </a:cubicBezTo>
                <a:cubicBezTo>
                  <a:pt x="592099" y="475689"/>
                  <a:pt x="560926" y="463566"/>
                  <a:pt x="477799" y="375243"/>
                </a:cubicBezTo>
                <a:cubicBezTo>
                  <a:pt x="394672" y="286920"/>
                  <a:pt x="160877" y="-21343"/>
                  <a:pt x="166072" y="1171"/>
                </a:cubicBezTo>
                <a:cubicBezTo>
                  <a:pt x="171267" y="23685"/>
                  <a:pt x="495118" y="454907"/>
                  <a:pt x="508972" y="510325"/>
                </a:cubicBezTo>
                <a:cubicBezTo>
                  <a:pt x="522827" y="565743"/>
                  <a:pt x="335790" y="401221"/>
                  <a:pt x="249199" y="333680"/>
                </a:cubicBezTo>
                <a:cubicBezTo>
                  <a:pt x="162608" y="266139"/>
                  <a:pt x="-48673" y="49662"/>
                  <a:pt x="10209" y="84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E4D4125A-CF47-0451-6A85-632BB645CFA1}"/>
              </a:ext>
            </a:extLst>
          </p:cNvPr>
          <p:cNvSpPr/>
          <p:nvPr/>
        </p:nvSpPr>
        <p:spPr>
          <a:xfrm>
            <a:off x="5526238" y="900152"/>
            <a:ext cx="698964" cy="776316"/>
          </a:xfrm>
          <a:custGeom>
            <a:avLst/>
            <a:gdLst>
              <a:gd name="connsiteX0" fmla="*/ 16689 w 698964"/>
              <a:gd name="connsiteY0" fmla="*/ 34199 h 776316"/>
              <a:gd name="connsiteX1" fmla="*/ 86515 w 698964"/>
              <a:gd name="connsiteY1" fmla="*/ 57474 h 776316"/>
              <a:gd name="connsiteX2" fmla="*/ 505477 w 698964"/>
              <a:gd name="connsiteY2" fmla="*/ 306856 h 776316"/>
              <a:gd name="connsiteX3" fmla="*/ 691682 w 698964"/>
              <a:gd name="connsiteY3" fmla="*/ 755743 h 776316"/>
              <a:gd name="connsiteX4" fmla="*/ 645131 w 698964"/>
              <a:gd name="connsiteY4" fmla="*/ 629390 h 776316"/>
              <a:gd name="connsiteX5" fmla="*/ 495502 w 698964"/>
              <a:gd name="connsiteY5" fmla="*/ 4273 h 776316"/>
              <a:gd name="connsiteX6" fmla="*/ 558678 w 698964"/>
              <a:gd name="connsiteY6" fmla="*/ 343432 h 776316"/>
              <a:gd name="connsiteX7" fmla="*/ 309297 w 698964"/>
              <a:gd name="connsiteY7" fmla="*/ 127301 h 776316"/>
              <a:gd name="connsiteX8" fmla="*/ 16689 w 698964"/>
              <a:gd name="connsiteY8" fmla="*/ 34199 h 77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64" h="776316">
                <a:moveTo>
                  <a:pt x="16689" y="34199"/>
                </a:moveTo>
                <a:cubicBezTo>
                  <a:pt x="-20441" y="22561"/>
                  <a:pt x="5050" y="12031"/>
                  <a:pt x="86515" y="57474"/>
                </a:cubicBezTo>
                <a:cubicBezTo>
                  <a:pt x="167980" y="102917"/>
                  <a:pt x="404616" y="190478"/>
                  <a:pt x="505477" y="306856"/>
                </a:cubicBezTo>
                <a:cubicBezTo>
                  <a:pt x="606338" y="423234"/>
                  <a:pt x="668406" y="701987"/>
                  <a:pt x="691682" y="755743"/>
                </a:cubicBezTo>
                <a:cubicBezTo>
                  <a:pt x="714958" y="809499"/>
                  <a:pt x="677828" y="754635"/>
                  <a:pt x="645131" y="629390"/>
                </a:cubicBezTo>
                <a:cubicBezTo>
                  <a:pt x="612434" y="504145"/>
                  <a:pt x="509911" y="51933"/>
                  <a:pt x="495502" y="4273"/>
                </a:cubicBezTo>
                <a:cubicBezTo>
                  <a:pt x="481093" y="-43387"/>
                  <a:pt x="589712" y="322927"/>
                  <a:pt x="558678" y="343432"/>
                </a:cubicBezTo>
                <a:cubicBezTo>
                  <a:pt x="527644" y="363937"/>
                  <a:pt x="396858" y="178286"/>
                  <a:pt x="309297" y="127301"/>
                </a:cubicBezTo>
                <a:cubicBezTo>
                  <a:pt x="221736" y="76316"/>
                  <a:pt x="53819" y="45837"/>
                  <a:pt x="16689" y="34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0DE9A6F-819A-1720-37A6-5AF879A8E952}"/>
              </a:ext>
            </a:extLst>
          </p:cNvPr>
          <p:cNvSpPr/>
          <p:nvPr/>
        </p:nvSpPr>
        <p:spPr>
          <a:xfrm>
            <a:off x="5494392" y="957371"/>
            <a:ext cx="897217" cy="1377604"/>
          </a:xfrm>
          <a:custGeom>
            <a:avLst/>
            <a:gdLst>
              <a:gd name="connsiteX0" fmla="*/ 15284 w 897217"/>
              <a:gd name="connsiteY0" fmla="*/ 16881 h 1377604"/>
              <a:gd name="connsiteX1" fmla="*/ 61835 w 897217"/>
              <a:gd name="connsiteY1" fmla="*/ 36831 h 1377604"/>
              <a:gd name="connsiteX2" fmla="*/ 437570 w 897217"/>
              <a:gd name="connsiteY2" fmla="*/ 405916 h 1377604"/>
              <a:gd name="connsiteX3" fmla="*/ 713553 w 897217"/>
              <a:gd name="connsiteY3" fmla="*/ 844828 h 1377604"/>
              <a:gd name="connsiteX4" fmla="*/ 710228 w 897217"/>
              <a:gd name="connsiteY4" fmla="*/ 818228 h 1377604"/>
              <a:gd name="connsiteX5" fmla="*/ 893108 w 897217"/>
              <a:gd name="connsiteY5" fmla="*/ 1360217 h 1377604"/>
              <a:gd name="connsiteX6" fmla="*/ 823281 w 897217"/>
              <a:gd name="connsiteY6" fmla="*/ 1190638 h 1377604"/>
              <a:gd name="connsiteX7" fmla="*/ 660351 w 897217"/>
              <a:gd name="connsiteY7" fmla="*/ 661948 h 1377604"/>
              <a:gd name="connsiteX8" fmla="*/ 530673 w 897217"/>
              <a:gd name="connsiteY8" fmla="*/ 296188 h 1377604"/>
              <a:gd name="connsiteX9" fmla="*/ 567249 w 897217"/>
              <a:gd name="connsiteY9" fmla="*/ 545570 h 1377604"/>
              <a:gd name="connsiteX10" fmla="*/ 341143 w 897217"/>
              <a:gd name="connsiteY10" fmla="*/ 223036 h 1377604"/>
              <a:gd name="connsiteX11" fmla="*/ 430920 w 897217"/>
              <a:gd name="connsiteY11" fmla="*/ 449142 h 1377604"/>
              <a:gd name="connsiteX12" fmla="*/ 234740 w 897217"/>
              <a:gd name="connsiteY12" fmla="*/ 199761 h 1377604"/>
              <a:gd name="connsiteX13" fmla="*/ 218114 w 897217"/>
              <a:gd name="connsiteY13" fmla="*/ 70082 h 1377604"/>
              <a:gd name="connsiteX14" fmla="*/ 15284 w 897217"/>
              <a:gd name="connsiteY14" fmla="*/ 16881 h 13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7217" h="1377604">
                <a:moveTo>
                  <a:pt x="15284" y="16881"/>
                </a:moveTo>
                <a:cubicBezTo>
                  <a:pt x="-10762" y="11339"/>
                  <a:pt x="-8546" y="-28008"/>
                  <a:pt x="61835" y="36831"/>
                </a:cubicBezTo>
                <a:cubicBezTo>
                  <a:pt x="132216" y="101670"/>
                  <a:pt x="328950" y="271250"/>
                  <a:pt x="437570" y="405916"/>
                </a:cubicBezTo>
                <a:cubicBezTo>
                  <a:pt x="546190" y="540582"/>
                  <a:pt x="668110" y="776109"/>
                  <a:pt x="713553" y="844828"/>
                </a:cubicBezTo>
                <a:cubicBezTo>
                  <a:pt x="758996" y="913547"/>
                  <a:pt x="680302" y="732330"/>
                  <a:pt x="710228" y="818228"/>
                </a:cubicBezTo>
                <a:cubicBezTo>
                  <a:pt x="740154" y="904126"/>
                  <a:pt x="874266" y="1298149"/>
                  <a:pt x="893108" y="1360217"/>
                </a:cubicBezTo>
                <a:cubicBezTo>
                  <a:pt x="911950" y="1422285"/>
                  <a:pt x="862074" y="1307016"/>
                  <a:pt x="823281" y="1190638"/>
                </a:cubicBezTo>
                <a:cubicBezTo>
                  <a:pt x="784488" y="1074260"/>
                  <a:pt x="709119" y="811023"/>
                  <a:pt x="660351" y="661948"/>
                </a:cubicBezTo>
                <a:cubicBezTo>
                  <a:pt x="611583" y="512873"/>
                  <a:pt x="546190" y="315584"/>
                  <a:pt x="530673" y="296188"/>
                </a:cubicBezTo>
                <a:cubicBezTo>
                  <a:pt x="515156" y="276792"/>
                  <a:pt x="598837" y="557762"/>
                  <a:pt x="567249" y="545570"/>
                </a:cubicBezTo>
                <a:cubicBezTo>
                  <a:pt x="535661" y="533378"/>
                  <a:pt x="363864" y="239107"/>
                  <a:pt x="341143" y="223036"/>
                </a:cubicBezTo>
                <a:cubicBezTo>
                  <a:pt x="318422" y="206965"/>
                  <a:pt x="448654" y="453021"/>
                  <a:pt x="430920" y="449142"/>
                </a:cubicBezTo>
                <a:cubicBezTo>
                  <a:pt x="413186" y="445263"/>
                  <a:pt x="270208" y="262938"/>
                  <a:pt x="234740" y="199761"/>
                </a:cubicBezTo>
                <a:cubicBezTo>
                  <a:pt x="199272" y="136584"/>
                  <a:pt x="249702" y="104995"/>
                  <a:pt x="218114" y="70082"/>
                </a:cubicBezTo>
                <a:cubicBezTo>
                  <a:pt x="186526" y="35169"/>
                  <a:pt x="41330" y="22423"/>
                  <a:pt x="15284" y="16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BF12304-7FC1-3F0B-0813-C01312164E4D}"/>
              </a:ext>
            </a:extLst>
          </p:cNvPr>
          <p:cNvSpPr/>
          <p:nvPr/>
        </p:nvSpPr>
        <p:spPr>
          <a:xfrm>
            <a:off x="5690378" y="1215362"/>
            <a:ext cx="451214" cy="507045"/>
          </a:xfrm>
          <a:custGeom>
            <a:avLst/>
            <a:gdLst>
              <a:gd name="connsiteX0" fmla="*/ 2178 w 451214"/>
              <a:gd name="connsiteY0" fmla="*/ 4946 h 507045"/>
              <a:gd name="connsiteX1" fmla="*/ 268185 w 451214"/>
              <a:gd name="connsiteY1" fmla="*/ 364056 h 507045"/>
              <a:gd name="connsiteX2" fmla="*/ 254885 w 451214"/>
              <a:gd name="connsiteY2" fmla="*/ 284254 h 507045"/>
              <a:gd name="connsiteX3" fmla="*/ 451065 w 451214"/>
              <a:gd name="connsiteY3" fmla="*/ 507035 h 507045"/>
              <a:gd name="connsiteX4" fmla="*/ 284810 w 451214"/>
              <a:gd name="connsiteY4" fmla="*/ 274279 h 507045"/>
              <a:gd name="connsiteX5" fmla="*/ 148482 w 451214"/>
              <a:gd name="connsiteY5" fmla="*/ 161226 h 507045"/>
              <a:gd name="connsiteX6" fmla="*/ 2178 w 451214"/>
              <a:gd name="connsiteY6" fmla="*/ 4946 h 5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14" h="507045">
                <a:moveTo>
                  <a:pt x="2178" y="4946"/>
                </a:moveTo>
                <a:cubicBezTo>
                  <a:pt x="22128" y="38751"/>
                  <a:pt x="226067" y="317505"/>
                  <a:pt x="268185" y="364056"/>
                </a:cubicBezTo>
                <a:cubicBezTo>
                  <a:pt x="310303" y="410607"/>
                  <a:pt x="224405" y="260424"/>
                  <a:pt x="254885" y="284254"/>
                </a:cubicBezTo>
                <a:cubicBezTo>
                  <a:pt x="285365" y="308084"/>
                  <a:pt x="446078" y="508697"/>
                  <a:pt x="451065" y="507035"/>
                </a:cubicBezTo>
                <a:cubicBezTo>
                  <a:pt x="456052" y="505373"/>
                  <a:pt x="335240" y="331914"/>
                  <a:pt x="284810" y="274279"/>
                </a:cubicBezTo>
                <a:cubicBezTo>
                  <a:pt x="234380" y="216644"/>
                  <a:pt x="192262" y="202236"/>
                  <a:pt x="148482" y="161226"/>
                </a:cubicBezTo>
                <a:cubicBezTo>
                  <a:pt x="104702" y="120217"/>
                  <a:pt x="-17772" y="-28859"/>
                  <a:pt x="2178" y="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F669CE1-B673-5C85-C7A0-C9409E80E80C}"/>
              </a:ext>
            </a:extLst>
          </p:cNvPr>
          <p:cNvSpPr/>
          <p:nvPr/>
        </p:nvSpPr>
        <p:spPr>
          <a:xfrm>
            <a:off x="6114645" y="1854713"/>
            <a:ext cx="166057" cy="1302738"/>
          </a:xfrm>
          <a:custGeom>
            <a:avLst/>
            <a:gdLst>
              <a:gd name="connsiteX0" fmla="*/ 197 w 166057"/>
              <a:gd name="connsiteY0" fmla="*/ 688 h 1302738"/>
              <a:gd name="connsiteX1" fmla="*/ 136526 w 166057"/>
              <a:gd name="connsiteY1" fmla="*/ 575928 h 1302738"/>
              <a:gd name="connsiteX2" fmla="*/ 129876 w 166057"/>
              <a:gd name="connsiteY2" fmla="*/ 1028141 h 1302738"/>
              <a:gd name="connsiteX3" fmla="*/ 146501 w 166057"/>
              <a:gd name="connsiteY3" fmla="*/ 1300798 h 1302738"/>
              <a:gd name="connsiteX4" fmla="*/ 113250 w 166057"/>
              <a:gd name="connsiteY4" fmla="*/ 1117918 h 1302738"/>
              <a:gd name="connsiteX5" fmla="*/ 163127 w 166057"/>
              <a:gd name="connsiteY5" fmla="*/ 549328 h 1302738"/>
              <a:gd name="connsiteX6" fmla="*/ 159802 w 166057"/>
              <a:gd name="connsiteY6" fmla="*/ 386398 h 1302738"/>
              <a:gd name="connsiteX7" fmla="*/ 156476 w 166057"/>
              <a:gd name="connsiteY7" fmla="*/ 575928 h 1302738"/>
              <a:gd name="connsiteX8" fmla="*/ 119900 w 166057"/>
              <a:gd name="connsiteY8" fmla="*/ 23963 h 1302738"/>
              <a:gd name="connsiteX9" fmla="*/ 106600 w 166057"/>
              <a:gd name="connsiteY9" fmla="*/ 449575 h 1302738"/>
              <a:gd name="connsiteX10" fmla="*/ 197 w 166057"/>
              <a:gd name="connsiteY10" fmla="*/ 688 h 13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057" h="1302738">
                <a:moveTo>
                  <a:pt x="197" y="688"/>
                </a:moveTo>
                <a:cubicBezTo>
                  <a:pt x="5185" y="21747"/>
                  <a:pt x="114913" y="404686"/>
                  <a:pt x="136526" y="575928"/>
                </a:cubicBezTo>
                <a:cubicBezTo>
                  <a:pt x="158139" y="747170"/>
                  <a:pt x="128214" y="907329"/>
                  <a:pt x="129876" y="1028141"/>
                </a:cubicBezTo>
                <a:cubicBezTo>
                  <a:pt x="131539" y="1148953"/>
                  <a:pt x="149272" y="1285835"/>
                  <a:pt x="146501" y="1300798"/>
                </a:cubicBezTo>
                <a:cubicBezTo>
                  <a:pt x="143730" y="1315761"/>
                  <a:pt x="110479" y="1243163"/>
                  <a:pt x="113250" y="1117918"/>
                </a:cubicBezTo>
                <a:cubicBezTo>
                  <a:pt x="116021" y="992673"/>
                  <a:pt x="155368" y="671248"/>
                  <a:pt x="163127" y="549328"/>
                </a:cubicBezTo>
                <a:cubicBezTo>
                  <a:pt x="170886" y="427408"/>
                  <a:pt x="160911" y="381965"/>
                  <a:pt x="159802" y="386398"/>
                </a:cubicBezTo>
                <a:cubicBezTo>
                  <a:pt x="158694" y="390831"/>
                  <a:pt x="163126" y="636334"/>
                  <a:pt x="156476" y="575928"/>
                </a:cubicBezTo>
                <a:cubicBezTo>
                  <a:pt x="149826" y="515522"/>
                  <a:pt x="128213" y="45022"/>
                  <a:pt x="119900" y="23963"/>
                </a:cubicBezTo>
                <a:cubicBezTo>
                  <a:pt x="111587" y="2904"/>
                  <a:pt x="127104" y="450683"/>
                  <a:pt x="106600" y="449575"/>
                </a:cubicBezTo>
                <a:cubicBezTo>
                  <a:pt x="86096" y="448467"/>
                  <a:pt x="-4791" y="-20371"/>
                  <a:pt x="197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833FA2B-3E1B-454F-CA06-90F0EFCAA7C3}"/>
              </a:ext>
            </a:extLst>
          </p:cNvPr>
          <p:cNvSpPr/>
          <p:nvPr/>
        </p:nvSpPr>
        <p:spPr>
          <a:xfrm>
            <a:off x="5907872" y="1966695"/>
            <a:ext cx="170901" cy="1374034"/>
          </a:xfrm>
          <a:custGeom>
            <a:avLst/>
            <a:gdLst>
              <a:gd name="connsiteX0" fmla="*/ 170394 w 170901"/>
              <a:gd name="connsiteY0" fmla="*/ 8409 h 1374034"/>
              <a:gd name="connsiteX1" fmla="*/ 47366 w 170901"/>
              <a:gd name="connsiteY1" fmla="*/ 886233 h 1374034"/>
              <a:gd name="connsiteX2" fmla="*/ 47366 w 170901"/>
              <a:gd name="connsiteY2" fmla="*/ 1351746 h 1374034"/>
              <a:gd name="connsiteX3" fmla="*/ 47366 w 170901"/>
              <a:gd name="connsiteY3" fmla="*/ 1212092 h 1374034"/>
              <a:gd name="connsiteX4" fmla="*/ 44041 w 170901"/>
              <a:gd name="connsiteY4" fmla="*/ 453971 h 1374034"/>
              <a:gd name="connsiteX5" fmla="*/ 815 w 170901"/>
              <a:gd name="connsiteY5" fmla="*/ 1245343 h 1374034"/>
              <a:gd name="connsiteX6" fmla="*/ 87267 w 170901"/>
              <a:gd name="connsiteY6" fmla="*/ 487222 h 1374034"/>
              <a:gd name="connsiteX7" fmla="*/ 170394 w 170901"/>
              <a:gd name="connsiteY7" fmla="*/ 8409 h 13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01" h="1374034">
                <a:moveTo>
                  <a:pt x="170394" y="8409"/>
                </a:moveTo>
                <a:cubicBezTo>
                  <a:pt x="163744" y="74911"/>
                  <a:pt x="67871" y="662344"/>
                  <a:pt x="47366" y="886233"/>
                </a:cubicBezTo>
                <a:cubicBezTo>
                  <a:pt x="26861" y="1110122"/>
                  <a:pt x="47366" y="1351746"/>
                  <a:pt x="47366" y="1351746"/>
                </a:cubicBezTo>
                <a:cubicBezTo>
                  <a:pt x="47366" y="1406056"/>
                  <a:pt x="47920" y="1361721"/>
                  <a:pt x="47366" y="1212092"/>
                </a:cubicBezTo>
                <a:cubicBezTo>
                  <a:pt x="46812" y="1062463"/>
                  <a:pt x="51799" y="448429"/>
                  <a:pt x="44041" y="453971"/>
                </a:cubicBezTo>
                <a:cubicBezTo>
                  <a:pt x="36282" y="459513"/>
                  <a:pt x="-6389" y="1239801"/>
                  <a:pt x="815" y="1245343"/>
                </a:cubicBezTo>
                <a:cubicBezTo>
                  <a:pt x="8019" y="1250885"/>
                  <a:pt x="57895" y="688944"/>
                  <a:pt x="87267" y="487222"/>
                </a:cubicBezTo>
                <a:cubicBezTo>
                  <a:pt x="116638" y="285500"/>
                  <a:pt x="177044" y="-58093"/>
                  <a:pt x="170394" y="8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72497B4-7AA1-935F-DDF0-EF3E3F38FD56}"/>
              </a:ext>
            </a:extLst>
          </p:cNvPr>
          <p:cNvSpPr/>
          <p:nvPr/>
        </p:nvSpPr>
        <p:spPr>
          <a:xfrm>
            <a:off x="4762149" y="275307"/>
            <a:ext cx="573420" cy="1096163"/>
          </a:xfrm>
          <a:custGeom>
            <a:avLst/>
            <a:gdLst>
              <a:gd name="connsiteX0" fmla="*/ 2706 w 573420"/>
              <a:gd name="connsiteY0" fmla="*/ 7326 h 1096163"/>
              <a:gd name="connsiteX1" fmla="*/ 395067 w 573420"/>
              <a:gd name="connsiteY1" fmla="*/ 878500 h 1096163"/>
              <a:gd name="connsiteX2" fmla="*/ 401717 w 573420"/>
              <a:gd name="connsiteY2" fmla="*/ 851899 h 1096163"/>
              <a:gd name="connsiteX3" fmla="*/ 571297 w 573420"/>
              <a:gd name="connsiteY3" fmla="*/ 1094630 h 1096163"/>
              <a:gd name="connsiteX4" fmla="*/ 501470 w 573420"/>
              <a:gd name="connsiteY4" fmla="*/ 961627 h 1096163"/>
              <a:gd name="connsiteX5" fmla="*/ 275364 w 573420"/>
              <a:gd name="connsiteY5" fmla="*/ 526040 h 1096163"/>
              <a:gd name="connsiteX6" fmla="*/ 125735 w 573420"/>
              <a:gd name="connsiteY6" fmla="*/ 130354 h 1096163"/>
              <a:gd name="connsiteX7" fmla="*/ 215512 w 573420"/>
              <a:gd name="connsiteY7" fmla="*/ 442913 h 1096163"/>
              <a:gd name="connsiteX8" fmla="*/ 2706 w 573420"/>
              <a:gd name="connsiteY8" fmla="*/ 7326 h 10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20" h="1096163">
                <a:moveTo>
                  <a:pt x="2706" y="7326"/>
                </a:moveTo>
                <a:cubicBezTo>
                  <a:pt x="32632" y="79924"/>
                  <a:pt x="328565" y="737738"/>
                  <a:pt x="395067" y="878500"/>
                </a:cubicBezTo>
                <a:cubicBezTo>
                  <a:pt x="461569" y="1019262"/>
                  <a:pt x="372345" y="815877"/>
                  <a:pt x="401717" y="851899"/>
                </a:cubicBezTo>
                <a:cubicBezTo>
                  <a:pt x="431089" y="887921"/>
                  <a:pt x="554671" y="1076342"/>
                  <a:pt x="571297" y="1094630"/>
                </a:cubicBezTo>
                <a:cubicBezTo>
                  <a:pt x="587923" y="1112918"/>
                  <a:pt x="501470" y="961627"/>
                  <a:pt x="501470" y="961627"/>
                </a:cubicBezTo>
                <a:cubicBezTo>
                  <a:pt x="452148" y="866862"/>
                  <a:pt x="337987" y="664586"/>
                  <a:pt x="275364" y="526040"/>
                </a:cubicBezTo>
                <a:cubicBezTo>
                  <a:pt x="212741" y="387494"/>
                  <a:pt x="135710" y="144208"/>
                  <a:pt x="125735" y="130354"/>
                </a:cubicBezTo>
                <a:cubicBezTo>
                  <a:pt x="115760" y="116500"/>
                  <a:pt x="230475" y="460647"/>
                  <a:pt x="215512" y="442913"/>
                </a:cubicBezTo>
                <a:cubicBezTo>
                  <a:pt x="200549" y="425179"/>
                  <a:pt x="-27220" y="-65272"/>
                  <a:pt x="2706" y="7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7409232-2498-37E8-AAAB-58B08630312F}"/>
              </a:ext>
            </a:extLst>
          </p:cNvPr>
          <p:cNvSpPr/>
          <p:nvPr/>
        </p:nvSpPr>
        <p:spPr>
          <a:xfrm>
            <a:off x="4114927" y="358139"/>
            <a:ext cx="969142" cy="703332"/>
          </a:xfrm>
          <a:custGeom>
            <a:avLst/>
            <a:gdLst>
              <a:gd name="connsiteX0" fmla="*/ 969137 w 969142"/>
              <a:gd name="connsiteY0" fmla="*/ 971 h 703332"/>
              <a:gd name="connsiteX1" fmla="*/ 201041 w 969142"/>
              <a:gd name="connsiteY1" fmla="*/ 446533 h 703332"/>
              <a:gd name="connsiteX2" fmla="*/ 437122 w 969142"/>
              <a:gd name="connsiteY2" fmla="*/ 283604 h 703332"/>
              <a:gd name="connsiteX3" fmla="*/ 1536 w 969142"/>
              <a:gd name="connsiteY3" fmla="*/ 702565 h 703332"/>
              <a:gd name="connsiteX4" fmla="*/ 620002 w 969142"/>
              <a:gd name="connsiteY4" fmla="*/ 160575 h 703332"/>
              <a:gd name="connsiteX5" fmla="*/ 61387 w 969142"/>
              <a:gd name="connsiteY5" fmla="*/ 499734 h 703332"/>
              <a:gd name="connsiteX6" fmla="*/ 600052 w 969142"/>
              <a:gd name="connsiteY6" fmla="*/ 173876 h 703332"/>
              <a:gd name="connsiteX7" fmla="*/ 24811 w 969142"/>
              <a:gd name="connsiteY7" fmla="*/ 426582 h 703332"/>
              <a:gd name="connsiteX8" fmla="*/ 387246 w 969142"/>
              <a:gd name="connsiteY8" fmla="*/ 220427 h 703332"/>
              <a:gd name="connsiteX9" fmla="*/ 214341 w 969142"/>
              <a:gd name="connsiteY9" fmla="*/ 323505 h 703332"/>
              <a:gd name="connsiteX10" fmla="*/ 969137 w 969142"/>
              <a:gd name="connsiteY10" fmla="*/ 971 h 7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142" h="703332">
                <a:moveTo>
                  <a:pt x="969137" y="971"/>
                </a:moveTo>
                <a:cubicBezTo>
                  <a:pt x="966920" y="21475"/>
                  <a:pt x="289710" y="399428"/>
                  <a:pt x="201041" y="446533"/>
                </a:cubicBezTo>
                <a:cubicBezTo>
                  <a:pt x="112372" y="493639"/>
                  <a:pt x="470373" y="240932"/>
                  <a:pt x="437122" y="283604"/>
                </a:cubicBezTo>
                <a:cubicBezTo>
                  <a:pt x="403871" y="326276"/>
                  <a:pt x="-28944" y="723070"/>
                  <a:pt x="1536" y="702565"/>
                </a:cubicBezTo>
                <a:cubicBezTo>
                  <a:pt x="32016" y="682060"/>
                  <a:pt x="610027" y="194380"/>
                  <a:pt x="620002" y="160575"/>
                </a:cubicBezTo>
                <a:cubicBezTo>
                  <a:pt x="629977" y="126770"/>
                  <a:pt x="64712" y="497517"/>
                  <a:pt x="61387" y="499734"/>
                </a:cubicBezTo>
                <a:cubicBezTo>
                  <a:pt x="58062" y="501951"/>
                  <a:pt x="606148" y="186068"/>
                  <a:pt x="600052" y="173876"/>
                </a:cubicBezTo>
                <a:cubicBezTo>
                  <a:pt x="593956" y="161684"/>
                  <a:pt x="60279" y="418824"/>
                  <a:pt x="24811" y="426582"/>
                </a:cubicBezTo>
                <a:cubicBezTo>
                  <a:pt x="-10657" y="434340"/>
                  <a:pt x="355658" y="237607"/>
                  <a:pt x="387246" y="220427"/>
                </a:cubicBezTo>
                <a:cubicBezTo>
                  <a:pt x="418834" y="203248"/>
                  <a:pt x="123455" y="356202"/>
                  <a:pt x="214341" y="323505"/>
                </a:cubicBezTo>
                <a:cubicBezTo>
                  <a:pt x="305227" y="290808"/>
                  <a:pt x="971354" y="-19533"/>
                  <a:pt x="969137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D9D58A9-6C0F-E7AE-B6A7-924BFDBCA9F2}"/>
              </a:ext>
            </a:extLst>
          </p:cNvPr>
          <p:cNvSpPr/>
          <p:nvPr/>
        </p:nvSpPr>
        <p:spPr>
          <a:xfrm>
            <a:off x="5225258" y="178963"/>
            <a:ext cx="1431575" cy="789142"/>
          </a:xfrm>
          <a:custGeom>
            <a:avLst/>
            <a:gdLst>
              <a:gd name="connsiteX0" fmla="*/ 45011 w 1431575"/>
              <a:gd name="connsiteY0" fmla="*/ 37168 h 789142"/>
              <a:gd name="connsiteX1" fmla="*/ 114838 w 1431575"/>
              <a:gd name="connsiteY1" fmla="*/ 80394 h 789142"/>
              <a:gd name="connsiteX2" fmla="*/ 846358 w 1431575"/>
              <a:gd name="connsiteY2" fmla="*/ 652310 h 789142"/>
              <a:gd name="connsiteX3" fmla="*/ 753255 w 1431575"/>
              <a:gd name="connsiteY3" fmla="*/ 605758 h 789142"/>
              <a:gd name="connsiteX4" fmla="*/ 1172217 w 1431575"/>
              <a:gd name="connsiteY4" fmla="*/ 755388 h 789142"/>
              <a:gd name="connsiteX5" fmla="*/ 1431574 w 1431575"/>
              <a:gd name="connsiteY5" fmla="*/ 735437 h 789142"/>
              <a:gd name="connsiteX6" fmla="*/ 1175542 w 1431575"/>
              <a:gd name="connsiteY6" fmla="*/ 768688 h 789142"/>
              <a:gd name="connsiteX7" fmla="*/ 723330 w 1431575"/>
              <a:gd name="connsiteY7" fmla="*/ 781988 h 789142"/>
              <a:gd name="connsiteX8" fmla="*/ 1102390 w 1431575"/>
              <a:gd name="connsiteY8" fmla="*/ 772013 h 789142"/>
              <a:gd name="connsiteX9" fmla="*/ 853008 w 1431575"/>
              <a:gd name="connsiteY9" fmla="*/ 595783 h 789142"/>
              <a:gd name="connsiteX10" fmla="*/ 553750 w 1431575"/>
              <a:gd name="connsiteY10" fmla="*/ 220048 h 789142"/>
              <a:gd name="connsiteX11" fmla="*/ 799807 w 1431575"/>
              <a:gd name="connsiteY11" fmla="*/ 619059 h 789142"/>
              <a:gd name="connsiteX12" fmla="*/ 547100 w 1431575"/>
              <a:gd name="connsiteY12" fmla="*/ 392953 h 789142"/>
              <a:gd name="connsiteX13" fmla="*/ 45011 w 1431575"/>
              <a:gd name="connsiteY13" fmla="*/ 37168 h 78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1575" h="789142">
                <a:moveTo>
                  <a:pt x="45011" y="37168"/>
                </a:moveTo>
                <a:cubicBezTo>
                  <a:pt x="-27033" y="-14925"/>
                  <a:pt x="-18720" y="-22130"/>
                  <a:pt x="114838" y="80394"/>
                </a:cubicBezTo>
                <a:cubicBezTo>
                  <a:pt x="248396" y="182918"/>
                  <a:pt x="739955" y="564749"/>
                  <a:pt x="846358" y="652310"/>
                </a:cubicBezTo>
                <a:cubicBezTo>
                  <a:pt x="952761" y="739871"/>
                  <a:pt x="698945" y="588578"/>
                  <a:pt x="753255" y="605758"/>
                </a:cubicBezTo>
                <a:cubicBezTo>
                  <a:pt x="807565" y="622938"/>
                  <a:pt x="1059164" y="733775"/>
                  <a:pt x="1172217" y="755388"/>
                </a:cubicBezTo>
                <a:cubicBezTo>
                  <a:pt x="1285270" y="777001"/>
                  <a:pt x="1431020" y="733220"/>
                  <a:pt x="1431574" y="735437"/>
                </a:cubicBezTo>
                <a:cubicBezTo>
                  <a:pt x="1432128" y="737654"/>
                  <a:pt x="1293583" y="760930"/>
                  <a:pt x="1175542" y="768688"/>
                </a:cubicBezTo>
                <a:cubicBezTo>
                  <a:pt x="1057501" y="776446"/>
                  <a:pt x="735522" y="781434"/>
                  <a:pt x="723330" y="781988"/>
                </a:cubicBezTo>
                <a:cubicBezTo>
                  <a:pt x="711138" y="782542"/>
                  <a:pt x="1080777" y="803047"/>
                  <a:pt x="1102390" y="772013"/>
                </a:cubicBezTo>
                <a:cubicBezTo>
                  <a:pt x="1124003" y="740979"/>
                  <a:pt x="944448" y="687777"/>
                  <a:pt x="853008" y="595783"/>
                </a:cubicBezTo>
                <a:cubicBezTo>
                  <a:pt x="761568" y="503789"/>
                  <a:pt x="562617" y="216169"/>
                  <a:pt x="553750" y="220048"/>
                </a:cubicBezTo>
                <a:cubicBezTo>
                  <a:pt x="544883" y="223927"/>
                  <a:pt x="800915" y="590242"/>
                  <a:pt x="799807" y="619059"/>
                </a:cubicBezTo>
                <a:cubicBezTo>
                  <a:pt x="798699" y="647876"/>
                  <a:pt x="676779" y="492706"/>
                  <a:pt x="547100" y="392953"/>
                </a:cubicBezTo>
                <a:cubicBezTo>
                  <a:pt x="417421" y="293200"/>
                  <a:pt x="117055" y="89261"/>
                  <a:pt x="45011" y="3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5297AFB-873E-7353-9065-A74DF0517399}"/>
              </a:ext>
            </a:extLst>
          </p:cNvPr>
          <p:cNvSpPr/>
          <p:nvPr/>
        </p:nvSpPr>
        <p:spPr>
          <a:xfrm>
            <a:off x="5222601" y="257579"/>
            <a:ext cx="968718" cy="832878"/>
          </a:xfrm>
          <a:custGeom>
            <a:avLst/>
            <a:gdLst>
              <a:gd name="connsiteX0" fmla="*/ 34368 w 968718"/>
              <a:gd name="connsiteY0" fmla="*/ 38354 h 832878"/>
              <a:gd name="connsiteX1" fmla="*/ 130795 w 968718"/>
              <a:gd name="connsiteY1" fmla="*/ 108181 h 832878"/>
              <a:gd name="connsiteX2" fmla="*/ 825739 w 968718"/>
              <a:gd name="connsiteY2" fmla="*/ 743273 h 832878"/>
              <a:gd name="connsiteX3" fmla="*/ 968718 w 968718"/>
              <a:gd name="connsiteY3" fmla="*/ 829726 h 832878"/>
              <a:gd name="connsiteX4" fmla="*/ 825739 w 968718"/>
              <a:gd name="connsiteY4" fmla="*/ 759899 h 832878"/>
              <a:gd name="connsiteX5" fmla="*/ 563057 w 968718"/>
              <a:gd name="connsiteY5" fmla="*/ 586994 h 832878"/>
              <a:gd name="connsiteX6" fmla="*/ 918842 w 968718"/>
              <a:gd name="connsiteY6" fmla="*/ 653496 h 832878"/>
              <a:gd name="connsiteX7" fmla="*/ 536456 w 968718"/>
              <a:gd name="connsiteY7" fmla="*/ 510517 h 832878"/>
              <a:gd name="connsiteX8" fmla="*/ 34368 w 968718"/>
              <a:gd name="connsiteY8" fmla="*/ 38354 h 8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718" h="832878">
                <a:moveTo>
                  <a:pt x="34368" y="38354"/>
                </a:moveTo>
                <a:cubicBezTo>
                  <a:pt x="-33242" y="-28702"/>
                  <a:pt x="-1100" y="-9305"/>
                  <a:pt x="130795" y="108181"/>
                </a:cubicBezTo>
                <a:cubicBezTo>
                  <a:pt x="262690" y="225667"/>
                  <a:pt x="686085" y="623016"/>
                  <a:pt x="825739" y="743273"/>
                </a:cubicBezTo>
                <a:cubicBezTo>
                  <a:pt x="965393" y="863530"/>
                  <a:pt x="968718" y="826955"/>
                  <a:pt x="968718" y="829726"/>
                </a:cubicBezTo>
                <a:cubicBezTo>
                  <a:pt x="968718" y="832497"/>
                  <a:pt x="893349" y="800354"/>
                  <a:pt x="825739" y="759899"/>
                </a:cubicBezTo>
                <a:cubicBezTo>
                  <a:pt x="758129" y="719444"/>
                  <a:pt x="547540" y="604728"/>
                  <a:pt x="563057" y="586994"/>
                </a:cubicBezTo>
                <a:cubicBezTo>
                  <a:pt x="578574" y="569260"/>
                  <a:pt x="923275" y="666242"/>
                  <a:pt x="918842" y="653496"/>
                </a:cubicBezTo>
                <a:cubicBezTo>
                  <a:pt x="914409" y="640750"/>
                  <a:pt x="680543" y="619137"/>
                  <a:pt x="536456" y="510517"/>
                </a:cubicBezTo>
                <a:cubicBezTo>
                  <a:pt x="392369" y="401897"/>
                  <a:pt x="101978" y="105410"/>
                  <a:pt x="34368" y="38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E6D5C4A9-E226-B3C2-BD52-9E84B1216C5D}"/>
              </a:ext>
            </a:extLst>
          </p:cNvPr>
          <p:cNvSpPr/>
          <p:nvPr/>
        </p:nvSpPr>
        <p:spPr>
          <a:xfrm>
            <a:off x="5705262" y="1286646"/>
            <a:ext cx="348790" cy="319670"/>
          </a:xfrm>
          <a:custGeom>
            <a:avLst/>
            <a:gdLst>
              <a:gd name="connsiteX0" fmla="*/ 594 w 348790"/>
              <a:gd name="connsiteY0" fmla="*/ 143143 h 319670"/>
              <a:gd name="connsiteX1" fmla="*/ 153548 w 348790"/>
              <a:gd name="connsiteY1" fmla="*/ 259521 h 319670"/>
              <a:gd name="connsiteX2" fmla="*/ 346403 w 348790"/>
              <a:gd name="connsiteY2" fmla="*/ 302747 h 319670"/>
              <a:gd name="connsiteX3" fmla="*/ 249976 w 348790"/>
              <a:gd name="connsiteY3" fmla="*/ 292772 h 319670"/>
              <a:gd name="connsiteX4" fmla="*/ 83721 w 348790"/>
              <a:gd name="connsiteY4" fmla="*/ 164 h 319670"/>
              <a:gd name="connsiteX5" fmla="*/ 210075 w 348790"/>
              <a:gd name="connsiteY5" fmla="*/ 249546 h 319670"/>
              <a:gd name="connsiteX6" fmla="*/ 594 w 348790"/>
              <a:gd name="connsiteY6" fmla="*/ 143143 h 3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90" h="319670">
                <a:moveTo>
                  <a:pt x="594" y="143143"/>
                </a:moveTo>
                <a:cubicBezTo>
                  <a:pt x="-8827" y="144805"/>
                  <a:pt x="95913" y="232920"/>
                  <a:pt x="153548" y="259521"/>
                </a:cubicBezTo>
                <a:cubicBezTo>
                  <a:pt x="211183" y="286122"/>
                  <a:pt x="330332" y="297205"/>
                  <a:pt x="346403" y="302747"/>
                </a:cubicBezTo>
                <a:cubicBezTo>
                  <a:pt x="362474" y="308289"/>
                  <a:pt x="293756" y="343202"/>
                  <a:pt x="249976" y="292772"/>
                </a:cubicBezTo>
                <a:cubicBezTo>
                  <a:pt x="206196" y="242342"/>
                  <a:pt x="90371" y="7368"/>
                  <a:pt x="83721" y="164"/>
                </a:cubicBezTo>
                <a:cubicBezTo>
                  <a:pt x="77071" y="-7040"/>
                  <a:pt x="222267" y="224608"/>
                  <a:pt x="210075" y="249546"/>
                </a:cubicBezTo>
                <a:cubicBezTo>
                  <a:pt x="197883" y="274484"/>
                  <a:pt x="10015" y="141481"/>
                  <a:pt x="594" y="143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37DB6A8-5D09-18E5-ED60-6C533D550255}"/>
              </a:ext>
            </a:extLst>
          </p:cNvPr>
          <p:cNvSpPr/>
          <p:nvPr/>
        </p:nvSpPr>
        <p:spPr>
          <a:xfrm>
            <a:off x="5602757" y="1060691"/>
            <a:ext cx="415662" cy="789530"/>
          </a:xfrm>
          <a:custGeom>
            <a:avLst/>
            <a:gdLst>
              <a:gd name="connsiteX0" fmla="*/ 182901 w 415662"/>
              <a:gd name="connsiteY0" fmla="*/ 109741 h 789530"/>
              <a:gd name="connsiteX1" fmla="*/ 172926 w 415662"/>
              <a:gd name="connsiteY1" fmla="*/ 428950 h 789530"/>
              <a:gd name="connsiteX2" fmla="*/ 209502 w 415662"/>
              <a:gd name="connsiteY2" fmla="*/ 542003 h 789530"/>
              <a:gd name="connsiteX3" fmla="*/ 176251 w 415662"/>
              <a:gd name="connsiteY3" fmla="*/ 515402 h 789530"/>
              <a:gd name="connsiteX4" fmla="*/ 319230 w 415662"/>
              <a:gd name="connsiteY4" fmla="*/ 561953 h 789530"/>
              <a:gd name="connsiteX5" fmla="*/ 415658 w 415662"/>
              <a:gd name="connsiteY5" fmla="*/ 555303 h 789530"/>
              <a:gd name="connsiteX6" fmla="*/ 315905 w 415662"/>
              <a:gd name="connsiteY6" fmla="*/ 555303 h 789530"/>
              <a:gd name="connsiteX7" fmla="*/ 172926 w 415662"/>
              <a:gd name="connsiteY7" fmla="*/ 788060 h 789530"/>
              <a:gd name="connsiteX8" fmla="*/ 239428 w 415662"/>
              <a:gd name="connsiteY8" fmla="*/ 648406 h 789530"/>
              <a:gd name="connsiteX9" fmla="*/ 182901 w 415662"/>
              <a:gd name="connsiteY9" fmla="*/ 525377 h 789530"/>
              <a:gd name="connsiteX10" fmla="*/ 289304 w 415662"/>
              <a:gd name="connsiteY10" fmla="*/ 571929 h 789530"/>
              <a:gd name="connsiteX11" fmla="*/ 209502 w 415662"/>
              <a:gd name="connsiteY11" fmla="*/ 502102 h 789530"/>
              <a:gd name="connsiteX12" fmla="*/ 129700 w 415662"/>
              <a:gd name="connsiteY12" fmla="*/ 349148 h 789530"/>
              <a:gd name="connsiteX13" fmla="*/ 21 w 415662"/>
              <a:gd name="connsiteY13" fmla="*/ 13 h 789530"/>
              <a:gd name="connsiteX14" fmla="*/ 139675 w 415662"/>
              <a:gd name="connsiteY14" fmla="*/ 362448 h 789530"/>
              <a:gd name="connsiteX15" fmla="*/ 182901 w 415662"/>
              <a:gd name="connsiteY15" fmla="*/ 109741 h 7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662" h="789530">
                <a:moveTo>
                  <a:pt x="182901" y="109741"/>
                </a:moveTo>
                <a:cubicBezTo>
                  <a:pt x="188443" y="120825"/>
                  <a:pt x="168492" y="356906"/>
                  <a:pt x="172926" y="428950"/>
                </a:cubicBezTo>
                <a:cubicBezTo>
                  <a:pt x="177360" y="500994"/>
                  <a:pt x="208948" y="527594"/>
                  <a:pt x="209502" y="542003"/>
                </a:cubicBezTo>
                <a:cubicBezTo>
                  <a:pt x="210056" y="556412"/>
                  <a:pt x="157963" y="512077"/>
                  <a:pt x="176251" y="515402"/>
                </a:cubicBezTo>
                <a:cubicBezTo>
                  <a:pt x="194539" y="518727"/>
                  <a:pt x="279329" y="555303"/>
                  <a:pt x="319230" y="561953"/>
                </a:cubicBezTo>
                <a:cubicBezTo>
                  <a:pt x="359131" y="568603"/>
                  <a:pt x="416212" y="556411"/>
                  <a:pt x="415658" y="555303"/>
                </a:cubicBezTo>
                <a:cubicBezTo>
                  <a:pt x="415104" y="554195"/>
                  <a:pt x="356360" y="516510"/>
                  <a:pt x="315905" y="555303"/>
                </a:cubicBezTo>
                <a:cubicBezTo>
                  <a:pt x="275450" y="594096"/>
                  <a:pt x="185672" y="772543"/>
                  <a:pt x="172926" y="788060"/>
                </a:cubicBezTo>
                <a:cubicBezTo>
                  <a:pt x="160180" y="803577"/>
                  <a:pt x="237766" y="692186"/>
                  <a:pt x="239428" y="648406"/>
                </a:cubicBezTo>
                <a:cubicBezTo>
                  <a:pt x="241090" y="604626"/>
                  <a:pt x="174588" y="538123"/>
                  <a:pt x="182901" y="525377"/>
                </a:cubicBezTo>
                <a:cubicBezTo>
                  <a:pt x="191214" y="512631"/>
                  <a:pt x="284870" y="575808"/>
                  <a:pt x="289304" y="571929"/>
                </a:cubicBezTo>
                <a:cubicBezTo>
                  <a:pt x="293738" y="568050"/>
                  <a:pt x="236103" y="539232"/>
                  <a:pt x="209502" y="502102"/>
                </a:cubicBezTo>
                <a:cubicBezTo>
                  <a:pt x="182901" y="464972"/>
                  <a:pt x="164614" y="432830"/>
                  <a:pt x="129700" y="349148"/>
                </a:cubicBezTo>
                <a:cubicBezTo>
                  <a:pt x="94786" y="265466"/>
                  <a:pt x="-1641" y="-2204"/>
                  <a:pt x="21" y="13"/>
                </a:cubicBezTo>
                <a:cubicBezTo>
                  <a:pt x="1683" y="2230"/>
                  <a:pt x="109749" y="338064"/>
                  <a:pt x="139675" y="362448"/>
                </a:cubicBezTo>
                <a:cubicBezTo>
                  <a:pt x="169601" y="386832"/>
                  <a:pt x="177359" y="98657"/>
                  <a:pt x="182901" y="109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887E24B-1A48-9E15-07A1-2C71D4F29794}"/>
              </a:ext>
            </a:extLst>
          </p:cNvPr>
          <p:cNvSpPr/>
          <p:nvPr/>
        </p:nvSpPr>
        <p:spPr>
          <a:xfrm>
            <a:off x="4223914" y="2870963"/>
            <a:ext cx="158230" cy="880856"/>
          </a:xfrm>
          <a:custGeom>
            <a:avLst/>
            <a:gdLst>
              <a:gd name="connsiteX0" fmla="*/ 81386 w 158230"/>
              <a:gd name="connsiteY0" fmla="*/ 53212 h 880856"/>
              <a:gd name="connsiteX1" fmla="*/ 144886 w 158230"/>
              <a:gd name="connsiteY1" fmla="*/ 827912 h 880856"/>
              <a:gd name="connsiteX2" fmla="*/ 144886 w 158230"/>
              <a:gd name="connsiteY2" fmla="*/ 748537 h 880856"/>
              <a:gd name="connsiteX3" fmla="*/ 2011 w 158230"/>
              <a:gd name="connsiteY3" fmla="*/ 234187 h 880856"/>
              <a:gd name="connsiteX4" fmla="*/ 62336 w 158230"/>
              <a:gd name="connsiteY4" fmla="*/ 453262 h 880856"/>
              <a:gd name="connsiteX5" fmla="*/ 81386 w 158230"/>
              <a:gd name="connsiteY5" fmla="*/ 424687 h 880856"/>
              <a:gd name="connsiteX6" fmla="*/ 84561 w 158230"/>
              <a:gd name="connsiteY6" fmla="*/ 443737 h 880856"/>
              <a:gd name="connsiteX7" fmla="*/ 87736 w 158230"/>
              <a:gd name="connsiteY7" fmla="*/ 107187 h 880856"/>
              <a:gd name="connsiteX8" fmla="*/ 81386 w 158230"/>
              <a:gd name="connsiteY8" fmla="*/ 53212 h 88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30" h="880856">
                <a:moveTo>
                  <a:pt x="81386" y="53212"/>
                </a:moveTo>
                <a:cubicBezTo>
                  <a:pt x="90911" y="173333"/>
                  <a:pt x="134303" y="712025"/>
                  <a:pt x="144886" y="827912"/>
                </a:cubicBezTo>
                <a:cubicBezTo>
                  <a:pt x="155469" y="943799"/>
                  <a:pt x="168698" y="847491"/>
                  <a:pt x="144886" y="748537"/>
                </a:cubicBezTo>
                <a:cubicBezTo>
                  <a:pt x="121074" y="649583"/>
                  <a:pt x="15769" y="283399"/>
                  <a:pt x="2011" y="234187"/>
                </a:cubicBezTo>
                <a:cubicBezTo>
                  <a:pt x="-11747" y="184975"/>
                  <a:pt x="49107" y="421512"/>
                  <a:pt x="62336" y="453262"/>
                </a:cubicBezTo>
                <a:cubicBezTo>
                  <a:pt x="75565" y="485012"/>
                  <a:pt x="77682" y="426274"/>
                  <a:pt x="81386" y="424687"/>
                </a:cubicBezTo>
                <a:cubicBezTo>
                  <a:pt x="85090" y="423100"/>
                  <a:pt x="83503" y="496654"/>
                  <a:pt x="84561" y="443737"/>
                </a:cubicBezTo>
                <a:cubicBezTo>
                  <a:pt x="85619" y="390820"/>
                  <a:pt x="86678" y="169099"/>
                  <a:pt x="87736" y="107187"/>
                </a:cubicBezTo>
                <a:cubicBezTo>
                  <a:pt x="88794" y="45275"/>
                  <a:pt x="71861" y="-66909"/>
                  <a:pt x="81386" y="53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87735F3-13B6-DC41-6EE4-E10E5D67D7FB}"/>
              </a:ext>
            </a:extLst>
          </p:cNvPr>
          <p:cNvSpPr/>
          <p:nvPr/>
        </p:nvSpPr>
        <p:spPr>
          <a:xfrm>
            <a:off x="5520928" y="2745400"/>
            <a:ext cx="85431" cy="518507"/>
          </a:xfrm>
          <a:custGeom>
            <a:avLst/>
            <a:gdLst>
              <a:gd name="connsiteX0" fmla="*/ 397 w 85431"/>
              <a:gd name="connsiteY0" fmla="*/ 54950 h 518507"/>
              <a:gd name="connsiteX1" fmla="*/ 82947 w 85431"/>
              <a:gd name="connsiteY1" fmla="*/ 502625 h 518507"/>
              <a:gd name="connsiteX2" fmla="*/ 63897 w 85431"/>
              <a:gd name="connsiteY2" fmla="*/ 378800 h 518507"/>
              <a:gd name="connsiteX3" fmla="*/ 63897 w 85431"/>
              <a:gd name="connsiteY3" fmla="*/ 975 h 518507"/>
              <a:gd name="connsiteX4" fmla="*/ 51197 w 85431"/>
              <a:gd name="connsiteY4" fmla="*/ 264500 h 518507"/>
              <a:gd name="connsiteX5" fmla="*/ 397 w 85431"/>
              <a:gd name="connsiteY5" fmla="*/ 54950 h 5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31" h="518507">
                <a:moveTo>
                  <a:pt x="397" y="54950"/>
                </a:moveTo>
                <a:cubicBezTo>
                  <a:pt x="5689" y="94638"/>
                  <a:pt x="72364" y="448650"/>
                  <a:pt x="82947" y="502625"/>
                </a:cubicBezTo>
                <a:cubicBezTo>
                  <a:pt x="93530" y="556600"/>
                  <a:pt x="67072" y="462408"/>
                  <a:pt x="63897" y="378800"/>
                </a:cubicBezTo>
                <a:cubicBezTo>
                  <a:pt x="60722" y="295192"/>
                  <a:pt x="66014" y="20025"/>
                  <a:pt x="63897" y="975"/>
                </a:cubicBezTo>
                <a:cubicBezTo>
                  <a:pt x="61780" y="-18075"/>
                  <a:pt x="58076" y="248096"/>
                  <a:pt x="51197" y="264500"/>
                </a:cubicBezTo>
                <a:cubicBezTo>
                  <a:pt x="44318" y="280904"/>
                  <a:pt x="-4895" y="15262"/>
                  <a:pt x="397" y="5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7955EC3F-5C0C-294A-E15A-86EDD487DE98}"/>
              </a:ext>
            </a:extLst>
          </p:cNvPr>
          <p:cNvSpPr/>
          <p:nvPr/>
        </p:nvSpPr>
        <p:spPr>
          <a:xfrm>
            <a:off x="5683182" y="3288612"/>
            <a:ext cx="597455" cy="197547"/>
          </a:xfrm>
          <a:custGeom>
            <a:avLst/>
            <a:gdLst>
              <a:gd name="connsiteX0" fmla="*/ 6418 w 597455"/>
              <a:gd name="connsiteY0" fmla="*/ 688 h 197547"/>
              <a:gd name="connsiteX1" fmla="*/ 438218 w 597455"/>
              <a:gd name="connsiteY1" fmla="*/ 168963 h 197547"/>
              <a:gd name="connsiteX2" fmla="*/ 596968 w 597455"/>
              <a:gd name="connsiteY2" fmla="*/ 197538 h 197547"/>
              <a:gd name="connsiteX3" fmla="*/ 482668 w 597455"/>
              <a:gd name="connsiteY3" fmla="*/ 172138 h 197547"/>
              <a:gd name="connsiteX4" fmla="*/ 339793 w 597455"/>
              <a:gd name="connsiteY4" fmla="*/ 165788 h 197547"/>
              <a:gd name="connsiteX5" fmla="*/ 98493 w 597455"/>
              <a:gd name="connsiteY5" fmla="*/ 165788 h 197547"/>
              <a:gd name="connsiteX6" fmla="*/ 273118 w 597455"/>
              <a:gd name="connsiteY6" fmla="*/ 99113 h 197547"/>
              <a:gd name="connsiteX7" fmla="*/ 184218 w 597455"/>
              <a:gd name="connsiteY7" fmla="*/ 108638 h 197547"/>
              <a:gd name="connsiteX8" fmla="*/ 6418 w 597455"/>
              <a:gd name="connsiteY8" fmla="*/ 688 h 19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455" h="197547">
                <a:moveTo>
                  <a:pt x="6418" y="688"/>
                </a:moveTo>
                <a:cubicBezTo>
                  <a:pt x="48751" y="10742"/>
                  <a:pt x="339793" y="136155"/>
                  <a:pt x="438218" y="168963"/>
                </a:cubicBezTo>
                <a:cubicBezTo>
                  <a:pt x="536643" y="201771"/>
                  <a:pt x="589560" y="197009"/>
                  <a:pt x="596968" y="197538"/>
                </a:cubicBezTo>
                <a:cubicBezTo>
                  <a:pt x="604376" y="198067"/>
                  <a:pt x="525530" y="177430"/>
                  <a:pt x="482668" y="172138"/>
                </a:cubicBezTo>
                <a:cubicBezTo>
                  <a:pt x="439806" y="166846"/>
                  <a:pt x="403822" y="166846"/>
                  <a:pt x="339793" y="165788"/>
                </a:cubicBezTo>
                <a:cubicBezTo>
                  <a:pt x="275764" y="164730"/>
                  <a:pt x="109605" y="176900"/>
                  <a:pt x="98493" y="165788"/>
                </a:cubicBezTo>
                <a:cubicBezTo>
                  <a:pt x="87381" y="154676"/>
                  <a:pt x="258831" y="108638"/>
                  <a:pt x="273118" y="99113"/>
                </a:cubicBezTo>
                <a:cubicBezTo>
                  <a:pt x="287405" y="89588"/>
                  <a:pt x="224964" y="123455"/>
                  <a:pt x="184218" y="108638"/>
                </a:cubicBezTo>
                <a:cubicBezTo>
                  <a:pt x="143472" y="93821"/>
                  <a:pt x="-35915" y="-9366"/>
                  <a:pt x="641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8FE4F64-4778-7F41-7A02-B9B2E4C02755}"/>
              </a:ext>
            </a:extLst>
          </p:cNvPr>
          <p:cNvSpPr/>
          <p:nvPr/>
        </p:nvSpPr>
        <p:spPr>
          <a:xfrm>
            <a:off x="4755278" y="3426028"/>
            <a:ext cx="74515" cy="345431"/>
          </a:xfrm>
          <a:custGeom>
            <a:avLst/>
            <a:gdLst>
              <a:gd name="connsiteX0" fmla="*/ 872 w 74515"/>
              <a:gd name="connsiteY0" fmla="*/ 12497 h 345431"/>
              <a:gd name="connsiteX1" fmla="*/ 73897 w 74515"/>
              <a:gd name="connsiteY1" fmla="*/ 342697 h 345431"/>
              <a:gd name="connsiteX2" fmla="*/ 35797 w 74515"/>
              <a:gd name="connsiteY2" fmla="*/ 164897 h 345431"/>
              <a:gd name="connsiteX3" fmla="*/ 32622 w 74515"/>
              <a:gd name="connsiteY3" fmla="*/ 75997 h 345431"/>
              <a:gd name="connsiteX4" fmla="*/ 872 w 74515"/>
              <a:gd name="connsiteY4" fmla="*/ 12497 h 3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15" h="345431">
                <a:moveTo>
                  <a:pt x="872" y="12497"/>
                </a:moveTo>
                <a:cubicBezTo>
                  <a:pt x="7751" y="56947"/>
                  <a:pt x="68076" y="317297"/>
                  <a:pt x="73897" y="342697"/>
                </a:cubicBezTo>
                <a:cubicBezTo>
                  <a:pt x="79718" y="368097"/>
                  <a:pt x="42676" y="209347"/>
                  <a:pt x="35797" y="164897"/>
                </a:cubicBezTo>
                <a:cubicBezTo>
                  <a:pt x="28918" y="120447"/>
                  <a:pt x="35268" y="97164"/>
                  <a:pt x="32622" y="75997"/>
                </a:cubicBezTo>
                <a:cubicBezTo>
                  <a:pt x="29976" y="54830"/>
                  <a:pt x="-6007" y="-31953"/>
                  <a:pt x="872" y="1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4FF1D67-C00F-2E03-55B6-19A98E6A3F1F}"/>
              </a:ext>
            </a:extLst>
          </p:cNvPr>
          <p:cNvSpPr/>
          <p:nvPr/>
        </p:nvSpPr>
        <p:spPr>
          <a:xfrm>
            <a:off x="5168848" y="3275813"/>
            <a:ext cx="168428" cy="554015"/>
          </a:xfrm>
          <a:custGeom>
            <a:avLst/>
            <a:gdLst>
              <a:gd name="connsiteX0" fmla="*/ 52 w 168428"/>
              <a:gd name="connsiteY0" fmla="*/ 787 h 554015"/>
              <a:gd name="connsiteX1" fmla="*/ 136577 w 168428"/>
              <a:gd name="connsiteY1" fmla="*/ 521487 h 554015"/>
              <a:gd name="connsiteX2" fmla="*/ 133402 w 168428"/>
              <a:gd name="connsiteY2" fmla="*/ 464337 h 554015"/>
              <a:gd name="connsiteX3" fmla="*/ 168327 w 168428"/>
              <a:gd name="connsiteY3" fmla="*/ 178587 h 554015"/>
              <a:gd name="connsiteX4" fmla="*/ 120702 w 168428"/>
              <a:gd name="connsiteY4" fmla="*/ 397662 h 554015"/>
              <a:gd name="connsiteX5" fmla="*/ 52 w 168428"/>
              <a:gd name="connsiteY5" fmla="*/ 787 h 5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28" h="554015">
                <a:moveTo>
                  <a:pt x="52" y="787"/>
                </a:moveTo>
                <a:cubicBezTo>
                  <a:pt x="2698" y="21424"/>
                  <a:pt x="114352" y="444229"/>
                  <a:pt x="136577" y="521487"/>
                </a:cubicBezTo>
                <a:cubicBezTo>
                  <a:pt x="158802" y="598745"/>
                  <a:pt x="128110" y="521487"/>
                  <a:pt x="133402" y="464337"/>
                </a:cubicBezTo>
                <a:cubicBezTo>
                  <a:pt x="138694" y="407187"/>
                  <a:pt x="170444" y="189699"/>
                  <a:pt x="168327" y="178587"/>
                </a:cubicBezTo>
                <a:cubicBezTo>
                  <a:pt x="166210" y="167475"/>
                  <a:pt x="146631" y="423591"/>
                  <a:pt x="120702" y="397662"/>
                </a:cubicBezTo>
                <a:cubicBezTo>
                  <a:pt x="94773" y="371733"/>
                  <a:pt x="-2594" y="-19850"/>
                  <a:pt x="5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CBC9168-3AAF-E94D-1205-FEBA208D3F7C}"/>
              </a:ext>
            </a:extLst>
          </p:cNvPr>
          <p:cNvSpPr/>
          <p:nvPr/>
        </p:nvSpPr>
        <p:spPr>
          <a:xfrm>
            <a:off x="4959340" y="3186744"/>
            <a:ext cx="143000" cy="689833"/>
          </a:xfrm>
          <a:custGeom>
            <a:avLst/>
            <a:gdLst>
              <a:gd name="connsiteX0" fmla="*/ 142885 w 143000"/>
              <a:gd name="connsiteY0" fmla="*/ 956 h 689833"/>
              <a:gd name="connsiteX1" fmla="*/ 111135 w 143000"/>
              <a:gd name="connsiteY1" fmla="*/ 645481 h 689833"/>
              <a:gd name="connsiteX2" fmla="*/ 104785 w 143000"/>
              <a:gd name="connsiteY2" fmla="*/ 585156 h 689833"/>
              <a:gd name="connsiteX3" fmla="*/ 10 w 143000"/>
              <a:gd name="connsiteY3" fmla="*/ 194631 h 689833"/>
              <a:gd name="connsiteX4" fmla="*/ 98435 w 143000"/>
              <a:gd name="connsiteY4" fmla="*/ 493081 h 689833"/>
              <a:gd name="connsiteX5" fmla="*/ 142885 w 143000"/>
              <a:gd name="connsiteY5" fmla="*/ 956 h 68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00" h="689833">
                <a:moveTo>
                  <a:pt x="142885" y="956"/>
                </a:moveTo>
                <a:cubicBezTo>
                  <a:pt x="145002" y="26356"/>
                  <a:pt x="117485" y="548114"/>
                  <a:pt x="111135" y="645481"/>
                </a:cubicBezTo>
                <a:cubicBezTo>
                  <a:pt x="104785" y="742848"/>
                  <a:pt x="123306" y="660298"/>
                  <a:pt x="104785" y="585156"/>
                </a:cubicBezTo>
                <a:cubicBezTo>
                  <a:pt x="86264" y="510014"/>
                  <a:pt x="1068" y="209977"/>
                  <a:pt x="10" y="194631"/>
                </a:cubicBezTo>
                <a:cubicBezTo>
                  <a:pt x="-1048" y="179285"/>
                  <a:pt x="74623" y="522185"/>
                  <a:pt x="98435" y="493081"/>
                </a:cubicBezTo>
                <a:cubicBezTo>
                  <a:pt x="122247" y="463977"/>
                  <a:pt x="140768" y="-24444"/>
                  <a:pt x="142885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3571CE84-3FB1-B0A5-5074-CA5CF82D03EF}"/>
              </a:ext>
            </a:extLst>
          </p:cNvPr>
          <p:cNvSpPr/>
          <p:nvPr/>
        </p:nvSpPr>
        <p:spPr>
          <a:xfrm>
            <a:off x="4587730" y="3154700"/>
            <a:ext cx="132121" cy="369410"/>
          </a:xfrm>
          <a:custGeom>
            <a:avLst/>
            <a:gdLst>
              <a:gd name="connsiteX0" fmla="*/ 145 w 132121"/>
              <a:gd name="connsiteY0" fmla="*/ 1250 h 369410"/>
              <a:gd name="connsiteX1" fmla="*/ 123970 w 132121"/>
              <a:gd name="connsiteY1" fmla="*/ 360025 h 369410"/>
              <a:gd name="connsiteX2" fmla="*/ 114445 w 132121"/>
              <a:gd name="connsiteY2" fmla="*/ 242550 h 369410"/>
              <a:gd name="connsiteX3" fmla="*/ 66820 w 132121"/>
              <a:gd name="connsiteY3" fmla="*/ 4425 h 369410"/>
              <a:gd name="connsiteX4" fmla="*/ 98570 w 132121"/>
              <a:gd name="connsiteY4" fmla="*/ 233025 h 369410"/>
              <a:gd name="connsiteX5" fmla="*/ 145 w 132121"/>
              <a:gd name="connsiteY5" fmla="*/ 1250 h 3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21" h="369410">
                <a:moveTo>
                  <a:pt x="145" y="1250"/>
                </a:moveTo>
                <a:cubicBezTo>
                  <a:pt x="4378" y="22417"/>
                  <a:pt x="104920" y="319808"/>
                  <a:pt x="123970" y="360025"/>
                </a:cubicBezTo>
                <a:cubicBezTo>
                  <a:pt x="143020" y="400242"/>
                  <a:pt x="123970" y="301817"/>
                  <a:pt x="114445" y="242550"/>
                </a:cubicBezTo>
                <a:cubicBezTo>
                  <a:pt x="104920" y="183283"/>
                  <a:pt x="69466" y="6013"/>
                  <a:pt x="66820" y="4425"/>
                </a:cubicBezTo>
                <a:cubicBezTo>
                  <a:pt x="64174" y="2838"/>
                  <a:pt x="111799" y="231438"/>
                  <a:pt x="98570" y="233025"/>
                </a:cubicBezTo>
                <a:cubicBezTo>
                  <a:pt x="85341" y="234612"/>
                  <a:pt x="-4088" y="-19917"/>
                  <a:pt x="145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B61D8FE-67BF-7604-197F-B7E543C0B4EC}"/>
              </a:ext>
            </a:extLst>
          </p:cNvPr>
          <p:cNvSpPr/>
          <p:nvPr/>
        </p:nvSpPr>
        <p:spPr>
          <a:xfrm>
            <a:off x="4632289" y="3641134"/>
            <a:ext cx="130042" cy="637983"/>
          </a:xfrm>
          <a:custGeom>
            <a:avLst/>
            <a:gdLst>
              <a:gd name="connsiteX0" fmla="*/ 36 w 130042"/>
              <a:gd name="connsiteY0" fmla="*/ 591 h 637983"/>
              <a:gd name="connsiteX1" fmla="*/ 9561 w 130042"/>
              <a:gd name="connsiteY1" fmla="*/ 451441 h 637983"/>
              <a:gd name="connsiteX2" fmla="*/ 28611 w 130042"/>
              <a:gd name="connsiteY2" fmla="*/ 403816 h 637983"/>
              <a:gd name="connsiteX3" fmla="*/ 127036 w 130042"/>
              <a:gd name="connsiteY3" fmla="*/ 635591 h 637983"/>
              <a:gd name="connsiteX4" fmla="*/ 98461 w 130042"/>
              <a:gd name="connsiteY4" fmla="*/ 514941 h 637983"/>
              <a:gd name="connsiteX5" fmla="*/ 34961 w 130042"/>
              <a:gd name="connsiteY5" fmla="*/ 362541 h 637983"/>
              <a:gd name="connsiteX6" fmla="*/ 31786 w 130042"/>
              <a:gd name="connsiteY6" fmla="*/ 108541 h 637983"/>
              <a:gd name="connsiteX7" fmla="*/ 12736 w 130042"/>
              <a:gd name="connsiteY7" fmla="*/ 349841 h 637983"/>
              <a:gd name="connsiteX8" fmla="*/ 36 w 130042"/>
              <a:gd name="connsiteY8" fmla="*/ 591 h 63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42" h="637983">
                <a:moveTo>
                  <a:pt x="36" y="591"/>
                </a:moveTo>
                <a:cubicBezTo>
                  <a:pt x="-493" y="17524"/>
                  <a:pt x="4799" y="384237"/>
                  <a:pt x="9561" y="451441"/>
                </a:cubicBezTo>
                <a:cubicBezTo>
                  <a:pt x="14324" y="518645"/>
                  <a:pt x="9032" y="373124"/>
                  <a:pt x="28611" y="403816"/>
                </a:cubicBezTo>
                <a:cubicBezTo>
                  <a:pt x="48190" y="434508"/>
                  <a:pt x="115394" y="617070"/>
                  <a:pt x="127036" y="635591"/>
                </a:cubicBezTo>
                <a:cubicBezTo>
                  <a:pt x="138678" y="654112"/>
                  <a:pt x="113807" y="560449"/>
                  <a:pt x="98461" y="514941"/>
                </a:cubicBezTo>
                <a:cubicBezTo>
                  <a:pt x="83115" y="469433"/>
                  <a:pt x="46074" y="430274"/>
                  <a:pt x="34961" y="362541"/>
                </a:cubicBezTo>
                <a:cubicBezTo>
                  <a:pt x="23848" y="294808"/>
                  <a:pt x="35490" y="110658"/>
                  <a:pt x="31786" y="108541"/>
                </a:cubicBezTo>
                <a:cubicBezTo>
                  <a:pt x="28082" y="106424"/>
                  <a:pt x="16440" y="363599"/>
                  <a:pt x="12736" y="349841"/>
                </a:cubicBezTo>
                <a:cubicBezTo>
                  <a:pt x="9032" y="336083"/>
                  <a:pt x="565" y="-16342"/>
                  <a:pt x="36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11DDA9-5869-602F-5C7C-E018250D50F9}"/>
              </a:ext>
            </a:extLst>
          </p:cNvPr>
          <p:cNvSpPr/>
          <p:nvPr/>
        </p:nvSpPr>
        <p:spPr>
          <a:xfrm>
            <a:off x="4367816" y="3024115"/>
            <a:ext cx="130970" cy="826267"/>
          </a:xfrm>
          <a:custGeom>
            <a:avLst/>
            <a:gdLst>
              <a:gd name="connsiteX0" fmla="*/ 7334 w 130970"/>
              <a:gd name="connsiteY0" fmla="*/ 4835 h 826267"/>
              <a:gd name="connsiteX1" fmla="*/ 124809 w 130970"/>
              <a:gd name="connsiteY1" fmla="*/ 798585 h 826267"/>
              <a:gd name="connsiteX2" fmla="*/ 102584 w 130970"/>
              <a:gd name="connsiteY2" fmla="*/ 614435 h 826267"/>
              <a:gd name="connsiteX3" fmla="*/ 984 w 130970"/>
              <a:gd name="connsiteY3" fmla="*/ 312810 h 826267"/>
              <a:gd name="connsiteX4" fmla="*/ 48609 w 130970"/>
              <a:gd name="connsiteY4" fmla="*/ 458860 h 826267"/>
              <a:gd name="connsiteX5" fmla="*/ 7334 w 130970"/>
              <a:gd name="connsiteY5" fmla="*/ 4835 h 8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70" h="826267">
                <a:moveTo>
                  <a:pt x="7334" y="4835"/>
                </a:moveTo>
                <a:cubicBezTo>
                  <a:pt x="20034" y="61456"/>
                  <a:pt x="108934" y="696985"/>
                  <a:pt x="124809" y="798585"/>
                </a:cubicBezTo>
                <a:cubicBezTo>
                  <a:pt x="140684" y="900185"/>
                  <a:pt x="123221" y="695397"/>
                  <a:pt x="102584" y="614435"/>
                </a:cubicBezTo>
                <a:cubicBezTo>
                  <a:pt x="81947" y="533473"/>
                  <a:pt x="9980" y="338739"/>
                  <a:pt x="984" y="312810"/>
                </a:cubicBezTo>
                <a:cubicBezTo>
                  <a:pt x="-8012" y="286881"/>
                  <a:pt x="47551" y="511247"/>
                  <a:pt x="48609" y="458860"/>
                </a:cubicBezTo>
                <a:cubicBezTo>
                  <a:pt x="49667" y="406473"/>
                  <a:pt x="-5366" y="-51786"/>
                  <a:pt x="7334" y="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70C48E-EF0D-3C14-C61F-A86CB59FE292}"/>
              </a:ext>
            </a:extLst>
          </p:cNvPr>
          <p:cNvSpPr/>
          <p:nvPr/>
        </p:nvSpPr>
        <p:spPr>
          <a:xfrm>
            <a:off x="5346420" y="2790478"/>
            <a:ext cx="174960" cy="508378"/>
          </a:xfrm>
          <a:custGeom>
            <a:avLst/>
            <a:gdLst>
              <a:gd name="connsiteX0" fmla="*/ 174905 w 174960"/>
              <a:gd name="connsiteY0" fmla="*/ 347 h 508378"/>
              <a:gd name="connsiteX1" fmla="*/ 6630 w 174960"/>
              <a:gd name="connsiteY1" fmla="*/ 270222 h 508378"/>
              <a:gd name="connsiteX2" fmla="*/ 35205 w 174960"/>
              <a:gd name="connsiteY2" fmla="*/ 219422 h 508378"/>
              <a:gd name="connsiteX3" fmla="*/ 47905 w 174960"/>
              <a:gd name="connsiteY3" fmla="*/ 349597 h 508378"/>
              <a:gd name="connsiteX4" fmla="*/ 9805 w 174960"/>
              <a:gd name="connsiteY4" fmla="*/ 508347 h 508378"/>
              <a:gd name="connsiteX5" fmla="*/ 28855 w 174960"/>
              <a:gd name="connsiteY5" fmla="*/ 362297 h 508378"/>
              <a:gd name="connsiteX6" fmla="*/ 280 w 174960"/>
              <a:gd name="connsiteY6" fmla="*/ 241647 h 508378"/>
              <a:gd name="connsiteX7" fmla="*/ 38380 w 174960"/>
              <a:gd name="connsiteY7" fmla="*/ 365472 h 508378"/>
              <a:gd name="connsiteX8" fmla="*/ 25680 w 174960"/>
              <a:gd name="connsiteY8" fmla="*/ 216247 h 508378"/>
              <a:gd name="connsiteX9" fmla="*/ 174905 w 174960"/>
              <a:gd name="connsiteY9" fmla="*/ 347 h 50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60" h="508378">
                <a:moveTo>
                  <a:pt x="174905" y="347"/>
                </a:moveTo>
                <a:cubicBezTo>
                  <a:pt x="171730" y="9343"/>
                  <a:pt x="29913" y="233710"/>
                  <a:pt x="6630" y="270222"/>
                </a:cubicBezTo>
                <a:cubicBezTo>
                  <a:pt x="-16653" y="306735"/>
                  <a:pt x="28326" y="206193"/>
                  <a:pt x="35205" y="219422"/>
                </a:cubicBezTo>
                <a:cubicBezTo>
                  <a:pt x="42084" y="232651"/>
                  <a:pt x="52138" y="301443"/>
                  <a:pt x="47905" y="349597"/>
                </a:cubicBezTo>
                <a:cubicBezTo>
                  <a:pt x="43672" y="397751"/>
                  <a:pt x="12980" y="506230"/>
                  <a:pt x="9805" y="508347"/>
                </a:cubicBezTo>
                <a:cubicBezTo>
                  <a:pt x="6630" y="510464"/>
                  <a:pt x="30442" y="406747"/>
                  <a:pt x="28855" y="362297"/>
                </a:cubicBezTo>
                <a:cubicBezTo>
                  <a:pt x="27267" y="317847"/>
                  <a:pt x="-1307" y="241118"/>
                  <a:pt x="280" y="241647"/>
                </a:cubicBezTo>
                <a:cubicBezTo>
                  <a:pt x="1867" y="242176"/>
                  <a:pt x="34147" y="369705"/>
                  <a:pt x="38380" y="365472"/>
                </a:cubicBezTo>
                <a:cubicBezTo>
                  <a:pt x="42613" y="361239"/>
                  <a:pt x="7159" y="272868"/>
                  <a:pt x="25680" y="216247"/>
                </a:cubicBezTo>
                <a:cubicBezTo>
                  <a:pt x="44201" y="159626"/>
                  <a:pt x="178080" y="-8649"/>
                  <a:pt x="174905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F302947-2E6D-EA53-26CE-7DC2EE7F0EBE}"/>
              </a:ext>
            </a:extLst>
          </p:cNvPr>
          <p:cNvSpPr/>
          <p:nvPr/>
        </p:nvSpPr>
        <p:spPr>
          <a:xfrm>
            <a:off x="4917961" y="3125033"/>
            <a:ext cx="155845" cy="709125"/>
          </a:xfrm>
          <a:custGeom>
            <a:avLst/>
            <a:gdLst>
              <a:gd name="connsiteX0" fmla="*/ 155689 w 155845"/>
              <a:gd name="connsiteY0" fmla="*/ 2342 h 709125"/>
              <a:gd name="connsiteX1" fmla="*/ 73139 w 155845"/>
              <a:gd name="connsiteY1" fmla="*/ 678617 h 709125"/>
              <a:gd name="connsiteX2" fmla="*/ 73139 w 155845"/>
              <a:gd name="connsiteY2" fmla="*/ 545267 h 709125"/>
              <a:gd name="connsiteX3" fmla="*/ 114 w 155845"/>
              <a:gd name="connsiteY3" fmla="*/ 119817 h 709125"/>
              <a:gd name="connsiteX4" fmla="*/ 92189 w 155845"/>
              <a:gd name="connsiteY4" fmla="*/ 443667 h 709125"/>
              <a:gd name="connsiteX5" fmla="*/ 155689 w 155845"/>
              <a:gd name="connsiteY5" fmla="*/ 2342 h 7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45" h="709125">
                <a:moveTo>
                  <a:pt x="155689" y="2342"/>
                </a:moveTo>
                <a:cubicBezTo>
                  <a:pt x="152514" y="41500"/>
                  <a:pt x="86897" y="588130"/>
                  <a:pt x="73139" y="678617"/>
                </a:cubicBezTo>
                <a:cubicBezTo>
                  <a:pt x="59381" y="769104"/>
                  <a:pt x="85310" y="638400"/>
                  <a:pt x="73139" y="545267"/>
                </a:cubicBezTo>
                <a:cubicBezTo>
                  <a:pt x="60968" y="452134"/>
                  <a:pt x="-3061" y="136750"/>
                  <a:pt x="114" y="119817"/>
                </a:cubicBezTo>
                <a:cubicBezTo>
                  <a:pt x="3289" y="102884"/>
                  <a:pt x="71551" y="459542"/>
                  <a:pt x="92189" y="443667"/>
                </a:cubicBezTo>
                <a:cubicBezTo>
                  <a:pt x="112826" y="427792"/>
                  <a:pt x="158864" y="-36816"/>
                  <a:pt x="155689" y="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3BB1A85-C6AB-D104-C89A-43D369508543}"/>
              </a:ext>
            </a:extLst>
          </p:cNvPr>
          <p:cNvSpPr/>
          <p:nvPr/>
        </p:nvSpPr>
        <p:spPr>
          <a:xfrm>
            <a:off x="4244109" y="2833665"/>
            <a:ext cx="76559" cy="964599"/>
          </a:xfrm>
          <a:custGeom>
            <a:avLst/>
            <a:gdLst>
              <a:gd name="connsiteX0" fmla="*/ 0 w 76559"/>
              <a:gd name="connsiteY0" fmla="*/ 1899 h 964599"/>
              <a:gd name="connsiteX1" fmla="*/ 69273 w 76559"/>
              <a:gd name="connsiteY1" fmla="*/ 930153 h 964599"/>
              <a:gd name="connsiteX2" fmla="*/ 69273 w 76559"/>
              <a:gd name="connsiteY2" fmla="*/ 694626 h 964599"/>
              <a:gd name="connsiteX3" fmla="*/ 0 w 76559"/>
              <a:gd name="connsiteY3" fmla="*/ 1899 h 9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59" h="964599">
                <a:moveTo>
                  <a:pt x="0" y="1899"/>
                </a:moveTo>
                <a:cubicBezTo>
                  <a:pt x="0" y="41153"/>
                  <a:pt x="57728" y="814699"/>
                  <a:pt x="69273" y="930153"/>
                </a:cubicBezTo>
                <a:cubicBezTo>
                  <a:pt x="80818" y="1045607"/>
                  <a:pt x="76970" y="846256"/>
                  <a:pt x="69273" y="694626"/>
                </a:cubicBezTo>
                <a:cubicBezTo>
                  <a:pt x="61576" y="542996"/>
                  <a:pt x="0" y="-37355"/>
                  <a:pt x="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336F55-73EF-7FD0-D4D5-045134FB42C9}"/>
              </a:ext>
            </a:extLst>
          </p:cNvPr>
          <p:cNvSpPr/>
          <p:nvPr/>
        </p:nvSpPr>
        <p:spPr>
          <a:xfrm>
            <a:off x="3310530" y="3588324"/>
            <a:ext cx="1059457" cy="665833"/>
          </a:xfrm>
          <a:custGeom>
            <a:avLst/>
            <a:gdLst>
              <a:gd name="connsiteX0" fmla="*/ 1053652 w 1059457"/>
              <a:gd name="connsiteY0" fmla="*/ 115458 h 665833"/>
              <a:gd name="connsiteX1" fmla="*/ 702670 w 1059457"/>
              <a:gd name="connsiteY1" fmla="*/ 360221 h 665833"/>
              <a:gd name="connsiteX2" fmla="*/ 706 w 1059457"/>
              <a:gd name="connsiteY2" fmla="*/ 665021 h 665833"/>
              <a:gd name="connsiteX3" fmla="*/ 841215 w 1059457"/>
              <a:gd name="connsiteY3" fmla="*/ 263240 h 665833"/>
              <a:gd name="connsiteX4" fmla="*/ 767325 w 1059457"/>
              <a:gd name="connsiteY4" fmla="*/ 300185 h 665833"/>
              <a:gd name="connsiteX5" fmla="*/ 919725 w 1059457"/>
              <a:gd name="connsiteY5" fmla="*/ 170876 h 665833"/>
              <a:gd name="connsiteX6" fmla="*/ 952052 w 1059457"/>
              <a:gd name="connsiteY6" fmla="*/ 3 h 665833"/>
              <a:gd name="connsiteX7" fmla="*/ 924343 w 1059457"/>
              <a:gd name="connsiteY7" fmla="*/ 175494 h 665833"/>
              <a:gd name="connsiteX8" fmla="*/ 1053652 w 1059457"/>
              <a:gd name="connsiteY8" fmla="*/ 115458 h 66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457" h="665833">
                <a:moveTo>
                  <a:pt x="1053652" y="115458"/>
                </a:moveTo>
                <a:cubicBezTo>
                  <a:pt x="1016707" y="146246"/>
                  <a:pt x="878161" y="268627"/>
                  <a:pt x="702670" y="360221"/>
                </a:cubicBezTo>
                <a:cubicBezTo>
                  <a:pt x="527179" y="451815"/>
                  <a:pt x="-22385" y="681185"/>
                  <a:pt x="706" y="665021"/>
                </a:cubicBezTo>
                <a:cubicBezTo>
                  <a:pt x="23797" y="648858"/>
                  <a:pt x="713445" y="324046"/>
                  <a:pt x="841215" y="263240"/>
                </a:cubicBezTo>
                <a:cubicBezTo>
                  <a:pt x="968985" y="202434"/>
                  <a:pt x="754240" y="315579"/>
                  <a:pt x="767325" y="300185"/>
                </a:cubicBezTo>
                <a:cubicBezTo>
                  <a:pt x="780410" y="284791"/>
                  <a:pt x="888937" y="220906"/>
                  <a:pt x="919725" y="170876"/>
                </a:cubicBezTo>
                <a:cubicBezTo>
                  <a:pt x="950513" y="120846"/>
                  <a:pt x="951282" y="-767"/>
                  <a:pt x="952052" y="3"/>
                </a:cubicBezTo>
                <a:cubicBezTo>
                  <a:pt x="952822" y="773"/>
                  <a:pt x="908949" y="151633"/>
                  <a:pt x="924343" y="175494"/>
                </a:cubicBezTo>
                <a:cubicBezTo>
                  <a:pt x="939737" y="199355"/>
                  <a:pt x="1090597" y="84670"/>
                  <a:pt x="1053652" y="115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9F17E2F-B818-C6C4-2362-E5724DCE2BD9}"/>
              </a:ext>
            </a:extLst>
          </p:cNvPr>
          <p:cNvSpPr/>
          <p:nvPr/>
        </p:nvSpPr>
        <p:spPr>
          <a:xfrm>
            <a:off x="6303772" y="3371810"/>
            <a:ext cx="915803" cy="146625"/>
          </a:xfrm>
          <a:custGeom>
            <a:avLst/>
            <a:gdLst>
              <a:gd name="connsiteX0" fmla="*/ 1778 w 915803"/>
              <a:gd name="connsiteY0" fmla="*/ 146090 h 146625"/>
              <a:gd name="connsiteX1" fmla="*/ 563753 w 915803"/>
              <a:gd name="connsiteY1" fmla="*/ 31790 h 146625"/>
              <a:gd name="connsiteX2" fmla="*/ 900303 w 915803"/>
              <a:gd name="connsiteY2" fmla="*/ 9565 h 146625"/>
              <a:gd name="connsiteX3" fmla="*/ 798703 w 915803"/>
              <a:gd name="connsiteY3" fmla="*/ 40 h 146625"/>
              <a:gd name="connsiteX4" fmla="*/ 268478 w 915803"/>
              <a:gd name="connsiteY4" fmla="*/ 12740 h 146625"/>
              <a:gd name="connsiteX5" fmla="*/ 478028 w 915803"/>
              <a:gd name="connsiteY5" fmla="*/ 19090 h 146625"/>
              <a:gd name="connsiteX6" fmla="*/ 389128 w 915803"/>
              <a:gd name="connsiteY6" fmla="*/ 73065 h 146625"/>
              <a:gd name="connsiteX7" fmla="*/ 1778 w 915803"/>
              <a:gd name="connsiteY7" fmla="*/ 146090 h 1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3" h="146625">
                <a:moveTo>
                  <a:pt x="1778" y="146090"/>
                </a:moveTo>
                <a:cubicBezTo>
                  <a:pt x="30882" y="139211"/>
                  <a:pt x="413999" y="54544"/>
                  <a:pt x="563753" y="31790"/>
                </a:cubicBezTo>
                <a:cubicBezTo>
                  <a:pt x="713507" y="9036"/>
                  <a:pt x="861145" y="14857"/>
                  <a:pt x="900303" y="9565"/>
                </a:cubicBezTo>
                <a:cubicBezTo>
                  <a:pt x="939461" y="4273"/>
                  <a:pt x="904007" y="-489"/>
                  <a:pt x="798703" y="40"/>
                </a:cubicBezTo>
                <a:cubicBezTo>
                  <a:pt x="693399" y="569"/>
                  <a:pt x="321924" y="9565"/>
                  <a:pt x="268478" y="12740"/>
                </a:cubicBezTo>
                <a:cubicBezTo>
                  <a:pt x="215032" y="15915"/>
                  <a:pt x="457920" y="9036"/>
                  <a:pt x="478028" y="19090"/>
                </a:cubicBezTo>
                <a:cubicBezTo>
                  <a:pt x="498136" y="29144"/>
                  <a:pt x="469032" y="54544"/>
                  <a:pt x="389128" y="73065"/>
                </a:cubicBezTo>
                <a:cubicBezTo>
                  <a:pt x="309224" y="91586"/>
                  <a:pt x="-27326" y="152969"/>
                  <a:pt x="1778" y="14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F1E6E1F-16AC-0820-CCA4-7BF769000387}"/>
              </a:ext>
            </a:extLst>
          </p:cNvPr>
          <p:cNvSpPr/>
          <p:nvPr/>
        </p:nvSpPr>
        <p:spPr>
          <a:xfrm>
            <a:off x="7270748" y="3432115"/>
            <a:ext cx="536951" cy="842119"/>
          </a:xfrm>
          <a:custGeom>
            <a:avLst/>
            <a:gdLst>
              <a:gd name="connsiteX0" fmla="*/ 2 w 536951"/>
              <a:gd name="connsiteY0" fmla="*/ 60 h 842119"/>
              <a:gd name="connsiteX1" fmla="*/ 139702 w 536951"/>
              <a:gd name="connsiteY1" fmla="*/ 104835 h 842119"/>
              <a:gd name="connsiteX2" fmla="*/ 368302 w 536951"/>
              <a:gd name="connsiteY2" fmla="*/ 527110 h 842119"/>
              <a:gd name="connsiteX3" fmla="*/ 361952 w 536951"/>
              <a:gd name="connsiteY3" fmla="*/ 495360 h 842119"/>
              <a:gd name="connsiteX4" fmla="*/ 536577 w 536951"/>
              <a:gd name="connsiteY4" fmla="*/ 841435 h 842119"/>
              <a:gd name="connsiteX5" fmla="*/ 403227 w 536951"/>
              <a:gd name="connsiteY5" fmla="*/ 571560 h 842119"/>
              <a:gd name="connsiteX6" fmla="*/ 231777 w 536951"/>
              <a:gd name="connsiteY6" fmla="*/ 146110 h 842119"/>
              <a:gd name="connsiteX7" fmla="*/ 269877 w 536951"/>
              <a:gd name="connsiteY7" fmla="*/ 282635 h 842119"/>
              <a:gd name="connsiteX8" fmla="*/ 142877 w 536951"/>
              <a:gd name="connsiteY8" fmla="*/ 92135 h 842119"/>
              <a:gd name="connsiteX9" fmla="*/ 2 w 536951"/>
              <a:gd name="connsiteY9" fmla="*/ 60 h 8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51" h="842119">
                <a:moveTo>
                  <a:pt x="2" y="60"/>
                </a:moveTo>
                <a:cubicBezTo>
                  <a:pt x="-527" y="2177"/>
                  <a:pt x="78319" y="16993"/>
                  <a:pt x="139702" y="104835"/>
                </a:cubicBezTo>
                <a:cubicBezTo>
                  <a:pt x="201085" y="192677"/>
                  <a:pt x="331260" y="462022"/>
                  <a:pt x="368302" y="527110"/>
                </a:cubicBezTo>
                <a:cubicBezTo>
                  <a:pt x="405344" y="592198"/>
                  <a:pt x="333906" y="442973"/>
                  <a:pt x="361952" y="495360"/>
                </a:cubicBezTo>
                <a:cubicBezTo>
                  <a:pt x="389998" y="547747"/>
                  <a:pt x="529698" y="828735"/>
                  <a:pt x="536577" y="841435"/>
                </a:cubicBezTo>
                <a:cubicBezTo>
                  <a:pt x="543456" y="854135"/>
                  <a:pt x="454027" y="687447"/>
                  <a:pt x="403227" y="571560"/>
                </a:cubicBezTo>
                <a:cubicBezTo>
                  <a:pt x="352427" y="455673"/>
                  <a:pt x="254002" y="194264"/>
                  <a:pt x="231777" y="146110"/>
                </a:cubicBezTo>
                <a:cubicBezTo>
                  <a:pt x="209552" y="97956"/>
                  <a:pt x="284694" y="291631"/>
                  <a:pt x="269877" y="282635"/>
                </a:cubicBezTo>
                <a:cubicBezTo>
                  <a:pt x="255060" y="273639"/>
                  <a:pt x="184152" y="132881"/>
                  <a:pt x="142877" y="92135"/>
                </a:cubicBezTo>
                <a:cubicBezTo>
                  <a:pt x="101602" y="51389"/>
                  <a:pt x="531" y="-2057"/>
                  <a:pt x="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21F74EA-4B0B-9077-2CBE-FE7D8F0FA406}"/>
              </a:ext>
            </a:extLst>
          </p:cNvPr>
          <p:cNvSpPr/>
          <p:nvPr/>
        </p:nvSpPr>
        <p:spPr>
          <a:xfrm>
            <a:off x="2756399" y="4230933"/>
            <a:ext cx="593810" cy="212518"/>
          </a:xfrm>
          <a:custGeom>
            <a:avLst/>
            <a:gdLst>
              <a:gd name="connsiteX0" fmla="*/ 593226 w 593810"/>
              <a:gd name="connsiteY0" fmla="*/ 1342 h 212518"/>
              <a:gd name="connsiteX1" fmla="*/ 2676 w 593810"/>
              <a:gd name="connsiteY1" fmla="*/ 210892 h 212518"/>
              <a:gd name="connsiteX2" fmla="*/ 364626 w 593810"/>
              <a:gd name="connsiteY2" fmla="*/ 99767 h 212518"/>
              <a:gd name="connsiteX3" fmla="*/ 116976 w 593810"/>
              <a:gd name="connsiteY3" fmla="*/ 121992 h 212518"/>
              <a:gd name="connsiteX4" fmla="*/ 593226 w 593810"/>
              <a:gd name="connsiteY4" fmla="*/ 1342 h 2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810" h="212518">
                <a:moveTo>
                  <a:pt x="593226" y="1342"/>
                </a:moveTo>
                <a:cubicBezTo>
                  <a:pt x="574176" y="16159"/>
                  <a:pt x="40776" y="194488"/>
                  <a:pt x="2676" y="210892"/>
                </a:cubicBezTo>
                <a:cubicBezTo>
                  <a:pt x="-35424" y="227296"/>
                  <a:pt x="345576" y="114584"/>
                  <a:pt x="364626" y="99767"/>
                </a:cubicBezTo>
                <a:cubicBezTo>
                  <a:pt x="383676" y="84950"/>
                  <a:pt x="74643" y="145275"/>
                  <a:pt x="116976" y="121992"/>
                </a:cubicBezTo>
                <a:cubicBezTo>
                  <a:pt x="159309" y="98709"/>
                  <a:pt x="612276" y="-13475"/>
                  <a:pt x="593226" y="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4770CD5-2665-B9EF-FCA5-6C6929A6AEDE}"/>
              </a:ext>
            </a:extLst>
          </p:cNvPr>
          <p:cNvSpPr/>
          <p:nvPr/>
        </p:nvSpPr>
        <p:spPr>
          <a:xfrm>
            <a:off x="2584854" y="4456532"/>
            <a:ext cx="145653" cy="442450"/>
          </a:xfrm>
          <a:custGeom>
            <a:avLst/>
            <a:gdLst>
              <a:gd name="connsiteX0" fmla="*/ 145646 w 145653"/>
              <a:gd name="connsiteY0" fmla="*/ 1168 h 442450"/>
              <a:gd name="connsiteX1" fmla="*/ 12296 w 145653"/>
              <a:gd name="connsiteY1" fmla="*/ 163093 h 442450"/>
              <a:gd name="connsiteX2" fmla="*/ 5946 w 145653"/>
              <a:gd name="connsiteY2" fmla="*/ 436143 h 442450"/>
              <a:gd name="connsiteX3" fmla="*/ 12296 w 145653"/>
              <a:gd name="connsiteY3" fmla="*/ 334543 h 442450"/>
              <a:gd name="connsiteX4" fmla="*/ 18646 w 145653"/>
              <a:gd name="connsiteY4" fmla="*/ 102768 h 442450"/>
              <a:gd name="connsiteX5" fmla="*/ 145646 w 145653"/>
              <a:gd name="connsiteY5" fmla="*/ 1168 h 4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53" h="442450">
                <a:moveTo>
                  <a:pt x="145646" y="1168"/>
                </a:moveTo>
                <a:cubicBezTo>
                  <a:pt x="144588" y="11222"/>
                  <a:pt x="35579" y="90597"/>
                  <a:pt x="12296" y="163093"/>
                </a:cubicBezTo>
                <a:cubicBezTo>
                  <a:pt x="-10987" y="235589"/>
                  <a:pt x="5946" y="407568"/>
                  <a:pt x="5946" y="436143"/>
                </a:cubicBezTo>
                <a:cubicBezTo>
                  <a:pt x="5946" y="464718"/>
                  <a:pt x="10179" y="390105"/>
                  <a:pt x="12296" y="334543"/>
                </a:cubicBezTo>
                <a:cubicBezTo>
                  <a:pt x="14413" y="278981"/>
                  <a:pt x="-1462" y="157801"/>
                  <a:pt x="18646" y="102768"/>
                </a:cubicBezTo>
                <a:cubicBezTo>
                  <a:pt x="38754" y="47735"/>
                  <a:pt x="146704" y="-8886"/>
                  <a:pt x="145646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6ADD058-179B-B9F4-475C-0A2390C2F0C1}"/>
              </a:ext>
            </a:extLst>
          </p:cNvPr>
          <p:cNvSpPr/>
          <p:nvPr/>
        </p:nvSpPr>
        <p:spPr>
          <a:xfrm>
            <a:off x="4507235" y="3148271"/>
            <a:ext cx="243381" cy="616842"/>
          </a:xfrm>
          <a:custGeom>
            <a:avLst/>
            <a:gdLst>
              <a:gd name="connsiteX0" fmla="*/ 4440 w 243381"/>
              <a:gd name="connsiteY0" fmla="*/ 4504 h 616842"/>
              <a:gd name="connsiteX1" fmla="*/ 236215 w 243381"/>
              <a:gd name="connsiteY1" fmla="*/ 591879 h 616842"/>
              <a:gd name="connsiteX2" fmla="*/ 179065 w 243381"/>
              <a:gd name="connsiteY2" fmla="*/ 509329 h 616842"/>
              <a:gd name="connsiteX3" fmla="*/ 125090 w 243381"/>
              <a:gd name="connsiteY3" fmla="*/ 518854 h 616842"/>
              <a:gd name="connsiteX4" fmla="*/ 42540 w 243381"/>
              <a:gd name="connsiteY4" fmla="*/ 595054 h 616842"/>
              <a:gd name="connsiteX5" fmla="*/ 147315 w 243381"/>
              <a:gd name="connsiteY5" fmla="*/ 496629 h 616842"/>
              <a:gd name="connsiteX6" fmla="*/ 140965 w 243381"/>
              <a:gd name="connsiteY6" fmla="*/ 468054 h 616842"/>
              <a:gd name="connsiteX7" fmla="*/ 10790 w 243381"/>
              <a:gd name="connsiteY7" fmla="*/ 239454 h 616842"/>
              <a:gd name="connsiteX8" fmla="*/ 128265 w 243381"/>
              <a:gd name="connsiteY8" fmla="*/ 388679 h 616842"/>
              <a:gd name="connsiteX9" fmla="*/ 86990 w 243381"/>
              <a:gd name="connsiteY9" fmla="*/ 322004 h 616842"/>
              <a:gd name="connsiteX10" fmla="*/ 4440 w 243381"/>
              <a:gd name="connsiteY10" fmla="*/ 4504 h 61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81" h="616842">
                <a:moveTo>
                  <a:pt x="4440" y="4504"/>
                </a:moveTo>
                <a:cubicBezTo>
                  <a:pt x="29311" y="49483"/>
                  <a:pt x="207111" y="507742"/>
                  <a:pt x="236215" y="591879"/>
                </a:cubicBezTo>
                <a:cubicBezTo>
                  <a:pt x="265319" y="676016"/>
                  <a:pt x="197586" y="521500"/>
                  <a:pt x="179065" y="509329"/>
                </a:cubicBezTo>
                <a:cubicBezTo>
                  <a:pt x="160544" y="497158"/>
                  <a:pt x="147844" y="504567"/>
                  <a:pt x="125090" y="518854"/>
                </a:cubicBezTo>
                <a:cubicBezTo>
                  <a:pt x="102336" y="533142"/>
                  <a:pt x="38836" y="598758"/>
                  <a:pt x="42540" y="595054"/>
                </a:cubicBezTo>
                <a:cubicBezTo>
                  <a:pt x="46244" y="591350"/>
                  <a:pt x="130911" y="517796"/>
                  <a:pt x="147315" y="496629"/>
                </a:cubicBezTo>
                <a:cubicBezTo>
                  <a:pt x="163719" y="475462"/>
                  <a:pt x="163719" y="510916"/>
                  <a:pt x="140965" y="468054"/>
                </a:cubicBezTo>
                <a:cubicBezTo>
                  <a:pt x="118211" y="425192"/>
                  <a:pt x="12907" y="252683"/>
                  <a:pt x="10790" y="239454"/>
                </a:cubicBezTo>
                <a:cubicBezTo>
                  <a:pt x="8673" y="226225"/>
                  <a:pt x="115565" y="374921"/>
                  <a:pt x="128265" y="388679"/>
                </a:cubicBezTo>
                <a:cubicBezTo>
                  <a:pt x="140965" y="402437"/>
                  <a:pt x="107627" y="379154"/>
                  <a:pt x="86990" y="322004"/>
                </a:cubicBezTo>
                <a:cubicBezTo>
                  <a:pt x="66353" y="264854"/>
                  <a:pt x="-20431" y="-40475"/>
                  <a:pt x="444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050FDB4-E35A-CA31-0F87-0F8715DD3854}"/>
              </a:ext>
            </a:extLst>
          </p:cNvPr>
          <p:cNvSpPr/>
          <p:nvPr/>
        </p:nvSpPr>
        <p:spPr>
          <a:xfrm>
            <a:off x="4359148" y="3545978"/>
            <a:ext cx="117082" cy="605773"/>
          </a:xfrm>
          <a:custGeom>
            <a:avLst/>
            <a:gdLst>
              <a:gd name="connsiteX0" fmla="*/ 108077 w 117082"/>
              <a:gd name="connsiteY0" fmla="*/ 35422 h 605773"/>
              <a:gd name="connsiteX1" fmla="*/ 92202 w 117082"/>
              <a:gd name="connsiteY1" fmla="*/ 578347 h 605773"/>
              <a:gd name="connsiteX2" fmla="*/ 92202 w 117082"/>
              <a:gd name="connsiteY2" fmla="*/ 489447 h 605773"/>
              <a:gd name="connsiteX3" fmla="*/ 127 w 117082"/>
              <a:gd name="connsiteY3" fmla="*/ 178297 h 605773"/>
              <a:gd name="connsiteX4" fmla="*/ 73152 w 117082"/>
              <a:gd name="connsiteY4" fmla="*/ 381497 h 605773"/>
              <a:gd name="connsiteX5" fmla="*/ 114427 w 117082"/>
              <a:gd name="connsiteY5" fmla="*/ 89397 h 605773"/>
              <a:gd name="connsiteX6" fmla="*/ 108077 w 117082"/>
              <a:gd name="connsiteY6" fmla="*/ 35422 h 6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82" h="605773">
                <a:moveTo>
                  <a:pt x="108077" y="35422"/>
                </a:moveTo>
                <a:cubicBezTo>
                  <a:pt x="104373" y="116914"/>
                  <a:pt x="94848" y="502676"/>
                  <a:pt x="92202" y="578347"/>
                </a:cubicBezTo>
                <a:cubicBezTo>
                  <a:pt x="89556" y="654018"/>
                  <a:pt x="107548" y="556122"/>
                  <a:pt x="92202" y="489447"/>
                </a:cubicBezTo>
                <a:cubicBezTo>
                  <a:pt x="76856" y="422772"/>
                  <a:pt x="3302" y="196289"/>
                  <a:pt x="127" y="178297"/>
                </a:cubicBezTo>
                <a:cubicBezTo>
                  <a:pt x="-3048" y="160305"/>
                  <a:pt x="54102" y="396314"/>
                  <a:pt x="73152" y="381497"/>
                </a:cubicBezTo>
                <a:cubicBezTo>
                  <a:pt x="92202" y="366680"/>
                  <a:pt x="107019" y="148134"/>
                  <a:pt x="114427" y="89397"/>
                </a:cubicBezTo>
                <a:cubicBezTo>
                  <a:pt x="121835" y="30660"/>
                  <a:pt x="111781" y="-46070"/>
                  <a:pt x="108077" y="35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D017097-1664-4EAE-3CA6-141EF6769F79}"/>
              </a:ext>
            </a:extLst>
          </p:cNvPr>
          <p:cNvSpPr/>
          <p:nvPr/>
        </p:nvSpPr>
        <p:spPr>
          <a:xfrm>
            <a:off x="4663242" y="3841577"/>
            <a:ext cx="259001" cy="447855"/>
          </a:xfrm>
          <a:custGeom>
            <a:avLst/>
            <a:gdLst>
              <a:gd name="connsiteX0" fmla="*/ 833 w 259001"/>
              <a:gd name="connsiteY0" fmla="*/ 173 h 447855"/>
              <a:gd name="connsiteX1" fmla="*/ 131008 w 259001"/>
              <a:gd name="connsiteY1" fmla="*/ 181148 h 447855"/>
              <a:gd name="connsiteX2" fmla="*/ 105608 w 259001"/>
              <a:gd name="connsiteY2" fmla="*/ 416098 h 447855"/>
              <a:gd name="connsiteX3" fmla="*/ 131008 w 259001"/>
              <a:gd name="connsiteY3" fmla="*/ 298623 h 447855"/>
              <a:gd name="connsiteX4" fmla="*/ 169108 w 259001"/>
              <a:gd name="connsiteY4" fmla="*/ 203373 h 447855"/>
              <a:gd name="connsiteX5" fmla="*/ 229433 w 259001"/>
              <a:gd name="connsiteY5" fmla="*/ 266873 h 447855"/>
              <a:gd name="connsiteX6" fmla="*/ 254833 w 259001"/>
              <a:gd name="connsiteY6" fmla="*/ 447848 h 447855"/>
              <a:gd name="connsiteX7" fmla="*/ 248483 w 259001"/>
              <a:gd name="connsiteY7" fmla="*/ 273223 h 447855"/>
              <a:gd name="connsiteX8" fmla="*/ 156408 w 259001"/>
              <a:gd name="connsiteY8" fmla="*/ 31923 h 447855"/>
              <a:gd name="connsiteX9" fmla="*/ 204033 w 259001"/>
              <a:gd name="connsiteY9" fmla="*/ 212898 h 447855"/>
              <a:gd name="connsiteX10" fmla="*/ 833 w 259001"/>
              <a:gd name="connsiteY10" fmla="*/ 173 h 4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01" h="447855">
                <a:moveTo>
                  <a:pt x="833" y="173"/>
                </a:moveTo>
                <a:cubicBezTo>
                  <a:pt x="-11338" y="-5119"/>
                  <a:pt x="113546" y="111827"/>
                  <a:pt x="131008" y="181148"/>
                </a:cubicBezTo>
                <a:cubicBezTo>
                  <a:pt x="148470" y="250469"/>
                  <a:pt x="105608" y="396519"/>
                  <a:pt x="105608" y="416098"/>
                </a:cubicBezTo>
                <a:cubicBezTo>
                  <a:pt x="105608" y="435677"/>
                  <a:pt x="120425" y="334077"/>
                  <a:pt x="131008" y="298623"/>
                </a:cubicBezTo>
                <a:cubicBezTo>
                  <a:pt x="141591" y="263169"/>
                  <a:pt x="152704" y="208665"/>
                  <a:pt x="169108" y="203373"/>
                </a:cubicBezTo>
                <a:cubicBezTo>
                  <a:pt x="185512" y="198081"/>
                  <a:pt x="215146" y="226127"/>
                  <a:pt x="229433" y="266873"/>
                </a:cubicBezTo>
                <a:cubicBezTo>
                  <a:pt x="243720" y="307619"/>
                  <a:pt x="251658" y="446790"/>
                  <a:pt x="254833" y="447848"/>
                </a:cubicBezTo>
                <a:cubicBezTo>
                  <a:pt x="258008" y="448906"/>
                  <a:pt x="264887" y="342544"/>
                  <a:pt x="248483" y="273223"/>
                </a:cubicBezTo>
                <a:cubicBezTo>
                  <a:pt x="232079" y="203902"/>
                  <a:pt x="163816" y="41977"/>
                  <a:pt x="156408" y="31923"/>
                </a:cubicBezTo>
                <a:cubicBezTo>
                  <a:pt x="149000" y="21869"/>
                  <a:pt x="227316" y="213956"/>
                  <a:pt x="204033" y="212898"/>
                </a:cubicBezTo>
                <a:cubicBezTo>
                  <a:pt x="180750" y="211840"/>
                  <a:pt x="13004" y="5465"/>
                  <a:pt x="83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09F3D5D-356B-6D7D-6485-70DEF3AAB72C}"/>
              </a:ext>
            </a:extLst>
          </p:cNvPr>
          <p:cNvSpPr/>
          <p:nvPr/>
        </p:nvSpPr>
        <p:spPr>
          <a:xfrm>
            <a:off x="4272427" y="3768333"/>
            <a:ext cx="183252" cy="534596"/>
          </a:xfrm>
          <a:custGeom>
            <a:avLst/>
            <a:gdLst>
              <a:gd name="connsiteX0" fmla="*/ 143998 w 183252"/>
              <a:gd name="connsiteY0" fmla="*/ 392 h 534596"/>
              <a:gd name="connsiteX1" fmla="*/ 96373 w 183252"/>
              <a:gd name="connsiteY1" fmla="*/ 276617 h 534596"/>
              <a:gd name="connsiteX2" fmla="*/ 105898 w 183252"/>
              <a:gd name="connsiteY2" fmla="*/ 527442 h 534596"/>
              <a:gd name="connsiteX3" fmla="*/ 74148 w 183252"/>
              <a:gd name="connsiteY3" fmla="*/ 460767 h 534596"/>
              <a:gd name="connsiteX4" fmla="*/ 32873 w 183252"/>
              <a:gd name="connsiteY4" fmla="*/ 403617 h 534596"/>
              <a:gd name="connsiteX5" fmla="*/ 1123 w 183252"/>
              <a:gd name="connsiteY5" fmla="*/ 355992 h 534596"/>
              <a:gd name="connsiteX6" fmla="*/ 74148 w 183252"/>
              <a:gd name="connsiteY6" fmla="*/ 492517 h 534596"/>
              <a:gd name="connsiteX7" fmla="*/ 102723 w 183252"/>
              <a:gd name="connsiteY7" fmla="*/ 365517 h 534596"/>
              <a:gd name="connsiteX8" fmla="*/ 182098 w 183252"/>
              <a:gd name="connsiteY8" fmla="*/ 495692 h 534596"/>
              <a:gd name="connsiteX9" fmla="*/ 150348 w 183252"/>
              <a:gd name="connsiteY9" fmla="*/ 394092 h 534596"/>
              <a:gd name="connsiteX10" fmla="*/ 156698 w 183252"/>
              <a:gd name="connsiteY10" fmla="*/ 206767 h 534596"/>
              <a:gd name="connsiteX11" fmla="*/ 128123 w 183252"/>
              <a:gd name="connsiteY11" fmla="*/ 394092 h 534596"/>
              <a:gd name="connsiteX12" fmla="*/ 115423 w 183252"/>
              <a:gd name="connsiteY12" fmla="*/ 317892 h 534596"/>
              <a:gd name="connsiteX13" fmla="*/ 77323 w 183252"/>
              <a:gd name="connsiteY13" fmla="*/ 143267 h 534596"/>
              <a:gd name="connsiteX14" fmla="*/ 77323 w 183252"/>
              <a:gd name="connsiteY14" fmla="*/ 213117 h 534596"/>
              <a:gd name="connsiteX15" fmla="*/ 143998 w 183252"/>
              <a:gd name="connsiteY15" fmla="*/ 392 h 53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252" h="534596">
                <a:moveTo>
                  <a:pt x="143998" y="392"/>
                </a:moveTo>
                <a:cubicBezTo>
                  <a:pt x="147173" y="10975"/>
                  <a:pt x="102723" y="188775"/>
                  <a:pt x="96373" y="276617"/>
                </a:cubicBezTo>
                <a:cubicBezTo>
                  <a:pt x="90023" y="364459"/>
                  <a:pt x="109602" y="496750"/>
                  <a:pt x="105898" y="527442"/>
                </a:cubicBezTo>
                <a:cubicBezTo>
                  <a:pt x="102194" y="558134"/>
                  <a:pt x="86319" y="481404"/>
                  <a:pt x="74148" y="460767"/>
                </a:cubicBezTo>
                <a:cubicBezTo>
                  <a:pt x="61977" y="440130"/>
                  <a:pt x="45044" y="421079"/>
                  <a:pt x="32873" y="403617"/>
                </a:cubicBezTo>
                <a:cubicBezTo>
                  <a:pt x="20702" y="386155"/>
                  <a:pt x="-5756" y="341175"/>
                  <a:pt x="1123" y="355992"/>
                </a:cubicBezTo>
                <a:cubicBezTo>
                  <a:pt x="8002" y="370809"/>
                  <a:pt x="57215" y="490930"/>
                  <a:pt x="74148" y="492517"/>
                </a:cubicBezTo>
                <a:cubicBezTo>
                  <a:pt x="91081" y="494105"/>
                  <a:pt x="84731" y="364988"/>
                  <a:pt x="102723" y="365517"/>
                </a:cubicBezTo>
                <a:cubicBezTo>
                  <a:pt x="120715" y="366046"/>
                  <a:pt x="174161" y="490930"/>
                  <a:pt x="182098" y="495692"/>
                </a:cubicBezTo>
                <a:cubicBezTo>
                  <a:pt x="190036" y="500455"/>
                  <a:pt x="154581" y="442246"/>
                  <a:pt x="150348" y="394092"/>
                </a:cubicBezTo>
                <a:cubicBezTo>
                  <a:pt x="146115" y="345938"/>
                  <a:pt x="160402" y="206767"/>
                  <a:pt x="156698" y="206767"/>
                </a:cubicBezTo>
                <a:cubicBezTo>
                  <a:pt x="152994" y="206767"/>
                  <a:pt x="135002" y="375571"/>
                  <a:pt x="128123" y="394092"/>
                </a:cubicBezTo>
                <a:cubicBezTo>
                  <a:pt x="121244" y="412613"/>
                  <a:pt x="123890" y="359696"/>
                  <a:pt x="115423" y="317892"/>
                </a:cubicBezTo>
                <a:cubicBezTo>
                  <a:pt x="106956" y="276088"/>
                  <a:pt x="83673" y="160729"/>
                  <a:pt x="77323" y="143267"/>
                </a:cubicBezTo>
                <a:cubicBezTo>
                  <a:pt x="70973" y="125805"/>
                  <a:pt x="63565" y="229521"/>
                  <a:pt x="77323" y="213117"/>
                </a:cubicBezTo>
                <a:cubicBezTo>
                  <a:pt x="91081" y="196713"/>
                  <a:pt x="140823" y="-10191"/>
                  <a:pt x="143998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31754ED-72FA-ACEC-ED4D-C82EFE490838}"/>
              </a:ext>
            </a:extLst>
          </p:cNvPr>
          <p:cNvSpPr/>
          <p:nvPr/>
        </p:nvSpPr>
        <p:spPr>
          <a:xfrm>
            <a:off x="3959607" y="4300218"/>
            <a:ext cx="619586" cy="96143"/>
          </a:xfrm>
          <a:custGeom>
            <a:avLst/>
            <a:gdLst>
              <a:gd name="connsiteX0" fmla="*/ 88518 w 619586"/>
              <a:gd name="connsiteY0" fmla="*/ 1907 h 96143"/>
              <a:gd name="connsiteX1" fmla="*/ 599693 w 619586"/>
              <a:gd name="connsiteY1" fmla="*/ 55882 h 96143"/>
              <a:gd name="connsiteX2" fmla="*/ 491743 w 619586"/>
              <a:gd name="connsiteY2" fmla="*/ 52707 h 96143"/>
              <a:gd name="connsiteX3" fmla="*/ 269493 w 619586"/>
              <a:gd name="connsiteY3" fmla="*/ 84457 h 96143"/>
              <a:gd name="connsiteX4" fmla="*/ 228218 w 619586"/>
              <a:gd name="connsiteY4" fmla="*/ 93982 h 96143"/>
              <a:gd name="connsiteX5" fmla="*/ 123443 w 619586"/>
              <a:gd name="connsiteY5" fmla="*/ 46357 h 96143"/>
              <a:gd name="connsiteX6" fmla="*/ 380618 w 619586"/>
              <a:gd name="connsiteY6" fmla="*/ 90807 h 96143"/>
              <a:gd name="connsiteX7" fmla="*/ 494918 w 619586"/>
              <a:gd name="connsiteY7" fmla="*/ 68582 h 96143"/>
              <a:gd name="connsiteX8" fmla="*/ 37718 w 619586"/>
              <a:gd name="connsiteY8" fmla="*/ 17782 h 96143"/>
              <a:gd name="connsiteX9" fmla="*/ 88518 w 619586"/>
              <a:gd name="connsiteY9" fmla="*/ 1907 h 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586" h="96143">
                <a:moveTo>
                  <a:pt x="88518" y="1907"/>
                </a:moveTo>
                <a:cubicBezTo>
                  <a:pt x="182180" y="8257"/>
                  <a:pt x="532489" y="47415"/>
                  <a:pt x="599693" y="55882"/>
                </a:cubicBezTo>
                <a:cubicBezTo>
                  <a:pt x="666897" y="64349"/>
                  <a:pt x="546776" y="47944"/>
                  <a:pt x="491743" y="52707"/>
                </a:cubicBezTo>
                <a:cubicBezTo>
                  <a:pt x="436710" y="57470"/>
                  <a:pt x="313414" y="77578"/>
                  <a:pt x="269493" y="84457"/>
                </a:cubicBezTo>
                <a:cubicBezTo>
                  <a:pt x="225572" y="91336"/>
                  <a:pt x="252560" y="100332"/>
                  <a:pt x="228218" y="93982"/>
                </a:cubicBezTo>
                <a:cubicBezTo>
                  <a:pt x="203876" y="87632"/>
                  <a:pt x="98043" y="46886"/>
                  <a:pt x="123443" y="46357"/>
                </a:cubicBezTo>
                <a:cubicBezTo>
                  <a:pt x="148843" y="45828"/>
                  <a:pt x="318706" y="87103"/>
                  <a:pt x="380618" y="90807"/>
                </a:cubicBezTo>
                <a:cubicBezTo>
                  <a:pt x="442530" y="94511"/>
                  <a:pt x="552068" y="80753"/>
                  <a:pt x="494918" y="68582"/>
                </a:cubicBezTo>
                <a:cubicBezTo>
                  <a:pt x="437768" y="56411"/>
                  <a:pt x="103864" y="29424"/>
                  <a:pt x="37718" y="17782"/>
                </a:cubicBezTo>
                <a:cubicBezTo>
                  <a:pt x="-28428" y="6140"/>
                  <a:pt x="-5144" y="-4443"/>
                  <a:pt x="88518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F8110750-B631-F9FC-54DA-9C9AF02DC5C7}"/>
              </a:ext>
            </a:extLst>
          </p:cNvPr>
          <p:cNvSpPr/>
          <p:nvPr/>
        </p:nvSpPr>
        <p:spPr>
          <a:xfrm>
            <a:off x="4439408" y="3105455"/>
            <a:ext cx="207218" cy="1130905"/>
          </a:xfrm>
          <a:custGeom>
            <a:avLst/>
            <a:gdLst>
              <a:gd name="connsiteX0" fmla="*/ 43692 w 207218"/>
              <a:gd name="connsiteY0" fmla="*/ 2870 h 1130905"/>
              <a:gd name="connsiteX1" fmla="*/ 78617 w 207218"/>
              <a:gd name="connsiteY1" fmla="*/ 733120 h 1130905"/>
              <a:gd name="connsiteX2" fmla="*/ 100842 w 207218"/>
              <a:gd name="connsiteY2" fmla="*/ 675970 h 1130905"/>
              <a:gd name="connsiteX3" fmla="*/ 135767 w 207218"/>
              <a:gd name="connsiteY3" fmla="*/ 895045 h 1130905"/>
              <a:gd name="connsiteX4" fmla="*/ 135767 w 207218"/>
              <a:gd name="connsiteY4" fmla="*/ 856945 h 1130905"/>
              <a:gd name="connsiteX5" fmla="*/ 205617 w 207218"/>
              <a:gd name="connsiteY5" fmla="*/ 1126820 h 1130905"/>
              <a:gd name="connsiteX6" fmla="*/ 183392 w 207218"/>
              <a:gd name="connsiteY6" fmla="*/ 1002995 h 1130905"/>
              <a:gd name="connsiteX7" fmla="*/ 167517 w 207218"/>
              <a:gd name="connsiteY7" fmla="*/ 777570 h 1130905"/>
              <a:gd name="connsiteX8" fmla="*/ 167517 w 207218"/>
              <a:gd name="connsiteY8" fmla="*/ 548970 h 1130905"/>
              <a:gd name="connsiteX9" fmla="*/ 164342 w 207218"/>
              <a:gd name="connsiteY9" fmla="*/ 875995 h 1130905"/>
              <a:gd name="connsiteX10" fmla="*/ 126242 w 207218"/>
              <a:gd name="connsiteY10" fmla="*/ 748995 h 1130905"/>
              <a:gd name="connsiteX11" fmla="*/ 5592 w 207218"/>
              <a:gd name="connsiteY11" fmla="*/ 82245 h 1130905"/>
              <a:gd name="connsiteX12" fmla="*/ 21467 w 207218"/>
              <a:gd name="connsiteY12" fmla="*/ 463245 h 1130905"/>
              <a:gd name="connsiteX13" fmla="*/ 43692 w 207218"/>
              <a:gd name="connsiteY13" fmla="*/ 2870 h 11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218" h="1130905">
                <a:moveTo>
                  <a:pt x="43692" y="2870"/>
                </a:moveTo>
                <a:cubicBezTo>
                  <a:pt x="53217" y="47849"/>
                  <a:pt x="69092" y="620937"/>
                  <a:pt x="78617" y="733120"/>
                </a:cubicBezTo>
                <a:cubicBezTo>
                  <a:pt x="88142" y="845303"/>
                  <a:pt x="91317" y="648983"/>
                  <a:pt x="100842" y="675970"/>
                </a:cubicBezTo>
                <a:cubicBezTo>
                  <a:pt x="110367" y="702957"/>
                  <a:pt x="129946" y="864882"/>
                  <a:pt x="135767" y="895045"/>
                </a:cubicBezTo>
                <a:cubicBezTo>
                  <a:pt x="141588" y="925208"/>
                  <a:pt x="124125" y="818316"/>
                  <a:pt x="135767" y="856945"/>
                </a:cubicBezTo>
                <a:cubicBezTo>
                  <a:pt x="147409" y="895574"/>
                  <a:pt x="197680" y="1102478"/>
                  <a:pt x="205617" y="1126820"/>
                </a:cubicBezTo>
                <a:cubicBezTo>
                  <a:pt x="213554" y="1151162"/>
                  <a:pt x="189742" y="1061203"/>
                  <a:pt x="183392" y="1002995"/>
                </a:cubicBezTo>
                <a:cubicBezTo>
                  <a:pt x="177042" y="944787"/>
                  <a:pt x="170163" y="853241"/>
                  <a:pt x="167517" y="777570"/>
                </a:cubicBezTo>
                <a:cubicBezTo>
                  <a:pt x="164871" y="701899"/>
                  <a:pt x="168046" y="532566"/>
                  <a:pt x="167517" y="548970"/>
                </a:cubicBezTo>
                <a:cubicBezTo>
                  <a:pt x="166988" y="565374"/>
                  <a:pt x="171221" y="842657"/>
                  <a:pt x="164342" y="875995"/>
                </a:cubicBezTo>
                <a:cubicBezTo>
                  <a:pt x="157463" y="909333"/>
                  <a:pt x="152700" y="881287"/>
                  <a:pt x="126242" y="748995"/>
                </a:cubicBezTo>
                <a:cubicBezTo>
                  <a:pt x="99784" y="616703"/>
                  <a:pt x="23054" y="129870"/>
                  <a:pt x="5592" y="82245"/>
                </a:cubicBezTo>
                <a:cubicBezTo>
                  <a:pt x="-11871" y="34620"/>
                  <a:pt x="16705" y="470124"/>
                  <a:pt x="21467" y="463245"/>
                </a:cubicBezTo>
                <a:cubicBezTo>
                  <a:pt x="26229" y="456366"/>
                  <a:pt x="34167" y="-42109"/>
                  <a:pt x="43692" y="2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16F035D-4703-8935-7F59-A5088F4DACFE}"/>
              </a:ext>
            </a:extLst>
          </p:cNvPr>
          <p:cNvSpPr/>
          <p:nvPr/>
        </p:nvSpPr>
        <p:spPr>
          <a:xfrm>
            <a:off x="3895589" y="4104783"/>
            <a:ext cx="391824" cy="238660"/>
          </a:xfrm>
          <a:custGeom>
            <a:avLst/>
            <a:gdLst>
              <a:gd name="connsiteX0" fmla="*/ 358911 w 391824"/>
              <a:gd name="connsiteY0" fmla="*/ 492 h 238660"/>
              <a:gd name="connsiteX1" fmla="*/ 69986 w 391824"/>
              <a:gd name="connsiteY1" fmla="*/ 184642 h 238660"/>
              <a:gd name="connsiteX2" fmla="*/ 136 w 391824"/>
              <a:gd name="connsiteY2" fmla="*/ 238617 h 238660"/>
              <a:gd name="connsiteX3" fmla="*/ 79511 w 391824"/>
              <a:gd name="connsiteY3" fmla="*/ 190992 h 238660"/>
              <a:gd name="connsiteX4" fmla="*/ 390661 w 391824"/>
              <a:gd name="connsiteY4" fmla="*/ 57642 h 238660"/>
              <a:gd name="connsiteX5" fmla="*/ 190636 w 391824"/>
              <a:gd name="connsiteY5" fmla="*/ 127492 h 238660"/>
              <a:gd name="connsiteX6" fmla="*/ 358911 w 391824"/>
              <a:gd name="connsiteY6" fmla="*/ 492 h 2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24" h="238660">
                <a:moveTo>
                  <a:pt x="358911" y="492"/>
                </a:moveTo>
                <a:cubicBezTo>
                  <a:pt x="338803" y="10017"/>
                  <a:pt x="129782" y="144954"/>
                  <a:pt x="69986" y="184642"/>
                </a:cubicBezTo>
                <a:cubicBezTo>
                  <a:pt x="10190" y="224330"/>
                  <a:pt x="-1452" y="237559"/>
                  <a:pt x="136" y="238617"/>
                </a:cubicBezTo>
                <a:cubicBezTo>
                  <a:pt x="1724" y="239675"/>
                  <a:pt x="14424" y="221154"/>
                  <a:pt x="79511" y="190992"/>
                </a:cubicBezTo>
                <a:cubicBezTo>
                  <a:pt x="144598" y="160830"/>
                  <a:pt x="372140" y="68225"/>
                  <a:pt x="390661" y="57642"/>
                </a:cubicBezTo>
                <a:cubicBezTo>
                  <a:pt x="409182" y="47059"/>
                  <a:pt x="200690" y="132255"/>
                  <a:pt x="190636" y="127492"/>
                </a:cubicBezTo>
                <a:cubicBezTo>
                  <a:pt x="180582" y="122730"/>
                  <a:pt x="379019" y="-9033"/>
                  <a:pt x="358911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4A2F398-6707-ADCB-D203-91DD1BA923CD}"/>
              </a:ext>
            </a:extLst>
          </p:cNvPr>
          <p:cNvSpPr/>
          <p:nvPr/>
        </p:nvSpPr>
        <p:spPr>
          <a:xfrm>
            <a:off x="4514846" y="4092467"/>
            <a:ext cx="340182" cy="334158"/>
          </a:xfrm>
          <a:custGeom>
            <a:avLst/>
            <a:gdLst>
              <a:gd name="connsiteX0" fmla="*/ 4 w 340182"/>
              <a:gd name="connsiteY0" fmla="*/ 79483 h 334158"/>
              <a:gd name="connsiteX1" fmla="*/ 228604 w 340182"/>
              <a:gd name="connsiteY1" fmla="*/ 212833 h 334158"/>
              <a:gd name="connsiteX2" fmla="*/ 177804 w 340182"/>
              <a:gd name="connsiteY2" fmla="*/ 108058 h 334158"/>
              <a:gd name="connsiteX3" fmla="*/ 298454 w 340182"/>
              <a:gd name="connsiteY3" fmla="*/ 273158 h 334158"/>
              <a:gd name="connsiteX4" fmla="*/ 339729 w 340182"/>
              <a:gd name="connsiteY4" fmla="*/ 330308 h 334158"/>
              <a:gd name="connsiteX5" fmla="*/ 320679 w 340182"/>
              <a:gd name="connsiteY5" fmla="*/ 292208 h 334158"/>
              <a:gd name="connsiteX6" fmla="*/ 323854 w 340182"/>
              <a:gd name="connsiteY6" fmla="*/ 108 h 334158"/>
              <a:gd name="connsiteX7" fmla="*/ 304804 w 340182"/>
              <a:gd name="connsiteY7" fmla="*/ 257283 h 334158"/>
              <a:gd name="connsiteX8" fmla="*/ 222254 w 340182"/>
              <a:gd name="connsiteY8" fmla="*/ 190608 h 334158"/>
              <a:gd name="connsiteX9" fmla="*/ 4 w 340182"/>
              <a:gd name="connsiteY9" fmla="*/ 79483 h 3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182" h="334158">
                <a:moveTo>
                  <a:pt x="4" y="79483"/>
                </a:moveTo>
                <a:cubicBezTo>
                  <a:pt x="1062" y="83187"/>
                  <a:pt x="198971" y="208071"/>
                  <a:pt x="228604" y="212833"/>
                </a:cubicBezTo>
                <a:cubicBezTo>
                  <a:pt x="258237" y="217595"/>
                  <a:pt x="166162" y="98004"/>
                  <a:pt x="177804" y="108058"/>
                </a:cubicBezTo>
                <a:cubicBezTo>
                  <a:pt x="189446" y="118112"/>
                  <a:pt x="271467" y="236116"/>
                  <a:pt x="298454" y="273158"/>
                </a:cubicBezTo>
                <a:cubicBezTo>
                  <a:pt x="325441" y="310200"/>
                  <a:pt x="336025" y="327133"/>
                  <a:pt x="339729" y="330308"/>
                </a:cubicBezTo>
                <a:cubicBezTo>
                  <a:pt x="343433" y="333483"/>
                  <a:pt x="323325" y="347241"/>
                  <a:pt x="320679" y="292208"/>
                </a:cubicBezTo>
                <a:cubicBezTo>
                  <a:pt x="318033" y="237175"/>
                  <a:pt x="326500" y="5929"/>
                  <a:pt x="323854" y="108"/>
                </a:cubicBezTo>
                <a:cubicBezTo>
                  <a:pt x="321208" y="-5713"/>
                  <a:pt x="321737" y="225533"/>
                  <a:pt x="304804" y="257283"/>
                </a:cubicBezTo>
                <a:cubicBezTo>
                  <a:pt x="287871" y="289033"/>
                  <a:pt x="268291" y="216008"/>
                  <a:pt x="222254" y="190608"/>
                </a:cubicBezTo>
                <a:cubicBezTo>
                  <a:pt x="176217" y="165208"/>
                  <a:pt x="-1054" y="75779"/>
                  <a:pt x="4" y="7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2090469-FC7B-7F10-60CE-E817F11B7CE7}"/>
              </a:ext>
            </a:extLst>
          </p:cNvPr>
          <p:cNvSpPr/>
          <p:nvPr/>
        </p:nvSpPr>
        <p:spPr>
          <a:xfrm>
            <a:off x="2828851" y="4444597"/>
            <a:ext cx="965283" cy="198301"/>
          </a:xfrm>
          <a:custGeom>
            <a:avLst/>
            <a:gdLst>
              <a:gd name="connsiteX0" fmla="*/ 965274 w 965283"/>
              <a:gd name="connsiteY0" fmla="*/ 70253 h 198301"/>
              <a:gd name="connsiteX1" fmla="*/ 666824 w 965283"/>
              <a:gd name="connsiteY1" fmla="*/ 165503 h 198301"/>
              <a:gd name="connsiteX2" fmla="*/ 473149 w 965283"/>
              <a:gd name="connsiteY2" fmla="*/ 190903 h 198301"/>
              <a:gd name="connsiteX3" fmla="*/ 650949 w 965283"/>
              <a:gd name="connsiteY3" fmla="*/ 190903 h 198301"/>
              <a:gd name="connsiteX4" fmla="*/ 320749 w 965283"/>
              <a:gd name="connsiteY4" fmla="*/ 105178 h 198301"/>
              <a:gd name="connsiteX5" fmla="*/ 149299 w 965283"/>
              <a:gd name="connsiteY5" fmla="*/ 3578 h 198301"/>
              <a:gd name="connsiteX6" fmla="*/ 74 w 965283"/>
              <a:gd name="connsiteY6" fmla="*/ 22628 h 198301"/>
              <a:gd name="connsiteX7" fmla="*/ 133424 w 965283"/>
              <a:gd name="connsiteY7" fmla="*/ 19453 h 198301"/>
              <a:gd name="connsiteX8" fmla="*/ 406474 w 965283"/>
              <a:gd name="connsiteY8" fmla="*/ 143278 h 198301"/>
              <a:gd name="connsiteX9" fmla="*/ 308049 w 965283"/>
              <a:gd name="connsiteY9" fmla="*/ 79778 h 198301"/>
              <a:gd name="connsiteX10" fmla="*/ 676349 w 965283"/>
              <a:gd name="connsiteY10" fmla="*/ 184553 h 198301"/>
              <a:gd name="connsiteX11" fmla="*/ 965274 w 965283"/>
              <a:gd name="connsiteY11" fmla="*/ 70253 h 19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283" h="198301">
                <a:moveTo>
                  <a:pt x="965274" y="70253"/>
                </a:moveTo>
                <a:cubicBezTo>
                  <a:pt x="963687" y="67078"/>
                  <a:pt x="748845" y="145395"/>
                  <a:pt x="666824" y="165503"/>
                </a:cubicBezTo>
                <a:cubicBezTo>
                  <a:pt x="584803" y="185611"/>
                  <a:pt x="475795" y="186670"/>
                  <a:pt x="473149" y="190903"/>
                </a:cubicBezTo>
                <a:cubicBezTo>
                  <a:pt x="470503" y="195136"/>
                  <a:pt x="676349" y="205190"/>
                  <a:pt x="650949" y="190903"/>
                </a:cubicBezTo>
                <a:cubicBezTo>
                  <a:pt x="625549" y="176616"/>
                  <a:pt x="404357" y="136399"/>
                  <a:pt x="320749" y="105178"/>
                </a:cubicBezTo>
                <a:cubicBezTo>
                  <a:pt x="237141" y="73957"/>
                  <a:pt x="202745" y="17336"/>
                  <a:pt x="149299" y="3578"/>
                </a:cubicBezTo>
                <a:cubicBezTo>
                  <a:pt x="95853" y="-10180"/>
                  <a:pt x="2720" y="19982"/>
                  <a:pt x="74" y="22628"/>
                </a:cubicBezTo>
                <a:cubicBezTo>
                  <a:pt x="-2572" y="25274"/>
                  <a:pt x="65691" y="-655"/>
                  <a:pt x="133424" y="19453"/>
                </a:cubicBezTo>
                <a:cubicBezTo>
                  <a:pt x="201157" y="39561"/>
                  <a:pt x="377370" y="133224"/>
                  <a:pt x="406474" y="143278"/>
                </a:cubicBezTo>
                <a:cubicBezTo>
                  <a:pt x="435578" y="153332"/>
                  <a:pt x="263070" y="72899"/>
                  <a:pt x="308049" y="79778"/>
                </a:cubicBezTo>
                <a:cubicBezTo>
                  <a:pt x="353028" y="86657"/>
                  <a:pt x="573691" y="184024"/>
                  <a:pt x="676349" y="184553"/>
                </a:cubicBezTo>
                <a:cubicBezTo>
                  <a:pt x="779007" y="185082"/>
                  <a:pt x="966861" y="73428"/>
                  <a:pt x="965274" y="70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E1CB856-51AA-9DCC-1B8B-F39237CEC328}"/>
              </a:ext>
            </a:extLst>
          </p:cNvPr>
          <p:cNvSpPr/>
          <p:nvPr/>
        </p:nvSpPr>
        <p:spPr>
          <a:xfrm>
            <a:off x="7109938" y="3552308"/>
            <a:ext cx="221468" cy="613642"/>
          </a:xfrm>
          <a:custGeom>
            <a:avLst/>
            <a:gdLst>
              <a:gd name="connsiteX0" fmla="*/ 110012 w 221468"/>
              <a:gd name="connsiteY0" fmla="*/ 517 h 613642"/>
              <a:gd name="connsiteX1" fmla="*/ 84612 w 221468"/>
              <a:gd name="connsiteY1" fmla="*/ 149742 h 613642"/>
              <a:gd name="connsiteX2" fmla="*/ 103662 w 221468"/>
              <a:gd name="connsiteY2" fmla="*/ 362467 h 613642"/>
              <a:gd name="connsiteX3" fmla="*/ 113187 w 221468"/>
              <a:gd name="connsiteY3" fmla="*/ 352942 h 613642"/>
              <a:gd name="connsiteX4" fmla="*/ 221137 w 221468"/>
              <a:gd name="connsiteY4" fmla="*/ 613292 h 613642"/>
              <a:gd name="connsiteX5" fmla="*/ 141762 w 221468"/>
              <a:gd name="connsiteY5" fmla="*/ 400567 h 613642"/>
              <a:gd name="connsiteX6" fmla="*/ 2062 w 221468"/>
              <a:gd name="connsiteY6" fmla="*/ 60842 h 613642"/>
              <a:gd name="connsiteX7" fmla="*/ 62387 w 221468"/>
              <a:gd name="connsiteY7" fmla="*/ 200542 h 613642"/>
              <a:gd name="connsiteX8" fmla="*/ 110012 w 221468"/>
              <a:gd name="connsiteY8" fmla="*/ 517 h 6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468" h="613642">
                <a:moveTo>
                  <a:pt x="110012" y="517"/>
                </a:moveTo>
                <a:cubicBezTo>
                  <a:pt x="113716" y="-7950"/>
                  <a:pt x="85670" y="89417"/>
                  <a:pt x="84612" y="149742"/>
                </a:cubicBezTo>
                <a:cubicBezTo>
                  <a:pt x="83554" y="210067"/>
                  <a:pt x="98900" y="328600"/>
                  <a:pt x="103662" y="362467"/>
                </a:cubicBezTo>
                <a:cubicBezTo>
                  <a:pt x="108424" y="396334"/>
                  <a:pt x="93608" y="311138"/>
                  <a:pt x="113187" y="352942"/>
                </a:cubicBezTo>
                <a:cubicBezTo>
                  <a:pt x="132766" y="394746"/>
                  <a:pt x="216375" y="605355"/>
                  <a:pt x="221137" y="613292"/>
                </a:cubicBezTo>
                <a:cubicBezTo>
                  <a:pt x="225900" y="621230"/>
                  <a:pt x="178274" y="492642"/>
                  <a:pt x="141762" y="400567"/>
                </a:cubicBezTo>
                <a:cubicBezTo>
                  <a:pt x="105250" y="308492"/>
                  <a:pt x="15291" y="94179"/>
                  <a:pt x="2062" y="60842"/>
                </a:cubicBezTo>
                <a:cubicBezTo>
                  <a:pt x="-11167" y="27505"/>
                  <a:pt x="42808" y="208480"/>
                  <a:pt x="62387" y="200542"/>
                </a:cubicBezTo>
                <a:cubicBezTo>
                  <a:pt x="81966" y="192604"/>
                  <a:pt x="106308" y="8984"/>
                  <a:pt x="110012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BCAA196-AF68-517F-1EAF-5BE13D848906}"/>
              </a:ext>
            </a:extLst>
          </p:cNvPr>
          <p:cNvSpPr/>
          <p:nvPr/>
        </p:nvSpPr>
        <p:spPr>
          <a:xfrm>
            <a:off x="3479800" y="4210043"/>
            <a:ext cx="508246" cy="34932"/>
          </a:xfrm>
          <a:custGeom>
            <a:avLst/>
            <a:gdLst>
              <a:gd name="connsiteX0" fmla="*/ 0 w 508246"/>
              <a:gd name="connsiteY0" fmla="*/ 34932 h 34932"/>
              <a:gd name="connsiteX1" fmla="*/ 314325 w 508246"/>
              <a:gd name="connsiteY1" fmla="*/ 7 h 34932"/>
              <a:gd name="connsiteX2" fmla="*/ 228600 w 508246"/>
              <a:gd name="connsiteY2" fmla="*/ 31757 h 34932"/>
              <a:gd name="connsiteX3" fmla="*/ 508000 w 508246"/>
              <a:gd name="connsiteY3" fmla="*/ 22232 h 34932"/>
              <a:gd name="connsiteX4" fmla="*/ 276225 w 508246"/>
              <a:gd name="connsiteY4" fmla="*/ 28582 h 34932"/>
              <a:gd name="connsiteX5" fmla="*/ 187325 w 508246"/>
              <a:gd name="connsiteY5" fmla="*/ 25407 h 34932"/>
              <a:gd name="connsiteX6" fmla="*/ 146050 w 508246"/>
              <a:gd name="connsiteY6" fmla="*/ 22232 h 34932"/>
              <a:gd name="connsiteX7" fmla="*/ 0 w 508246"/>
              <a:gd name="connsiteY7" fmla="*/ 34932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246" h="34932">
                <a:moveTo>
                  <a:pt x="0" y="34932"/>
                </a:moveTo>
                <a:cubicBezTo>
                  <a:pt x="28046" y="31228"/>
                  <a:pt x="276225" y="536"/>
                  <a:pt x="314325" y="7"/>
                </a:cubicBezTo>
                <a:cubicBezTo>
                  <a:pt x="352425" y="-522"/>
                  <a:pt x="196321" y="28053"/>
                  <a:pt x="228600" y="31757"/>
                </a:cubicBezTo>
                <a:cubicBezTo>
                  <a:pt x="260879" y="35461"/>
                  <a:pt x="500063" y="22761"/>
                  <a:pt x="508000" y="22232"/>
                </a:cubicBezTo>
                <a:cubicBezTo>
                  <a:pt x="515938" y="21703"/>
                  <a:pt x="329671" y="28053"/>
                  <a:pt x="276225" y="28582"/>
                </a:cubicBezTo>
                <a:cubicBezTo>
                  <a:pt x="222779" y="29111"/>
                  <a:pt x="209021" y="26465"/>
                  <a:pt x="187325" y="25407"/>
                </a:cubicBezTo>
                <a:cubicBezTo>
                  <a:pt x="165629" y="24349"/>
                  <a:pt x="178858" y="19057"/>
                  <a:pt x="146050" y="22232"/>
                </a:cubicBezTo>
                <a:lnTo>
                  <a:pt x="0" y="34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E10AA9C-C0ED-85BC-651F-135922C2F189}"/>
              </a:ext>
            </a:extLst>
          </p:cNvPr>
          <p:cNvSpPr/>
          <p:nvPr/>
        </p:nvSpPr>
        <p:spPr>
          <a:xfrm>
            <a:off x="3723589" y="4260800"/>
            <a:ext cx="211577" cy="27589"/>
          </a:xfrm>
          <a:custGeom>
            <a:avLst/>
            <a:gdLst>
              <a:gd name="connsiteX0" fmla="*/ 686 w 211577"/>
              <a:gd name="connsiteY0" fmla="*/ 25450 h 27589"/>
              <a:gd name="connsiteX1" fmla="*/ 210236 w 211577"/>
              <a:gd name="connsiteY1" fmla="*/ 25450 h 27589"/>
              <a:gd name="connsiteX2" fmla="*/ 92761 w 211577"/>
              <a:gd name="connsiteY2" fmla="*/ 50 h 27589"/>
              <a:gd name="connsiteX3" fmla="*/ 140386 w 211577"/>
              <a:gd name="connsiteY3" fmla="*/ 19100 h 27589"/>
              <a:gd name="connsiteX4" fmla="*/ 686 w 211577"/>
              <a:gd name="connsiteY4" fmla="*/ 25450 h 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77" h="27589">
                <a:moveTo>
                  <a:pt x="686" y="25450"/>
                </a:moveTo>
                <a:cubicBezTo>
                  <a:pt x="12328" y="26508"/>
                  <a:pt x="194890" y="29683"/>
                  <a:pt x="210236" y="25450"/>
                </a:cubicBezTo>
                <a:cubicBezTo>
                  <a:pt x="225582" y="21217"/>
                  <a:pt x="104403" y="1108"/>
                  <a:pt x="92761" y="50"/>
                </a:cubicBezTo>
                <a:cubicBezTo>
                  <a:pt x="81119" y="-1008"/>
                  <a:pt x="151499" y="14867"/>
                  <a:pt x="140386" y="19100"/>
                </a:cubicBezTo>
                <a:cubicBezTo>
                  <a:pt x="129274" y="23333"/>
                  <a:pt x="-10956" y="24392"/>
                  <a:pt x="686" y="2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EC59F40-E08A-2296-5668-C0A0E19A4C10}"/>
              </a:ext>
            </a:extLst>
          </p:cNvPr>
          <p:cNvSpPr/>
          <p:nvPr/>
        </p:nvSpPr>
        <p:spPr>
          <a:xfrm>
            <a:off x="3889337" y="4362879"/>
            <a:ext cx="349294" cy="50371"/>
          </a:xfrm>
          <a:custGeom>
            <a:avLst/>
            <a:gdLst>
              <a:gd name="connsiteX0" fmla="*/ 38 w 349294"/>
              <a:gd name="connsiteY0" fmla="*/ 2746 h 50371"/>
              <a:gd name="connsiteX1" fmla="*/ 149263 w 349294"/>
              <a:gd name="connsiteY1" fmla="*/ 2746 h 50371"/>
              <a:gd name="connsiteX2" fmla="*/ 111163 w 349294"/>
              <a:gd name="connsiteY2" fmla="*/ 34496 h 50371"/>
              <a:gd name="connsiteX3" fmla="*/ 187363 w 349294"/>
              <a:gd name="connsiteY3" fmla="*/ 31321 h 50371"/>
              <a:gd name="connsiteX4" fmla="*/ 349288 w 349294"/>
              <a:gd name="connsiteY4" fmla="*/ 50371 h 50371"/>
              <a:gd name="connsiteX5" fmla="*/ 193713 w 349294"/>
              <a:gd name="connsiteY5" fmla="*/ 31321 h 50371"/>
              <a:gd name="connsiteX6" fmla="*/ 165138 w 349294"/>
              <a:gd name="connsiteY6" fmla="*/ 12271 h 50371"/>
              <a:gd name="connsiteX7" fmla="*/ 38 w 349294"/>
              <a:gd name="connsiteY7" fmla="*/ 2746 h 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94" h="50371">
                <a:moveTo>
                  <a:pt x="38" y="2746"/>
                </a:moveTo>
                <a:cubicBezTo>
                  <a:pt x="-2608" y="1158"/>
                  <a:pt x="130742" y="-2546"/>
                  <a:pt x="149263" y="2746"/>
                </a:cubicBezTo>
                <a:cubicBezTo>
                  <a:pt x="167784" y="8038"/>
                  <a:pt x="104813" y="29734"/>
                  <a:pt x="111163" y="34496"/>
                </a:cubicBezTo>
                <a:cubicBezTo>
                  <a:pt x="117513" y="39258"/>
                  <a:pt x="147676" y="28675"/>
                  <a:pt x="187363" y="31321"/>
                </a:cubicBezTo>
                <a:cubicBezTo>
                  <a:pt x="227050" y="33967"/>
                  <a:pt x="348230" y="50371"/>
                  <a:pt x="349288" y="50371"/>
                </a:cubicBezTo>
                <a:cubicBezTo>
                  <a:pt x="350346" y="50371"/>
                  <a:pt x="224405" y="37671"/>
                  <a:pt x="193713" y="31321"/>
                </a:cubicBezTo>
                <a:cubicBezTo>
                  <a:pt x="163021" y="24971"/>
                  <a:pt x="191067" y="13329"/>
                  <a:pt x="165138" y="12271"/>
                </a:cubicBezTo>
                <a:cubicBezTo>
                  <a:pt x="139209" y="11213"/>
                  <a:pt x="2684" y="4334"/>
                  <a:pt x="38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C6E565-A623-D700-B3B6-20BEB3AE71ED}"/>
              </a:ext>
            </a:extLst>
          </p:cNvPr>
          <p:cNvSpPr/>
          <p:nvPr/>
        </p:nvSpPr>
        <p:spPr>
          <a:xfrm>
            <a:off x="3656523" y="4387468"/>
            <a:ext cx="214909" cy="147522"/>
          </a:xfrm>
          <a:custGeom>
            <a:avLst/>
            <a:gdLst>
              <a:gd name="connsiteX0" fmla="*/ 213802 w 214909"/>
              <a:gd name="connsiteY0" fmla="*/ 382 h 147522"/>
              <a:gd name="connsiteX1" fmla="*/ 4252 w 214909"/>
              <a:gd name="connsiteY1" fmla="*/ 143257 h 147522"/>
              <a:gd name="connsiteX2" fmla="*/ 83627 w 214909"/>
              <a:gd name="connsiteY2" fmla="*/ 101982 h 147522"/>
              <a:gd name="connsiteX3" fmla="*/ 213802 w 214909"/>
              <a:gd name="connsiteY3" fmla="*/ 382 h 1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09" h="147522">
                <a:moveTo>
                  <a:pt x="213802" y="382"/>
                </a:moveTo>
                <a:cubicBezTo>
                  <a:pt x="200573" y="7261"/>
                  <a:pt x="25948" y="126324"/>
                  <a:pt x="4252" y="143257"/>
                </a:cubicBezTo>
                <a:cubicBezTo>
                  <a:pt x="-17444" y="160190"/>
                  <a:pt x="49231" y="122619"/>
                  <a:pt x="83627" y="101982"/>
                </a:cubicBezTo>
                <a:cubicBezTo>
                  <a:pt x="118023" y="81345"/>
                  <a:pt x="227031" y="-6497"/>
                  <a:pt x="21380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A27C4C8-CE72-26AF-B3FC-FB0C1D771505}"/>
              </a:ext>
            </a:extLst>
          </p:cNvPr>
          <p:cNvSpPr/>
          <p:nvPr/>
        </p:nvSpPr>
        <p:spPr>
          <a:xfrm>
            <a:off x="4460875" y="3917751"/>
            <a:ext cx="73040" cy="340969"/>
          </a:xfrm>
          <a:custGeom>
            <a:avLst/>
            <a:gdLst>
              <a:gd name="connsiteX0" fmla="*/ 57150 w 73040"/>
              <a:gd name="connsiteY0" fmla="*/ 199 h 340969"/>
              <a:gd name="connsiteX1" fmla="*/ 25400 w 73040"/>
              <a:gd name="connsiteY1" fmla="*/ 231974 h 340969"/>
              <a:gd name="connsiteX2" fmla="*/ 53975 w 73040"/>
              <a:gd name="connsiteY2" fmla="*/ 187524 h 340969"/>
              <a:gd name="connsiteX3" fmla="*/ 57150 w 73040"/>
              <a:gd name="connsiteY3" fmla="*/ 263724 h 340969"/>
              <a:gd name="connsiteX4" fmla="*/ 73025 w 73040"/>
              <a:gd name="connsiteY4" fmla="*/ 339924 h 340969"/>
              <a:gd name="connsiteX5" fmla="*/ 53975 w 73040"/>
              <a:gd name="connsiteY5" fmla="*/ 301824 h 340969"/>
              <a:gd name="connsiteX6" fmla="*/ 12700 w 73040"/>
              <a:gd name="connsiteY6" fmla="*/ 216099 h 340969"/>
              <a:gd name="connsiteX7" fmla="*/ 50800 w 73040"/>
              <a:gd name="connsiteY7" fmla="*/ 270074 h 340969"/>
              <a:gd name="connsiteX8" fmla="*/ 15875 w 73040"/>
              <a:gd name="connsiteY8" fmla="*/ 206574 h 340969"/>
              <a:gd name="connsiteX9" fmla="*/ 0 w 73040"/>
              <a:gd name="connsiteY9" fmla="*/ 168474 h 340969"/>
              <a:gd name="connsiteX10" fmla="*/ 15875 w 73040"/>
              <a:gd name="connsiteY10" fmla="*/ 190699 h 340969"/>
              <a:gd name="connsiteX11" fmla="*/ 57150 w 73040"/>
              <a:gd name="connsiteY11" fmla="*/ 199 h 3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40" h="340969">
                <a:moveTo>
                  <a:pt x="57150" y="199"/>
                </a:moveTo>
                <a:cubicBezTo>
                  <a:pt x="58737" y="7078"/>
                  <a:pt x="25929" y="200753"/>
                  <a:pt x="25400" y="231974"/>
                </a:cubicBezTo>
                <a:cubicBezTo>
                  <a:pt x="24871" y="263195"/>
                  <a:pt x="48683" y="182232"/>
                  <a:pt x="53975" y="187524"/>
                </a:cubicBezTo>
                <a:cubicBezTo>
                  <a:pt x="59267" y="192816"/>
                  <a:pt x="53975" y="238324"/>
                  <a:pt x="57150" y="263724"/>
                </a:cubicBezTo>
                <a:cubicBezTo>
                  <a:pt x="60325" y="289124"/>
                  <a:pt x="73554" y="333574"/>
                  <a:pt x="73025" y="339924"/>
                </a:cubicBezTo>
                <a:cubicBezTo>
                  <a:pt x="72496" y="346274"/>
                  <a:pt x="64029" y="322462"/>
                  <a:pt x="53975" y="301824"/>
                </a:cubicBezTo>
                <a:cubicBezTo>
                  <a:pt x="43921" y="281186"/>
                  <a:pt x="13229" y="221391"/>
                  <a:pt x="12700" y="216099"/>
                </a:cubicBezTo>
                <a:cubicBezTo>
                  <a:pt x="12171" y="210807"/>
                  <a:pt x="50271" y="271661"/>
                  <a:pt x="50800" y="270074"/>
                </a:cubicBezTo>
                <a:cubicBezTo>
                  <a:pt x="51329" y="268487"/>
                  <a:pt x="24342" y="223507"/>
                  <a:pt x="15875" y="206574"/>
                </a:cubicBezTo>
                <a:cubicBezTo>
                  <a:pt x="7408" y="189641"/>
                  <a:pt x="0" y="171120"/>
                  <a:pt x="0" y="168474"/>
                </a:cubicBezTo>
                <a:cubicBezTo>
                  <a:pt x="0" y="165828"/>
                  <a:pt x="6879" y="215041"/>
                  <a:pt x="15875" y="190699"/>
                </a:cubicBezTo>
                <a:cubicBezTo>
                  <a:pt x="24871" y="166357"/>
                  <a:pt x="55563" y="-6680"/>
                  <a:pt x="5715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84A111E-7262-4652-5A37-B1FB73C01F66}"/>
              </a:ext>
            </a:extLst>
          </p:cNvPr>
          <p:cNvSpPr/>
          <p:nvPr/>
        </p:nvSpPr>
        <p:spPr>
          <a:xfrm>
            <a:off x="4595401" y="4289282"/>
            <a:ext cx="179799" cy="216043"/>
          </a:xfrm>
          <a:custGeom>
            <a:avLst/>
            <a:gdLst>
              <a:gd name="connsiteX0" fmla="*/ 1999 w 179799"/>
              <a:gd name="connsiteY0" fmla="*/ 143 h 216043"/>
              <a:gd name="connsiteX1" fmla="*/ 33749 w 179799"/>
              <a:gd name="connsiteY1" fmla="*/ 101743 h 216043"/>
              <a:gd name="connsiteX2" fmla="*/ 138524 w 179799"/>
              <a:gd name="connsiteY2" fmla="*/ 143018 h 216043"/>
              <a:gd name="connsiteX3" fmla="*/ 148049 w 179799"/>
              <a:gd name="connsiteY3" fmla="*/ 216043 h 216043"/>
              <a:gd name="connsiteX4" fmla="*/ 151224 w 179799"/>
              <a:gd name="connsiteY4" fmla="*/ 143018 h 216043"/>
              <a:gd name="connsiteX5" fmla="*/ 179799 w 179799"/>
              <a:gd name="connsiteY5" fmla="*/ 25543 h 216043"/>
              <a:gd name="connsiteX6" fmla="*/ 151224 w 179799"/>
              <a:gd name="connsiteY6" fmla="*/ 108093 h 216043"/>
              <a:gd name="connsiteX7" fmla="*/ 97249 w 179799"/>
              <a:gd name="connsiteY7" fmla="*/ 41418 h 216043"/>
              <a:gd name="connsiteX8" fmla="*/ 135349 w 179799"/>
              <a:gd name="connsiteY8" fmla="*/ 117618 h 216043"/>
              <a:gd name="connsiteX9" fmla="*/ 78199 w 179799"/>
              <a:gd name="connsiteY9" fmla="*/ 114443 h 216043"/>
              <a:gd name="connsiteX10" fmla="*/ 11524 w 179799"/>
              <a:gd name="connsiteY10" fmla="*/ 79518 h 216043"/>
              <a:gd name="connsiteX11" fmla="*/ 1999 w 179799"/>
              <a:gd name="connsiteY11" fmla="*/ 143 h 21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799" h="216043">
                <a:moveTo>
                  <a:pt x="1999" y="143"/>
                </a:moveTo>
                <a:cubicBezTo>
                  <a:pt x="5703" y="3847"/>
                  <a:pt x="10995" y="77931"/>
                  <a:pt x="33749" y="101743"/>
                </a:cubicBezTo>
                <a:cubicBezTo>
                  <a:pt x="56503" y="125555"/>
                  <a:pt x="119474" y="123968"/>
                  <a:pt x="138524" y="143018"/>
                </a:cubicBezTo>
                <a:cubicBezTo>
                  <a:pt x="157574" y="162068"/>
                  <a:pt x="145932" y="216043"/>
                  <a:pt x="148049" y="216043"/>
                </a:cubicBezTo>
                <a:cubicBezTo>
                  <a:pt x="150166" y="216043"/>
                  <a:pt x="145932" y="174768"/>
                  <a:pt x="151224" y="143018"/>
                </a:cubicBezTo>
                <a:cubicBezTo>
                  <a:pt x="156516" y="111268"/>
                  <a:pt x="179799" y="31364"/>
                  <a:pt x="179799" y="25543"/>
                </a:cubicBezTo>
                <a:cubicBezTo>
                  <a:pt x="179799" y="19722"/>
                  <a:pt x="164982" y="105447"/>
                  <a:pt x="151224" y="108093"/>
                </a:cubicBezTo>
                <a:cubicBezTo>
                  <a:pt x="137466" y="110739"/>
                  <a:pt x="99895" y="39831"/>
                  <a:pt x="97249" y="41418"/>
                </a:cubicBezTo>
                <a:cubicBezTo>
                  <a:pt x="94603" y="43006"/>
                  <a:pt x="138524" y="105447"/>
                  <a:pt x="135349" y="117618"/>
                </a:cubicBezTo>
                <a:cubicBezTo>
                  <a:pt x="132174" y="129789"/>
                  <a:pt x="98836" y="120793"/>
                  <a:pt x="78199" y="114443"/>
                </a:cubicBezTo>
                <a:cubicBezTo>
                  <a:pt x="57562" y="108093"/>
                  <a:pt x="24224" y="93276"/>
                  <a:pt x="11524" y="79518"/>
                </a:cubicBezTo>
                <a:cubicBezTo>
                  <a:pt x="-1176" y="65760"/>
                  <a:pt x="-1705" y="-3561"/>
                  <a:pt x="1999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B94BDC7-4D96-B7DF-6438-A133A2715FE8}"/>
              </a:ext>
            </a:extLst>
          </p:cNvPr>
          <p:cNvSpPr/>
          <p:nvPr/>
        </p:nvSpPr>
        <p:spPr>
          <a:xfrm>
            <a:off x="4164052" y="4276087"/>
            <a:ext cx="249598" cy="45338"/>
          </a:xfrm>
          <a:custGeom>
            <a:avLst/>
            <a:gdLst>
              <a:gd name="connsiteX0" fmla="*/ 1548 w 249598"/>
              <a:gd name="connsiteY0" fmla="*/ 638 h 45338"/>
              <a:gd name="connsiteX1" fmla="*/ 236498 w 249598"/>
              <a:gd name="connsiteY1" fmla="*/ 45088 h 45338"/>
              <a:gd name="connsiteX2" fmla="*/ 96798 w 249598"/>
              <a:gd name="connsiteY2" fmla="*/ 19688 h 45338"/>
              <a:gd name="connsiteX3" fmla="*/ 249198 w 249598"/>
              <a:gd name="connsiteY3" fmla="*/ 41913 h 45338"/>
              <a:gd name="connsiteX4" fmla="*/ 138073 w 249598"/>
              <a:gd name="connsiteY4" fmla="*/ 19688 h 45338"/>
              <a:gd name="connsiteX5" fmla="*/ 1548 w 249598"/>
              <a:gd name="connsiteY5" fmla="*/ 638 h 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98" h="45338">
                <a:moveTo>
                  <a:pt x="1548" y="638"/>
                </a:moveTo>
                <a:cubicBezTo>
                  <a:pt x="17952" y="4871"/>
                  <a:pt x="220623" y="41913"/>
                  <a:pt x="236498" y="45088"/>
                </a:cubicBezTo>
                <a:cubicBezTo>
                  <a:pt x="252373" y="48263"/>
                  <a:pt x="94681" y="20217"/>
                  <a:pt x="96798" y="19688"/>
                </a:cubicBezTo>
                <a:cubicBezTo>
                  <a:pt x="98915" y="19159"/>
                  <a:pt x="242319" y="41913"/>
                  <a:pt x="249198" y="41913"/>
                </a:cubicBezTo>
                <a:cubicBezTo>
                  <a:pt x="256077" y="41913"/>
                  <a:pt x="172469" y="24980"/>
                  <a:pt x="138073" y="19688"/>
                </a:cubicBezTo>
                <a:cubicBezTo>
                  <a:pt x="103677" y="14396"/>
                  <a:pt x="-14856" y="-3595"/>
                  <a:pt x="1548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11537AE-1C4B-81B9-9C42-02A1C600924E}"/>
              </a:ext>
            </a:extLst>
          </p:cNvPr>
          <p:cNvSpPr/>
          <p:nvPr/>
        </p:nvSpPr>
        <p:spPr>
          <a:xfrm>
            <a:off x="4114738" y="4400432"/>
            <a:ext cx="377887" cy="101757"/>
          </a:xfrm>
          <a:custGeom>
            <a:avLst/>
            <a:gdLst>
              <a:gd name="connsiteX0" fmla="*/ 62 w 377887"/>
              <a:gd name="connsiteY0" fmla="*/ 44568 h 101757"/>
              <a:gd name="connsiteX1" fmla="*/ 165162 w 377887"/>
              <a:gd name="connsiteY1" fmla="*/ 69968 h 101757"/>
              <a:gd name="connsiteX2" fmla="*/ 257237 w 377887"/>
              <a:gd name="connsiteY2" fmla="*/ 101718 h 101757"/>
              <a:gd name="connsiteX3" fmla="*/ 206437 w 377887"/>
              <a:gd name="connsiteY3" fmla="*/ 76318 h 101757"/>
              <a:gd name="connsiteX4" fmla="*/ 377887 w 377887"/>
              <a:gd name="connsiteY4" fmla="*/ 66793 h 101757"/>
              <a:gd name="connsiteX5" fmla="*/ 206437 w 377887"/>
              <a:gd name="connsiteY5" fmla="*/ 50918 h 101757"/>
              <a:gd name="connsiteX6" fmla="*/ 158812 w 377887"/>
              <a:gd name="connsiteY6" fmla="*/ 118 h 101757"/>
              <a:gd name="connsiteX7" fmla="*/ 225487 w 377887"/>
              <a:gd name="connsiteY7" fmla="*/ 66793 h 101757"/>
              <a:gd name="connsiteX8" fmla="*/ 146112 w 377887"/>
              <a:gd name="connsiteY8" fmla="*/ 41393 h 101757"/>
              <a:gd name="connsiteX9" fmla="*/ 62 w 377887"/>
              <a:gd name="connsiteY9" fmla="*/ 44568 h 1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887" h="101757">
                <a:moveTo>
                  <a:pt x="62" y="44568"/>
                </a:moveTo>
                <a:cubicBezTo>
                  <a:pt x="3237" y="49330"/>
                  <a:pt x="122300" y="60443"/>
                  <a:pt x="165162" y="69968"/>
                </a:cubicBezTo>
                <a:cubicBezTo>
                  <a:pt x="208024" y="79493"/>
                  <a:pt x="250358" y="100660"/>
                  <a:pt x="257237" y="101718"/>
                </a:cubicBezTo>
                <a:cubicBezTo>
                  <a:pt x="264116" y="102776"/>
                  <a:pt x="186329" y="82139"/>
                  <a:pt x="206437" y="76318"/>
                </a:cubicBezTo>
                <a:cubicBezTo>
                  <a:pt x="226545" y="70497"/>
                  <a:pt x="377887" y="71026"/>
                  <a:pt x="377887" y="66793"/>
                </a:cubicBezTo>
                <a:cubicBezTo>
                  <a:pt x="377887" y="62560"/>
                  <a:pt x="242949" y="62030"/>
                  <a:pt x="206437" y="50918"/>
                </a:cubicBezTo>
                <a:cubicBezTo>
                  <a:pt x="169925" y="39806"/>
                  <a:pt x="155637" y="-2528"/>
                  <a:pt x="158812" y="118"/>
                </a:cubicBezTo>
                <a:cubicBezTo>
                  <a:pt x="161987" y="2764"/>
                  <a:pt x="227604" y="59914"/>
                  <a:pt x="225487" y="66793"/>
                </a:cubicBezTo>
                <a:cubicBezTo>
                  <a:pt x="223370" y="73672"/>
                  <a:pt x="176275" y="46156"/>
                  <a:pt x="146112" y="41393"/>
                </a:cubicBezTo>
                <a:cubicBezTo>
                  <a:pt x="115950" y="36630"/>
                  <a:pt x="-3113" y="39806"/>
                  <a:pt x="62" y="44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D95AFB1-8CB7-EA6D-50A7-E510FBD651B9}"/>
              </a:ext>
            </a:extLst>
          </p:cNvPr>
          <p:cNvSpPr/>
          <p:nvPr/>
        </p:nvSpPr>
        <p:spPr>
          <a:xfrm>
            <a:off x="3873136" y="4381138"/>
            <a:ext cx="438689" cy="111572"/>
          </a:xfrm>
          <a:custGeom>
            <a:avLst/>
            <a:gdLst>
              <a:gd name="connsiteX0" fmla="*/ 364 w 438689"/>
              <a:gd name="connsiteY0" fmla="*/ 362 h 111572"/>
              <a:gd name="connsiteX1" fmla="*/ 133714 w 438689"/>
              <a:gd name="connsiteY1" fmla="*/ 41637 h 111572"/>
              <a:gd name="connsiteX2" fmla="*/ 228964 w 438689"/>
              <a:gd name="connsiteY2" fmla="*/ 108312 h 111572"/>
              <a:gd name="connsiteX3" fmla="*/ 155939 w 438689"/>
              <a:gd name="connsiteY3" fmla="*/ 101962 h 111572"/>
              <a:gd name="connsiteX4" fmla="*/ 438514 w 438689"/>
              <a:gd name="connsiteY4" fmla="*/ 105137 h 111572"/>
              <a:gd name="connsiteX5" fmla="*/ 200389 w 438689"/>
              <a:gd name="connsiteY5" fmla="*/ 63862 h 111572"/>
              <a:gd name="connsiteX6" fmla="*/ 340089 w 438689"/>
              <a:gd name="connsiteY6" fmla="*/ 101962 h 111572"/>
              <a:gd name="connsiteX7" fmla="*/ 117839 w 438689"/>
              <a:gd name="connsiteY7" fmla="*/ 82912 h 111572"/>
              <a:gd name="connsiteX8" fmla="*/ 174989 w 438689"/>
              <a:gd name="connsiteY8" fmla="*/ 89262 h 111572"/>
              <a:gd name="connsiteX9" fmla="*/ 95614 w 438689"/>
              <a:gd name="connsiteY9" fmla="*/ 25762 h 111572"/>
              <a:gd name="connsiteX10" fmla="*/ 364 w 438689"/>
              <a:gd name="connsiteY10" fmla="*/ 362 h 1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89" h="111572">
                <a:moveTo>
                  <a:pt x="364" y="362"/>
                </a:moveTo>
                <a:cubicBezTo>
                  <a:pt x="6714" y="3008"/>
                  <a:pt x="95614" y="23645"/>
                  <a:pt x="133714" y="41637"/>
                </a:cubicBezTo>
                <a:cubicBezTo>
                  <a:pt x="171814" y="59629"/>
                  <a:pt x="225260" y="98258"/>
                  <a:pt x="228964" y="108312"/>
                </a:cubicBezTo>
                <a:cubicBezTo>
                  <a:pt x="232668" y="118366"/>
                  <a:pt x="155939" y="101962"/>
                  <a:pt x="155939" y="101962"/>
                </a:cubicBezTo>
                <a:cubicBezTo>
                  <a:pt x="190864" y="101433"/>
                  <a:pt x="431106" y="111487"/>
                  <a:pt x="438514" y="105137"/>
                </a:cubicBezTo>
                <a:cubicBezTo>
                  <a:pt x="445922" y="98787"/>
                  <a:pt x="216793" y="64391"/>
                  <a:pt x="200389" y="63862"/>
                </a:cubicBezTo>
                <a:cubicBezTo>
                  <a:pt x="183985" y="63333"/>
                  <a:pt x="353847" y="98787"/>
                  <a:pt x="340089" y="101962"/>
                </a:cubicBezTo>
                <a:cubicBezTo>
                  <a:pt x="326331" y="105137"/>
                  <a:pt x="145356" y="85029"/>
                  <a:pt x="117839" y="82912"/>
                </a:cubicBezTo>
                <a:cubicBezTo>
                  <a:pt x="90322" y="80795"/>
                  <a:pt x="178693" y="98787"/>
                  <a:pt x="174989" y="89262"/>
                </a:cubicBezTo>
                <a:cubicBezTo>
                  <a:pt x="171285" y="79737"/>
                  <a:pt x="118897" y="41637"/>
                  <a:pt x="95614" y="25762"/>
                </a:cubicBezTo>
                <a:cubicBezTo>
                  <a:pt x="72331" y="9887"/>
                  <a:pt x="-5986" y="-2284"/>
                  <a:pt x="364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285CE9C-B768-0D11-30DD-800FE27AE7C6}"/>
              </a:ext>
            </a:extLst>
          </p:cNvPr>
          <p:cNvSpPr/>
          <p:nvPr/>
        </p:nvSpPr>
        <p:spPr>
          <a:xfrm>
            <a:off x="3806803" y="4625950"/>
            <a:ext cx="445962" cy="70779"/>
          </a:xfrm>
          <a:custGeom>
            <a:avLst/>
            <a:gdLst>
              <a:gd name="connsiteX0" fmla="*/ 22 w 445962"/>
              <a:gd name="connsiteY0" fmla="*/ 54000 h 70779"/>
              <a:gd name="connsiteX1" fmla="*/ 260372 w 445962"/>
              <a:gd name="connsiteY1" fmla="*/ 69875 h 70779"/>
              <a:gd name="connsiteX2" fmla="*/ 441347 w 445962"/>
              <a:gd name="connsiteY2" fmla="*/ 22250 h 70779"/>
              <a:gd name="connsiteX3" fmla="*/ 374672 w 445962"/>
              <a:gd name="connsiteY3" fmla="*/ 34950 h 70779"/>
              <a:gd name="connsiteX4" fmla="*/ 187347 w 445962"/>
              <a:gd name="connsiteY4" fmla="*/ 25 h 70779"/>
              <a:gd name="connsiteX5" fmla="*/ 346097 w 445962"/>
              <a:gd name="connsiteY5" fmla="*/ 41300 h 70779"/>
              <a:gd name="connsiteX6" fmla="*/ 263547 w 445962"/>
              <a:gd name="connsiteY6" fmla="*/ 47650 h 70779"/>
              <a:gd name="connsiteX7" fmla="*/ 111147 w 445962"/>
              <a:gd name="connsiteY7" fmla="*/ 25425 h 70779"/>
              <a:gd name="connsiteX8" fmla="*/ 244497 w 445962"/>
              <a:gd name="connsiteY8" fmla="*/ 60350 h 70779"/>
              <a:gd name="connsiteX9" fmla="*/ 22 w 445962"/>
              <a:gd name="connsiteY9" fmla="*/ 54000 h 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962" h="70779">
                <a:moveTo>
                  <a:pt x="22" y="54000"/>
                </a:moveTo>
                <a:cubicBezTo>
                  <a:pt x="2668" y="55588"/>
                  <a:pt x="186818" y="75167"/>
                  <a:pt x="260372" y="69875"/>
                </a:cubicBezTo>
                <a:cubicBezTo>
                  <a:pt x="333926" y="64583"/>
                  <a:pt x="422297" y="28071"/>
                  <a:pt x="441347" y="22250"/>
                </a:cubicBezTo>
                <a:cubicBezTo>
                  <a:pt x="460397" y="16429"/>
                  <a:pt x="417005" y="38654"/>
                  <a:pt x="374672" y="34950"/>
                </a:cubicBezTo>
                <a:cubicBezTo>
                  <a:pt x="332339" y="31246"/>
                  <a:pt x="192109" y="-1033"/>
                  <a:pt x="187347" y="25"/>
                </a:cubicBezTo>
                <a:cubicBezTo>
                  <a:pt x="182585" y="1083"/>
                  <a:pt x="333397" y="33363"/>
                  <a:pt x="346097" y="41300"/>
                </a:cubicBezTo>
                <a:cubicBezTo>
                  <a:pt x="358797" y="49237"/>
                  <a:pt x="302705" y="50296"/>
                  <a:pt x="263547" y="47650"/>
                </a:cubicBezTo>
                <a:cubicBezTo>
                  <a:pt x="224389" y="45004"/>
                  <a:pt x="114322" y="23308"/>
                  <a:pt x="111147" y="25425"/>
                </a:cubicBezTo>
                <a:cubicBezTo>
                  <a:pt x="107972" y="27542"/>
                  <a:pt x="264076" y="55058"/>
                  <a:pt x="244497" y="60350"/>
                </a:cubicBezTo>
                <a:cubicBezTo>
                  <a:pt x="224918" y="65642"/>
                  <a:pt x="-2624" y="52412"/>
                  <a:pt x="22" y="5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B089F28-08DE-C78F-BF8B-D2CA5C0F3F0B}"/>
              </a:ext>
            </a:extLst>
          </p:cNvPr>
          <p:cNvSpPr/>
          <p:nvPr/>
        </p:nvSpPr>
        <p:spPr>
          <a:xfrm>
            <a:off x="7022030" y="3460703"/>
            <a:ext cx="45621" cy="169941"/>
          </a:xfrm>
          <a:custGeom>
            <a:avLst/>
            <a:gdLst>
              <a:gd name="connsiteX0" fmla="*/ 45520 w 45621"/>
              <a:gd name="connsiteY0" fmla="*/ 47 h 169941"/>
              <a:gd name="connsiteX1" fmla="*/ 13770 w 45621"/>
              <a:gd name="connsiteY1" fmla="*/ 95297 h 169941"/>
              <a:gd name="connsiteX2" fmla="*/ 32820 w 45621"/>
              <a:gd name="connsiteY2" fmla="*/ 168322 h 169941"/>
              <a:gd name="connsiteX3" fmla="*/ 20120 w 45621"/>
              <a:gd name="connsiteY3" fmla="*/ 142922 h 169941"/>
              <a:gd name="connsiteX4" fmla="*/ 1070 w 45621"/>
              <a:gd name="connsiteY4" fmla="*/ 107997 h 169941"/>
              <a:gd name="connsiteX5" fmla="*/ 45520 w 45621"/>
              <a:gd name="connsiteY5" fmla="*/ 47 h 1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21" h="169941">
                <a:moveTo>
                  <a:pt x="45520" y="47"/>
                </a:moveTo>
                <a:cubicBezTo>
                  <a:pt x="47637" y="-2070"/>
                  <a:pt x="15887" y="67251"/>
                  <a:pt x="13770" y="95297"/>
                </a:cubicBezTo>
                <a:cubicBezTo>
                  <a:pt x="11653" y="123343"/>
                  <a:pt x="31762" y="160385"/>
                  <a:pt x="32820" y="168322"/>
                </a:cubicBezTo>
                <a:cubicBezTo>
                  <a:pt x="33878" y="176259"/>
                  <a:pt x="25412" y="152976"/>
                  <a:pt x="20120" y="142922"/>
                </a:cubicBezTo>
                <a:cubicBezTo>
                  <a:pt x="14828" y="132868"/>
                  <a:pt x="-4751" y="128634"/>
                  <a:pt x="1070" y="107997"/>
                </a:cubicBezTo>
                <a:cubicBezTo>
                  <a:pt x="6891" y="87360"/>
                  <a:pt x="43403" y="2164"/>
                  <a:pt x="4552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00027FD-2FC0-5EF9-043A-A19957A64F3E}"/>
              </a:ext>
            </a:extLst>
          </p:cNvPr>
          <p:cNvSpPr/>
          <p:nvPr/>
        </p:nvSpPr>
        <p:spPr>
          <a:xfrm>
            <a:off x="6809848" y="3472245"/>
            <a:ext cx="102321" cy="483805"/>
          </a:xfrm>
          <a:custGeom>
            <a:avLst/>
            <a:gdLst>
              <a:gd name="connsiteX0" fmla="*/ 102127 w 102321"/>
              <a:gd name="connsiteY0" fmla="*/ 1205 h 483805"/>
              <a:gd name="connsiteX1" fmla="*/ 44977 w 102321"/>
              <a:gd name="connsiteY1" fmla="*/ 140905 h 483805"/>
              <a:gd name="connsiteX2" fmla="*/ 38627 w 102321"/>
              <a:gd name="connsiteY2" fmla="*/ 461580 h 483805"/>
              <a:gd name="connsiteX3" fmla="*/ 41802 w 102321"/>
              <a:gd name="connsiteY3" fmla="*/ 420305 h 483805"/>
              <a:gd name="connsiteX4" fmla="*/ 527 w 102321"/>
              <a:gd name="connsiteY4" fmla="*/ 131380 h 483805"/>
              <a:gd name="connsiteX5" fmla="*/ 22752 w 102321"/>
              <a:gd name="connsiteY5" fmla="*/ 210755 h 483805"/>
              <a:gd name="connsiteX6" fmla="*/ 102127 w 102321"/>
              <a:gd name="connsiteY6" fmla="*/ 1205 h 48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21" h="483805">
                <a:moveTo>
                  <a:pt x="102127" y="1205"/>
                </a:moveTo>
                <a:cubicBezTo>
                  <a:pt x="105831" y="-10437"/>
                  <a:pt x="55560" y="64176"/>
                  <a:pt x="44977" y="140905"/>
                </a:cubicBezTo>
                <a:cubicBezTo>
                  <a:pt x="34394" y="217634"/>
                  <a:pt x="39156" y="415013"/>
                  <a:pt x="38627" y="461580"/>
                </a:cubicBezTo>
                <a:cubicBezTo>
                  <a:pt x="38098" y="508147"/>
                  <a:pt x="48152" y="475338"/>
                  <a:pt x="41802" y="420305"/>
                </a:cubicBezTo>
                <a:cubicBezTo>
                  <a:pt x="35452" y="365272"/>
                  <a:pt x="3702" y="166305"/>
                  <a:pt x="527" y="131380"/>
                </a:cubicBezTo>
                <a:cubicBezTo>
                  <a:pt x="-2648" y="96455"/>
                  <a:pt x="8994" y="229276"/>
                  <a:pt x="22752" y="210755"/>
                </a:cubicBezTo>
                <a:cubicBezTo>
                  <a:pt x="36510" y="192234"/>
                  <a:pt x="98423" y="12847"/>
                  <a:pt x="102127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7FCAB4F7-8F23-162B-F73F-510D198FCF45}"/>
              </a:ext>
            </a:extLst>
          </p:cNvPr>
          <p:cNvSpPr/>
          <p:nvPr/>
        </p:nvSpPr>
        <p:spPr>
          <a:xfrm>
            <a:off x="6691136" y="3727437"/>
            <a:ext cx="123487" cy="609098"/>
          </a:xfrm>
          <a:custGeom>
            <a:avLst/>
            <a:gdLst>
              <a:gd name="connsiteX0" fmla="*/ 122414 w 123487"/>
              <a:gd name="connsiteY0" fmla="*/ 295288 h 609098"/>
              <a:gd name="connsiteX1" fmla="*/ 4939 w 123487"/>
              <a:gd name="connsiteY1" fmla="*/ 596913 h 609098"/>
              <a:gd name="connsiteX2" fmla="*/ 27164 w 123487"/>
              <a:gd name="connsiteY2" fmla="*/ 495313 h 609098"/>
              <a:gd name="connsiteX3" fmla="*/ 74789 w 123487"/>
              <a:gd name="connsiteY3" fmla="*/ 13 h 609098"/>
              <a:gd name="connsiteX4" fmla="*/ 36689 w 123487"/>
              <a:gd name="connsiteY4" fmla="*/ 479438 h 609098"/>
              <a:gd name="connsiteX5" fmla="*/ 20814 w 123487"/>
              <a:gd name="connsiteY5" fmla="*/ 549288 h 609098"/>
              <a:gd name="connsiteX6" fmla="*/ 62089 w 123487"/>
              <a:gd name="connsiteY6" fmla="*/ 419113 h 609098"/>
              <a:gd name="connsiteX7" fmla="*/ 122414 w 123487"/>
              <a:gd name="connsiteY7" fmla="*/ 295288 h 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87" h="609098">
                <a:moveTo>
                  <a:pt x="122414" y="295288"/>
                </a:moveTo>
                <a:cubicBezTo>
                  <a:pt x="112889" y="324921"/>
                  <a:pt x="20814" y="563576"/>
                  <a:pt x="4939" y="596913"/>
                </a:cubicBezTo>
                <a:cubicBezTo>
                  <a:pt x="-10936" y="630250"/>
                  <a:pt x="15522" y="594796"/>
                  <a:pt x="27164" y="495313"/>
                </a:cubicBezTo>
                <a:cubicBezTo>
                  <a:pt x="38806" y="395830"/>
                  <a:pt x="73201" y="2659"/>
                  <a:pt x="74789" y="13"/>
                </a:cubicBezTo>
                <a:cubicBezTo>
                  <a:pt x="76376" y="-2633"/>
                  <a:pt x="45685" y="387892"/>
                  <a:pt x="36689" y="479438"/>
                </a:cubicBezTo>
                <a:cubicBezTo>
                  <a:pt x="27693" y="570984"/>
                  <a:pt x="16581" y="559342"/>
                  <a:pt x="20814" y="549288"/>
                </a:cubicBezTo>
                <a:cubicBezTo>
                  <a:pt x="25047" y="539234"/>
                  <a:pt x="48860" y="455626"/>
                  <a:pt x="62089" y="419113"/>
                </a:cubicBezTo>
                <a:cubicBezTo>
                  <a:pt x="75318" y="382601"/>
                  <a:pt x="131939" y="265655"/>
                  <a:pt x="122414" y="295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1EA26A7-1B5F-B2A8-B0DD-EC2173E35991}"/>
              </a:ext>
            </a:extLst>
          </p:cNvPr>
          <p:cNvSpPr/>
          <p:nvPr/>
        </p:nvSpPr>
        <p:spPr>
          <a:xfrm>
            <a:off x="6787513" y="3447937"/>
            <a:ext cx="89537" cy="235360"/>
          </a:xfrm>
          <a:custGeom>
            <a:avLst/>
            <a:gdLst>
              <a:gd name="connsiteX0" fmla="*/ 89537 w 89537"/>
              <a:gd name="connsiteY0" fmla="*/ 113 h 235360"/>
              <a:gd name="connsiteX1" fmla="*/ 10162 w 89537"/>
              <a:gd name="connsiteY1" fmla="*/ 168388 h 235360"/>
              <a:gd name="connsiteX2" fmla="*/ 3812 w 89537"/>
              <a:gd name="connsiteY2" fmla="*/ 235063 h 235360"/>
              <a:gd name="connsiteX3" fmla="*/ 637 w 89537"/>
              <a:gd name="connsiteY3" fmla="*/ 184263 h 235360"/>
              <a:gd name="connsiteX4" fmla="*/ 16512 w 89537"/>
              <a:gd name="connsiteY4" fmla="*/ 3288 h 235360"/>
              <a:gd name="connsiteX5" fmla="*/ 10162 w 89537"/>
              <a:gd name="connsiteY5" fmla="*/ 139813 h 235360"/>
              <a:gd name="connsiteX6" fmla="*/ 89537 w 89537"/>
              <a:gd name="connsiteY6" fmla="*/ 113 h 2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7" h="235360">
                <a:moveTo>
                  <a:pt x="89537" y="113"/>
                </a:moveTo>
                <a:cubicBezTo>
                  <a:pt x="89537" y="4875"/>
                  <a:pt x="24449" y="129230"/>
                  <a:pt x="10162" y="168388"/>
                </a:cubicBezTo>
                <a:cubicBezTo>
                  <a:pt x="-4125" y="207546"/>
                  <a:pt x="5399" y="232417"/>
                  <a:pt x="3812" y="235063"/>
                </a:cubicBezTo>
                <a:cubicBezTo>
                  <a:pt x="2224" y="237709"/>
                  <a:pt x="-1480" y="222892"/>
                  <a:pt x="637" y="184263"/>
                </a:cubicBezTo>
                <a:cubicBezTo>
                  <a:pt x="2754" y="145634"/>
                  <a:pt x="14925" y="10696"/>
                  <a:pt x="16512" y="3288"/>
                </a:cubicBezTo>
                <a:cubicBezTo>
                  <a:pt x="18099" y="-4120"/>
                  <a:pt x="2754" y="137167"/>
                  <a:pt x="10162" y="139813"/>
                </a:cubicBezTo>
                <a:cubicBezTo>
                  <a:pt x="17570" y="142459"/>
                  <a:pt x="89537" y="-4649"/>
                  <a:pt x="89537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7516098-3E1A-E0A8-71D9-60B77BED113D}"/>
              </a:ext>
            </a:extLst>
          </p:cNvPr>
          <p:cNvSpPr/>
          <p:nvPr/>
        </p:nvSpPr>
        <p:spPr>
          <a:xfrm>
            <a:off x="7711657" y="4158358"/>
            <a:ext cx="203618" cy="493554"/>
          </a:xfrm>
          <a:custGeom>
            <a:avLst/>
            <a:gdLst>
              <a:gd name="connsiteX0" fmla="*/ 418 w 203618"/>
              <a:gd name="connsiteY0" fmla="*/ 892 h 493554"/>
              <a:gd name="connsiteX1" fmla="*/ 140118 w 203618"/>
              <a:gd name="connsiteY1" fmla="*/ 242192 h 493554"/>
              <a:gd name="connsiteX2" fmla="*/ 203618 w 203618"/>
              <a:gd name="connsiteY2" fmla="*/ 493017 h 493554"/>
              <a:gd name="connsiteX3" fmla="*/ 140118 w 203618"/>
              <a:gd name="connsiteY3" fmla="*/ 172342 h 493554"/>
              <a:gd name="connsiteX4" fmla="*/ 155993 w 203618"/>
              <a:gd name="connsiteY4" fmla="*/ 245367 h 493554"/>
              <a:gd name="connsiteX5" fmla="*/ 98843 w 203618"/>
              <a:gd name="connsiteY5" fmla="*/ 162817 h 493554"/>
              <a:gd name="connsiteX6" fmla="*/ 418 w 203618"/>
              <a:gd name="connsiteY6" fmla="*/ 892 h 49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18" h="493554">
                <a:moveTo>
                  <a:pt x="418" y="892"/>
                </a:moveTo>
                <a:cubicBezTo>
                  <a:pt x="7297" y="14121"/>
                  <a:pt x="106251" y="160171"/>
                  <a:pt x="140118" y="242192"/>
                </a:cubicBezTo>
                <a:cubicBezTo>
                  <a:pt x="173985" y="324213"/>
                  <a:pt x="203618" y="504659"/>
                  <a:pt x="203618" y="493017"/>
                </a:cubicBezTo>
                <a:cubicBezTo>
                  <a:pt x="203618" y="481375"/>
                  <a:pt x="148055" y="213617"/>
                  <a:pt x="140118" y="172342"/>
                </a:cubicBezTo>
                <a:cubicBezTo>
                  <a:pt x="132181" y="131067"/>
                  <a:pt x="162872" y="246954"/>
                  <a:pt x="155993" y="245367"/>
                </a:cubicBezTo>
                <a:cubicBezTo>
                  <a:pt x="149114" y="243780"/>
                  <a:pt x="124243" y="200388"/>
                  <a:pt x="98843" y="162817"/>
                </a:cubicBezTo>
                <a:cubicBezTo>
                  <a:pt x="73443" y="125246"/>
                  <a:pt x="-6461" y="-12337"/>
                  <a:pt x="418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3C0A6AA-3918-1062-5972-366A353C4ACE}"/>
              </a:ext>
            </a:extLst>
          </p:cNvPr>
          <p:cNvSpPr/>
          <p:nvPr/>
        </p:nvSpPr>
        <p:spPr>
          <a:xfrm>
            <a:off x="7873772" y="4646600"/>
            <a:ext cx="191683" cy="703475"/>
          </a:xfrm>
          <a:custGeom>
            <a:avLst/>
            <a:gdLst>
              <a:gd name="connsiteX0" fmla="*/ 70078 w 191683"/>
              <a:gd name="connsiteY0" fmla="*/ 4775 h 703475"/>
              <a:gd name="connsiteX1" fmla="*/ 187553 w 191683"/>
              <a:gd name="connsiteY1" fmla="*/ 674700 h 703475"/>
              <a:gd name="connsiteX2" fmla="*/ 149453 w 191683"/>
              <a:gd name="connsiteY2" fmla="*/ 525475 h 703475"/>
              <a:gd name="connsiteX3" fmla="*/ 228 w 191683"/>
              <a:gd name="connsiteY3" fmla="*/ 20650 h 703475"/>
              <a:gd name="connsiteX4" fmla="*/ 114528 w 191683"/>
              <a:gd name="connsiteY4" fmla="*/ 357200 h 703475"/>
              <a:gd name="connsiteX5" fmla="*/ 70078 w 191683"/>
              <a:gd name="connsiteY5" fmla="*/ 4775 h 7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83" h="703475">
                <a:moveTo>
                  <a:pt x="70078" y="4775"/>
                </a:moveTo>
                <a:cubicBezTo>
                  <a:pt x="82249" y="57692"/>
                  <a:pt x="174324" y="587917"/>
                  <a:pt x="187553" y="674700"/>
                </a:cubicBezTo>
                <a:cubicBezTo>
                  <a:pt x="200782" y="761483"/>
                  <a:pt x="180674" y="634483"/>
                  <a:pt x="149453" y="525475"/>
                </a:cubicBezTo>
                <a:cubicBezTo>
                  <a:pt x="118232" y="416467"/>
                  <a:pt x="6049" y="48696"/>
                  <a:pt x="228" y="20650"/>
                </a:cubicBezTo>
                <a:cubicBezTo>
                  <a:pt x="-5593" y="-7396"/>
                  <a:pt x="101828" y="358258"/>
                  <a:pt x="114528" y="357200"/>
                </a:cubicBezTo>
                <a:cubicBezTo>
                  <a:pt x="127228" y="356142"/>
                  <a:pt x="57907" y="-48142"/>
                  <a:pt x="70078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D7D9DA6-9423-E8E0-B5B3-4ED5D9FB4102}"/>
              </a:ext>
            </a:extLst>
          </p:cNvPr>
          <p:cNvSpPr/>
          <p:nvPr/>
        </p:nvSpPr>
        <p:spPr>
          <a:xfrm>
            <a:off x="8063927" y="5394576"/>
            <a:ext cx="318645" cy="790983"/>
          </a:xfrm>
          <a:custGeom>
            <a:avLst/>
            <a:gdLst>
              <a:gd name="connsiteX0" fmla="*/ 573 w 318645"/>
              <a:gd name="connsiteY0" fmla="*/ 2924 h 790983"/>
              <a:gd name="connsiteX1" fmla="*/ 152973 w 318645"/>
              <a:gd name="connsiteY1" fmla="*/ 339474 h 790983"/>
              <a:gd name="connsiteX2" fmla="*/ 302198 w 318645"/>
              <a:gd name="connsiteY2" fmla="*/ 758574 h 790983"/>
              <a:gd name="connsiteX3" fmla="*/ 289498 w 318645"/>
              <a:gd name="connsiteY3" fmla="*/ 710949 h 790983"/>
              <a:gd name="connsiteX4" fmla="*/ 76773 w 318645"/>
              <a:gd name="connsiteY4" fmla="*/ 298199 h 790983"/>
              <a:gd name="connsiteX5" fmla="*/ 210123 w 318645"/>
              <a:gd name="connsiteY5" fmla="*/ 533149 h 790983"/>
              <a:gd name="connsiteX6" fmla="*/ 573 w 318645"/>
              <a:gd name="connsiteY6" fmla="*/ 2924 h 7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45" h="790983">
                <a:moveTo>
                  <a:pt x="573" y="2924"/>
                </a:moveTo>
                <a:cubicBezTo>
                  <a:pt x="-8952" y="-29355"/>
                  <a:pt x="102702" y="213532"/>
                  <a:pt x="152973" y="339474"/>
                </a:cubicBezTo>
                <a:cubicBezTo>
                  <a:pt x="203244" y="465416"/>
                  <a:pt x="279444" y="696662"/>
                  <a:pt x="302198" y="758574"/>
                </a:cubicBezTo>
                <a:cubicBezTo>
                  <a:pt x="324952" y="820487"/>
                  <a:pt x="327069" y="787678"/>
                  <a:pt x="289498" y="710949"/>
                </a:cubicBezTo>
                <a:cubicBezTo>
                  <a:pt x="251927" y="634220"/>
                  <a:pt x="90002" y="327832"/>
                  <a:pt x="76773" y="298199"/>
                </a:cubicBezTo>
                <a:cubicBezTo>
                  <a:pt x="63544" y="268566"/>
                  <a:pt x="221235" y="577070"/>
                  <a:pt x="210123" y="533149"/>
                </a:cubicBezTo>
                <a:cubicBezTo>
                  <a:pt x="199011" y="489228"/>
                  <a:pt x="10098" y="35203"/>
                  <a:pt x="573" y="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3015FAA-6C90-112B-CAF5-8BCFB48577D4}"/>
              </a:ext>
            </a:extLst>
          </p:cNvPr>
          <p:cNvSpPr/>
          <p:nvPr/>
        </p:nvSpPr>
        <p:spPr>
          <a:xfrm>
            <a:off x="8352188" y="6174189"/>
            <a:ext cx="158415" cy="406085"/>
          </a:xfrm>
          <a:custGeom>
            <a:avLst/>
            <a:gdLst>
              <a:gd name="connsiteX0" fmla="*/ 1237 w 158415"/>
              <a:gd name="connsiteY0" fmla="*/ 1186 h 406085"/>
              <a:gd name="connsiteX1" fmla="*/ 83787 w 158415"/>
              <a:gd name="connsiteY1" fmla="*/ 293286 h 406085"/>
              <a:gd name="connsiteX2" fmla="*/ 80612 w 158415"/>
              <a:gd name="connsiteY2" fmla="*/ 236136 h 406085"/>
              <a:gd name="connsiteX3" fmla="*/ 156812 w 158415"/>
              <a:gd name="connsiteY3" fmla="*/ 401236 h 406085"/>
              <a:gd name="connsiteX4" fmla="*/ 125062 w 158415"/>
              <a:gd name="connsiteY4" fmla="*/ 347261 h 406085"/>
              <a:gd name="connsiteX5" fmla="*/ 39337 w 158415"/>
              <a:gd name="connsiteY5" fmla="*/ 194861 h 406085"/>
              <a:gd name="connsiteX6" fmla="*/ 1237 w 158415"/>
              <a:gd name="connsiteY6" fmla="*/ 1186 h 4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5" h="406085">
                <a:moveTo>
                  <a:pt x="1237" y="1186"/>
                </a:moveTo>
                <a:cubicBezTo>
                  <a:pt x="8645" y="17590"/>
                  <a:pt x="70558" y="254128"/>
                  <a:pt x="83787" y="293286"/>
                </a:cubicBezTo>
                <a:cubicBezTo>
                  <a:pt x="97016" y="332444"/>
                  <a:pt x="68441" y="218144"/>
                  <a:pt x="80612" y="236136"/>
                </a:cubicBezTo>
                <a:cubicBezTo>
                  <a:pt x="92783" y="254128"/>
                  <a:pt x="149404" y="382715"/>
                  <a:pt x="156812" y="401236"/>
                </a:cubicBezTo>
                <a:cubicBezTo>
                  <a:pt x="164220" y="419757"/>
                  <a:pt x="144641" y="381657"/>
                  <a:pt x="125062" y="347261"/>
                </a:cubicBezTo>
                <a:cubicBezTo>
                  <a:pt x="105483" y="312865"/>
                  <a:pt x="57329" y="246719"/>
                  <a:pt x="39337" y="194861"/>
                </a:cubicBezTo>
                <a:cubicBezTo>
                  <a:pt x="21345" y="143003"/>
                  <a:pt x="-6171" y="-15218"/>
                  <a:pt x="123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6EC4FFB-7EB3-7CCF-327B-60EE8041A80B}"/>
              </a:ext>
            </a:extLst>
          </p:cNvPr>
          <p:cNvSpPr/>
          <p:nvPr/>
        </p:nvSpPr>
        <p:spPr>
          <a:xfrm>
            <a:off x="8401047" y="6613420"/>
            <a:ext cx="128325" cy="724930"/>
          </a:xfrm>
          <a:custGeom>
            <a:avLst/>
            <a:gdLst>
              <a:gd name="connsiteX0" fmla="*/ 107953 w 128325"/>
              <a:gd name="connsiteY0" fmla="*/ 105 h 724930"/>
              <a:gd name="connsiteX1" fmla="*/ 85728 w 128325"/>
              <a:gd name="connsiteY1" fmla="*/ 273155 h 724930"/>
              <a:gd name="connsiteX2" fmla="*/ 127003 w 128325"/>
              <a:gd name="connsiteY2" fmla="*/ 708130 h 724930"/>
              <a:gd name="connsiteX3" fmla="*/ 114303 w 128325"/>
              <a:gd name="connsiteY3" fmla="*/ 603355 h 724930"/>
              <a:gd name="connsiteX4" fmla="*/ 76203 w 128325"/>
              <a:gd name="connsiteY4" fmla="*/ 301730 h 724930"/>
              <a:gd name="connsiteX5" fmla="*/ 3 w 128325"/>
              <a:gd name="connsiteY5" fmla="*/ 92180 h 724930"/>
              <a:gd name="connsiteX6" fmla="*/ 79378 w 128325"/>
              <a:gd name="connsiteY6" fmla="*/ 323955 h 724930"/>
              <a:gd name="connsiteX7" fmla="*/ 69853 w 128325"/>
              <a:gd name="connsiteY7" fmla="*/ 241405 h 724930"/>
              <a:gd name="connsiteX8" fmla="*/ 107953 w 128325"/>
              <a:gd name="connsiteY8" fmla="*/ 105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25" h="724930">
                <a:moveTo>
                  <a:pt x="107953" y="105"/>
                </a:moveTo>
                <a:cubicBezTo>
                  <a:pt x="110599" y="5397"/>
                  <a:pt x="82553" y="155151"/>
                  <a:pt x="85728" y="273155"/>
                </a:cubicBezTo>
                <a:cubicBezTo>
                  <a:pt x="88903" y="391159"/>
                  <a:pt x="122240" y="653097"/>
                  <a:pt x="127003" y="708130"/>
                </a:cubicBezTo>
                <a:cubicBezTo>
                  <a:pt x="131766" y="763163"/>
                  <a:pt x="122770" y="671088"/>
                  <a:pt x="114303" y="603355"/>
                </a:cubicBezTo>
                <a:cubicBezTo>
                  <a:pt x="105836" y="535622"/>
                  <a:pt x="95253" y="386926"/>
                  <a:pt x="76203" y="301730"/>
                </a:cubicBezTo>
                <a:cubicBezTo>
                  <a:pt x="57153" y="216534"/>
                  <a:pt x="-526" y="88476"/>
                  <a:pt x="3" y="92180"/>
                </a:cubicBezTo>
                <a:cubicBezTo>
                  <a:pt x="532" y="95884"/>
                  <a:pt x="67736" y="299084"/>
                  <a:pt x="79378" y="323955"/>
                </a:cubicBezTo>
                <a:cubicBezTo>
                  <a:pt x="91020" y="348826"/>
                  <a:pt x="64032" y="293263"/>
                  <a:pt x="69853" y="241405"/>
                </a:cubicBezTo>
                <a:cubicBezTo>
                  <a:pt x="75674" y="189547"/>
                  <a:pt x="105307" y="-5187"/>
                  <a:pt x="107953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31DFF4-936D-5360-F38A-AB648EC2917C}"/>
              </a:ext>
            </a:extLst>
          </p:cNvPr>
          <p:cNvSpPr/>
          <p:nvPr/>
        </p:nvSpPr>
        <p:spPr>
          <a:xfrm>
            <a:off x="7988281" y="6216502"/>
            <a:ext cx="378103" cy="383688"/>
          </a:xfrm>
          <a:custGeom>
            <a:avLst/>
            <a:gdLst>
              <a:gd name="connsiteX0" fmla="*/ 19 w 378103"/>
              <a:gd name="connsiteY0" fmla="*/ 148 h 383688"/>
              <a:gd name="connsiteX1" fmla="*/ 155594 w 378103"/>
              <a:gd name="connsiteY1" fmla="*/ 92223 h 383688"/>
              <a:gd name="connsiteX2" fmla="*/ 368319 w 378103"/>
              <a:gd name="connsiteY2" fmla="*/ 371623 h 383688"/>
              <a:gd name="connsiteX3" fmla="*/ 327044 w 378103"/>
              <a:gd name="connsiteY3" fmla="*/ 320823 h 383688"/>
              <a:gd name="connsiteX4" fmla="*/ 190519 w 378103"/>
              <a:gd name="connsiteY4" fmla="*/ 209698 h 383688"/>
              <a:gd name="connsiteX5" fmla="*/ 285769 w 378103"/>
              <a:gd name="connsiteY5" fmla="*/ 273198 h 383688"/>
              <a:gd name="connsiteX6" fmla="*/ 165119 w 378103"/>
              <a:gd name="connsiteY6" fmla="*/ 108098 h 383688"/>
              <a:gd name="connsiteX7" fmla="*/ 19 w 378103"/>
              <a:gd name="connsiteY7" fmla="*/ 148 h 3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03" h="383688">
                <a:moveTo>
                  <a:pt x="19" y="148"/>
                </a:moveTo>
                <a:cubicBezTo>
                  <a:pt x="-1569" y="-2498"/>
                  <a:pt x="94211" y="30311"/>
                  <a:pt x="155594" y="92223"/>
                </a:cubicBezTo>
                <a:cubicBezTo>
                  <a:pt x="216977" y="154136"/>
                  <a:pt x="339744" y="333523"/>
                  <a:pt x="368319" y="371623"/>
                </a:cubicBezTo>
                <a:cubicBezTo>
                  <a:pt x="396894" y="409723"/>
                  <a:pt x="356677" y="347811"/>
                  <a:pt x="327044" y="320823"/>
                </a:cubicBezTo>
                <a:cubicBezTo>
                  <a:pt x="297411" y="293836"/>
                  <a:pt x="197398" y="217636"/>
                  <a:pt x="190519" y="209698"/>
                </a:cubicBezTo>
                <a:cubicBezTo>
                  <a:pt x="183640" y="201760"/>
                  <a:pt x="290002" y="290131"/>
                  <a:pt x="285769" y="273198"/>
                </a:cubicBezTo>
                <a:cubicBezTo>
                  <a:pt x="281536" y="256265"/>
                  <a:pt x="205865" y="150960"/>
                  <a:pt x="165119" y="108098"/>
                </a:cubicBezTo>
                <a:cubicBezTo>
                  <a:pt x="124373" y="65236"/>
                  <a:pt x="1607" y="2794"/>
                  <a:pt x="1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750F5CE-1051-BD61-DCEA-5799BCC42323}"/>
              </a:ext>
            </a:extLst>
          </p:cNvPr>
          <p:cNvSpPr/>
          <p:nvPr/>
        </p:nvSpPr>
        <p:spPr>
          <a:xfrm>
            <a:off x="8356570" y="7111889"/>
            <a:ext cx="142666" cy="454148"/>
          </a:xfrm>
          <a:custGeom>
            <a:avLst/>
            <a:gdLst>
              <a:gd name="connsiteX0" fmla="*/ 117505 w 142666"/>
              <a:gd name="connsiteY0" fmla="*/ 111 h 454148"/>
              <a:gd name="connsiteX1" fmla="*/ 139730 w 142666"/>
              <a:gd name="connsiteY1" fmla="*/ 196961 h 454148"/>
              <a:gd name="connsiteX2" fmla="*/ 98455 w 142666"/>
              <a:gd name="connsiteY2" fmla="*/ 317611 h 454148"/>
              <a:gd name="connsiteX3" fmla="*/ 139730 w 142666"/>
              <a:gd name="connsiteY3" fmla="*/ 216011 h 454148"/>
              <a:gd name="connsiteX4" fmla="*/ 30 w 142666"/>
              <a:gd name="connsiteY4" fmla="*/ 454136 h 454148"/>
              <a:gd name="connsiteX5" fmla="*/ 127030 w 142666"/>
              <a:gd name="connsiteY5" fmla="*/ 225536 h 454148"/>
              <a:gd name="connsiteX6" fmla="*/ 117505 w 142666"/>
              <a:gd name="connsiteY6" fmla="*/ 111 h 4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66" h="454148">
                <a:moveTo>
                  <a:pt x="117505" y="111"/>
                </a:moveTo>
                <a:cubicBezTo>
                  <a:pt x="119622" y="-4651"/>
                  <a:pt x="142905" y="144044"/>
                  <a:pt x="139730" y="196961"/>
                </a:cubicBezTo>
                <a:cubicBezTo>
                  <a:pt x="136555" y="249878"/>
                  <a:pt x="98455" y="314436"/>
                  <a:pt x="98455" y="317611"/>
                </a:cubicBezTo>
                <a:cubicBezTo>
                  <a:pt x="98455" y="320786"/>
                  <a:pt x="156134" y="193257"/>
                  <a:pt x="139730" y="216011"/>
                </a:cubicBezTo>
                <a:cubicBezTo>
                  <a:pt x="123326" y="238765"/>
                  <a:pt x="2147" y="452548"/>
                  <a:pt x="30" y="454136"/>
                </a:cubicBezTo>
                <a:cubicBezTo>
                  <a:pt x="-2087" y="455724"/>
                  <a:pt x="105334" y="303323"/>
                  <a:pt x="127030" y="225536"/>
                </a:cubicBezTo>
                <a:cubicBezTo>
                  <a:pt x="148726" y="147749"/>
                  <a:pt x="115388" y="4873"/>
                  <a:pt x="1175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2CFC12F-2E60-6E15-A62F-9C044FDF97AF}"/>
              </a:ext>
            </a:extLst>
          </p:cNvPr>
          <p:cNvSpPr/>
          <p:nvPr/>
        </p:nvSpPr>
        <p:spPr>
          <a:xfrm>
            <a:off x="2477383" y="4894979"/>
            <a:ext cx="91202" cy="842161"/>
          </a:xfrm>
          <a:custGeom>
            <a:avLst/>
            <a:gdLst>
              <a:gd name="connsiteX0" fmla="*/ 91192 w 91202"/>
              <a:gd name="connsiteY0" fmla="*/ 7221 h 842161"/>
              <a:gd name="connsiteX1" fmla="*/ 2292 w 91202"/>
              <a:gd name="connsiteY1" fmla="*/ 826371 h 842161"/>
              <a:gd name="connsiteX2" fmla="*/ 27692 w 91202"/>
              <a:gd name="connsiteY2" fmla="*/ 508871 h 842161"/>
              <a:gd name="connsiteX3" fmla="*/ 43567 w 91202"/>
              <a:gd name="connsiteY3" fmla="*/ 35796 h 842161"/>
              <a:gd name="connsiteX4" fmla="*/ 8642 w 91202"/>
              <a:gd name="connsiteY4" fmla="*/ 404096 h 842161"/>
              <a:gd name="connsiteX5" fmla="*/ 91192 w 91202"/>
              <a:gd name="connsiteY5" fmla="*/ 7221 h 84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02" h="842161">
                <a:moveTo>
                  <a:pt x="91192" y="7221"/>
                </a:moveTo>
                <a:cubicBezTo>
                  <a:pt x="90134" y="77600"/>
                  <a:pt x="12875" y="742763"/>
                  <a:pt x="2292" y="826371"/>
                </a:cubicBezTo>
                <a:cubicBezTo>
                  <a:pt x="-8291" y="909979"/>
                  <a:pt x="20813" y="640633"/>
                  <a:pt x="27692" y="508871"/>
                </a:cubicBezTo>
                <a:cubicBezTo>
                  <a:pt x="34571" y="377109"/>
                  <a:pt x="46742" y="53259"/>
                  <a:pt x="43567" y="35796"/>
                </a:cubicBezTo>
                <a:cubicBezTo>
                  <a:pt x="40392" y="18334"/>
                  <a:pt x="1234" y="404096"/>
                  <a:pt x="8642" y="404096"/>
                </a:cubicBezTo>
                <a:cubicBezTo>
                  <a:pt x="16050" y="404096"/>
                  <a:pt x="92250" y="-63158"/>
                  <a:pt x="91192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F60D6CDC-C5DA-CBB7-5475-53D66792C7E1}"/>
              </a:ext>
            </a:extLst>
          </p:cNvPr>
          <p:cNvSpPr/>
          <p:nvPr/>
        </p:nvSpPr>
        <p:spPr>
          <a:xfrm>
            <a:off x="2685375" y="4451066"/>
            <a:ext cx="140377" cy="335422"/>
          </a:xfrm>
          <a:custGeom>
            <a:avLst/>
            <a:gdLst>
              <a:gd name="connsiteX0" fmla="*/ 140375 w 140377"/>
              <a:gd name="connsiteY0" fmla="*/ 284 h 335422"/>
              <a:gd name="connsiteX1" fmla="*/ 35600 w 140377"/>
              <a:gd name="connsiteY1" fmla="*/ 178084 h 335422"/>
              <a:gd name="connsiteX2" fmla="*/ 675 w 140377"/>
              <a:gd name="connsiteY2" fmla="*/ 330484 h 335422"/>
              <a:gd name="connsiteX3" fmla="*/ 16550 w 140377"/>
              <a:gd name="connsiteY3" fmla="*/ 273334 h 335422"/>
              <a:gd name="connsiteX4" fmla="*/ 64175 w 140377"/>
              <a:gd name="connsiteY4" fmla="*/ 32034 h 335422"/>
              <a:gd name="connsiteX5" fmla="*/ 38775 w 140377"/>
              <a:gd name="connsiteY5" fmla="*/ 133634 h 335422"/>
              <a:gd name="connsiteX6" fmla="*/ 140375 w 140377"/>
              <a:gd name="connsiteY6" fmla="*/ 284 h 3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77" h="335422">
                <a:moveTo>
                  <a:pt x="140375" y="284"/>
                </a:moveTo>
                <a:cubicBezTo>
                  <a:pt x="139846" y="7692"/>
                  <a:pt x="58883" y="123051"/>
                  <a:pt x="35600" y="178084"/>
                </a:cubicBezTo>
                <a:cubicBezTo>
                  <a:pt x="12317" y="233117"/>
                  <a:pt x="3850" y="314609"/>
                  <a:pt x="675" y="330484"/>
                </a:cubicBezTo>
                <a:cubicBezTo>
                  <a:pt x="-2500" y="346359"/>
                  <a:pt x="5967" y="323076"/>
                  <a:pt x="16550" y="273334"/>
                </a:cubicBezTo>
                <a:cubicBezTo>
                  <a:pt x="27133" y="223592"/>
                  <a:pt x="60471" y="55317"/>
                  <a:pt x="64175" y="32034"/>
                </a:cubicBezTo>
                <a:cubicBezTo>
                  <a:pt x="67879" y="8751"/>
                  <a:pt x="29779" y="134692"/>
                  <a:pt x="38775" y="133634"/>
                </a:cubicBezTo>
                <a:cubicBezTo>
                  <a:pt x="47771" y="132576"/>
                  <a:pt x="140904" y="-7124"/>
                  <a:pt x="140375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DD4521F-53FE-7744-851D-F5CAADB904A7}"/>
              </a:ext>
            </a:extLst>
          </p:cNvPr>
          <p:cNvSpPr/>
          <p:nvPr/>
        </p:nvSpPr>
        <p:spPr>
          <a:xfrm>
            <a:off x="2597130" y="4970910"/>
            <a:ext cx="92167" cy="572234"/>
          </a:xfrm>
          <a:custGeom>
            <a:avLst/>
            <a:gdLst>
              <a:gd name="connsiteX0" fmla="*/ 92095 w 92167"/>
              <a:gd name="connsiteY0" fmla="*/ 1140 h 572234"/>
              <a:gd name="connsiteX1" fmla="*/ 63520 w 92167"/>
              <a:gd name="connsiteY1" fmla="*/ 537715 h 572234"/>
              <a:gd name="connsiteX2" fmla="*/ 60345 w 92167"/>
              <a:gd name="connsiteY2" fmla="*/ 480565 h 572234"/>
              <a:gd name="connsiteX3" fmla="*/ 20 w 92167"/>
              <a:gd name="connsiteY3" fmla="*/ 169415 h 572234"/>
              <a:gd name="connsiteX4" fmla="*/ 53995 w 92167"/>
              <a:gd name="connsiteY4" fmla="*/ 388490 h 572234"/>
              <a:gd name="connsiteX5" fmla="*/ 92095 w 92167"/>
              <a:gd name="connsiteY5" fmla="*/ 1140 h 57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67" h="572234">
                <a:moveTo>
                  <a:pt x="92095" y="1140"/>
                </a:moveTo>
                <a:cubicBezTo>
                  <a:pt x="93683" y="26011"/>
                  <a:pt x="68812" y="457811"/>
                  <a:pt x="63520" y="537715"/>
                </a:cubicBezTo>
                <a:cubicBezTo>
                  <a:pt x="58228" y="617619"/>
                  <a:pt x="70928" y="541948"/>
                  <a:pt x="60345" y="480565"/>
                </a:cubicBezTo>
                <a:cubicBezTo>
                  <a:pt x="49762" y="419182"/>
                  <a:pt x="1078" y="184761"/>
                  <a:pt x="20" y="169415"/>
                </a:cubicBezTo>
                <a:cubicBezTo>
                  <a:pt x="-1038" y="154069"/>
                  <a:pt x="39178" y="410715"/>
                  <a:pt x="53995" y="388490"/>
                </a:cubicBezTo>
                <a:cubicBezTo>
                  <a:pt x="68812" y="366265"/>
                  <a:pt x="90507" y="-23731"/>
                  <a:pt x="92095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D4C977F-2C66-C64F-C533-A58568B82135}"/>
              </a:ext>
            </a:extLst>
          </p:cNvPr>
          <p:cNvSpPr/>
          <p:nvPr/>
        </p:nvSpPr>
        <p:spPr>
          <a:xfrm>
            <a:off x="2405550" y="5813225"/>
            <a:ext cx="52072" cy="727532"/>
          </a:xfrm>
          <a:custGeom>
            <a:avLst/>
            <a:gdLst>
              <a:gd name="connsiteX0" fmla="*/ 51900 w 52072"/>
              <a:gd name="connsiteY0" fmla="*/ 3375 h 727532"/>
              <a:gd name="connsiteX1" fmla="*/ 1100 w 52072"/>
              <a:gd name="connsiteY1" fmla="*/ 724100 h 727532"/>
              <a:gd name="connsiteX2" fmla="*/ 16975 w 52072"/>
              <a:gd name="connsiteY2" fmla="*/ 282775 h 727532"/>
              <a:gd name="connsiteX3" fmla="*/ 16975 w 52072"/>
              <a:gd name="connsiteY3" fmla="*/ 447875 h 727532"/>
              <a:gd name="connsiteX4" fmla="*/ 51900 w 52072"/>
              <a:gd name="connsiteY4" fmla="*/ 3375 h 7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2" h="727532">
                <a:moveTo>
                  <a:pt x="51900" y="3375"/>
                </a:moveTo>
                <a:cubicBezTo>
                  <a:pt x="49254" y="49412"/>
                  <a:pt x="6921" y="677533"/>
                  <a:pt x="1100" y="724100"/>
                </a:cubicBezTo>
                <a:cubicBezTo>
                  <a:pt x="-4721" y="770667"/>
                  <a:pt x="14329" y="328812"/>
                  <a:pt x="16975" y="282775"/>
                </a:cubicBezTo>
                <a:cubicBezTo>
                  <a:pt x="19621" y="236738"/>
                  <a:pt x="7979" y="499204"/>
                  <a:pt x="16975" y="447875"/>
                </a:cubicBezTo>
                <a:cubicBezTo>
                  <a:pt x="25971" y="396546"/>
                  <a:pt x="54546" y="-42662"/>
                  <a:pt x="51900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5351A30E-FE0A-629F-6520-EB703FCE9AA2}"/>
              </a:ext>
            </a:extLst>
          </p:cNvPr>
          <p:cNvSpPr/>
          <p:nvPr/>
        </p:nvSpPr>
        <p:spPr>
          <a:xfrm>
            <a:off x="3160023" y="6240611"/>
            <a:ext cx="208763" cy="722908"/>
          </a:xfrm>
          <a:custGeom>
            <a:avLst/>
            <a:gdLst>
              <a:gd name="connsiteX0" fmla="*/ 208652 w 208763"/>
              <a:gd name="connsiteY0" fmla="*/ 1439 h 722908"/>
              <a:gd name="connsiteX1" fmla="*/ 11802 w 208763"/>
              <a:gd name="connsiteY1" fmla="*/ 687239 h 722908"/>
              <a:gd name="connsiteX2" fmla="*/ 27677 w 208763"/>
              <a:gd name="connsiteY2" fmla="*/ 566589 h 722908"/>
              <a:gd name="connsiteX3" fmla="*/ 72127 w 208763"/>
              <a:gd name="connsiteY3" fmla="*/ 61764 h 722908"/>
              <a:gd name="connsiteX4" fmla="*/ 40377 w 208763"/>
              <a:gd name="connsiteY4" fmla="*/ 493564 h 722908"/>
              <a:gd name="connsiteX5" fmla="*/ 208652 w 208763"/>
              <a:gd name="connsiteY5" fmla="*/ 1439 h 72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763" h="722908">
                <a:moveTo>
                  <a:pt x="208652" y="1439"/>
                </a:moveTo>
                <a:cubicBezTo>
                  <a:pt x="203889" y="33718"/>
                  <a:pt x="41964" y="593047"/>
                  <a:pt x="11802" y="687239"/>
                </a:cubicBezTo>
                <a:cubicBezTo>
                  <a:pt x="-18360" y="781431"/>
                  <a:pt x="17623" y="670835"/>
                  <a:pt x="27677" y="566589"/>
                </a:cubicBezTo>
                <a:cubicBezTo>
                  <a:pt x="37731" y="462343"/>
                  <a:pt x="70010" y="73935"/>
                  <a:pt x="72127" y="61764"/>
                </a:cubicBezTo>
                <a:cubicBezTo>
                  <a:pt x="74244" y="49593"/>
                  <a:pt x="16564" y="496739"/>
                  <a:pt x="40377" y="493564"/>
                </a:cubicBezTo>
                <a:cubicBezTo>
                  <a:pt x="64189" y="490389"/>
                  <a:pt x="213415" y="-30840"/>
                  <a:pt x="208652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4A332C9-3E36-95DD-3819-17F332F81B9B}"/>
              </a:ext>
            </a:extLst>
          </p:cNvPr>
          <p:cNvSpPr/>
          <p:nvPr/>
        </p:nvSpPr>
        <p:spPr>
          <a:xfrm>
            <a:off x="3120884" y="6963956"/>
            <a:ext cx="79516" cy="828360"/>
          </a:xfrm>
          <a:custGeom>
            <a:avLst/>
            <a:gdLst>
              <a:gd name="connsiteX0" fmla="*/ 79516 w 79516"/>
              <a:gd name="connsiteY0" fmla="*/ 1994 h 828360"/>
              <a:gd name="connsiteX1" fmla="*/ 25541 w 79516"/>
              <a:gd name="connsiteY1" fmla="*/ 598894 h 828360"/>
              <a:gd name="connsiteX2" fmla="*/ 141 w 79516"/>
              <a:gd name="connsiteY2" fmla="*/ 817969 h 828360"/>
              <a:gd name="connsiteX3" fmla="*/ 16016 w 79516"/>
              <a:gd name="connsiteY3" fmla="*/ 716369 h 828360"/>
              <a:gd name="connsiteX4" fmla="*/ 31891 w 79516"/>
              <a:gd name="connsiteY4" fmla="*/ 65494 h 828360"/>
              <a:gd name="connsiteX5" fmla="*/ 25541 w 79516"/>
              <a:gd name="connsiteY5" fmla="*/ 392519 h 828360"/>
              <a:gd name="connsiteX6" fmla="*/ 79516 w 79516"/>
              <a:gd name="connsiteY6" fmla="*/ 1994 h 8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16" h="828360">
                <a:moveTo>
                  <a:pt x="79516" y="1994"/>
                </a:moveTo>
                <a:cubicBezTo>
                  <a:pt x="79516" y="36390"/>
                  <a:pt x="38770" y="462898"/>
                  <a:pt x="25541" y="598894"/>
                </a:cubicBezTo>
                <a:cubicBezTo>
                  <a:pt x="12312" y="734890"/>
                  <a:pt x="1728" y="798390"/>
                  <a:pt x="141" y="817969"/>
                </a:cubicBezTo>
                <a:cubicBezTo>
                  <a:pt x="-1446" y="837548"/>
                  <a:pt x="10724" y="841782"/>
                  <a:pt x="16016" y="716369"/>
                </a:cubicBezTo>
                <a:cubicBezTo>
                  <a:pt x="21308" y="590957"/>
                  <a:pt x="30303" y="119469"/>
                  <a:pt x="31891" y="65494"/>
                </a:cubicBezTo>
                <a:cubicBezTo>
                  <a:pt x="33478" y="11519"/>
                  <a:pt x="18133" y="395694"/>
                  <a:pt x="25541" y="392519"/>
                </a:cubicBezTo>
                <a:cubicBezTo>
                  <a:pt x="32949" y="389344"/>
                  <a:pt x="79516" y="-32402"/>
                  <a:pt x="79516" y="1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1E4DF73-AF07-FB26-8EB8-18327774C33D}"/>
              </a:ext>
            </a:extLst>
          </p:cNvPr>
          <p:cNvSpPr/>
          <p:nvPr/>
        </p:nvSpPr>
        <p:spPr>
          <a:xfrm>
            <a:off x="2405260" y="6276948"/>
            <a:ext cx="80970" cy="1035855"/>
          </a:xfrm>
          <a:custGeom>
            <a:avLst/>
            <a:gdLst>
              <a:gd name="connsiteX0" fmla="*/ 80765 w 80970"/>
              <a:gd name="connsiteY0" fmla="*/ 27 h 1035855"/>
              <a:gd name="connsiteX1" fmla="*/ 29965 w 80970"/>
              <a:gd name="connsiteY1" fmla="*/ 536602 h 1035855"/>
              <a:gd name="connsiteX2" fmla="*/ 39490 w 80970"/>
              <a:gd name="connsiteY2" fmla="*/ 1012852 h 1035855"/>
              <a:gd name="connsiteX3" fmla="*/ 39490 w 80970"/>
              <a:gd name="connsiteY3" fmla="*/ 895377 h 1035855"/>
              <a:gd name="connsiteX4" fmla="*/ 4565 w 80970"/>
              <a:gd name="connsiteY4" fmla="*/ 327052 h 1035855"/>
              <a:gd name="connsiteX5" fmla="*/ 7740 w 80970"/>
              <a:gd name="connsiteY5" fmla="*/ 558827 h 1035855"/>
              <a:gd name="connsiteX6" fmla="*/ 80765 w 80970"/>
              <a:gd name="connsiteY6" fmla="*/ 27 h 10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70" h="1035855">
                <a:moveTo>
                  <a:pt x="80765" y="27"/>
                </a:moveTo>
                <a:cubicBezTo>
                  <a:pt x="84469" y="-3677"/>
                  <a:pt x="36844" y="367798"/>
                  <a:pt x="29965" y="536602"/>
                </a:cubicBezTo>
                <a:cubicBezTo>
                  <a:pt x="23086" y="705406"/>
                  <a:pt x="37903" y="953056"/>
                  <a:pt x="39490" y="1012852"/>
                </a:cubicBezTo>
                <a:cubicBezTo>
                  <a:pt x="41077" y="1072648"/>
                  <a:pt x="45311" y="1009677"/>
                  <a:pt x="39490" y="895377"/>
                </a:cubicBezTo>
                <a:cubicBezTo>
                  <a:pt x="33669" y="781077"/>
                  <a:pt x="9857" y="383144"/>
                  <a:pt x="4565" y="327052"/>
                </a:cubicBezTo>
                <a:cubicBezTo>
                  <a:pt x="-727" y="270960"/>
                  <a:pt x="-3373" y="606981"/>
                  <a:pt x="7740" y="558827"/>
                </a:cubicBezTo>
                <a:cubicBezTo>
                  <a:pt x="18852" y="510673"/>
                  <a:pt x="77061" y="3731"/>
                  <a:pt x="8076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05BD21-930F-2863-EDA8-363F4DA2AEBF}"/>
              </a:ext>
            </a:extLst>
          </p:cNvPr>
          <p:cNvSpPr/>
          <p:nvPr/>
        </p:nvSpPr>
        <p:spPr>
          <a:xfrm>
            <a:off x="3070193" y="7542676"/>
            <a:ext cx="145857" cy="657230"/>
          </a:xfrm>
          <a:custGeom>
            <a:avLst/>
            <a:gdLst>
              <a:gd name="connsiteX0" fmla="*/ 73057 w 145857"/>
              <a:gd name="connsiteY0" fmla="*/ 4299 h 657230"/>
              <a:gd name="connsiteX1" fmla="*/ 139732 w 145857"/>
              <a:gd name="connsiteY1" fmla="*/ 620249 h 657230"/>
              <a:gd name="connsiteX2" fmla="*/ 127032 w 145857"/>
              <a:gd name="connsiteY2" fmla="*/ 550399 h 657230"/>
              <a:gd name="connsiteX3" fmla="*/ 32 w 145857"/>
              <a:gd name="connsiteY3" fmla="*/ 242424 h 657230"/>
              <a:gd name="connsiteX4" fmla="*/ 114332 w 145857"/>
              <a:gd name="connsiteY4" fmla="*/ 464674 h 657230"/>
              <a:gd name="connsiteX5" fmla="*/ 85757 w 145857"/>
              <a:gd name="connsiteY5" fmla="*/ 350374 h 657230"/>
              <a:gd name="connsiteX6" fmla="*/ 73057 w 145857"/>
              <a:gd name="connsiteY6" fmla="*/ 4299 h 6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57" h="657230">
                <a:moveTo>
                  <a:pt x="73057" y="4299"/>
                </a:moveTo>
                <a:cubicBezTo>
                  <a:pt x="82053" y="49278"/>
                  <a:pt x="130736" y="529232"/>
                  <a:pt x="139732" y="620249"/>
                </a:cubicBezTo>
                <a:cubicBezTo>
                  <a:pt x="148728" y="711266"/>
                  <a:pt x="150315" y="613370"/>
                  <a:pt x="127032" y="550399"/>
                </a:cubicBezTo>
                <a:cubicBezTo>
                  <a:pt x="103749" y="487428"/>
                  <a:pt x="2149" y="256712"/>
                  <a:pt x="32" y="242424"/>
                </a:cubicBezTo>
                <a:cubicBezTo>
                  <a:pt x="-2085" y="228137"/>
                  <a:pt x="100044" y="446682"/>
                  <a:pt x="114332" y="464674"/>
                </a:cubicBezTo>
                <a:cubicBezTo>
                  <a:pt x="128620" y="482666"/>
                  <a:pt x="89990" y="420224"/>
                  <a:pt x="85757" y="350374"/>
                </a:cubicBezTo>
                <a:cubicBezTo>
                  <a:pt x="81524" y="280524"/>
                  <a:pt x="64061" y="-40680"/>
                  <a:pt x="73057" y="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8A675A9-6FBB-F1D9-3E72-C35582F0C910}"/>
              </a:ext>
            </a:extLst>
          </p:cNvPr>
          <p:cNvSpPr/>
          <p:nvPr/>
        </p:nvSpPr>
        <p:spPr>
          <a:xfrm>
            <a:off x="2459846" y="7346198"/>
            <a:ext cx="50024" cy="494886"/>
          </a:xfrm>
          <a:custGeom>
            <a:avLst/>
            <a:gdLst>
              <a:gd name="connsiteX0" fmla="*/ 13479 w 50024"/>
              <a:gd name="connsiteY0" fmla="*/ 752 h 494886"/>
              <a:gd name="connsiteX1" fmla="*/ 45229 w 50024"/>
              <a:gd name="connsiteY1" fmla="*/ 467477 h 494886"/>
              <a:gd name="connsiteX2" fmla="*/ 45229 w 50024"/>
              <a:gd name="connsiteY2" fmla="*/ 410327 h 494886"/>
              <a:gd name="connsiteX3" fmla="*/ 779 w 50024"/>
              <a:gd name="connsiteY3" fmla="*/ 162677 h 494886"/>
              <a:gd name="connsiteX4" fmla="*/ 16654 w 50024"/>
              <a:gd name="connsiteY4" fmla="*/ 353177 h 494886"/>
              <a:gd name="connsiteX5" fmla="*/ 13479 w 50024"/>
              <a:gd name="connsiteY5" fmla="*/ 752 h 49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24" h="494886">
                <a:moveTo>
                  <a:pt x="13479" y="752"/>
                </a:moveTo>
                <a:cubicBezTo>
                  <a:pt x="18241" y="19802"/>
                  <a:pt x="39937" y="399214"/>
                  <a:pt x="45229" y="467477"/>
                </a:cubicBezTo>
                <a:cubicBezTo>
                  <a:pt x="50521" y="535740"/>
                  <a:pt x="52637" y="461127"/>
                  <a:pt x="45229" y="410327"/>
                </a:cubicBezTo>
                <a:cubicBezTo>
                  <a:pt x="37821" y="359527"/>
                  <a:pt x="5542" y="172202"/>
                  <a:pt x="779" y="162677"/>
                </a:cubicBezTo>
                <a:cubicBezTo>
                  <a:pt x="-3984" y="153152"/>
                  <a:pt x="14537" y="375931"/>
                  <a:pt x="16654" y="353177"/>
                </a:cubicBezTo>
                <a:cubicBezTo>
                  <a:pt x="18771" y="330423"/>
                  <a:pt x="8717" y="-18298"/>
                  <a:pt x="13479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09EC661-3ACD-C8E3-9502-CBCD45492C91}"/>
              </a:ext>
            </a:extLst>
          </p:cNvPr>
          <p:cNvSpPr/>
          <p:nvPr/>
        </p:nvSpPr>
        <p:spPr>
          <a:xfrm>
            <a:off x="2298254" y="7693165"/>
            <a:ext cx="197029" cy="548479"/>
          </a:xfrm>
          <a:custGeom>
            <a:avLst/>
            <a:gdLst>
              <a:gd name="connsiteX0" fmla="*/ 194121 w 197029"/>
              <a:gd name="connsiteY0" fmla="*/ 6210 h 548479"/>
              <a:gd name="connsiteX1" fmla="*/ 9971 w 197029"/>
              <a:gd name="connsiteY1" fmla="*/ 545960 h 548479"/>
              <a:gd name="connsiteX2" fmla="*/ 108396 w 197029"/>
              <a:gd name="connsiteY2" fmla="*/ 218935 h 548479"/>
              <a:gd name="connsiteX3" fmla="*/ 446 w 197029"/>
              <a:gd name="connsiteY3" fmla="*/ 472935 h 548479"/>
              <a:gd name="connsiteX4" fmla="*/ 159196 w 197029"/>
              <a:gd name="connsiteY4" fmla="*/ 180835 h 548479"/>
              <a:gd name="connsiteX5" fmla="*/ 124271 w 197029"/>
              <a:gd name="connsiteY5" fmla="*/ 247510 h 548479"/>
              <a:gd name="connsiteX6" fmla="*/ 194121 w 197029"/>
              <a:gd name="connsiteY6" fmla="*/ 6210 h 5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9" h="548479">
                <a:moveTo>
                  <a:pt x="194121" y="6210"/>
                </a:moveTo>
                <a:cubicBezTo>
                  <a:pt x="175071" y="55952"/>
                  <a:pt x="24258" y="510506"/>
                  <a:pt x="9971" y="545960"/>
                </a:cubicBezTo>
                <a:cubicBezTo>
                  <a:pt x="-4317" y="581414"/>
                  <a:pt x="109983" y="231106"/>
                  <a:pt x="108396" y="218935"/>
                </a:cubicBezTo>
                <a:cubicBezTo>
                  <a:pt x="106809" y="206764"/>
                  <a:pt x="-8021" y="479285"/>
                  <a:pt x="446" y="472935"/>
                </a:cubicBezTo>
                <a:cubicBezTo>
                  <a:pt x="8913" y="466585"/>
                  <a:pt x="138558" y="218406"/>
                  <a:pt x="159196" y="180835"/>
                </a:cubicBezTo>
                <a:cubicBezTo>
                  <a:pt x="179833" y="143264"/>
                  <a:pt x="115804" y="273968"/>
                  <a:pt x="124271" y="247510"/>
                </a:cubicBezTo>
                <a:cubicBezTo>
                  <a:pt x="132738" y="221052"/>
                  <a:pt x="213171" y="-43532"/>
                  <a:pt x="194121" y="6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4533A85E-467D-0F33-00CE-5F479E93D693}"/>
              </a:ext>
            </a:extLst>
          </p:cNvPr>
          <p:cNvSpPr/>
          <p:nvPr/>
        </p:nvSpPr>
        <p:spPr>
          <a:xfrm>
            <a:off x="3129694" y="8156545"/>
            <a:ext cx="106036" cy="511776"/>
          </a:xfrm>
          <a:custGeom>
            <a:avLst/>
            <a:gdLst>
              <a:gd name="connsiteX0" fmla="*/ 54831 w 106036"/>
              <a:gd name="connsiteY0" fmla="*/ 30 h 511776"/>
              <a:gd name="connsiteX1" fmla="*/ 45306 w 106036"/>
              <a:gd name="connsiteY1" fmla="*/ 254030 h 511776"/>
              <a:gd name="connsiteX2" fmla="*/ 856 w 106036"/>
              <a:gd name="connsiteY2" fmla="*/ 504855 h 511776"/>
              <a:gd name="connsiteX3" fmla="*/ 23081 w 106036"/>
              <a:gd name="connsiteY3" fmla="*/ 415955 h 511776"/>
              <a:gd name="connsiteX4" fmla="*/ 105631 w 106036"/>
              <a:gd name="connsiteY4" fmla="*/ 149255 h 511776"/>
              <a:gd name="connsiteX5" fmla="*/ 54831 w 106036"/>
              <a:gd name="connsiteY5" fmla="*/ 269905 h 511776"/>
              <a:gd name="connsiteX6" fmla="*/ 54831 w 106036"/>
              <a:gd name="connsiteY6" fmla="*/ 30 h 51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6" h="511776">
                <a:moveTo>
                  <a:pt x="54831" y="30"/>
                </a:moveTo>
                <a:cubicBezTo>
                  <a:pt x="53243" y="-2616"/>
                  <a:pt x="54302" y="169893"/>
                  <a:pt x="45306" y="254030"/>
                </a:cubicBezTo>
                <a:cubicBezTo>
                  <a:pt x="36310" y="338167"/>
                  <a:pt x="4560" y="477868"/>
                  <a:pt x="856" y="504855"/>
                </a:cubicBezTo>
                <a:cubicBezTo>
                  <a:pt x="-2848" y="531842"/>
                  <a:pt x="5619" y="475222"/>
                  <a:pt x="23081" y="415955"/>
                </a:cubicBezTo>
                <a:cubicBezTo>
                  <a:pt x="40543" y="356688"/>
                  <a:pt x="100339" y="173597"/>
                  <a:pt x="105631" y="149255"/>
                </a:cubicBezTo>
                <a:cubicBezTo>
                  <a:pt x="110923" y="124913"/>
                  <a:pt x="62769" y="289484"/>
                  <a:pt x="54831" y="269905"/>
                </a:cubicBezTo>
                <a:cubicBezTo>
                  <a:pt x="46893" y="250326"/>
                  <a:pt x="56419" y="2676"/>
                  <a:pt x="5483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A3D6D5E-B764-E19D-D503-3AE3947EEF98}"/>
              </a:ext>
            </a:extLst>
          </p:cNvPr>
          <p:cNvSpPr/>
          <p:nvPr/>
        </p:nvSpPr>
        <p:spPr>
          <a:xfrm>
            <a:off x="3025665" y="7959000"/>
            <a:ext cx="83738" cy="454166"/>
          </a:xfrm>
          <a:custGeom>
            <a:avLst/>
            <a:gdLst>
              <a:gd name="connsiteX0" fmla="*/ 66785 w 83738"/>
              <a:gd name="connsiteY0" fmla="*/ 725 h 454166"/>
              <a:gd name="connsiteX1" fmla="*/ 82660 w 83738"/>
              <a:gd name="connsiteY1" fmla="*/ 429350 h 454166"/>
              <a:gd name="connsiteX2" fmla="*/ 73135 w 83738"/>
              <a:gd name="connsiteY2" fmla="*/ 372200 h 454166"/>
              <a:gd name="connsiteX3" fmla="*/ 110 w 83738"/>
              <a:gd name="connsiteY3" fmla="*/ 118200 h 454166"/>
              <a:gd name="connsiteX4" fmla="*/ 57260 w 83738"/>
              <a:gd name="connsiteY4" fmla="*/ 321400 h 454166"/>
              <a:gd name="connsiteX5" fmla="*/ 66785 w 83738"/>
              <a:gd name="connsiteY5" fmla="*/ 725 h 45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38" h="454166">
                <a:moveTo>
                  <a:pt x="66785" y="725"/>
                </a:moveTo>
                <a:cubicBezTo>
                  <a:pt x="71018" y="18717"/>
                  <a:pt x="81602" y="367438"/>
                  <a:pt x="82660" y="429350"/>
                </a:cubicBezTo>
                <a:cubicBezTo>
                  <a:pt x="83718" y="491262"/>
                  <a:pt x="86893" y="424058"/>
                  <a:pt x="73135" y="372200"/>
                </a:cubicBezTo>
                <a:cubicBezTo>
                  <a:pt x="59377" y="320342"/>
                  <a:pt x="2756" y="126667"/>
                  <a:pt x="110" y="118200"/>
                </a:cubicBezTo>
                <a:cubicBezTo>
                  <a:pt x="-2536" y="109733"/>
                  <a:pt x="42972" y="337804"/>
                  <a:pt x="57260" y="321400"/>
                </a:cubicBezTo>
                <a:cubicBezTo>
                  <a:pt x="71548" y="304996"/>
                  <a:pt x="62552" y="-17267"/>
                  <a:pt x="66785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92B834D1-E096-D73A-D06E-01E889F17DF1}"/>
              </a:ext>
            </a:extLst>
          </p:cNvPr>
          <p:cNvSpPr/>
          <p:nvPr/>
        </p:nvSpPr>
        <p:spPr>
          <a:xfrm>
            <a:off x="2250100" y="8098799"/>
            <a:ext cx="172442" cy="600988"/>
          </a:xfrm>
          <a:custGeom>
            <a:avLst/>
            <a:gdLst>
              <a:gd name="connsiteX0" fmla="*/ 172425 w 172442"/>
              <a:gd name="connsiteY0" fmla="*/ 626 h 600988"/>
              <a:gd name="connsiteX1" fmla="*/ 35900 w 172442"/>
              <a:gd name="connsiteY1" fmla="*/ 375276 h 600988"/>
              <a:gd name="connsiteX2" fmla="*/ 975 w 172442"/>
              <a:gd name="connsiteY2" fmla="*/ 591176 h 600988"/>
              <a:gd name="connsiteX3" fmla="*/ 13675 w 172442"/>
              <a:gd name="connsiteY3" fmla="*/ 527676 h 600988"/>
              <a:gd name="connsiteX4" fmla="*/ 54950 w 172442"/>
              <a:gd name="connsiteY4" fmla="*/ 207001 h 600988"/>
              <a:gd name="connsiteX5" fmla="*/ 45425 w 172442"/>
              <a:gd name="connsiteY5" fmla="*/ 321301 h 600988"/>
              <a:gd name="connsiteX6" fmla="*/ 26375 w 172442"/>
              <a:gd name="connsiteY6" fmla="*/ 286376 h 600988"/>
              <a:gd name="connsiteX7" fmla="*/ 172425 w 172442"/>
              <a:gd name="connsiteY7" fmla="*/ 626 h 60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42" h="600988">
                <a:moveTo>
                  <a:pt x="172425" y="626"/>
                </a:moveTo>
                <a:cubicBezTo>
                  <a:pt x="174012" y="15443"/>
                  <a:pt x="64475" y="276851"/>
                  <a:pt x="35900" y="375276"/>
                </a:cubicBezTo>
                <a:cubicBezTo>
                  <a:pt x="7325" y="473701"/>
                  <a:pt x="4679" y="565776"/>
                  <a:pt x="975" y="591176"/>
                </a:cubicBezTo>
                <a:cubicBezTo>
                  <a:pt x="-2729" y="616576"/>
                  <a:pt x="4679" y="591705"/>
                  <a:pt x="13675" y="527676"/>
                </a:cubicBezTo>
                <a:cubicBezTo>
                  <a:pt x="22671" y="463647"/>
                  <a:pt x="49658" y="241397"/>
                  <a:pt x="54950" y="207001"/>
                </a:cubicBezTo>
                <a:cubicBezTo>
                  <a:pt x="60242" y="172605"/>
                  <a:pt x="50187" y="308072"/>
                  <a:pt x="45425" y="321301"/>
                </a:cubicBezTo>
                <a:cubicBezTo>
                  <a:pt x="40663" y="334530"/>
                  <a:pt x="5737" y="334530"/>
                  <a:pt x="26375" y="286376"/>
                </a:cubicBezTo>
                <a:cubicBezTo>
                  <a:pt x="47012" y="238222"/>
                  <a:pt x="170838" y="-14191"/>
                  <a:pt x="172425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9436A62-D6FD-4291-DA3E-C239EA3CDDB8}"/>
              </a:ext>
            </a:extLst>
          </p:cNvPr>
          <p:cNvSpPr/>
          <p:nvPr/>
        </p:nvSpPr>
        <p:spPr>
          <a:xfrm>
            <a:off x="2873177" y="8742045"/>
            <a:ext cx="216325" cy="644803"/>
          </a:xfrm>
          <a:custGeom>
            <a:avLst/>
            <a:gdLst>
              <a:gd name="connsiteX0" fmla="*/ 216098 w 216325"/>
              <a:gd name="connsiteY0" fmla="*/ 1905 h 644803"/>
              <a:gd name="connsiteX1" fmla="*/ 198 w 216325"/>
              <a:gd name="connsiteY1" fmla="*/ 643255 h 644803"/>
              <a:gd name="connsiteX2" fmla="*/ 174823 w 216325"/>
              <a:gd name="connsiteY2" fmla="*/ 189230 h 644803"/>
              <a:gd name="connsiteX3" fmla="*/ 44648 w 216325"/>
              <a:gd name="connsiteY3" fmla="*/ 436880 h 644803"/>
              <a:gd name="connsiteX4" fmla="*/ 216098 w 216325"/>
              <a:gd name="connsiteY4" fmla="*/ 1905 h 64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25" h="644803">
                <a:moveTo>
                  <a:pt x="216098" y="1905"/>
                </a:moveTo>
                <a:cubicBezTo>
                  <a:pt x="208690" y="36301"/>
                  <a:pt x="7077" y="612034"/>
                  <a:pt x="198" y="643255"/>
                </a:cubicBezTo>
                <a:cubicBezTo>
                  <a:pt x="-6681" y="674476"/>
                  <a:pt x="167415" y="223626"/>
                  <a:pt x="174823" y="189230"/>
                </a:cubicBezTo>
                <a:cubicBezTo>
                  <a:pt x="182231" y="154834"/>
                  <a:pt x="41473" y="463868"/>
                  <a:pt x="44648" y="436880"/>
                </a:cubicBezTo>
                <a:cubicBezTo>
                  <a:pt x="47823" y="409892"/>
                  <a:pt x="223506" y="-32491"/>
                  <a:pt x="21609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68BBB56-8E27-2D1D-E9A9-FFC66D2535E0}"/>
              </a:ext>
            </a:extLst>
          </p:cNvPr>
          <p:cNvSpPr/>
          <p:nvPr/>
        </p:nvSpPr>
        <p:spPr>
          <a:xfrm>
            <a:off x="2620903" y="9540875"/>
            <a:ext cx="227105" cy="640382"/>
          </a:xfrm>
          <a:custGeom>
            <a:avLst/>
            <a:gdLst>
              <a:gd name="connsiteX0" fmla="*/ 227072 w 227105"/>
              <a:gd name="connsiteY0" fmla="*/ 0 h 640382"/>
              <a:gd name="connsiteX1" fmla="*/ 74672 w 227105"/>
              <a:gd name="connsiteY1" fmla="*/ 428625 h 640382"/>
              <a:gd name="connsiteX2" fmla="*/ 1647 w 227105"/>
              <a:gd name="connsiteY2" fmla="*/ 635000 h 640382"/>
              <a:gd name="connsiteX3" fmla="*/ 27047 w 227105"/>
              <a:gd name="connsiteY3" fmla="*/ 558800 h 640382"/>
              <a:gd name="connsiteX4" fmla="*/ 65147 w 227105"/>
              <a:gd name="connsiteY4" fmla="*/ 333375 h 640382"/>
              <a:gd name="connsiteX5" fmla="*/ 144522 w 227105"/>
              <a:gd name="connsiteY5" fmla="*/ 25400 h 640382"/>
              <a:gd name="connsiteX6" fmla="*/ 58797 w 227105"/>
              <a:gd name="connsiteY6" fmla="*/ 431800 h 640382"/>
              <a:gd name="connsiteX7" fmla="*/ 227072 w 227105"/>
              <a:gd name="connsiteY7" fmla="*/ 0 h 6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05" h="640382">
                <a:moveTo>
                  <a:pt x="227072" y="0"/>
                </a:moveTo>
                <a:cubicBezTo>
                  <a:pt x="229718" y="-529"/>
                  <a:pt x="74672" y="428625"/>
                  <a:pt x="74672" y="428625"/>
                </a:cubicBezTo>
                <a:cubicBezTo>
                  <a:pt x="37101" y="534458"/>
                  <a:pt x="9584" y="613304"/>
                  <a:pt x="1647" y="635000"/>
                </a:cubicBezTo>
                <a:cubicBezTo>
                  <a:pt x="-6290" y="656696"/>
                  <a:pt x="16464" y="609071"/>
                  <a:pt x="27047" y="558800"/>
                </a:cubicBezTo>
                <a:cubicBezTo>
                  <a:pt x="37630" y="508529"/>
                  <a:pt x="45568" y="422275"/>
                  <a:pt x="65147" y="333375"/>
                </a:cubicBezTo>
                <a:cubicBezTo>
                  <a:pt x="84726" y="244475"/>
                  <a:pt x="145580" y="8996"/>
                  <a:pt x="144522" y="25400"/>
                </a:cubicBezTo>
                <a:cubicBezTo>
                  <a:pt x="143464" y="41804"/>
                  <a:pt x="48743" y="429683"/>
                  <a:pt x="58797" y="431800"/>
                </a:cubicBezTo>
                <a:cubicBezTo>
                  <a:pt x="68851" y="433917"/>
                  <a:pt x="224426" y="529"/>
                  <a:pt x="2270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AAD2E19-18E6-B977-C46F-DB8B3CB6DA51}"/>
              </a:ext>
            </a:extLst>
          </p:cNvPr>
          <p:cNvSpPr/>
          <p:nvPr/>
        </p:nvSpPr>
        <p:spPr>
          <a:xfrm>
            <a:off x="2832018" y="4628984"/>
            <a:ext cx="111286" cy="637557"/>
          </a:xfrm>
          <a:custGeom>
            <a:avLst/>
            <a:gdLst>
              <a:gd name="connsiteX0" fmla="*/ 82 w 111286"/>
              <a:gd name="connsiteY0" fmla="*/ 166 h 637557"/>
              <a:gd name="connsiteX1" fmla="*/ 35007 w 111286"/>
              <a:gd name="connsiteY1" fmla="*/ 212891 h 637557"/>
              <a:gd name="connsiteX2" fmla="*/ 9607 w 111286"/>
              <a:gd name="connsiteY2" fmla="*/ 616116 h 637557"/>
              <a:gd name="connsiteX3" fmla="*/ 19132 w 111286"/>
              <a:gd name="connsiteY3" fmla="*/ 539916 h 637557"/>
              <a:gd name="connsiteX4" fmla="*/ 111207 w 111286"/>
              <a:gd name="connsiteY4" fmla="*/ 181141 h 637557"/>
              <a:gd name="connsiteX5" fmla="*/ 35007 w 111286"/>
              <a:gd name="connsiteY5" fmla="*/ 412916 h 637557"/>
              <a:gd name="connsiteX6" fmla="*/ 25482 w 111286"/>
              <a:gd name="connsiteY6" fmla="*/ 181141 h 637557"/>
              <a:gd name="connsiteX7" fmla="*/ 82 w 111286"/>
              <a:gd name="connsiteY7" fmla="*/ 166 h 6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86" h="637557">
                <a:moveTo>
                  <a:pt x="82" y="166"/>
                </a:moveTo>
                <a:cubicBezTo>
                  <a:pt x="1669" y="5458"/>
                  <a:pt x="33420" y="110233"/>
                  <a:pt x="35007" y="212891"/>
                </a:cubicBezTo>
                <a:cubicBezTo>
                  <a:pt x="36594" y="315549"/>
                  <a:pt x="12253" y="561612"/>
                  <a:pt x="9607" y="616116"/>
                </a:cubicBezTo>
                <a:cubicBezTo>
                  <a:pt x="6961" y="670620"/>
                  <a:pt x="2199" y="612412"/>
                  <a:pt x="19132" y="539916"/>
                </a:cubicBezTo>
                <a:cubicBezTo>
                  <a:pt x="36065" y="467420"/>
                  <a:pt x="108561" y="202308"/>
                  <a:pt x="111207" y="181141"/>
                </a:cubicBezTo>
                <a:cubicBezTo>
                  <a:pt x="113853" y="159974"/>
                  <a:pt x="49294" y="412916"/>
                  <a:pt x="35007" y="412916"/>
                </a:cubicBezTo>
                <a:cubicBezTo>
                  <a:pt x="20720" y="412916"/>
                  <a:pt x="30774" y="245170"/>
                  <a:pt x="25482" y="181141"/>
                </a:cubicBezTo>
                <a:cubicBezTo>
                  <a:pt x="20190" y="117112"/>
                  <a:pt x="-1505" y="-5126"/>
                  <a:pt x="82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D7DD701-A286-A2C8-9752-2FBA3B3A244C}"/>
              </a:ext>
            </a:extLst>
          </p:cNvPr>
          <p:cNvSpPr/>
          <p:nvPr/>
        </p:nvSpPr>
        <p:spPr>
          <a:xfrm>
            <a:off x="2590800" y="5495579"/>
            <a:ext cx="95569" cy="955573"/>
          </a:xfrm>
          <a:custGeom>
            <a:avLst/>
            <a:gdLst>
              <a:gd name="connsiteX0" fmla="*/ 95250 w 95569"/>
              <a:gd name="connsiteY0" fmla="*/ 60671 h 955573"/>
              <a:gd name="connsiteX1" fmla="*/ 66675 w 95569"/>
              <a:gd name="connsiteY1" fmla="*/ 359121 h 955573"/>
              <a:gd name="connsiteX2" fmla="*/ 79375 w 95569"/>
              <a:gd name="connsiteY2" fmla="*/ 917921 h 955573"/>
              <a:gd name="connsiteX3" fmla="*/ 79375 w 95569"/>
              <a:gd name="connsiteY3" fmla="*/ 848071 h 955573"/>
              <a:gd name="connsiteX4" fmla="*/ 44450 w 95569"/>
              <a:gd name="connsiteY4" fmla="*/ 390871 h 955573"/>
              <a:gd name="connsiteX5" fmla="*/ 0 w 95569"/>
              <a:gd name="connsiteY5" fmla="*/ 346 h 955573"/>
              <a:gd name="connsiteX6" fmla="*/ 44450 w 95569"/>
              <a:gd name="connsiteY6" fmla="*/ 317846 h 955573"/>
              <a:gd name="connsiteX7" fmla="*/ 95250 w 95569"/>
              <a:gd name="connsiteY7" fmla="*/ 60671 h 9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69" h="955573">
                <a:moveTo>
                  <a:pt x="95250" y="60671"/>
                </a:moveTo>
                <a:cubicBezTo>
                  <a:pt x="98954" y="67550"/>
                  <a:pt x="69321" y="216246"/>
                  <a:pt x="66675" y="359121"/>
                </a:cubicBezTo>
                <a:cubicBezTo>
                  <a:pt x="64029" y="501996"/>
                  <a:pt x="77258" y="836429"/>
                  <a:pt x="79375" y="917921"/>
                </a:cubicBezTo>
                <a:cubicBezTo>
                  <a:pt x="81492" y="999413"/>
                  <a:pt x="85196" y="935913"/>
                  <a:pt x="79375" y="848071"/>
                </a:cubicBezTo>
                <a:cubicBezTo>
                  <a:pt x="73554" y="760229"/>
                  <a:pt x="57679" y="532159"/>
                  <a:pt x="44450" y="390871"/>
                </a:cubicBezTo>
                <a:cubicBezTo>
                  <a:pt x="31221" y="249583"/>
                  <a:pt x="0" y="12517"/>
                  <a:pt x="0" y="346"/>
                </a:cubicBezTo>
                <a:cubicBezTo>
                  <a:pt x="0" y="-11825"/>
                  <a:pt x="29104" y="300913"/>
                  <a:pt x="44450" y="317846"/>
                </a:cubicBezTo>
                <a:cubicBezTo>
                  <a:pt x="59796" y="334779"/>
                  <a:pt x="91546" y="53792"/>
                  <a:pt x="95250" y="60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434FDC65-66D4-2D1E-A830-58C40BDA4AD8}"/>
              </a:ext>
            </a:extLst>
          </p:cNvPr>
          <p:cNvSpPr/>
          <p:nvPr/>
        </p:nvSpPr>
        <p:spPr>
          <a:xfrm>
            <a:off x="2615317" y="6374003"/>
            <a:ext cx="86882" cy="791454"/>
          </a:xfrm>
          <a:custGeom>
            <a:avLst/>
            <a:gdLst>
              <a:gd name="connsiteX0" fmla="*/ 86608 w 86882"/>
              <a:gd name="connsiteY0" fmla="*/ 188722 h 791454"/>
              <a:gd name="connsiteX1" fmla="*/ 48508 w 86882"/>
              <a:gd name="connsiteY1" fmla="*/ 569722 h 791454"/>
              <a:gd name="connsiteX2" fmla="*/ 45333 w 86882"/>
              <a:gd name="connsiteY2" fmla="*/ 782447 h 791454"/>
              <a:gd name="connsiteX3" fmla="*/ 54858 w 86882"/>
              <a:gd name="connsiteY3" fmla="*/ 674497 h 791454"/>
              <a:gd name="connsiteX4" fmla="*/ 883 w 86882"/>
              <a:gd name="connsiteY4" fmla="*/ 1397 h 791454"/>
              <a:gd name="connsiteX5" fmla="*/ 26283 w 86882"/>
              <a:gd name="connsiteY5" fmla="*/ 490347 h 791454"/>
              <a:gd name="connsiteX6" fmla="*/ 86608 w 86882"/>
              <a:gd name="connsiteY6" fmla="*/ 188722 h 79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2" h="791454">
                <a:moveTo>
                  <a:pt x="86608" y="188722"/>
                </a:moveTo>
                <a:cubicBezTo>
                  <a:pt x="90312" y="201951"/>
                  <a:pt x="55387" y="470768"/>
                  <a:pt x="48508" y="569722"/>
                </a:cubicBezTo>
                <a:cubicBezTo>
                  <a:pt x="41629" y="668676"/>
                  <a:pt x="44275" y="764985"/>
                  <a:pt x="45333" y="782447"/>
                </a:cubicBezTo>
                <a:cubicBezTo>
                  <a:pt x="46391" y="799909"/>
                  <a:pt x="62266" y="804672"/>
                  <a:pt x="54858" y="674497"/>
                </a:cubicBezTo>
                <a:cubicBezTo>
                  <a:pt x="47450" y="544322"/>
                  <a:pt x="5645" y="32088"/>
                  <a:pt x="883" y="1397"/>
                </a:cubicBezTo>
                <a:cubicBezTo>
                  <a:pt x="-3879" y="-29294"/>
                  <a:pt x="11466" y="455422"/>
                  <a:pt x="26283" y="490347"/>
                </a:cubicBezTo>
                <a:cubicBezTo>
                  <a:pt x="41100" y="525272"/>
                  <a:pt x="82904" y="175493"/>
                  <a:pt x="86608" y="18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C21668E-2826-B94D-D647-E4053399CE3C}"/>
              </a:ext>
            </a:extLst>
          </p:cNvPr>
          <p:cNvSpPr/>
          <p:nvPr/>
        </p:nvSpPr>
        <p:spPr>
          <a:xfrm>
            <a:off x="2564419" y="7347989"/>
            <a:ext cx="133065" cy="230249"/>
          </a:xfrm>
          <a:custGeom>
            <a:avLst/>
            <a:gdLst>
              <a:gd name="connsiteX0" fmla="*/ 131156 w 133065"/>
              <a:gd name="connsiteY0" fmla="*/ 2136 h 230249"/>
              <a:gd name="connsiteX1" fmla="*/ 981 w 133065"/>
              <a:gd name="connsiteY1" fmla="*/ 227561 h 230249"/>
              <a:gd name="connsiteX2" fmla="*/ 74006 w 133065"/>
              <a:gd name="connsiteY2" fmla="*/ 119611 h 230249"/>
              <a:gd name="connsiteX3" fmla="*/ 131156 w 133065"/>
              <a:gd name="connsiteY3" fmla="*/ 2136 h 2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65" h="230249">
                <a:moveTo>
                  <a:pt x="131156" y="2136"/>
                </a:moveTo>
                <a:cubicBezTo>
                  <a:pt x="118985" y="20128"/>
                  <a:pt x="10506" y="207982"/>
                  <a:pt x="981" y="227561"/>
                </a:cubicBezTo>
                <a:cubicBezTo>
                  <a:pt x="-8544" y="247140"/>
                  <a:pt x="53898" y="154536"/>
                  <a:pt x="74006" y="119611"/>
                </a:cubicBezTo>
                <a:cubicBezTo>
                  <a:pt x="94114" y="84686"/>
                  <a:pt x="143327" y="-15856"/>
                  <a:pt x="131156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BBFE0F6-656B-255A-5F82-E23D8D3B4C67}"/>
              </a:ext>
            </a:extLst>
          </p:cNvPr>
          <p:cNvSpPr/>
          <p:nvPr/>
        </p:nvSpPr>
        <p:spPr>
          <a:xfrm>
            <a:off x="2238156" y="8752195"/>
            <a:ext cx="23536" cy="872767"/>
          </a:xfrm>
          <a:custGeom>
            <a:avLst/>
            <a:gdLst>
              <a:gd name="connsiteX0" fmla="*/ 22444 w 23536"/>
              <a:gd name="connsiteY0" fmla="*/ 4455 h 872767"/>
              <a:gd name="connsiteX1" fmla="*/ 9744 w 23536"/>
              <a:gd name="connsiteY1" fmla="*/ 871230 h 872767"/>
              <a:gd name="connsiteX2" fmla="*/ 219 w 23536"/>
              <a:gd name="connsiteY2" fmla="*/ 223530 h 872767"/>
              <a:gd name="connsiteX3" fmla="*/ 19269 w 23536"/>
              <a:gd name="connsiteY3" fmla="*/ 518805 h 872767"/>
              <a:gd name="connsiteX4" fmla="*/ 22444 w 23536"/>
              <a:gd name="connsiteY4" fmla="*/ 4455 h 8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" h="872767">
                <a:moveTo>
                  <a:pt x="22444" y="4455"/>
                </a:moveTo>
                <a:cubicBezTo>
                  <a:pt x="20857" y="63192"/>
                  <a:pt x="13448" y="834718"/>
                  <a:pt x="9744" y="871230"/>
                </a:cubicBezTo>
                <a:cubicBezTo>
                  <a:pt x="6040" y="907742"/>
                  <a:pt x="-1368" y="282267"/>
                  <a:pt x="219" y="223530"/>
                </a:cubicBezTo>
                <a:cubicBezTo>
                  <a:pt x="1806" y="164793"/>
                  <a:pt x="13977" y="551084"/>
                  <a:pt x="19269" y="518805"/>
                </a:cubicBezTo>
                <a:cubicBezTo>
                  <a:pt x="24561" y="486526"/>
                  <a:pt x="24031" y="-54282"/>
                  <a:pt x="22444" y="4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9A18D21-CF78-F92C-077A-6FF719E36BE8}"/>
              </a:ext>
            </a:extLst>
          </p:cNvPr>
          <p:cNvSpPr/>
          <p:nvPr/>
        </p:nvSpPr>
        <p:spPr>
          <a:xfrm>
            <a:off x="2086898" y="9260233"/>
            <a:ext cx="123748" cy="1016780"/>
          </a:xfrm>
          <a:custGeom>
            <a:avLst/>
            <a:gdLst>
              <a:gd name="connsiteX0" fmla="*/ 122902 w 123748"/>
              <a:gd name="connsiteY0" fmla="*/ 236192 h 1016780"/>
              <a:gd name="connsiteX1" fmla="*/ 8602 w 123748"/>
              <a:gd name="connsiteY1" fmla="*/ 960092 h 1016780"/>
              <a:gd name="connsiteX2" fmla="*/ 18127 w 123748"/>
              <a:gd name="connsiteY2" fmla="*/ 861667 h 1016780"/>
              <a:gd name="connsiteX3" fmla="*/ 97502 w 123748"/>
              <a:gd name="connsiteY3" fmla="*/ 4417 h 1016780"/>
              <a:gd name="connsiteX4" fmla="*/ 62577 w 123748"/>
              <a:gd name="connsiteY4" fmla="*/ 515592 h 1016780"/>
              <a:gd name="connsiteX5" fmla="*/ 122902 w 123748"/>
              <a:gd name="connsiteY5" fmla="*/ 236192 h 10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48" h="1016780">
                <a:moveTo>
                  <a:pt x="122902" y="236192"/>
                </a:moveTo>
                <a:cubicBezTo>
                  <a:pt x="113906" y="310275"/>
                  <a:pt x="26064" y="855846"/>
                  <a:pt x="8602" y="960092"/>
                </a:cubicBezTo>
                <a:cubicBezTo>
                  <a:pt x="-8860" y="1064338"/>
                  <a:pt x="3310" y="1020946"/>
                  <a:pt x="18127" y="861667"/>
                </a:cubicBezTo>
                <a:cubicBezTo>
                  <a:pt x="32944" y="702388"/>
                  <a:pt x="90094" y="62096"/>
                  <a:pt x="97502" y="4417"/>
                </a:cubicBezTo>
                <a:cubicBezTo>
                  <a:pt x="104910" y="-53262"/>
                  <a:pt x="58873" y="472200"/>
                  <a:pt x="62577" y="515592"/>
                </a:cubicBezTo>
                <a:cubicBezTo>
                  <a:pt x="66281" y="558984"/>
                  <a:pt x="131898" y="162109"/>
                  <a:pt x="122902" y="236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C813413-0767-6743-EB6E-4B7D1CEFBA7A}"/>
              </a:ext>
            </a:extLst>
          </p:cNvPr>
          <p:cNvSpPr/>
          <p:nvPr/>
        </p:nvSpPr>
        <p:spPr>
          <a:xfrm>
            <a:off x="2187296" y="8663649"/>
            <a:ext cx="54309" cy="618324"/>
          </a:xfrm>
          <a:custGeom>
            <a:avLst/>
            <a:gdLst>
              <a:gd name="connsiteX0" fmla="*/ 38379 w 54309"/>
              <a:gd name="connsiteY0" fmla="*/ 926 h 618324"/>
              <a:gd name="connsiteX1" fmla="*/ 22504 w 54309"/>
              <a:gd name="connsiteY1" fmla="*/ 277151 h 618324"/>
              <a:gd name="connsiteX2" fmla="*/ 279 w 54309"/>
              <a:gd name="connsiteY2" fmla="*/ 601001 h 618324"/>
              <a:gd name="connsiteX3" fmla="*/ 12979 w 54309"/>
              <a:gd name="connsiteY3" fmla="*/ 537501 h 618324"/>
              <a:gd name="connsiteX4" fmla="*/ 54254 w 54309"/>
              <a:gd name="connsiteY4" fmla="*/ 226351 h 618324"/>
              <a:gd name="connsiteX5" fmla="*/ 22504 w 54309"/>
              <a:gd name="connsiteY5" fmla="*/ 372401 h 618324"/>
              <a:gd name="connsiteX6" fmla="*/ 38379 w 54309"/>
              <a:gd name="connsiteY6" fmla="*/ 926 h 61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9" h="618324">
                <a:moveTo>
                  <a:pt x="38379" y="926"/>
                </a:moveTo>
                <a:cubicBezTo>
                  <a:pt x="38379" y="-14949"/>
                  <a:pt x="28854" y="177139"/>
                  <a:pt x="22504" y="277151"/>
                </a:cubicBezTo>
                <a:cubicBezTo>
                  <a:pt x="16154" y="377163"/>
                  <a:pt x="1866" y="557609"/>
                  <a:pt x="279" y="601001"/>
                </a:cubicBezTo>
                <a:cubicBezTo>
                  <a:pt x="-1309" y="644393"/>
                  <a:pt x="3983" y="599943"/>
                  <a:pt x="12979" y="537501"/>
                </a:cubicBezTo>
                <a:cubicBezTo>
                  <a:pt x="21975" y="475059"/>
                  <a:pt x="52667" y="253868"/>
                  <a:pt x="54254" y="226351"/>
                </a:cubicBezTo>
                <a:cubicBezTo>
                  <a:pt x="55841" y="198834"/>
                  <a:pt x="23033" y="409443"/>
                  <a:pt x="22504" y="372401"/>
                </a:cubicBezTo>
                <a:cubicBezTo>
                  <a:pt x="21975" y="335359"/>
                  <a:pt x="38379" y="16801"/>
                  <a:pt x="38379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C829CAE-FF23-0A31-1A0D-58843800E4F8}"/>
              </a:ext>
            </a:extLst>
          </p:cNvPr>
          <p:cNvSpPr/>
          <p:nvPr/>
        </p:nvSpPr>
        <p:spPr>
          <a:xfrm>
            <a:off x="2019127" y="9828047"/>
            <a:ext cx="96093" cy="677121"/>
          </a:xfrm>
          <a:custGeom>
            <a:avLst/>
            <a:gdLst>
              <a:gd name="connsiteX0" fmla="*/ 92248 w 96093"/>
              <a:gd name="connsiteY0" fmla="*/ 17628 h 677121"/>
              <a:gd name="connsiteX1" fmla="*/ 173 w 96093"/>
              <a:gd name="connsiteY1" fmla="*/ 674853 h 677121"/>
              <a:gd name="connsiteX2" fmla="*/ 70023 w 96093"/>
              <a:gd name="connsiteY2" fmla="*/ 227178 h 677121"/>
              <a:gd name="connsiteX3" fmla="*/ 92248 w 96093"/>
              <a:gd name="connsiteY3" fmla="*/ 17628 h 6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93" h="677121">
                <a:moveTo>
                  <a:pt x="92248" y="17628"/>
                </a:moveTo>
                <a:cubicBezTo>
                  <a:pt x="80606" y="92241"/>
                  <a:pt x="3877" y="639928"/>
                  <a:pt x="173" y="674853"/>
                </a:cubicBezTo>
                <a:cubicBezTo>
                  <a:pt x="-3531" y="709778"/>
                  <a:pt x="53090" y="331424"/>
                  <a:pt x="70023" y="227178"/>
                </a:cubicBezTo>
                <a:cubicBezTo>
                  <a:pt x="86956" y="122932"/>
                  <a:pt x="103890" y="-56985"/>
                  <a:pt x="92248" y="17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DA23427-7B1A-4E30-01C5-1BE9CAC144FA}"/>
              </a:ext>
            </a:extLst>
          </p:cNvPr>
          <p:cNvSpPr/>
          <p:nvPr/>
        </p:nvSpPr>
        <p:spPr>
          <a:xfrm>
            <a:off x="2486018" y="10191380"/>
            <a:ext cx="165109" cy="661209"/>
          </a:xfrm>
          <a:custGeom>
            <a:avLst/>
            <a:gdLst>
              <a:gd name="connsiteX0" fmla="*/ 165107 w 165109"/>
              <a:gd name="connsiteY0" fmla="*/ 370 h 661209"/>
              <a:gd name="connsiteX1" fmla="*/ 53982 w 165109"/>
              <a:gd name="connsiteY1" fmla="*/ 378195 h 661209"/>
              <a:gd name="connsiteX2" fmla="*/ 7 w 165109"/>
              <a:gd name="connsiteY2" fmla="*/ 660770 h 661209"/>
              <a:gd name="connsiteX3" fmla="*/ 57157 w 165109"/>
              <a:gd name="connsiteY3" fmla="*/ 314695 h 661209"/>
              <a:gd name="connsiteX4" fmla="*/ 165107 w 165109"/>
              <a:gd name="connsiteY4" fmla="*/ 370 h 6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9" h="661209">
                <a:moveTo>
                  <a:pt x="165107" y="370"/>
                </a:moveTo>
                <a:cubicBezTo>
                  <a:pt x="164578" y="10953"/>
                  <a:pt x="81499" y="268128"/>
                  <a:pt x="53982" y="378195"/>
                </a:cubicBezTo>
                <a:cubicBezTo>
                  <a:pt x="26465" y="488262"/>
                  <a:pt x="-522" y="671353"/>
                  <a:pt x="7" y="660770"/>
                </a:cubicBezTo>
                <a:cubicBezTo>
                  <a:pt x="536" y="650187"/>
                  <a:pt x="32286" y="420528"/>
                  <a:pt x="57157" y="314695"/>
                </a:cubicBezTo>
                <a:cubicBezTo>
                  <a:pt x="82028" y="208862"/>
                  <a:pt x="165636" y="-10213"/>
                  <a:pt x="165107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28D74FE-0977-3347-4DD6-EFE2AA299632}"/>
              </a:ext>
            </a:extLst>
          </p:cNvPr>
          <p:cNvSpPr/>
          <p:nvPr/>
        </p:nvSpPr>
        <p:spPr>
          <a:xfrm>
            <a:off x="1921218" y="10442811"/>
            <a:ext cx="133210" cy="838103"/>
          </a:xfrm>
          <a:custGeom>
            <a:avLst/>
            <a:gdLst>
              <a:gd name="connsiteX0" fmla="*/ 129832 w 133210"/>
              <a:gd name="connsiteY0" fmla="*/ 6114 h 838103"/>
              <a:gd name="connsiteX1" fmla="*/ 31407 w 133210"/>
              <a:gd name="connsiteY1" fmla="*/ 456964 h 838103"/>
              <a:gd name="connsiteX2" fmla="*/ 2832 w 133210"/>
              <a:gd name="connsiteY2" fmla="*/ 818914 h 838103"/>
              <a:gd name="connsiteX3" fmla="*/ 2832 w 133210"/>
              <a:gd name="connsiteY3" fmla="*/ 745889 h 838103"/>
              <a:gd name="connsiteX4" fmla="*/ 18707 w 133210"/>
              <a:gd name="connsiteY4" fmla="*/ 387114 h 838103"/>
              <a:gd name="connsiteX5" fmla="*/ 12357 w 133210"/>
              <a:gd name="connsiteY5" fmla="*/ 529989 h 838103"/>
              <a:gd name="connsiteX6" fmla="*/ 101257 w 133210"/>
              <a:gd name="connsiteY6" fmla="*/ 215664 h 838103"/>
              <a:gd name="connsiteX7" fmla="*/ 129832 w 133210"/>
              <a:gd name="connsiteY7" fmla="*/ 6114 h 8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10" h="838103">
                <a:moveTo>
                  <a:pt x="129832" y="6114"/>
                </a:moveTo>
                <a:cubicBezTo>
                  <a:pt x="118190" y="46331"/>
                  <a:pt x="52574" y="321497"/>
                  <a:pt x="31407" y="456964"/>
                </a:cubicBezTo>
                <a:cubicBezTo>
                  <a:pt x="10240" y="592431"/>
                  <a:pt x="7594" y="770760"/>
                  <a:pt x="2832" y="818914"/>
                </a:cubicBezTo>
                <a:cubicBezTo>
                  <a:pt x="-1930" y="867068"/>
                  <a:pt x="186" y="817856"/>
                  <a:pt x="2832" y="745889"/>
                </a:cubicBezTo>
                <a:cubicBezTo>
                  <a:pt x="5478" y="673922"/>
                  <a:pt x="17119" y="423097"/>
                  <a:pt x="18707" y="387114"/>
                </a:cubicBezTo>
                <a:cubicBezTo>
                  <a:pt x="20294" y="351131"/>
                  <a:pt x="-1401" y="558564"/>
                  <a:pt x="12357" y="529989"/>
                </a:cubicBezTo>
                <a:cubicBezTo>
                  <a:pt x="26115" y="501414"/>
                  <a:pt x="81678" y="297156"/>
                  <a:pt x="101257" y="215664"/>
                </a:cubicBezTo>
                <a:cubicBezTo>
                  <a:pt x="120836" y="134172"/>
                  <a:pt x="141474" y="-34103"/>
                  <a:pt x="129832" y="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20BFFCE-A673-B64B-2365-2431E6FFD34D}"/>
              </a:ext>
            </a:extLst>
          </p:cNvPr>
          <p:cNvSpPr/>
          <p:nvPr/>
        </p:nvSpPr>
        <p:spPr>
          <a:xfrm>
            <a:off x="2368040" y="10765647"/>
            <a:ext cx="83096" cy="498785"/>
          </a:xfrm>
          <a:custGeom>
            <a:avLst/>
            <a:gdLst>
              <a:gd name="connsiteX0" fmla="*/ 83060 w 83096"/>
              <a:gd name="connsiteY0" fmla="*/ 778 h 498785"/>
              <a:gd name="connsiteX1" fmla="*/ 25910 w 83096"/>
              <a:gd name="connsiteY1" fmla="*/ 242078 h 498785"/>
              <a:gd name="connsiteX2" fmla="*/ 38610 w 83096"/>
              <a:gd name="connsiteY2" fmla="*/ 480203 h 498785"/>
              <a:gd name="connsiteX3" fmla="*/ 35435 w 83096"/>
              <a:gd name="connsiteY3" fmla="*/ 454803 h 498785"/>
              <a:gd name="connsiteX4" fmla="*/ 6860 w 83096"/>
              <a:gd name="connsiteY4" fmla="*/ 229378 h 498785"/>
              <a:gd name="connsiteX5" fmla="*/ 510 w 83096"/>
              <a:gd name="connsiteY5" fmla="*/ 296053 h 498785"/>
              <a:gd name="connsiteX6" fmla="*/ 16385 w 83096"/>
              <a:gd name="connsiteY6" fmla="*/ 169053 h 498785"/>
              <a:gd name="connsiteX7" fmla="*/ 83060 w 83096"/>
              <a:gd name="connsiteY7" fmla="*/ 778 h 4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96" h="498785">
                <a:moveTo>
                  <a:pt x="83060" y="778"/>
                </a:moveTo>
                <a:cubicBezTo>
                  <a:pt x="84647" y="12949"/>
                  <a:pt x="33318" y="162174"/>
                  <a:pt x="25910" y="242078"/>
                </a:cubicBezTo>
                <a:cubicBezTo>
                  <a:pt x="18502" y="321982"/>
                  <a:pt x="38610" y="480203"/>
                  <a:pt x="38610" y="480203"/>
                </a:cubicBezTo>
                <a:cubicBezTo>
                  <a:pt x="40197" y="515657"/>
                  <a:pt x="40727" y="496607"/>
                  <a:pt x="35435" y="454803"/>
                </a:cubicBezTo>
                <a:cubicBezTo>
                  <a:pt x="30143" y="412999"/>
                  <a:pt x="12681" y="255836"/>
                  <a:pt x="6860" y="229378"/>
                </a:cubicBezTo>
                <a:cubicBezTo>
                  <a:pt x="1039" y="202920"/>
                  <a:pt x="-1077" y="306107"/>
                  <a:pt x="510" y="296053"/>
                </a:cubicBezTo>
                <a:cubicBezTo>
                  <a:pt x="2097" y="285999"/>
                  <a:pt x="4214" y="215620"/>
                  <a:pt x="16385" y="169053"/>
                </a:cubicBezTo>
                <a:cubicBezTo>
                  <a:pt x="28556" y="122486"/>
                  <a:pt x="81473" y="-11393"/>
                  <a:pt x="83060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45AE3C5-7D0E-5917-D565-20550CE3A74C}"/>
              </a:ext>
            </a:extLst>
          </p:cNvPr>
          <p:cNvSpPr/>
          <p:nvPr/>
        </p:nvSpPr>
        <p:spPr>
          <a:xfrm>
            <a:off x="2409738" y="10807339"/>
            <a:ext cx="73154" cy="459624"/>
          </a:xfrm>
          <a:custGeom>
            <a:avLst/>
            <a:gdLst>
              <a:gd name="connsiteX0" fmla="*/ 73112 w 73154"/>
              <a:gd name="connsiteY0" fmla="*/ 361 h 459624"/>
              <a:gd name="connsiteX1" fmla="*/ 22312 w 73154"/>
              <a:gd name="connsiteY1" fmla="*/ 321036 h 459624"/>
              <a:gd name="connsiteX2" fmla="*/ 15962 w 73154"/>
              <a:gd name="connsiteY2" fmla="*/ 362311 h 459624"/>
              <a:gd name="connsiteX3" fmla="*/ 15962 w 73154"/>
              <a:gd name="connsiteY3" fmla="*/ 457561 h 459624"/>
              <a:gd name="connsiteX4" fmla="*/ 15962 w 73154"/>
              <a:gd name="connsiteY4" fmla="*/ 403586 h 459624"/>
              <a:gd name="connsiteX5" fmla="*/ 87 w 73154"/>
              <a:gd name="connsiteY5" fmla="*/ 143236 h 459624"/>
              <a:gd name="connsiteX6" fmla="*/ 12787 w 73154"/>
              <a:gd name="connsiteY6" fmla="*/ 254361 h 459624"/>
              <a:gd name="connsiteX7" fmla="*/ 73112 w 73154"/>
              <a:gd name="connsiteY7" fmla="*/ 361 h 4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4" h="459624">
                <a:moveTo>
                  <a:pt x="73112" y="361"/>
                </a:moveTo>
                <a:cubicBezTo>
                  <a:pt x="74699" y="11473"/>
                  <a:pt x="31837" y="260711"/>
                  <a:pt x="22312" y="321036"/>
                </a:cubicBezTo>
                <a:cubicBezTo>
                  <a:pt x="12787" y="381361"/>
                  <a:pt x="17020" y="339557"/>
                  <a:pt x="15962" y="362311"/>
                </a:cubicBezTo>
                <a:cubicBezTo>
                  <a:pt x="14904" y="385065"/>
                  <a:pt x="15962" y="457561"/>
                  <a:pt x="15962" y="457561"/>
                </a:cubicBezTo>
                <a:cubicBezTo>
                  <a:pt x="15962" y="464440"/>
                  <a:pt x="18608" y="455974"/>
                  <a:pt x="15962" y="403586"/>
                </a:cubicBezTo>
                <a:cubicBezTo>
                  <a:pt x="13316" y="351199"/>
                  <a:pt x="616" y="168107"/>
                  <a:pt x="87" y="143236"/>
                </a:cubicBezTo>
                <a:cubicBezTo>
                  <a:pt x="-442" y="118365"/>
                  <a:pt x="1145" y="270765"/>
                  <a:pt x="12787" y="254361"/>
                </a:cubicBezTo>
                <a:cubicBezTo>
                  <a:pt x="24429" y="237957"/>
                  <a:pt x="71525" y="-10751"/>
                  <a:pt x="73112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2A2CF82-F16D-19DE-9DB3-D6A2C334DA6F}"/>
              </a:ext>
            </a:extLst>
          </p:cNvPr>
          <p:cNvSpPr/>
          <p:nvPr/>
        </p:nvSpPr>
        <p:spPr>
          <a:xfrm>
            <a:off x="1939040" y="11067837"/>
            <a:ext cx="70885" cy="257021"/>
          </a:xfrm>
          <a:custGeom>
            <a:avLst/>
            <a:gdLst>
              <a:gd name="connsiteX0" fmla="*/ 70735 w 70885"/>
              <a:gd name="connsiteY0" fmla="*/ 213 h 257021"/>
              <a:gd name="connsiteX1" fmla="*/ 885 w 70885"/>
              <a:gd name="connsiteY1" fmla="*/ 251038 h 257021"/>
              <a:gd name="connsiteX2" fmla="*/ 29460 w 70885"/>
              <a:gd name="connsiteY2" fmla="*/ 184363 h 257021"/>
              <a:gd name="connsiteX3" fmla="*/ 19935 w 70885"/>
              <a:gd name="connsiteY3" fmla="*/ 206588 h 257021"/>
              <a:gd name="connsiteX4" fmla="*/ 70735 w 70885"/>
              <a:gd name="connsiteY4" fmla="*/ 213 h 2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5" h="257021">
                <a:moveTo>
                  <a:pt x="70735" y="213"/>
                </a:moveTo>
                <a:cubicBezTo>
                  <a:pt x="67560" y="7621"/>
                  <a:pt x="7764" y="220346"/>
                  <a:pt x="885" y="251038"/>
                </a:cubicBezTo>
                <a:cubicBezTo>
                  <a:pt x="-5994" y="281730"/>
                  <a:pt x="29460" y="184363"/>
                  <a:pt x="29460" y="184363"/>
                </a:cubicBezTo>
                <a:cubicBezTo>
                  <a:pt x="32635" y="176955"/>
                  <a:pt x="14114" y="233046"/>
                  <a:pt x="19935" y="206588"/>
                </a:cubicBezTo>
                <a:cubicBezTo>
                  <a:pt x="25756" y="180130"/>
                  <a:pt x="73910" y="-7195"/>
                  <a:pt x="7073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5DAC9EA-242F-5B7C-320E-2BB5B967B08A}"/>
              </a:ext>
            </a:extLst>
          </p:cNvPr>
          <p:cNvSpPr/>
          <p:nvPr/>
        </p:nvSpPr>
        <p:spPr>
          <a:xfrm>
            <a:off x="1923912" y="11356894"/>
            <a:ext cx="39166" cy="703344"/>
          </a:xfrm>
          <a:custGeom>
            <a:avLst/>
            <a:gdLst>
              <a:gd name="connsiteX0" fmla="*/ 138 w 39166"/>
              <a:gd name="connsiteY0" fmla="*/ 81 h 703344"/>
              <a:gd name="connsiteX1" fmla="*/ 25538 w 39166"/>
              <a:gd name="connsiteY1" fmla="*/ 330281 h 703344"/>
              <a:gd name="connsiteX2" fmla="*/ 28713 w 39166"/>
              <a:gd name="connsiteY2" fmla="*/ 676356 h 703344"/>
              <a:gd name="connsiteX3" fmla="*/ 31888 w 39166"/>
              <a:gd name="connsiteY3" fmla="*/ 638256 h 703344"/>
              <a:gd name="connsiteX4" fmla="*/ 38238 w 39166"/>
              <a:gd name="connsiteY4" fmla="*/ 301706 h 703344"/>
              <a:gd name="connsiteX5" fmla="*/ 138 w 39166"/>
              <a:gd name="connsiteY5" fmla="*/ 81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66" h="703344">
                <a:moveTo>
                  <a:pt x="138" y="81"/>
                </a:moveTo>
                <a:cubicBezTo>
                  <a:pt x="-1979" y="4843"/>
                  <a:pt x="20776" y="217569"/>
                  <a:pt x="25538" y="330281"/>
                </a:cubicBezTo>
                <a:cubicBezTo>
                  <a:pt x="30301" y="442994"/>
                  <a:pt x="27655" y="625027"/>
                  <a:pt x="28713" y="676356"/>
                </a:cubicBezTo>
                <a:cubicBezTo>
                  <a:pt x="29771" y="727685"/>
                  <a:pt x="30301" y="700698"/>
                  <a:pt x="31888" y="638256"/>
                </a:cubicBezTo>
                <a:cubicBezTo>
                  <a:pt x="33475" y="575814"/>
                  <a:pt x="41942" y="402777"/>
                  <a:pt x="38238" y="301706"/>
                </a:cubicBezTo>
                <a:cubicBezTo>
                  <a:pt x="34534" y="200635"/>
                  <a:pt x="2255" y="-4681"/>
                  <a:pt x="13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99AC0F7-D242-2D00-97BC-89B331921DFC}"/>
              </a:ext>
            </a:extLst>
          </p:cNvPr>
          <p:cNvSpPr/>
          <p:nvPr/>
        </p:nvSpPr>
        <p:spPr>
          <a:xfrm>
            <a:off x="2463748" y="11325040"/>
            <a:ext cx="241561" cy="412939"/>
          </a:xfrm>
          <a:custGeom>
            <a:avLst/>
            <a:gdLst>
              <a:gd name="connsiteX0" fmla="*/ 52 w 241561"/>
              <a:gd name="connsiteY0" fmla="*/ 185 h 412939"/>
              <a:gd name="connsiteX1" fmla="*/ 123877 w 241561"/>
              <a:gd name="connsiteY1" fmla="*/ 203385 h 412939"/>
              <a:gd name="connsiteX2" fmla="*/ 130227 w 241561"/>
              <a:gd name="connsiteY2" fmla="*/ 171635 h 412939"/>
              <a:gd name="connsiteX3" fmla="*/ 238177 w 241561"/>
              <a:gd name="connsiteY3" fmla="*/ 409760 h 412939"/>
              <a:gd name="connsiteX4" fmla="*/ 203252 w 241561"/>
              <a:gd name="connsiteY4" fmla="*/ 295460 h 412939"/>
              <a:gd name="connsiteX5" fmla="*/ 92127 w 241561"/>
              <a:gd name="connsiteY5" fmla="*/ 108135 h 412939"/>
              <a:gd name="connsiteX6" fmla="*/ 108002 w 241561"/>
              <a:gd name="connsiteY6" fmla="*/ 165285 h 412939"/>
              <a:gd name="connsiteX7" fmla="*/ 52 w 241561"/>
              <a:gd name="connsiteY7" fmla="*/ 185 h 41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1" h="412939">
                <a:moveTo>
                  <a:pt x="52" y="185"/>
                </a:moveTo>
                <a:cubicBezTo>
                  <a:pt x="2698" y="6535"/>
                  <a:pt x="102181" y="174810"/>
                  <a:pt x="123877" y="203385"/>
                </a:cubicBezTo>
                <a:cubicBezTo>
                  <a:pt x="145573" y="231960"/>
                  <a:pt x="111177" y="137239"/>
                  <a:pt x="130227" y="171635"/>
                </a:cubicBezTo>
                <a:cubicBezTo>
                  <a:pt x="149277" y="206031"/>
                  <a:pt x="226006" y="389123"/>
                  <a:pt x="238177" y="409760"/>
                </a:cubicBezTo>
                <a:cubicBezTo>
                  <a:pt x="250348" y="430397"/>
                  <a:pt x="227594" y="345731"/>
                  <a:pt x="203252" y="295460"/>
                </a:cubicBezTo>
                <a:cubicBezTo>
                  <a:pt x="178910" y="245189"/>
                  <a:pt x="108002" y="129831"/>
                  <a:pt x="92127" y="108135"/>
                </a:cubicBezTo>
                <a:cubicBezTo>
                  <a:pt x="76252" y="86439"/>
                  <a:pt x="119644" y="177985"/>
                  <a:pt x="108002" y="165285"/>
                </a:cubicBezTo>
                <a:cubicBezTo>
                  <a:pt x="96360" y="152585"/>
                  <a:pt x="-2594" y="-6165"/>
                  <a:pt x="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1F54AE4-3AD4-EC4F-4F82-C6B8B4B0CD4B}"/>
              </a:ext>
            </a:extLst>
          </p:cNvPr>
          <p:cNvSpPr/>
          <p:nvPr/>
        </p:nvSpPr>
        <p:spPr>
          <a:xfrm>
            <a:off x="2676497" y="11715490"/>
            <a:ext cx="110647" cy="390454"/>
          </a:xfrm>
          <a:custGeom>
            <a:avLst/>
            <a:gdLst>
              <a:gd name="connsiteX0" fmla="*/ 28 w 110647"/>
              <a:gd name="connsiteY0" fmla="*/ 260 h 390454"/>
              <a:gd name="connsiteX1" fmla="*/ 79403 w 110647"/>
              <a:gd name="connsiteY1" fmla="*/ 197110 h 390454"/>
              <a:gd name="connsiteX2" fmla="*/ 107978 w 110647"/>
              <a:gd name="connsiteY2" fmla="*/ 387610 h 390454"/>
              <a:gd name="connsiteX3" fmla="*/ 107978 w 110647"/>
              <a:gd name="connsiteY3" fmla="*/ 301885 h 390454"/>
              <a:gd name="connsiteX4" fmla="*/ 95278 w 110647"/>
              <a:gd name="connsiteY4" fmla="*/ 171710 h 390454"/>
              <a:gd name="connsiteX5" fmla="*/ 95278 w 110647"/>
              <a:gd name="connsiteY5" fmla="*/ 308235 h 390454"/>
              <a:gd name="connsiteX6" fmla="*/ 50828 w 110647"/>
              <a:gd name="connsiteY6" fmla="*/ 70110 h 390454"/>
              <a:gd name="connsiteX7" fmla="*/ 69878 w 110647"/>
              <a:gd name="connsiteY7" fmla="*/ 152660 h 390454"/>
              <a:gd name="connsiteX8" fmla="*/ 28 w 110647"/>
              <a:gd name="connsiteY8" fmla="*/ 260 h 3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47" h="390454">
                <a:moveTo>
                  <a:pt x="28" y="260"/>
                </a:moveTo>
                <a:cubicBezTo>
                  <a:pt x="1615" y="7668"/>
                  <a:pt x="61411" y="132552"/>
                  <a:pt x="79403" y="197110"/>
                </a:cubicBezTo>
                <a:cubicBezTo>
                  <a:pt x="97395" y="261668"/>
                  <a:pt x="103215" y="370147"/>
                  <a:pt x="107978" y="387610"/>
                </a:cubicBezTo>
                <a:cubicBezTo>
                  <a:pt x="112741" y="405073"/>
                  <a:pt x="110095" y="337868"/>
                  <a:pt x="107978" y="301885"/>
                </a:cubicBezTo>
                <a:cubicBezTo>
                  <a:pt x="105861" y="265902"/>
                  <a:pt x="97395" y="170652"/>
                  <a:pt x="95278" y="171710"/>
                </a:cubicBezTo>
                <a:cubicBezTo>
                  <a:pt x="93161" y="172768"/>
                  <a:pt x="102686" y="325168"/>
                  <a:pt x="95278" y="308235"/>
                </a:cubicBezTo>
                <a:cubicBezTo>
                  <a:pt x="87870" y="291302"/>
                  <a:pt x="55061" y="96039"/>
                  <a:pt x="50828" y="70110"/>
                </a:cubicBezTo>
                <a:cubicBezTo>
                  <a:pt x="46595" y="44181"/>
                  <a:pt x="75170" y="159539"/>
                  <a:pt x="69878" y="152660"/>
                </a:cubicBezTo>
                <a:cubicBezTo>
                  <a:pt x="64586" y="145781"/>
                  <a:pt x="-1559" y="-7148"/>
                  <a:pt x="28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F94CE6CB-EC62-4A28-B33F-67B666445566}"/>
              </a:ext>
            </a:extLst>
          </p:cNvPr>
          <p:cNvSpPr/>
          <p:nvPr/>
        </p:nvSpPr>
        <p:spPr>
          <a:xfrm>
            <a:off x="2660600" y="11772355"/>
            <a:ext cx="88814" cy="276129"/>
          </a:xfrm>
          <a:custGeom>
            <a:avLst/>
            <a:gdLst>
              <a:gd name="connsiteX0" fmla="*/ 50 w 88814"/>
              <a:gd name="connsiteY0" fmla="*/ 545 h 276129"/>
              <a:gd name="connsiteX1" fmla="*/ 85775 w 88814"/>
              <a:gd name="connsiteY1" fmla="*/ 273595 h 276129"/>
              <a:gd name="connsiteX2" fmla="*/ 69900 w 88814"/>
              <a:gd name="connsiteY2" fmla="*/ 140245 h 276129"/>
              <a:gd name="connsiteX3" fmla="*/ 73075 w 88814"/>
              <a:gd name="connsiteY3" fmla="*/ 200570 h 276129"/>
              <a:gd name="connsiteX4" fmla="*/ 50 w 88814"/>
              <a:gd name="connsiteY4" fmla="*/ 545 h 2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" h="276129">
                <a:moveTo>
                  <a:pt x="50" y="545"/>
                </a:moveTo>
                <a:cubicBezTo>
                  <a:pt x="2167" y="12716"/>
                  <a:pt x="74133" y="250312"/>
                  <a:pt x="85775" y="273595"/>
                </a:cubicBezTo>
                <a:cubicBezTo>
                  <a:pt x="97417" y="296878"/>
                  <a:pt x="72017" y="152416"/>
                  <a:pt x="69900" y="140245"/>
                </a:cubicBezTo>
                <a:cubicBezTo>
                  <a:pt x="67783" y="128074"/>
                  <a:pt x="83658" y="217503"/>
                  <a:pt x="73075" y="200570"/>
                </a:cubicBezTo>
                <a:cubicBezTo>
                  <a:pt x="62492" y="183637"/>
                  <a:pt x="-2067" y="-11626"/>
                  <a:pt x="50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5C58522-2E55-F240-2CA8-15145AF733A0}"/>
              </a:ext>
            </a:extLst>
          </p:cNvPr>
          <p:cNvSpPr/>
          <p:nvPr/>
        </p:nvSpPr>
        <p:spPr>
          <a:xfrm>
            <a:off x="2549513" y="11579203"/>
            <a:ext cx="60481" cy="359128"/>
          </a:xfrm>
          <a:custGeom>
            <a:avLst/>
            <a:gdLst>
              <a:gd name="connsiteX0" fmla="*/ 60337 w 60481"/>
              <a:gd name="connsiteY0" fmla="*/ 98447 h 359128"/>
              <a:gd name="connsiteX1" fmla="*/ 22237 w 60481"/>
              <a:gd name="connsiteY1" fmla="*/ 225447 h 359128"/>
              <a:gd name="connsiteX2" fmla="*/ 22237 w 60481"/>
              <a:gd name="connsiteY2" fmla="*/ 355622 h 359128"/>
              <a:gd name="connsiteX3" fmla="*/ 19062 w 60481"/>
              <a:gd name="connsiteY3" fmla="*/ 311172 h 359128"/>
              <a:gd name="connsiteX4" fmla="*/ 12 w 60481"/>
              <a:gd name="connsiteY4" fmla="*/ 196872 h 359128"/>
              <a:gd name="connsiteX5" fmla="*/ 22237 w 60481"/>
              <a:gd name="connsiteY5" fmla="*/ 22 h 359128"/>
              <a:gd name="connsiteX6" fmla="*/ 6362 w 60481"/>
              <a:gd name="connsiteY6" fmla="*/ 209572 h 359128"/>
              <a:gd name="connsiteX7" fmla="*/ 60337 w 60481"/>
              <a:gd name="connsiteY7" fmla="*/ 98447 h 35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1" h="359128">
                <a:moveTo>
                  <a:pt x="60337" y="98447"/>
                </a:moveTo>
                <a:cubicBezTo>
                  <a:pt x="62983" y="101093"/>
                  <a:pt x="28587" y="182585"/>
                  <a:pt x="22237" y="225447"/>
                </a:cubicBezTo>
                <a:cubicBezTo>
                  <a:pt x="15887" y="268309"/>
                  <a:pt x="22766" y="341335"/>
                  <a:pt x="22237" y="355622"/>
                </a:cubicBezTo>
                <a:cubicBezTo>
                  <a:pt x="21708" y="369910"/>
                  <a:pt x="22766" y="337630"/>
                  <a:pt x="19062" y="311172"/>
                </a:cubicBezTo>
                <a:cubicBezTo>
                  <a:pt x="15358" y="284714"/>
                  <a:pt x="-517" y="248730"/>
                  <a:pt x="12" y="196872"/>
                </a:cubicBezTo>
                <a:cubicBezTo>
                  <a:pt x="541" y="145014"/>
                  <a:pt x="21179" y="-2095"/>
                  <a:pt x="22237" y="22"/>
                </a:cubicBezTo>
                <a:cubicBezTo>
                  <a:pt x="23295" y="2139"/>
                  <a:pt x="4245" y="187347"/>
                  <a:pt x="6362" y="209572"/>
                </a:cubicBezTo>
                <a:cubicBezTo>
                  <a:pt x="8479" y="231797"/>
                  <a:pt x="57691" y="95801"/>
                  <a:pt x="60337" y="9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AB1DEEE-9EDD-A432-8670-6076F6CD32BF}"/>
              </a:ext>
            </a:extLst>
          </p:cNvPr>
          <p:cNvSpPr/>
          <p:nvPr/>
        </p:nvSpPr>
        <p:spPr>
          <a:xfrm>
            <a:off x="2736746" y="12042641"/>
            <a:ext cx="25513" cy="206907"/>
          </a:xfrm>
          <a:custGeom>
            <a:avLst/>
            <a:gdLst>
              <a:gd name="connsiteX0" fmla="*/ 104 w 25513"/>
              <a:gd name="connsiteY0" fmla="*/ 134 h 206907"/>
              <a:gd name="connsiteX1" fmla="*/ 15979 w 25513"/>
              <a:gd name="connsiteY1" fmla="*/ 146184 h 206907"/>
              <a:gd name="connsiteX2" fmla="*/ 3279 w 25513"/>
              <a:gd name="connsiteY2" fmla="*/ 206509 h 206907"/>
              <a:gd name="connsiteX3" fmla="*/ 25504 w 25513"/>
              <a:gd name="connsiteY3" fmla="*/ 120784 h 206907"/>
              <a:gd name="connsiteX4" fmla="*/ 104 w 25513"/>
              <a:gd name="connsiteY4" fmla="*/ 134 h 2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206907">
                <a:moveTo>
                  <a:pt x="104" y="134"/>
                </a:moveTo>
                <a:cubicBezTo>
                  <a:pt x="-1483" y="4367"/>
                  <a:pt x="15450" y="111788"/>
                  <a:pt x="15979" y="146184"/>
                </a:cubicBezTo>
                <a:cubicBezTo>
                  <a:pt x="16508" y="180580"/>
                  <a:pt x="1692" y="210742"/>
                  <a:pt x="3279" y="206509"/>
                </a:cubicBezTo>
                <a:cubicBezTo>
                  <a:pt x="4866" y="202276"/>
                  <a:pt x="26033" y="148830"/>
                  <a:pt x="25504" y="120784"/>
                </a:cubicBezTo>
                <a:cubicBezTo>
                  <a:pt x="24975" y="92738"/>
                  <a:pt x="1691" y="-4099"/>
                  <a:pt x="10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383E434E-C1B6-9C9B-F099-E1699731D7FF}"/>
              </a:ext>
            </a:extLst>
          </p:cNvPr>
          <p:cNvSpPr/>
          <p:nvPr/>
        </p:nvSpPr>
        <p:spPr>
          <a:xfrm>
            <a:off x="2652893" y="11869070"/>
            <a:ext cx="68184" cy="272719"/>
          </a:xfrm>
          <a:custGeom>
            <a:avLst/>
            <a:gdLst>
              <a:gd name="connsiteX0" fmla="*/ 1407 w 68184"/>
              <a:gd name="connsiteY0" fmla="*/ 2255 h 272719"/>
              <a:gd name="connsiteX1" fmla="*/ 64907 w 68184"/>
              <a:gd name="connsiteY1" fmla="*/ 262605 h 272719"/>
              <a:gd name="connsiteX2" fmla="*/ 55382 w 68184"/>
              <a:gd name="connsiteY2" fmla="*/ 211805 h 272719"/>
              <a:gd name="connsiteX3" fmla="*/ 23632 w 68184"/>
              <a:gd name="connsiteY3" fmla="*/ 138780 h 272719"/>
              <a:gd name="connsiteX4" fmla="*/ 1407 w 68184"/>
              <a:gd name="connsiteY4" fmla="*/ 2255 h 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4" h="272719">
                <a:moveTo>
                  <a:pt x="1407" y="2255"/>
                </a:moveTo>
                <a:cubicBezTo>
                  <a:pt x="8286" y="22892"/>
                  <a:pt x="55911" y="227680"/>
                  <a:pt x="64907" y="262605"/>
                </a:cubicBezTo>
                <a:cubicBezTo>
                  <a:pt x="73903" y="297530"/>
                  <a:pt x="62261" y="232442"/>
                  <a:pt x="55382" y="211805"/>
                </a:cubicBezTo>
                <a:cubicBezTo>
                  <a:pt x="48503" y="191168"/>
                  <a:pt x="32628" y="168943"/>
                  <a:pt x="23632" y="138780"/>
                </a:cubicBezTo>
                <a:cubicBezTo>
                  <a:pt x="14636" y="108618"/>
                  <a:pt x="-5472" y="-18382"/>
                  <a:pt x="1407" y="2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6343AB8-8EB0-7063-E2BF-3F573F6EB8E9}"/>
              </a:ext>
            </a:extLst>
          </p:cNvPr>
          <p:cNvSpPr/>
          <p:nvPr/>
        </p:nvSpPr>
        <p:spPr>
          <a:xfrm>
            <a:off x="2628900" y="11928018"/>
            <a:ext cx="58826" cy="188139"/>
          </a:xfrm>
          <a:custGeom>
            <a:avLst/>
            <a:gdLst>
              <a:gd name="connsiteX0" fmla="*/ 0 w 58826"/>
              <a:gd name="connsiteY0" fmla="*/ 457 h 188139"/>
              <a:gd name="connsiteX1" fmla="*/ 9525 w 58826"/>
              <a:gd name="connsiteY1" fmla="*/ 86182 h 188139"/>
              <a:gd name="connsiteX2" fmla="*/ 57150 w 58826"/>
              <a:gd name="connsiteY2" fmla="*/ 184607 h 188139"/>
              <a:gd name="connsiteX3" fmla="*/ 44450 w 58826"/>
              <a:gd name="connsiteY3" fmla="*/ 162382 h 188139"/>
              <a:gd name="connsiteX4" fmla="*/ 9525 w 58826"/>
              <a:gd name="connsiteY4" fmla="*/ 124282 h 188139"/>
              <a:gd name="connsiteX5" fmla="*/ 0 w 58826"/>
              <a:gd name="connsiteY5" fmla="*/ 457 h 18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6" h="188139">
                <a:moveTo>
                  <a:pt x="0" y="457"/>
                </a:moveTo>
                <a:cubicBezTo>
                  <a:pt x="0" y="-5893"/>
                  <a:pt x="0" y="55490"/>
                  <a:pt x="9525" y="86182"/>
                </a:cubicBezTo>
                <a:cubicBezTo>
                  <a:pt x="19050" y="116874"/>
                  <a:pt x="51329" y="171907"/>
                  <a:pt x="57150" y="184607"/>
                </a:cubicBezTo>
                <a:cubicBezTo>
                  <a:pt x="62971" y="197307"/>
                  <a:pt x="52387" y="172436"/>
                  <a:pt x="44450" y="162382"/>
                </a:cubicBezTo>
                <a:cubicBezTo>
                  <a:pt x="36513" y="152328"/>
                  <a:pt x="16404" y="149153"/>
                  <a:pt x="9525" y="124282"/>
                </a:cubicBezTo>
                <a:cubicBezTo>
                  <a:pt x="2646" y="99411"/>
                  <a:pt x="0" y="6807"/>
                  <a:pt x="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E67479C-C171-31BF-1723-B04063C08793}"/>
              </a:ext>
            </a:extLst>
          </p:cNvPr>
          <p:cNvSpPr/>
          <p:nvPr/>
        </p:nvSpPr>
        <p:spPr>
          <a:xfrm>
            <a:off x="2549448" y="11887186"/>
            <a:ext cx="102670" cy="329350"/>
          </a:xfrm>
          <a:custGeom>
            <a:avLst/>
            <a:gdLst>
              <a:gd name="connsiteX0" fmla="*/ 57227 w 102670"/>
              <a:gd name="connsiteY0" fmla="*/ 14 h 329350"/>
              <a:gd name="connsiteX1" fmla="*/ 41352 w 102670"/>
              <a:gd name="connsiteY1" fmla="*/ 146064 h 329350"/>
              <a:gd name="connsiteX2" fmla="*/ 95327 w 102670"/>
              <a:gd name="connsiteY2" fmla="*/ 314339 h 329350"/>
              <a:gd name="connsiteX3" fmla="*/ 92152 w 102670"/>
              <a:gd name="connsiteY3" fmla="*/ 295289 h 329350"/>
              <a:gd name="connsiteX4" fmla="*/ 3252 w 102670"/>
              <a:gd name="connsiteY4" fmla="*/ 85739 h 329350"/>
              <a:gd name="connsiteX5" fmla="*/ 22302 w 102670"/>
              <a:gd name="connsiteY5" fmla="*/ 136539 h 329350"/>
              <a:gd name="connsiteX6" fmla="*/ 57227 w 102670"/>
              <a:gd name="connsiteY6" fmla="*/ 14 h 3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0" h="329350">
                <a:moveTo>
                  <a:pt x="57227" y="14"/>
                </a:moveTo>
                <a:cubicBezTo>
                  <a:pt x="60402" y="1601"/>
                  <a:pt x="35002" y="93677"/>
                  <a:pt x="41352" y="146064"/>
                </a:cubicBezTo>
                <a:cubicBezTo>
                  <a:pt x="47702" y="198451"/>
                  <a:pt x="95327" y="314339"/>
                  <a:pt x="95327" y="314339"/>
                </a:cubicBezTo>
                <a:cubicBezTo>
                  <a:pt x="103794" y="339210"/>
                  <a:pt x="107498" y="333389"/>
                  <a:pt x="92152" y="295289"/>
                </a:cubicBezTo>
                <a:cubicBezTo>
                  <a:pt x="76806" y="257189"/>
                  <a:pt x="14894" y="112197"/>
                  <a:pt x="3252" y="85739"/>
                </a:cubicBezTo>
                <a:cubicBezTo>
                  <a:pt x="-8390" y="59281"/>
                  <a:pt x="14364" y="148181"/>
                  <a:pt x="22302" y="136539"/>
                </a:cubicBezTo>
                <a:cubicBezTo>
                  <a:pt x="30239" y="124897"/>
                  <a:pt x="54052" y="-1573"/>
                  <a:pt x="572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37924D2-4E89-F88C-C70C-8BE84920149B}"/>
              </a:ext>
            </a:extLst>
          </p:cNvPr>
          <p:cNvSpPr/>
          <p:nvPr/>
        </p:nvSpPr>
        <p:spPr>
          <a:xfrm>
            <a:off x="2509719" y="11972899"/>
            <a:ext cx="103367" cy="215891"/>
          </a:xfrm>
          <a:custGeom>
            <a:avLst/>
            <a:gdLst>
              <a:gd name="connsiteX0" fmla="*/ 42981 w 103367"/>
              <a:gd name="connsiteY0" fmla="*/ 26 h 215891"/>
              <a:gd name="connsiteX1" fmla="*/ 8056 w 103367"/>
              <a:gd name="connsiteY1" fmla="*/ 92101 h 215891"/>
              <a:gd name="connsiteX2" fmla="*/ 14406 w 103367"/>
              <a:gd name="connsiteY2" fmla="*/ 123851 h 215891"/>
              <a:gd name="connsiteX3" fmla="*/ 1706 w 103367"/>
              <a:gd name="connsiteY3" fmla="*/ 85751 h 215891"/>
              <a:gd name="connsiteX4" fmla="*/ 58856 w 103367"/>
              <a:gd name="connsiteY4" fmla="*/ 165126 h 215891"/>
              <a:gd name="connsiteX5" fmla="*/ 58856 w 103367"/>
              <a:gd name="connsiteY5" fmla="*/ 212751 h 215891"/>
              <a:gd name="connsiteX6" fmla="*/ 103306 w 103367"/>
              <a:gd name="connsiteY6" fmla="*/ 76226 h 215891"/>
              <a:gd name="connsiteX7" fmla="*/ 68381 w 103367"/>
              <a:gd name="connsiteY7" fmla="*/ 155601 h 215891"/>
              <a:gd name="connsiteX8" fmla="*/ 62031 w 103367"/>
              <a:gd name="connsiteY8" fmla="*/ 98451 h 215891"/>
              <a:gd name="connsiteX9" fmla="*/ 58856 w 103367"/>
              <a:gd name="connsiteY9" fmla="*/ 111151 h 215891"/>
              <a:gd name="connsiteX10" fmla="*/ 4881 w 103367"/>
              <a:gd name="connsiteY10" fmla="*/ 82576 h 215891"/>
              <a:gd name="connsiteX11" fmla="*/ 42981 w 103367"/>
              <a:gd name="connsiteY11" fmla="*/ 26 h 2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67" h="215891">
                <a:moveTo>
                  <a:pt x="42981" y="26"/>
                </a:moveTo>
                <a:cubicBezTo>
                  <a:pt x="43510" y="1613"/>
                  <a:pt x="12818" y="71464"/>
                  <a:pt x="8056" y="92101"/>
                </a:cubicBezTo>
                <a:cubicBezTo>
                  <a:pt x="3294" y="112738"/>
                  <a:pt x="15464" y="124909"/>
                  <a:pt x="14406" y="123851"/>
                </a:cubicBezTo>
                <a:cubicBezTo>
                  <a:pt x="13348" y="122793"/>
                  <a:pt x="-5702" y="78872"/>
                  <a:pt x="1706" y="85751"/>
                </a:cubicBezTo>
                <a:cubicBezTo>
                  <a:pt x="9114" y="92630"/>
                  <a:pt x="49331" y="143959"/>
                  <a:pt x="58856" y="165126"/>
                </a:cubicBezTo>
                <a:cubicBezTo>
                  <a:pt x="68381" y="186293"/>
                  <a:pt x="51448" y="227568"/>
                  <a:pt x="58856" y="212751"/>
                </a:cubicBezTo>
                <a:cubicBezTo>
                  <a:pt x="66264" y="197934"/>
                  <a:pt x="101719" y="85751"/>
                  <a:pt x="103306" y="76226"/>
                </a:cubicBezTo>
                <a:cubicBezTo>
                  <a:pt x="104894" y="66701"/>
                  <a:pt x="75260" y="151897"/>
                  <a:pt x="68381" y="155601"/>
                </a:cubicBezTo>
                <a:cubicBezTo>
                  <a:pt x="61502" y="159305"/>
                  <a:pt x="62031" y="98451"/>
                  <a:pt x="62031" y="98451"/>
                </a:cubicBezTo>
                <a:cubicBezTo>
                  <a:pt x="60444" y="91043"/>
                  <a:pt x="68381" y="113797"/>
                  <a:pt x="58856" y="111151"/>
                </a:cubicBezTo>
                <a:cubicBezTo>
                  <a:pt x="49331" y="108505"/>
                  <a:pt x="9644" y="97393"/>
                  <a:pt x="4881" y="82576"/>
                </a:cubicBezTo>
                <a:cubicBezTo>
                  <a:pt x="118" y="67759"/>
                  <a:pt x="42452" y="-1561"/>
                  <a:pt x="4298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EE0D1EC-8D14-2650-6B84-1CE554C9DB71}"/>
              </a:ext>
            </a:extLst>
          </p:cNvPr>
          <p:cNvSpPr/>
          <p:nvPr/>
        </p:nvSpPr>
        <p:spPr>
          <a:xfrm>
            <a:off x="2748332" y="12116016"/>
            <a:ext cx="45901" cy="355813"/>
          </a:xfrm>
          <a:custGeom>
            <a:avLst/>
            <a:gdLst>
              <a:gd name="connsiteX0" fmla="*/ 45668 w 45901"/>
              <a:gd name="connsiteY0" fmla="*/ 2959 h 355813"/>
              <a:gd name="connsiteX1" fmla="*/ 23443 w 45901"/>
              <a:gd name="connsiteY1" fmla="*/ 104559 h 355813"/>
              <a:gd name="connsiteX2" fmla="*/ 20268 w 45901"/>
              <a:gd name="connsiteY2" fmla="*/ 234734 h 355813"/>
              <a:gd name="connsiteX3" fmla="*/ 17093 w 45901"/>
              <a:gd name="connsiteY3" fmla="*/ 199809 h 355813"/>
              <a:gd name="connsiteX4" fmla="*/ 26618 w 45901"/>
              <a:gd name="connsiteY4" fmla="*/ 355384 h 355813"/>
              <a:gd name="connsiteX5" fmla="*/ 1218 w 45901"/>
              <a:gd name="connsiteY5" fmla="*/ 244259 h 355813"/>
              <a:gd name="connsiteX6" fmla="*/ 4393 w 45901"/>
              <a:gd name="connsiteY6" fmla="*/ 187109 h 355813"/>
              <a:gd name="connsiteX7" fmla="*/ 7568 w 45901"/>
              <a:gd name="connsiteY7" fmla="*/ 222034 h 355813"/>
              <a:gd name="connsiteX8" fmla="*/ 45668 w 45901"/>
              <a:gd name="connsiteY8" fmla="*/ 2959 h 3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1" h="355813">
                <a:moveTo>
                  <a:pt x="45668" y="2959"/>
                </a:moveTo>
                <a:cubicBezTo>
                  <a:pt x="48314" y="-16620"/>
                  <a:pt x="27676" y="65930"/>
                  <a:pt x="23443" y="104559"/>
                </a:cubicBezTo>
                <a:cubicBezTo>
                  <a:pt x="19210" y="143188"/>
                  <a:pt x="21326" y="218859"/>
                  <a:pt x="20268" y="234734"/>
                </a:cubicBezTo>
                <a:cubicBezTo>
                  <a:pt x="19210" y="250609"/>
                  <a:pt x="16035" y="179701"/>
                  <a:pt x="17093" y="199809"/>
                </a:cubicBezTo>
                <a:cubicBezTo>
                  <a:pt x="18151" y="219917"/>
                  <a:pt x="29264" y="347976"/>
                  <a:pt x="26618" y="355384"/>
                </a:cubicBezTo>
                <a:cubicBezTo>
                  <a:pt x="23972" y="362792"/>
                  <a:pt x="4922" y="272305"/>
                  <a:pt x="1218" y="244259"/>
                </a:cubicBezTo>
                <a:cubicBezTo>
                  <a:pt x="-2486" y="216213"/>
                  <a:pt x="3335" y="190813"/>
                  <a:pt x="4393" y="187109"/>
                </a:cubicBezTo>
                <a:cubicBezTo>
                  <a:pt x="5451" y="183405"/>
                  <a:pt x="2806" y="246376"/>
                  <a:pt x="7568" y="222034"/>
                </a:cubicBezTo>
                <a:cubicBezTo>
                  <a:pt x="12330" y="197692"/>
                  <a:pt x="43022" y="22538"/>
                  <a:pt x="45668" y="2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6AFE2EC-8C33-48D9-16E7-5F830177B0D3}"/>
              </a:ext>
            </a:extLst>
          </p:cNvPr>
          <p:cNvSpPr/>
          <p:nvPr/>
        </p:nvSpPr>
        <p:spPr>
          <a:xfrm>
            <a:off x="2548291" y="12243756"/>
            <a:ext cx="63828" cy="463808"/>
          </a:xfrm>
          <a:custGeom>
            <a:avLst/>
            <a:gdLst>
              <a:gd name="connsiteX0" fmla="*/ 29809 w 63828"/>
              <a:gd name="connsiteY0" fmla="*/ 2219 h 463808"/>
              <a:gd name="connsiteX1" fmla="*/ 26634 w 63828"/>
              <a:gd name="connsiteY1" fmla="*/ 221294 h 463808"/>
              <a:gd name="connsiteX2" fmla="*/ 39334 w 63828"/>
              <a:gd name="connsiteY2" fmla="*/ 322894 h 463808"/>
              <a:gd name="connsiteX3" fmla="*/ 32984 w 63828"/>
              <a:gd name="connsiteY3" fmla="*/ 297494 h 463808"/>
              <a:gd name="connsiteX4" fmla="*/ 61559 w 63828"/>
              <a:gd name="connsiteY4" fmla="*/ 456244 h 463808"/>
              <a:gd name="connsiteX5" fmla="*/ 55209 w 63828"/>
              <a:gd name="connsiteY5" fmla="*/ 408619 h 463808"/>
              <a:gd name="connsiteX6" fmla="*/ 1234 w 63828"/>
              <a:gd name="connsiteY6" fmla="*/ 151444 h 463808"/>
              <a:gd name="connsiteX7" fmla="*/ 17109 w 63828"/>
              <a:gd name="connsiteY7" fmla="*/ 227644 h 463808"/>
              <a:gd name="connsiteX8" fmla="*/ 13934 w 63828"/>
              <a:gd name="connsiteY8" fmla="*/ 113344 h 463808"/>
              <a:gd name="connsiteX9" fmla="*/ 29809 w 63828"/>
              <a:gd name="connsiteY9" fmla="*/ 2219 h 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8" h="463808">
                <a:moveTo>
                  <a:pt x="29809" y="2219"/>
                </a:moveTo>
                <a:cubicBezTo>
                  <a:pt x="31926" y="20211"/>
                  <a:pt x="25047" y="167848"/>
                  <a:pt x="26634" y="221294"/>
                </a:cubicBezTo>
                <a:cubicBezTo>
                  <a:pt x="28221" y="274740"/>
                  <a:pt x="38276" y="310194"/>
                  <a:pt x="39334" y="322894"/>
                </a:cubicBezTo>
                <a:cubicBezTo>
                  <a:pt x="40392" y="335594"/>
                  <a:pt x="29280" y="275269"/>
                  <a:pt x="32984" y="297494"/>
                </a:cubicBezTo>
                <a:cubicBezTo>
                  <a:pt x="36688" y="319719"/>
                  <a:pt x="57855" y="437723"/>
                  <a:pt x="61559" y="456244"/>
                </a:cubicBezTo>
                <a:cubicBezTo>
                  <a:pt x="65263" y="474765"/>
                  <a:pt x="65263" y="459419"/>
                  <a:pt x="55209" y="408619"/>
                </a:cubicBezTo>
                <a:cubicBezTo>
                  <a:pt x="45155" y="357819"/>
                  <a:pt x="7584" y="181606"/>
                  <a:pt x="1234" y="151444"/>
                </a:cubicBezTo>
                <a:cubicBezTo>
                  <a:pt x="-5116" y="121282"/>
                  <a:pt x="14992" y="233994"/>
                  <a:pt x="17109" y="227644"/>
                </a:cubicBezTo>
                <a:cubicBezTo>
                  <a:pt x="19226" y="221294"/>
                  <a:pt x="9701" y="146152"/>
                  <a:pt x="13934" y="113344"/>
                </a:cubicBezTo>
                <a:cubicBezTo>
                  <a:pt x="18167" y="80536"/>
                  <a:pt x="27692" y="-15773"/>
                  <a:pt x="29809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61F210EA-CE6A-70CA-9495-CC95246B9CD0}"/>
              </a:ext>
            </a:extLst>
          </p:cNvPr>
          <p:cNvSpPr/>
          <p:nvPr/>
        </p:nvSpPr>
        <p:spPr>
          <a:xfrm>
            <a:off x="2771753" y="12470661"/>
            <a:ext cx="9759" cy="172505"/>
          </a:xfrm>
          <a:custGeom>
            <a:avLst/>
            <a:gdLst>
              <a:gd name="connsiteX0" fmla="*/ 9547 w 9759"/>
              <a:gd name="connsiteY0" fmla="*/ 739 h 172505"/>
              <a:gd name="connsiteX1" fmla="*/ 3197 w 9759"/>
              <a:gd name="connsiteY1" fmla="*/ 105514 h 172505"/>
              <a:gd name="connsiteX2" fmla="*/ 6372 w 9759"/>
              <a:gd name="connsiteY2" fmla="*/ 172189 h 172505"/>
              <a:gd name="connsiteX3" fmla="*/ 9547 w 9759"/>
              <a:gd name="connsiteY3" fmla="*/ 127739 h 172505"/>
              <a:gd name="connsiteX4" fmla="*/ 22 w 9759"/>
              <a:gd name="connsiteY4" fmla="*/ 61064 h 172505"/>
              <a:gd name="connsiteX5" fmla="*/ 9547 w 9759"/>
              <a:gd name="connsiteY5" fmla="*/ 739 h 17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" h="172505">
                <a:moveTo>
                  <a:pt x="9547" y="739"/>
                </a:moveTo>
                <a:cubicBezTo>
                  <a:pt x="10076" y="8147"/>
                  <a:pt x="3726" y="76939"/>
                  <a:pt x="3197" y="105514"/>
                </a:cubicBezTo>
                <a:cubicBezTo>
                  <a:pt x="2668" y="134089"/>
                  <a:pt x="5314" y="168485"/>
                  <a:pt x="6372" y="172189"/>
                </a:cubicBezTo>
                <a:cubicBezTo>
                  <a:pt x="7430" y="175893"/>
                  <a:pt x="10605" y="146260"/>
                  <a:pt x="9547" y="127739"/>
                </a:cubicBezTo>
                <a:cubicBezTo>
                  <a:pt x="8489" y="109218"/>
                  <a:pt x="-507" y="78526"/>
                  <a:pt x="22" y="61064"/>
                </a:cubicBezTo>
                <a:cubicBezTo>
                  <a:pt x="551" y="43602"/>
                  <a:pt x="9018" y="-6669"/>
                  <a:pt x="9547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8F34634A-6116-CAE2-67BB-47C21EF88461}"/>
              </a:ext>
            </a:extLst>
          </p:cNvPr>
          <p:cNvSpPr/>
          <p:nvPr/>
        </p:nvSpPr>
        <p:spPr>
          <a:xfrm>
            <a:off x="2684777" y="12293596"/>
            <a:ext cx="26720" cy="111135"/>
          </a:xfrm>
          <a:custGeom>
            <a:avLst/>
            <a:gdLst>
              <a:gd name="connsiteX0" fmla="*/ 26673 w 26720"/>
              <a:gd name="connsiteY0" fmla="*/ 4 h 111135"/>
              <a:gd name="connsiteX1" fmla="*/ 7623 w 26720"/>
              <a:gd name="connsiteY1" fmla="*/ 63504 h 111135"/>
              <a:gd name="connsiteX2" fmla="*/ 7623 w 26720"/>
              <a:gd name="connsiteY2" fmla="*/ 111129 h 111135"/>
              <a:gd name="connsiteX3" fmla="*/ 1273 w 26720"/>
              <a:gd name="connsiteY3" fmla="*/ 60329 h 111135"/>
              <a:gd name="connsiteX4" fmla="*/ 26673 w 26720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0" h="111135">
                <a:moveTo>
                  <a:pt x="26673" y="4"/>
                </a:moveTo>
                <a:cubicBezTo>
                  <a:pt x="27731" y="533"/>
                  <a:pt x="10798" y="44983"/>
                  <a:pt x="7623" y="63504"/>
                </a:cubicBezTo>
                <a:cubicBezTo>
                  <a:pt x="4448" y="82025"/>
                  <a:pt x="8681" y="111658"/>
                  <a:pt x="7623" y="111129"/>
                </a:cubicBezTo>
                <a:cubicBezTo>
                  <a:pt x="6565" y="110600"/>
                  <a:pt x="-3490" y="78321"/>
                  <a:pt x="1273" y="60329"/>
                </a:cubicBezTo>
                <a:cubicBezTo>
                  <a:pt x="6035" y="42337"/>
                  <a:pt x="25615" y="-525"/>
                  <a:pt x="2667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7FB973-89D0-78B0-87ED-1D5A2E881F6D}"/>
              </a:ext>
            </a:extLst>
          </p:cNvPr>
          <p:cNvSpPr/>
          <p:nvPr/>
        </p:nvSpPr>
        <p:spPr>
          <a:xfrm>
            <a:off x="2618832" y="12538055"/>
            <a:ext cx="107614" cy="238715"/>
          </a:xfrm>
          <a:custGeom>
            <a:avLst/>
            <a:gdLst>
              <a:gd name="connsiteX0" fmla="*/ 48168 w 107614"/>
              <a:gd name="connsiteY0" fmla="*/ 20 h 238715"/>
              <a:gd name="connsiteX1" fmla="*/ 16418 w 107614"/>
              <a:gd name="connsiteY1" fmla="*/ 114320 h 238715"/>
              <a:gd name="connsiteX2" fmla="*/ 16418 w 107614"/>
              <a:gd name="connsiteY2" fmla="*/ 152420 h 238715"/>
              <a:gd name="connsiteX3" fmla="*/ 51343 w 107614"/>
              <a:gd name="connsiteY3" fmla="*/ 215920 h 238715"/>
              <a:gd name="connsiteX4" fmla="*/ 29118 w 107614"/>
              <a:gd name="connsiteY4" fmla="*/ 177820 h 238715"/>
              <a:gd name="connsiteX5" fmla="*/ 105318 w 107614"/>
              <a:gd name="connsiteY5" fmla="*/ 238145 h 238715"/>
              <a:gd name="connsiteX6" fmla="*/ 79918 w 107614"/>
              <a:gd name="connsiteY6" fmla="*/ 203220 h 238715"/>
              <a:gd name="connsiteX7" fmla="*/ 543 w 107614"/>
              <a:gd name="connsiteY7" fmla="*/ 123845 h 238715"/>
              <a:gd name="connsiteX8" fmla="*/ 48168 w 107614"/>
              <a:gd name="connsiteY8" fmla="*/ 20 h 23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14" h="238715">
                <a:moveTo>
                  <a:pt x="48168" y="20"/>
                </a:moveTo>
                <a:cubicBezTo>
                  <a:pt x="50814" y="-1568"/>
                  <a:pt x="21710" y="88920"/>
                  <a:pt x="16418" y="114320"/>
                </a:cubicBezTo>
                <a:cubicBezTo>
                  <a:pt x="11126" y="139720"/>
                  <a:pt x="10597" y="135487"/>
                  <a:pt x="16418" y="152420"/>
                </a:cubicBezTo>
                <a:cubicBezTo>
                  <a:pt x="22239" y="169353"/>
                  <a:pt x="49226" y="211687"/>
                  <a:pt x="51343" y="215920"/>
                </a:cubicBezTo>
                <a:cubicBezTo>
                  <a:pt x="53460" y="220153"/>
                  <a:pt x="20122" y="174116"/>
                  <a:pt x="29118" y="177820"/>
                </a:cubicBezTo>
                <a:cubicBezTo>
                  <a:pt x="38114" y="181524"/>
                  <a:pt x="96851" y="233912"/>
                  <a:pt x="105318" y="238145"/>
                </a:cubicBezTo>
                <a:cubicBezTo>
                  <a:pt x="113785" y="242378"/>
                  <a:pt x="97380" y="222270"/>
                  <a:pt x="79918" y="203220"/>
                </a:cubicBezTo>
                <a:cubicBezTo>
                  <a:pt x="62456" y="184170"/>
                  <a:pt x="6893" y="155595"/>
                  <a:pt x="543" y="123845"/>
                </a:cubicBezTo>
                <a:cubicBezTo>
                  <a:pt x="-5807" y="92095"/>
                  <a:pt x="45522" y="1608"/>
                  <a:pt x="4816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2E30AA0-D52C-A760-810D-AA94CB96AEBB}"/>
              </a:ext>
            </a:extLst>
          </p:cNvPr>
          <p:cNvSpPr/>
          <p:nvPr/>
        </p:nvSpPr>
        <p:spPr>
          <a:xfrm>
            <a:off x="2663517" y="12556289"/>
            <a:ext cx="92389" cy="64355"/>
          </a:xfrm>
          <a:custGeom>
            <a:avLst/>
            <a:gdLst>
              <a:gd name="connsiteX0" fmla="*/ 308 w 92389"/>
              <a:gd name="connsiteY0" fmla="*/ 64336 h 64355"/>
              <a:gd name="connsiteX1" fmla="*/ 44758 w 92389"/>
              <a:gd name="connsiteY1" fmla="*/ 7186 h 64355"/>
              <a:gd name="connsiteX2" fmla="*/ 92383 w 92389"/>
              <a:gd name="connsiteY2" fmla="*/ 836 h 64355"/>
              <a:gd name="connsiteX3" fmla="*/ 41583 w 92389"/>
              <a:gd name="connsiteY3" fmla="*/ 7186 h 64355"/>
              <a:gd name="connsiteX4" fmla="*/ 25708 w 92389"/>
              <a:gd name="connsiteY4" fmla="*/ 13536 h 64355"/>
              <a:gd name="connsiteX5" fmla="*/ 308 w 92389"/>
              <a:gd name="connsiteY5" fmla="*/ 64336 h 6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89" h="64355">
                <a:moveTo>
                  <a:pt x="308" y="64336"/>
                </a:moveTo>
                <a:cubicBezTo>
                  <a:pt x="3483" y="63278"/>
                  <a:pt x="29412" y="17769"/>
                  <a:pt x="44758" y="7186"/>
                </a:cubicBezTo>
                <a:cubicBezTo>
                  <a:pt x="60104" y="-3397"/>
                  <a:pt x="92912" y="836"/>
                  <a:pt x="92383" y="836"/>
                </a:cubicBezTo>
                <a:cubicBezTo>
                  <a:pt x="91854" y="836"/>
                  <a:pt x="41583" y="7186"/>
                  <a:pt x="41583" y="7186"/>
                </a:cubicBezTo>
                <a:cubicBezTo>
                  <a:pt x="30471" y="9303"/>
                  <a:pt x="32058" y="2953"/>
                  <a:pt x="25708" y="13536"/>
                </a:cubicBezTo>
                <a:cubicBezTo>
                  <a:pt x="19358" y="24119"/>
                  <a:pt x="-2867" y="65394"/>
                  <a:pt x="308" y="64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14FE903C-1CD1-BBC0-2F4E-17E6CE29F228}"/>
              </a:ext>
            </a:extLst>
          </p:cNvPr>
          <p:cNvSpPr/>
          <p:nvPr/>
        </p:nvSpPr>
        <p:spPr>
          <a:xfrm>
            <a:off x="2749491" y="12579288"/>
            <a:ext cx="41625" cy="194049"/>
          </a:xfrm>
          <a:custGeom>
            <a:avLst/>
            <a:gdLst>
              <a:gd name="connsiteX0" fmla="*/ 31809 w 41625"/>
              <a:gd name="connsiteY0" fmla="*/ 62 h 194049"/>
              <a:gd name="connsiteX1" fmla="*/ 41334 w 41625"/>
              <a:gd name="connsiteY1" fmla="*/ 139762 h 194049"/>
              <a:gd name="connsiteX2" fmla="*/ 19109 w 41625"/>
              <a:gd name="connsiteY2" fmla="*/ 177862 h 194049"/>
              <a:gd name="connsiteX3" fmla="*/ 59 w 41625"/>
              <a:gd name="connsiteY3" fmla="*/ 193737 h 194049"/>
              <a:gd name="connsiteX4" fmla="*/ 25459 w 41625"/>
              <a:gd name="connsiteY4" fmla="*/ 165162 h 194049"/>
              <a:gd name="connsiteX5" fmla="*/ 6409 w 41625"/>
              <a:gd name="connsiteY5" fmla="*/ 60387 h 194049"/>
              <a:gd name="connsiteX6" fmla="*/ 31809 w 41625"/>
              <a:gd name="connsiteY6" fmla="*/ 120712 h 194049"/>
              <a:gd name="connsiteX7" fmla="*/ 31809 w 41625"/>
              <a:gd name="connsiteY7" fmla="*/ 62 h 19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5" h="194049">
                <a:moveTo>
                  <a:pt x="31809" y="62"/>
                </a:moveTo>
                <a:cubicBezTo>
                  <a:pt x="33396" y="3237"/>
                  <a:pt x="43451" y="110129"/>
                  <a:pt x="41334" y="139762"/>
                </a:cubicBezTo>
                <a:cubicBezTo>
                  <a:pt x="39217" y="169395"/>
                  <a:pt x="19109" y="177862"/>
                  <a:pt x="19109" y="177862"/>
                </a:cubicBezTo>
                <a:cubicBezTo>
                  <a:pt x="12230" y="186858"/>
                  <a:pt x="-999" y="195854"/>
                  <a:pt x="59" y="193737"/>
                </a:cubicBezTo>
                <a:cubicBezTo>
                  <a:pt x="1117" y="191620"/>
                  <a:pt x="24401" y="187387"/>
                  <a:pt x="25459" y="165162"/>
                </a:cubicBezTo>
                <a:cubicBezTo>
                  <a:pt x="26517" y="142937"/>
                  <a:pt x="5351" y="67795"/>
                  <a:pt x="6409" y="60387"/>
                </a:cubicBezTo>
                <a:cubicBezTo>
                  <a:pt x="7467" y="52979"/>
                  <a:pt x="28105" y="124945"/>
                  <a:pt x="31809" y="120712"/>
                </a:cubicBezTo>
                <a:cubicBezTo>
                  <a:pt x="35513" y="116479"/>
                  <a:pt x="30222" y="-3113"/>
                  <a:pt x="3180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D3FAEA2-9BBE-A8FB-DD77-D8247F2C9F9B}"/>
              </a:ext>
            </a:extLst>
          </p:cNvPr>
          <p:cNvSpPr/>
          <p:nvPr/>
        </p:nvSpPr>
        <p:spPr>
          <a:xfrm>
            <a:off x="1939328" y="12020541"/>
            <a:ext cx="51471" cy="243643"/>
          </a:xfrm>
          <a:custGeom>
            <a:avLst/>
            <a:gdLst>
              <a:gd name="connsiteX0" fmla="*/ 22822 w 51471"/>
              <a:gd name="connsiteY0" fmla="*/ 9 h 243643"/>
              <a:gd name="connsiteX1" fmla="*/ 597 w 51471"/>
              <a:gd name="connsiteY1" fmla="*/ 117484 h 243643"/>
              <a:gd name="connsiteX2" fmla="*/ 6947 w 51471"/>
              <a:gd name="connsiteY2" fmla="*/ 193684 h 243643"/>
              <a:gd name="connsiteX3" fmla="*/ 13297 w 51471"/>
              <a:gd name="connsiteY3" fmla="*/ 174634 h 243643"/>
              <a:gd name="connsiteX4" fmla="*/ 13297 w 51471"/>
              <a:gd name="connsiteY4" fmla="*/ 241309 h 243643"/>
              <a:gd name="connsiteX5" fmla="*/ 51397 w 51471"/>
              <a:gd name="connsiteY5" fmla="*/ 76209 h 243643"/>
              <a:gd name="connsiteX6" fmla="*/ 22822 w 51471"/>
              <a:gd name="connsiteY6" fmla="*/ 225434 h 243643"/>
              <a:gd name="connsiteX7" fmla="*/ 16472 w 51471"/>
              <a:gd name="connsiteY7" fmla="*/ 180984 h 243643"/>
              <a:gd name="connsiteX8" fmla="*/ 3772 w 51471"/>
              <a:gd name="connsiteY8" fmla="*/ 123834 h 243643"/>
              <a:gd name="connsiteX9" fmla="*/ 22822 w 51471"/>
              <a:gd name="connsiteY9" fmla="*/ 9 h 2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71" h="243643">
                <a:moveTo>
                  <a:pt x="22822" y="9"/>
                </a:moveTo>
                <a:cubicBezTo>
                  <a:pt x="22293" y="-1049"/>
                  <a:pt x="3243" y="85205"/>
                  <a:pt x="597" y="117484"/>
                </a:cubicBezTo>
                <a:cubicBezTo>
                  <a:pt x="-2049" y="149763"/>
                  <a:pt x="4830" y="184159"/>
                  <a:pt x="6947" y="193684"/>
                </a:cubicBezTo>
                <a:cubicBezTo>
                  <a:pt x="9064" y="203209"/>
                  <a:pt x="12239" y="166697"/>
                  <a:pt x="13297" y="174634"/>
                </a:cubicBezTo>
                <a:cubicBezTo>
                  <a:pt x="14355" y="182571"/>
                  <a:pt x="6947" y="257713"/>
                  <a:pt x="13297" y="241309"/>
                </a:cubicBezTo>
                <a:cubicBezTo>
                  <a:pt x="19647" y="224905"/>
                  <a:pt x="49810" y="78855"/>
                  <a:pt x="51397" y="76209"/>
                </a:cubicBezTo>
                <a:cubicBezTo>
                  <a:pt x="52985" y="73563"/>
                  <a:pt x="28643" y="207972"/>
                  <a:pt x="22822" y="225434"/>
                </a:cubicBezTo>
                <a:cubicBezTo>
                  <a:pt x="17001" y="242896"/>
                  <a:pt x="19647" y="197917"/>
                  <a:pt x="16472" y="180984"/>
                </a:cubicBezTo>
                <a:cubicBezTo>
                  <a:pt x="13297" y="164051"/>
                  <a:pt x="2714" y="147646"/>
                  <a:pt x="3772" y="123834"/>
                </a:cubicBezTo>
                <a:cubicBezTo>
                  <a:pt x="4830" y="100022"/>
                  <a:pt x="23351" y="1067"/>
                  <a:pt x="2282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5DF262E-528B-DD5B-ABE6-659938123946}"/>
              </a:ext>
            </a:extLst>
          </p:cNvPr>
          <p:cNvSpPr/>
          <p:nvPr/>
        </p:nvSpPr>
        <p:spPr>
          <a:xfrm>
            <a:off x="1990768" y="12099906"/>
            <a:ext cx="207751" cy="700798"/>
          </a:xfrm>
          <a:custGeom>
            <a:avLst/>
            <a:gdLst>
              <a:gd name="connsiteX0" fmla="*/ 12657 w 207751"/>
              <a:gd name="connsiteY0" fmla="*/ 19 h 700798"/>
              <a:gd name="connsiteX1" fmla="*/ 3132 w 207751"/>
              <a:gd name="connsiteY1" fmla="*/ 212744 h 700798"/>
              <a:gd name="connsiteX2" fmla="*/ 76157 w 207751"/>
              <a:gd name="connsiteY2" fmla="*/ 314344 h 700798"/>
              <a:gd name="connsiteX3" fmla="*/ 69807 w 207751"/>
              <a:gd name="connsiteY3" fmla="*/ 288944 h 700798"/>
              <a:gd name="connsiteX4" fmla="*/ 168232 w 207751"/>
              <a:gd name="connsiteY4" fmla="*/ 561994 h 700798"/>
              <a:gd name="connsiteX5" fmla="*/ 203157 w 207751"/>
              <a:gd name="connsiteY5" fmla="*/ 676294 h 700798"/>
              <a:gd name="connsiteX6" fmla="*/ 206332 w 207751"/>
              <a:gd name="connsiteY6" fmla="*/ 695344 h 700798"/>
              <a:gd name="connsiteX7" fmla="*/ 193632 w 207751"/>
              <a:gd name="connsiteY7" fmla="*/ 603269 h 700798"/>
              <a:gd name="connsiteX8" fmla="*/ 133307 w 207751"/>
              <a:gd name="connsiteY8" fmla="*/ 409594 h 700798"/>
              <a:gd name="connsiteX9" fmla="*/ 41232 w 207751"/>
              <a:gd name="connsiteY9" fmla="*/ 301644 h 700798"/>
              <a:gd name="connsiteX10" fmla="*/ 38057 w 207751"/>
              <a:gd name="connsiteY10" fmla="*/ 260369 h 700798"/>
              <a:gd name="connsiteX11" fmla="*/ 34882 w 207751"/>
              <a:gd name="connsiteY11" fmla="*/ 101619 h 700798"/>
              <a:gd name="connsiteX12" fmla="*/ 25357 w 207751"/>
              <a:gd name="connsiteY12" fmla="*/ 228619 h 700798"/>
              <a:gd name="connsiteX13" fmla="*/ 6307 w 207751"/>
              <a:gd name="connsiteY13" fmla="*/ 200044 h 700798"/>
              <a:gd name="connsiteX14" fmla="*/ 12657 w 207751"/>
              <a:gd name="connsiteY14" fmla="*/ 19 h 7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51" h="700798">
                <a:moveTo>
                  <a:pt x="12657" y="19"/>
                </a:moveTo>
                <a:cubicBezTo>
                  <a:pt x="12128" y="2136"/>
                  <a:pt x="-7451" y="160356"/>
                  <a:pt x="3132" y="212744"/>
                </a:cubicBezTo>
                <a:cubicBezTo>
                  <a:pt x="13715" y="265132"/>
                  <a:pt x="65045" y="301644"/>
                  <a:pt x="76157" y="314344"/>
                </a:cubicBezTo>
                <a:cubicBezTo>
                  <a:pt x="87269" y="327044"/>
                  <a:pt x="54461" y="247669"/>
                  <a:pt x="69807" y="288944"/>
                </a:cubicBezTo>
                <a:cubicBezTo>
                  <a:pt x="85153" y="330219"/>
                  <a:pt x="146007" y="497436"/>
                  <a:pt x="168232" y="561994"/>
                </a:cubicBezTo>
                <a:cubicBezTo>
                  <a:pt x="190457" y="626552"/>
                  <a:pt x="196807" y="654069"/>
                  <a:pt x="203157" y="676294"/>
                </a:cubicBezTo>
                <a:cubicBezTo>
                  <a:pt x="209507" y="698519"/>
                  <a:pt x="207919" y="707515"/>
                  <a:pt x="206332" y="695344"/>
                </a:cubicBezTo>
                <a:cubicBezTo>
                  <a:pt x="204745" y="683173"/>
                  <a:pt x="205803" y="650894"/>
                  <a:pt x="193632" y="603269"/>
                </a:cubicBezTo>
                <a:cubicBezTo>
                  <a:pt x="181461" y="555644"/>
                  <a:pt x="158707" y="459865"/>
                  <a:pt x="133307" y="409594"/>
                </a:cubicBezTo>
                <a:cubicBezTo>
                  <a:pt x="107907" y="359323"/>
                  <a:pt x="57107" y="326515"/>
                  <a:pt x="41232" y="301644"/>
                </a:cubicBezTo>
                <a:cubicBezTo>
                  <a:pt x="25357" y="276773"/>
                  <a:pt x="39115" y="293706"/>
                  <a:pt x="38057" y="260369"/>
                </a:cubicBezTo>
                <a:cubicBezTo>
                  <a:pt x="36999" y="227032"/>
                  <a:pt x="36999" y="106911"/>
                  <a:pt x="34882" y="101619"/>
                </a:cubicBezTo>
                <a:cubicBezTo>
                  <a:pt x="32765" y="96327"/>
                  <a:pt x="30120" y="212215"/>
                  <a:pt x="25357" y="228619"/>
                </a:cubicBezTo>
                <a:cubicBezTo>
                  <a:pt x="20594" y="245023"/>
                  <a:pt x="7894" y="230736"/>
                  <a:pt x="6307" y="200044"/>
                </a:cubicBezTo>
                <a:cubicBezTo>
                  <a:pt x="4719" y="169352"/>
                  <a:pt x="13186" y="-2098"/>
                  <a:pt x="126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CF48B39D-07D3-636A-8F66-7CC836F1725F}"/>
              </a:ext>
            </a:extLst>
          </p:cNvPr>
          <p:cNvSpPr/>
          <p:nvPr/>
        </p:nvSpPr>
        <p:spPr>
          <a:xfrm>
            <a:off x="2095491" y="12220449"/>
            <a:ext cx="86393" cy="271156"/>
          </a:xfrm>
          <a:custGeom>
            <a:avLst/>
            <a:gdLst>
              <a:gd name="connsiteX0" fmla="*/ 9 w 86393"/>
              <a:gd name="connsiteY0" fmla="*/ 126 h 271156"/>
              <a:gd name="connsiteX1" fmla="*/ 25409 w 86393"/>
              <a:gd name="connsiteY1" fmla="*/ 108076 h 271156"/>
              <a:gd name="connsiteX2" fmla="*/ 25409 w 86393"/>
              <a:gd name="connsiteY2" fmla="*/ 196976 h 271156"/>
              <a:gd name="connsiteX3" fmla="*/ 28584 w 86393"/>
              <a:gd name="connsiteY3" fmla="*/ 177926 h 271156"/>
              <a:gd name="connsiteX4" fmla="*/ 85734 w 86393"/>
              <a:gd name="connsiteY4" fmla="*/ 270001 h 271156"/>
              <a:gd name="connsiteX5" fmla="*/ 57159 w 86393"/>
              <a:gd name="connsiteY5" fmla="*/ 225551 h 271156"/>
              <a:gd name="connsiteX6" fmla="*/ 19059 w 86393"/>
              <a:gd name="connsiteY6" fmla="*/ 165226 h 271156"/>
              <a:gd name="connsiteX7" fmla="*/ 22234 w 86393"/>
              <a:gd name="connsiteY7" fmla="*/ 130301 h 271156"/>
              <a:gd name="connsiteX8" fmla="*/ 9 w 86393"/>
              <a:gd name="connsiteY8" fmla="*/ 126 h 27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3" h="271156">
                <a:moveTo>
                  <a:pt x="9" y="126"/>
                </a:moveTo>
                <a:cubicBezTo>
                  <a:pt x="538" y="-3578"/>
                  <a:pt x="21176" y="75268"/>
                  <a:pt x="25409" y="108076"/>
                </a:cubicBezTo>
                <a:cubicBezTo>
                  <a:pt x="29642" y="140884"/>
                  <a:pt x="25409" y="196976"/>
                  <a:pt x="25409" y="196976"/>
                </a:cubicBezTo>
                <a:cubicBezTo>
                  <a:pt x="25938" y="208618"/>
                  <a:pt x="18530" y="165755"/>
                  <a:pt x="28584" y="177926"/>
                </a:cubicBezTo>
                <a:cubicBezTo>
                  <a:pt x="38638" y="190097"/>
                  <a:pt x="80972" y="262064"/>
                  <a:pt x="85734" y="270001"/>
                </a:cubicBezTo>
                <a:cubicBezTo>
                  <a:pt x="90497" y="277939"/>
                  <a:pt x="68271" y="243013"/>
                  <a:pt x="57159" y="225551"/>
                </a:cubicBezTo>
                <a:cubicBezTo>
                  <a:pt x="46047" y="208089"/>
                  <a:pt x="24880" y="181101"/>
                  <a:pt x="19059" y="165226"/>
                </a:cubicBezTo>
                <a:cubicBezTo>
                  <a:pt x="13238" y="149351"/>
                  <a:pt x="22234" y="153584"/>
                  <a:pt x="22234" y="130301"/>
                </a:cubicBezTo>
                <a:cubicBezTo>
                  <a:pt x="22234" y="107018"/>
                  <a:pt x="-520" y="3830"/>
                  <a:pt x="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D2B8F3F-9BED-D614-17EC-143C2CCD6625}"/>
              </a:ext>
            </a:extLst>
          </p:cNvPr>
          <p:cNvSpPr/>
          <p:nvPr/>
        </p:nvSpPr>
        <p:spPr>
          <a:xfrm>
            <a:off x="2035115" y="12182205"/>
            <a:ext cx="124913" cy="343576"/>
          </a:xfrm>
          <a:custGeom>
            <a:avLst/>
            <a:gdLst>
              <a:gd name="connsiteX0" fmla="*/ 60 w 124913"/>
              <a:gd name="connsiteY0" fmla="*/ 270 h 343576"/>
              <a:gd name="connsiteX1" fmla="*/ 34985 w 124913"/>
              <a:gd name="connsiteY1" fmla="*/ 133620 h 343576"/>
              <a:gd name="connsiteX2" fmla="*/ 38160 w 124913"/>
              <a:gd name="connsiteY2" fmla="*/ 190770 h 343576"/>
              <a:gd name="connsiteX3" fmla="*/ 41335 w 124913"/>
              <a:gd name="connsiteY3" fmla="*/ 181245 h 343576"/>
              <a:gd name="connsiteX4" fmla="*/ 82610 w 124913"/>
              <a:gd name="connsiteY4" fmla="*/ 266970 h 343576"/>
              <a:gd name="connsiteX5" fmla="*/ 123885 w 124913"/>
              <a:gd name="connsiteY5" fmla="*/ 343170 h 343576"/>
              <a:gd name="connsiteX6" fmla="*/ 108010 w 124913"/>
              <a:gd name="connsiteY6" fmla="*/ 292370 h 343576"/>
              <a:gd name="connsiteX7" fmla="*/ 60385 w 124913"/>
              <a:gd name="connsiteY7" fmla="*/ 190770 h 343576"/>
              <a:gd name="connsiteX8" fmla="*/ 47685 w 124913"/>
              <a:gd name="connsiteY8" fmla="*/ 114570 h 343576"/>
              <a:gd name="connsiteX9" fmla="*/ 82610 w 124913"/>
              <a:gd name="connsiteY9" fmla="*/ 114570 h 343576"/>
              <a:gd name="connsiteX10" fmla="*/ 44510 w 124913"/>
              <a:gd name="connsiteY10" fmla="*/ 98695 h 343576"/>
              <a:gd name="connsiteX11" fmla="*/ 60 w 124913"/>
              <a:gd name="connsiteY11" fmla="*/ 270 h 3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13" h="343576">
                <a:moveTo>
                  <a:pt x="60" y="270"/>
                </a:moveTo>
                <a:cubicBezTo>
                  <a:pt x="-1528" y="6091"/>
                  <a:pt x="28635" y="101870"/>
                  <a:pt x="34985" y="133620"/>
                </a:cubicBezTo>
                <a:cubicBezTo>
                  <a:pt x="41335" y="165370"/>
                  <a:pt x="37102" y="182833"/>
                  <a:pt x="38160" y="190770"/>
                </a:cubicBezTo>
                <a:cubicBezTo>
                  <a:pt x="39218" y="198707"/>
                  <a:pt x="33927" y="168545"/>
                  <a:pt x="41335" y="181245"/>
                </a:cubicBezTo>
                <a:cubicBezTo>
                  <a:pt x="48743" y="193945"/>
                  <a:pt x="68852" y="239983"/>
                  <a:pt x="82610" y="266970"/>
                </a:cubicBezTo>
                <a:cubicBezTo>
                  <a:pt x="96368" y="293958"/>
                  <a:pt x="119652" y="338937"/>
                  <a:pt x="123885" y="343170"/>
                </a:cubicBezTo>
                <a:cubicBezTo>
                  <a:pt x="128118" y="347403"/>
                  <a:pt x="118593" y="317770"/>
                  <a:pt x="108010" y="292370"/>
                </a:cubicBezTo>
                <a:cubicBezTo>
                  <a:pt x="97427" y="266970"/>
                  <a:pt x="70439" y="220403"/>
                  <a:pt x="60385" y="190770"/>
                </a:cubicBezTo>
                <a:cubicBezTo>
                  <a:pt x="50331" y="161137"/>
                  <a:pt x="43981" y="127270"/>
                  <a:pt x="47685" y="114570"/>
                </a:cubicBezTo>
                <a:cubicBezTo>
                  <a:pt x="51389" y="101870"/>
                  <a:pt x="83139" y="117216"/>
                  <a:pt x="82610" y="114570"/>
                </a:cubicBezTo>
                <a:cubicBezTo>
                  <a:pt x="82081" y="111924"/>
                  <a:pt x="56681" y="112982"/>
                  <a:pt x="44510" y="98695"/>
                </a:cubicBezTo>
                <a:cubicBezTo>
                  <a:pt x="32339" y="84408"/>
                  <a:pt x="1648" y="-5551"/>
                  <a:pt x="60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79D9E4D-477B-D990-268D-0F71EAEB2E5B}"/>
              </a:ext>
            </a:extLst>
          </p:cNvPr>
          <p:cNvSpPr/>
          <p:nvPr/>
        </p:nvSpPr>
        <p:spPr>
          <a:xfrm>
            <a:off x="2162103" y="12292236"/>
            <a:ext cx="54047" cy="163550"/>
          </a:xfrm>
          <a:custGeom>
            <a:avLst/>
            <a:gdLst>
              <a:gd name="connsiteX0" fmla="*/ 54047 w 54047"/>
              <a:gd name="connsiteY0" fmla="*/ 1364 h 163550"/>
              <a:gd name="connsiteX1" fmla="*/ 31822 w 54047"/>
              <a:gd name="connsiteY1" fmla="*/ 118839 h 163550"/>
              <a:gd name="connsiteX2" fmla="*/ 38172 w 54047"/>
              <a:gd name="connsiteY2" fmla="*/ 163289 h 163550"/>
              <a:gd name="connsiteX3" fmla="*/ 38172 w 54047"/>
              <a:gd name="connsiteY3" fmla="*/ 134714 h 163550"/>
              <a:gd name="connsiteX4" fmla="*/ 72 w 54047"/>
              <a:gd name="connsiteY4" fmla="*/ 83914 h 163550"/>
              <a:gd name="connsiteX5" fmla="*/ 28647 w 54047"/>
              <a:gd name="connsiteY5" fmla="*/ 118839 h 163550"/>
              <a:gd name="connsiteX6" fmla="*/ 31822 w 54047"/>
              <a:gd name="connsiteY6" fmla="*/ 58514 h 163550"/>
              <a:gd name="connsiteX7" fmla="*/ 54047 w 54047"/>
              <a:gd name="connsiteY7" fmla="*/ 1364 h 1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7" h="163550">
                <a:moveTo>
                  <a:pt x="54047" y="1364"/>
                </a:moveTo>
                <a:cubicBezTo>
                  <a:pt x="54047" y="11418"/>
                  <a:pt x="34468" y="91852"/>
                  <a:pt x="31822" y="118839"/>
                </a:cubicBezTo>
                <a:cubicBezTo>
                  <a:pt x="29176" y="145827"/>
                  <a:pt x="37114" y="160643"/>
                  <a:pt x="38172" y="163289"/>
                </a:cubicBezTo>
                <a:cubicBezTo>
                  <a:pt x="39230" y="165935"/>
                  <a:pt x="44522" y="147943"/>
                  <a:pt x="38172" y="134714"/>
                </a:cubicBezTo>
                <a:cubicBezTo>
                  <a:pt x="31822" y="121485"/>
                  <a:pt x="1659" y="86560"/>
                  <a:pt x="72" y="83914"/>
                </a:cubicBezTo>
                <a:cubicBezTo>
                  <a:pt x="-1516" y="81268"/>
                  <a:pt x="23355" y="123072"/>
                  <a:pt x="28647" y="118839"/>
                </a:cubicBezTo>
                <a:cubicBezTo>
                  <a:pt x="33939" y="114606"/>
                  <a:pt x="27589" y="77564"/>
                  <a:pt x="31822" y="58514"/>
                </a:cubicBezTo>
                <a:cubicBezTo>
                  <a:pt x="36055" y="39464"/>
                  <a:pt x="54047" y="-8690"/>
                  <a:pt x="5404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D994370-6846-698E-6A08-C3C539E2E952}"/>
              </a:ext>
            </a:extLst>
          </p:cNvPr>
          <p:cNvSpPr/>
          <p:nvPr/>
        </p:nvSpPr>
        <p:spPr>
          <a:xfrm>
            <a:off x="2276048" y="12245052"/>
            <a:ext cx="96084" cy="204271"/>
          </a:xfrm>
          <a:custGeom>
            <a:avLst/>
            <a:gdLst>
              <a:gd name="connsiteX0" fmla="*/ 427 w 96084"/>
              <a:gd name="connsiteY0" fmla="*/ 45373 h 204271"/>
              <a:gd name="connsiteX1" fmla="*/ 38527 w 96084"/>
              <a:gd name="connsiteY1" fmla="*/ 137448 h 204271"/>
              <a:gd name="connsiteX2" fmla="*/ 38527 w 96084"/>
              <a:gd name="connsiteY2" fmla="*/ 204123 h 204271"/>
              <a:gd name="connsiteX3" fmla="*/ 60752 w 96084"/>
              <a:gd name="connsiteY3" fmla="*/ 153323 h 204271"/>
              <a:gd name="connsiteX4" fmla="*/ 92502 w 96084"/>
              <a:gd name="connsiteY4" fmla="*/ 83473 h 204271"/>
              <a:gd name="connsiteX5" fmla="*/ 92502 w 96084"/>
              <a:gd name="connsiteY5" fmla="*/ 923 h 204271"/>
              <a:gd name="connsiteX6" fmla="*/ 67102 w 96084"/>
              <a:gd name="connsiteY6" fmla="*/ 140623 h 204271"/>
              <a:gd name="connsiteX7" fmla="*/ 427 w 96084"/>
              <a:gd name="connsiteY7" fmla="*/ 45373 h 20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84" h="204271">
                <a:moveTo>
                  <a:pt x="427" y="45373"/>
                </a:moveTo>
                <a:cubicBezTo>
                  <a:pt x="-4336" y="44844"/>
                  <a:pt x="32177" y="110990"/>
                  <a:pt x="38527" y="137448"/>
                </a:cubicBezTo>
                <a:cubicBezTo>
                  <a:pt x="44877" y="163906"/>
                  <a:pt x="34823" y="201477"/>
                  <a:pt x="38527" y="204123"/>
                </a:cubicBezTo>
                <a:cubicBezTo>
                  <a:pt x="42231" y="206769"/>
                  <a:pt x="51756" y="173431"/>
                  <a:pt x="60752" y="153323"/>
                </a:cubicBezTo>
                <a:cubicBezTo>
                  <a:pt x="69748" y="133215"/>
                  <a:pt x="87210" y="108873"/>
                  <a:pt x="92502" y="83473"/>
                </a:cubicBezTo>
                <a:cubicBezTo>
                  <a:pt x="97794" y="58073"/>
                  <a:pt x="96735" y="-8602"/>
                  <a:pt x="92502" y="923"/>
                </a:cubicBezTo>
                <a:cubicBezTo>
                  <a:pt x="88269" y="10448"/>
                  <a:pt x="79802" y="126865"/>
                  <a:pt x="67102" y="140623"/>
                </a:cubicBezTo>
                <a:cubicBezTo>
                  <a:pt x="54402" y="154381"/>
                  <a:pt x="5190" y="45902"/>
                  <a:pt x="427" y="45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47AC38B-0EB9-90D9-7762-F24E6A80C5C4}"/>
              </a:ext>
            </a:extLst>
          </p:cNvPr>
          <p:cNvSpPr/>
          <p:nvPr/>
        </p:nvSpPr>
        <p:spPr>
          <a:xfrm>
            <a:off x="2409825" y="12039272"/>
            <a:ext cx="82550" cy="295649"/>
          </a:xfrm>
          <a:custGeom>
            <a:avLst/>
            <a:gdLst>
              <a:gd name="connsiteX0" fmla="*/ 0 w 82550"/>
              <a:gd name="connsiteY0" fmla="*/ 328 h 295649"/>
              <a:gd name="connsiteX1" fmla="*/ 57150 w 82550"/>
              <a:gd name="connsiteY1" fmla="*/ 124153 h 295649"/>
              <a:gd name="connsiteX2" fmla="*/ 57150 w 82550"/>
              <a:gd name="connsiteY2" fmla="*/ 257503 h 295649"/>
              <a:gd name="connsiteX3" fmla="*/ 66675 w 82550"/>
              <a:gd name="connsiteY3" fmla="*/ 222578 h 295649"/>
              <a:gd name="connsiteX4" fmla="*/ 44450 w 82550"/>
              <a:gd name="connsiteY4" fmla="*/ 295603 h 295649"/>
              <a:gd name="connsiteX5" fmla="*/ 66675 w 82550"/>
              <a:gd name="connsiteY5" fmla="*/ 232103 h 295649"/>
              <a:gd name="connsiteX6" fmla="*/ 82550 w 82550"/>
              <a:gd name="connsiteY6" fmla="*/ 143203 h 295649"/>
              <a:gd name="connsiteX7" fmla="*/ 66675 w 82550"/>
              <a:gd name="connsiteY7" fmla="*/ 228928 h 295649"/>
              <a:gd name="connsiteX8" fmla="*/ 25400 w 82550"/>
              <a:gd name="connsiteY8" fmla="*/ 194003 h 295649"/>
              <a:gd name="connsiteX9" fmla="*/ 47625 w 82550"/>
              <a:gd name="connsiteY9" fmla="*/ 209878 h 295649"/>
              <a:gd name="connsiteX10" fmla="*/ 57150 w 82550"/>
              <a:gd name="connsiteY10" fmla="*/ 162253 h 295649"/>
              <a:gd name="connsiteX11" fmla="*/ 0 w 82550"/>
              <a:gd name="connsiteY11" fmla="*/ 328 h 29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50" h="295649">
                <a:moveTo>
                  <a:pt x="0" y="328"/>
                </a:moveTo>
                <a:cubicBezTo>
                  <a:pt x="0" y="-6022"/>
                  <a:pt x="47625" y="81291"/>
                  <a:pt x="57150" y="124153"/>
                </a:cubicBezTo>
                <a:cubicBezTo>
                  <a:pt x="66675" y="167015"/>
                  <a:pt x="55563" y="241099"/>
                  <a:pt x="57150" y="257503"/>
                </a:cubicBezTo>
                <a:cubicBezTo>
                  <a:pt x="58737" y="273907"/>
                  <a:pt x="68792" y="216228"/>
                  <a:pt x="66675" y="222578"/>
                </a:cubicBezTo>
                <a:cubicBezTo>
                  <a:pt x="64558" y="228928"/>
                  <a:pt x="44450" y="294016"/>
                  <a:pt x="44450" y="295603"/>
                </a:cubicBezTo>
                <a:cubicBezTo>
                  <a:pt x="44450" y="297190"/>
                  <a:pt x="60325" y="257503"/>
                  <a:pt x="66675" y="232103"/>
                </a:cubicBezTo>
                <a:cubicBezTo>
                  <a:pt x="73025" y="206703"/>
                  <a:pt x="82550" y="143732"/>
                  <a:pt x="82550" y="143203"/>
                </a:cubicBezTo>
                <a:cubicBezTo>
                  <a:pt x="82550" y="142674"/>
                  <a:pt x="76200" y="220461"/>
                  <a:pt x="66675" y="228928"/>
                </a:cubicBezTo>
                <a:cubicBezTo>
                  <a:pt x="57150" y="237395"/>
                  <a:pt x="28575" y="197178"/>
                  <a:pt x="25400" y="194003"/>
                </a:cubicBezTo>
                <a:cubicBezTo>
                  <a:pt x="22225" y="190828"/>
                  <a:pt x="42333" y="215170"/>
                  <a:pt x="47625" y="209878"/>
                </a:cubicBezTo>
                <a:cubicBezTo>
                  <a:pt x="52917" y="204586"/>
                  <a:pt x="60325" y="192945"/>
                  <a:pt x="57150" y="162253"/>
                </a:cubicBezTo>
                <a:cubicBezTo>
                  <a:pt x="53975" y="131561"/>
                  <a:pt x="0" y="6678"/>
                  <a:pt x="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247CBE2-DEC9-D5B5-7975-46CF73C2FD8A}"/>
              </a:ext>
            </a:extLst>
          </p:cNvPr>
          <p:cNvSpPr/>
          <p:nvPr/>
        </p:nvSpPr>
        <p:spPr>
          <a:xfrm>
            <a:off x="2438332" y="12243867"/>
            <a:ext cx="39547" cy="369411"/>
          </a:xfrm>
          <a:custGeom>
            <a:avLst/>
            <a:gdLst>
              <a:gd name="connsiteX0" fmla="*/ 68 w 39547"/>
              <a:gd name="connsiteY0" fmla="*/ 2108 h 369411"/>
              <a:gd name="connsiteX1" fmla="*/ 38168 w 39547"/>
              <a:gd name="connsiteY1" fmla="*/ 151333 h 369411"/>
              <a:gd name="connsiteX2" fmla="*/ 31818 w 39547"/>
              <a:gd name="connsiteY2" fmla="*/ 360883 h 369411"/>
              <a:gd name="connsiteX3" fmla="*/ 38168 w 39547"/>
              <a:gd name="connsiteY3" fmla="*/ 310083 h 369411"/>
              <a:gd name="connsiteX4" fmla="*/ 31818 w 39547"/>
              <a:gd name="connsiteY4" fmla="*/ 138633 h 369411"/>
              <a:gd name="connsiteX5" fmla="*/ 28643 w 39547"/>
              <a:gd name="connsiteY5" fmla="*/ 262458 h 369411"/>
              <a:gd name="connsiteX6" fmla="*/ 68 w 39547"/>
              <a:gd name="connsiteY6" fmla="*/ 2108 h 3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7" h="369411">
                <a:moveTo>
                  <a:pt x="68" y="2108"/>
                </a:moveTo>
                <a:cubicBezTo>
                  <a:pt x="1655" y="-16413"/>
                  <a:pt x="32876" y="91537"/>
                  <a:pt x="38168" y="151333"/>
                </a:cubicBezTo>
                <a:cubicBezTo>
                  <a:pt x="43460" y="211129"/>
                  <a:pt x="31818" y="334425"/>
                  <a:pt x="31818" y="360883"/>
                </a:cubicBezTo>
                <a:cubicBezTo>
                  <a:pt x="31818" y="387341"/>
                  <a:pt x="38168" y="347125"/>
                  <a:pt x="38168" y="310083"/>
                </a:cubicBezTo>
                <a:cubicBezTo>
                  <a:pt x="38168" y="273041"/>
                  <a:pt x="33406" y="146571"/>
                  <a:pt x="31818" y="138633"/>
                </a:cubicBezTo>
                <a:cubicBezTo>
                  <a:pt x="30230" y="130695"/>
                  <a:pt x="32347" y="278862"/>
                  <a:pt x="28643" y="262458"/>
                </a:cubicBezTo>
                <a:cubicBezTo>
                  <a:pt x="24939" y="246054"/>
                  <a:pt x="-1519" y="20629"/>
                  <a:pt x="68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BCF522F-26C3-2C30-70C6-E979C1852808}"/>
              </a:ext>
            </a:extLst>
          </p:cNvPr>
          <p:cNvSpPr/>
          <p:nvPr/>
        </p:nvSpPr>
        <p:spPr>
          <a:xfrm>
            <a:off x="2257049" y="12458408"/>
            <a:ext cx="45265" cy="172529"/>
          </a:xfrm>
          <a:custGeom>
            <a:avLst/>
            <a:gdLst>
              <a:gd name="connsiteX0" fmla="*/ 376 w 45265"/>
              <a:gd name="connsiteY0" fmla="*/ 292 h 172529"/>
              <a:gd name="connsiteX1" fmla="*/ 9901 w 45265"/>
              <a:gd name="connsiteY1" fmla="*/ 98717 h 172529"/>
              <a:gd name="connsiteX2" fmla="*/ 376 w 45265"/>
              <a:gd name="connsiteY2" fmla="*/ 171742 h 172529"/>
              <a:gd name="connsiteX3" fmla="*/ 6726 w 45265"/>
              <a:gd name="connsiteY3" fmla="*/ 130467 h 172529"/>
              <a:gd name="connsiteX4" fmla="*/ 44826 w 45265"/>
              <a:gd name="connsiteY4" fmla="*/ 25692 h 172529"/>
              <a:gd name="connsiteX5" fmla="*/ 25776 w 45265"/>
              <a:gd name="connsiteY5" fmla="*/ 66967 h 172529"/>
              <a:gd name="connsiteX6" fmla="*/ 376 w 45265"/>
              <a:gd name="connsiteY6" fmla="*/ 292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65" h="172529">
                <a:moveTo>
                  <a:pt x="376" y="292"/>
                </a:moveTo>
                <a:cubicBezTo>
                  <a:pt x="-2270" y="5584"/>
                  <a:pt x="9901" y="70142"/>
                  <a:pt x="9901" y="98717"/>
                </a:cubicBezTo>
                <a:cubicBezTo>
                  <a:pt x="9901" y="127292"/>
                  <a:pt x="905" y="166450"/>
                  <a:pt x="376" y="171742"/>
                </a:cubicBezTo>
                <a:cubicBezTo>
                  <a:pt x="-153" y="177034"/>
                  <a:pt x="-682" y="154809"/>
                  <a:pt x="6726" y="130467"/>
                </a:cubicBezTo>
                <a:cubicBezTo>
                  <a:pt x="14134" y="106125"/>
                  <a:pt x="41651" y="36275"/>
                  <a:pt x="44826" y="25692"/>
                </a:cubicBezTo>
                <a:cubicBezTo>
                  <a:pt x="48001" y="15109"/>
                  <a:pt x="33184" y="70671"/>
                  <a:pt x="25776" y="66967"/>
                </a:cubicBezTo>
                <a:cubicBezTo>
                  <a:pt x="18368" y="63263"/>
                  <a:pt x="3022" y="-5000"/>
                  <a:pt x="37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8AEF914-480A-FE15-28EE-87A11020A592}"/>
              </a:ext>
            </a:extLst>
          </p:cNvPr>
          <p:cNvSpPr/>
          <p:nvPr/>
        </p:nvSpPr>
        <p:spPr>
          <a:xfrm>
            <a:off x="2457306" y="12540761"/>
            <a:ext cx="60351" cy="252413"/>
          </a:xfrm>
          <a:custGeom>
            <a:avLst/>
            <a:gdLst>
              <a:gd name="connsiteX0" fmla="*/ 144 w 60351"/>
              <a:gd name="connsiteY0" fmla="*/ 489 h 252413"/>
              <a:gd name="connsiteX1" fmla="*/ 41419 w 60351"/>
              <a:gd name="connsiteY1" fmla="*/ 102089 h 252413"/>
              <a:gd name="connsiteX2" fmla="*/ 57294 w 60351"/>
              <a:gd name="connsiteY2" fmla="*/ 248139 h 252413"/>
              <a:gd name="connsiteX3" fmla="*/ 57294 w 60351"/>
              <a:gd name="connsiteY3" fmla="*/ 216389 h 252413"/>
              <a:gd name="connsiteX4" fmla="*/ 57294 w 60351"/>
              <a:gd name="connsiteY4" fmla="*/ 143364 h 252413"/>
              <a:gd name="connsiteX5" fmla="*/ 144 w 60351"/>
              <a:gd name="connsiteY5" fmla="*/ 489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1" h="252413">
                <a:moveTo>
                  <a:pt x="144" y="489"/>
                </a:moveTo>
                <a:cubicBezTo>
                  <a:pt x="-2502" y="-6390"/>
                  <a:pt x="31894" y="60814"/>
                  <a:pt x="41419" y="102089"/>
                </a:cubicBezTo>
                <a:cubicBezTo>
                  <a:pt x="50944" y="143364"/>
                  <a:pt x="54648" y="229089"/>
                  <a:pt x="57294" y="248139"/>
                </a:cubicBezTo>
                <a:cubicBezTo>
                  <a:pt x="59940" y="267189"/>
                  <a:pt x="57294" y="216389"/>
                  <a:pt x="57294" y="216389"/>
                </a:cubicBezTo>
                <a:cubicBezTo>
                  <a:pt x="57294" y="198927"/>
                  <a:pt x="64173" y="175114"/>
                  <a:pt x="57294" y="143364"/>
                </a:cubicBezTo>
                <a:cubicBezTo>
                  <a:pt x="50415" y="111614"/>
                  <a:pt x="2790" y="7368"/>
                  <a:pt x="144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正方形/長方形 1286">
            <a:extLst>
              <a:ext uri="{FF2B5EF4-FFF2-40B4-BE49-F238E27FC236}">
                <a16:creationId xmlns:a16="http://schemas.microsoft.com/office/drawing/2014/main" id="{A321A522-750A-10AB-3F52-1F4A8FD52616}"/>
              </a:ext>
            </a:extLst>
          </p:cNvPr>
          <p:cNvSpPr/>
          <p:nvPr/>
        </p:nvSpPr>
        <p:spPr>
          <a:xfrm>
            <a:off x="266700" y="12871161"/>
            <a:ext cx="1111612" cy="972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5AB75DF-3102-CAD2-BE67-49CF99AF41ED}"/>
              </a:ext>
            </a:extLst>
          </p:cNvPr>
          <p:cNvSpPr/>
          <p:nvPr/>
        </p:nvSpPr>
        <p:spPr>
          <a:xfrm>
            <a:off x="2244639" y="12509302"/>
            <a:ext cx="60421" cy="171670"/>
          </a:xfrm>
          <a:custGeom>
            <a:avLst/>
            <a:gdLst>
              <a:gd name="connsiteX0" fmla="*/ 86 w 60421"/>
              <a:gd name="connsiteY0" fmla="*/ 198 h 171670"/>
              <a:gd name="connsiteX1" fmla="*/ 22311 w 60421"/>
              <a:gd name="connsiteY1" fmla="*/ 108148 h 171670"/>
              <a:gd name="connsiteX2" fmla="*/ 19136 w 60421"/>
              <a:gd name="connsiteY2" fmla="*/ 171648 h 171670"/>
              <a:gd name="connsiteX3" fmla="*/ 35011 w 60421"/>
              <a:gd name="connsiteY3" fmla="*/ 114498 h 171670"/>
              <a:gd name="connsiteX4" fmla="*/ 60411 w 60421"/>
              <a:gd name="connsiteY4" fmla="*/ 41473 h 171670"/>
              <a:gd name="connsiteX5" fmla="*/ 31836 w 60421"/>
              <a:gd name="connsiteY5" fmla="*/ 79573 h 171670"/>
              <a:gd name="connsiteX6" fmla="*/ 86 w 60421"/>
              <a:gd name="connsiteY6" fmla="*/ 198 h 17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1" h="171670">
                <a:moveTo>
                  <a:pt x="86" y="198"/>
                </a:moveTo>
                <a:cubicBezTo>
                  <a:pt x="-1501" y="4960"/>
                  <a:pt x="19136" y="79573"/>
                  <a:pt x="22311" y="108148"/>
                </a:cubicBezTo>
                <a:cubicBezTo>
                  <a:pt x="25486" y="136723"/>
                  <a:pt x="17019" y="170590"/>
                  <a:pt x="19136" y="171648"/>
                </a:cubicBezTo>
                <a:cubicBezTo>
                  <a:pt x="21253" y="172706"/>
                  <a:pt x="28132" y="136194"/>
                  <a:pt x="35011" y="114498"/>
                </a:cubicBezTo>
                <a:cubicBezTo>
                  <a:pt x="41890" y="92802"/>
                  <a:pt x="60940" y="47294"/>
                  <a:pt x="60411" y="41473"/>
                </a:cubicBezTo>
                <a:cubicBezTo>
                  <a:pt x="59882" y="35652"/>
                  <a:pt x="38715" y="81160"/>
                  <a:pt x="31836" y="79573"/>
                </a:cubicBezTo>
                <a:cubicBezTo>
                  <a:pt x="24957" y="77986"/>
                  <a:pt x="1673" y="-4564"/>
                  <a:pt x="86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B6F2C22-3781-1982-0520-5950283681D5}"/>
              </a:ext>
            </a:extLst>
          </p:cNvPr>
          <p:cNvSpPr/>
          <p:nvPr/>
        </p:nvSpPr>
        <p:spPr>
          <a:xfrm>
            <a:off x="2187564" y="12531389"/>
            <a:ext cx="95886" cy="164599"/>
          </a:xfrm>
          <a:custGeom>
            <a:avLst/>
            <a:gdLst>
              <a:gd name="connsiteX0" fmla="*/ 11 w 95886"/>
              <a:gd name="connsiteY0" fmla="*/ 336 h 164599"/>
              <a:gd name="connsiteX1" fmla="*/ 88911 w 95886"/>
              <a:gd name="connsiteY1" fmla="*/ 159086 h 164599"/>
              <a:gd name="connsiteX2" fmla="*/ 82561 w 95886"/>
              <a:gd name="connsiteY2" fmla="*/ 117811 h 164599"/>
              <a:gd name="connsiteX3" fmla="*/ 11 w 95886"/>
              <a:gd name="connsiteY3" fmla="*/ 336 h 1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86" h="164599">
                <a:moveTo>
                  <a:pt x="11" y="336"/>
                </a:moveTo>
                <a:cubicBezTo>
                  <a:pt x="1069" y="7215"/>
                  <a:pt x="75153" y="139507"/>
                  <a:pt x="88911" y="159086"/>
                </a:cubicBezTo>
                <a:cubicBezTo>
                  <a:pt x="102669" y="178665"/>
                  <a:pt x="93674" y="141624"/>
                  <a:pt x="82561" y="117811"/>
                </a:cubicBezTo>
                <a:cubicBezTo>
                  <a:pt x="71449" y="93999"/>
                  <a:pt x="-1047" y="-6543"/>
                  <a:pt x="1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839E5B0-6D99-EF15-CCF8-25C81218F110}"/>
              </a:ext>
            </a:extLst>
          </p:cNvPr>
          <p:cNvSpPr/>
          <p:nvPr/>
        </p:nvSpPr>
        <p:spPr>
          <a:xfrm>
            <a:off x="2333458" y="12610795"/>
            <a:ext cx="171621" cy="79680"/>
          </a:xfrm>
          <a:custGeom>
            <a:avLst/>
            <a:gdLst>
              <a:gd name="connsiteX0" fmla="*/ 167 w 171621"/>
              <a:gd name="connsiteY0" fmla="*/ 44755 h 79680"/>
              <a:gd name="connsiteX1" fmla="*/ 60492 w 171621"/>
              <a:gd name="connsiteY1" fmla="*/ 51105 h 79680"/>
              <a:gd name="connsiteX2" fmla="*/ 123992 w 171621"/>
              <a:gd name="connsiteY2" fmla="*/ 305 h 79680"/>
              <a:gd name="connsiteX3" fmla="*/ 111292 w 171621"/>
              <a:gd name="connsiteY3" fmla="*/ 28880 h 79680"/>
              <a:gd name="connsiteX4" fmla="*/ 171617 w 171621"/>
              <a:gd name="connsiteY4" fmla="*/ 6655 h 79680"/>
              <a:gd name="connsiteX5" fmla="*/ 114467 w 171621"/>
              <a:gd name="connsiteY5" fmla="*/ 44755 h 79680"/>
              <a:gd name="connsiteX6" fmla="*/ 98592 w 171621"/>
              <a:gd name="connsiteY6" fmla="*/ 79680 h 79680"/>
              <a:gd name="connsiteX7" fmla="*/ 130342 w 171621"/>
              <a:gd name="connsiteY7" fmla="*/ 9830 h 79680"/>
              <a:gd name="connsiteX8" fmla="*/ 79542 w 171621"/>
              <a:gd name="connsiteY8" fmla="*/ 54280 h 79680"/>
              <a:gd name="connsiteX9" fmla="*/ 167 w 171621"/>
              <a:gd name="connsiteY9" fmla="*/ 44755 h 7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21" h="79680">
                <a:moveTo>
                  <a:pt x="167" y="44755"/>
                </a:moveTo>
                <a:cubicBezTo>
                  <a:pt x="-3008" y="44226"/>
                  <a:pt x="39855" y="58513"/>
                  <a:pt x="60492" y="51105"/>
                </a:cubicBezTo>
                <a:cubicBezTo>
                  <a:pt x="81129" y="43697"/>
                  <a:pt x="115525" y="4009"/>
                  <a:pt x="123992" y="305"/>
                </a:cubicBezTo>
                <a:cubicBezTo>
                  <a:pt x="132459" y="-3399"/>
                  <a:pt x="103355" y="27822"/>
                  <a:pt x="111292" y="28880"/>
                </a:cubicBezTo>
                <a:cubicBezTo>
                  <a:pt x="119229" y="29938"/>
                  <a:pt x="171088" y="4009"/>
                  <a:pt x="171617" y="6655"/>
                </a:cubicBezTo>
                <a:cubicBezTo>
                  <a:pt x="172146" y="9301"/>
                  <a:pt x="126638" y="32584"/>
                  <a:pt x="114467" y="44755"/>
                </a:cubicBezTo>
                <a:cubicBezTo>
                  <a:pt x="102296" y="56926"/>
                  <a:pt x="98592" y="79680"/>
                  <a:pt x="98592" y="79680"/>
                </a:cubicBezTo>
                <a:cubicBezTo>
                  <a:pt x="101238" y="73859"/>
                  <a:pt x="133517" y="14063"/>
                  <a:pt x="130342" y="9830"/>
                </a:cubicBezTo>
                <a:cubicBezTo>
                  <a:pt x="127167" y="5597"/>
                  <a:pt x="94888" y="47930"/>
                  <a:pt x="79542" y="54280"/>
                </a:cubicBezTo>
                <a:cubicBezTo>
                  <a:pt x="64196" y="60630"/>
                  <a:pt x="3342" y="45284"/>
                  <a:pt x="167" y="44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494DCFA-7ED2-A1D2-F685-F240D046939D}"/>
              </a:ext>
            </a:extLst>
          </p:cNvPr>
          <p:cNvSpPr/>
          <p:nvPr/>
        </p:nvSpPr>
        <p:spPr>
          <a:xfrm>
            <a:off x="2285238" y="12649200"/>
            <a:ext cx="127820" cy="166947"/>
          </a:xfrm>
          <a:custGeom>
            <a:avLst/>
            <a:gdLst>
              <a:gd name="connsiteX0" fmla="*/ 762 w 127820"/>
              <a:gd name="connsiteY0" fmla="*/ 6350 h 166947"/>
              <a:gd name="connsiteX1" fmla="*/ 45212 w 127820"/>
              <a:gd name="connsiteY1" fmla="*/ 88900 h 166947"/>
              <a:gd name="connsiteX2" fmla="*/ 96012 w 127820"/>
              <a:gd name="connsiteY2" fmla="*/ 165100 h 166947"/>
              <a:gd name="connsiteX3" fmla="*/ 96012 w 127820"/>
              <a:gd name="connsiteY3" fmla="*/ 139700 h 166947"/>
              <a:gd name="connsiteX4" fmla="*/ 92837 w 127820"/>
              <a:gd name="connsiteY4" fmla="*/ 98425 h 166947"/>
              <a:gd name="connsiteX5" fmla="*/ 127762 w 127820"/>
              <a:gd name="connsiteY5" fmla="*/ 0 h 166947"/>
              <a:gd name="connsiteX6" fmla="*/ 83312 w 127820"/>
              <a:gd name="connsiteY6" fmla="*/ 98425 h 166947"/>
              <a:gd name="connsiteX7" fmla="*/ 762 w 127820"/>
              <a:gd name="connsiteY7" fmla="*/ 6350 h 1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20" h="166947">
                <a:moveTo>
                  <a:pt x="762" y="6350"/>
                </a:moveTo>
                <a:cubicBezTo>
                  <a:pt x="-5588" y="4762"/>
                  <a:pt x="29337" y="62442"/>
                  <a:pt x="45212" y="88900"/>
                </a:cubicBezTo>
                <a:cubicBezTo>
                  <a:pt x="61087" y="115358"/>
                  <a:pt x="87545" y="156633"/>
                  <a:pt x="96012" y="165100"/>
                </a:cubicBezTo>
                <a:cubicBezTo>
                  <a:pt x="104479" y="173567"/>
                  <a:pt x="96541" y="150812"/>
                  <a:pt x="96012" y="139700"/>
                </a:cubicBezTo>
                <a:cubicBezTo>
                  <a:pt x="95483" y="128588"/>
                  <a:pt x="87545" y="121708"/>
                  <a:pt x="92837" y="98425"/>
                </a:cubicBezTo>
                <a:cubicBezTo>
                  <a:pt x="98129" y="75142"/>
                  <a:pt x="129349" y="0"/>
                  <a:pt x="127762" y="0"/>
                </a:cubicBezTo>
                <a:cubicBezTo>
                  <a:pt x="126175" y="0"/>
                  <a:pt x="100245" y="94721"/>
                  <a:pt x="83312" y="98425"/>
                </a:cubicBezTo>
                <a:cubicBezTo>
                  <a:pt x="66379" y="102129"/>
                  <a:pt x="7112" y="7938"/>
                  <a:pt x="762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409CDFA-EEE3-E5F6-7E42-A0A50673FE62}"/>
              </a:ext>
            </a:extLst>
          </p:cNvPr>
          <p:cNvSpPr/>
          <p:nvPr/>
        </p:nvSpPr>
        <p:spPr>
          <a:xfrm>
            <a:off x="2111000" y="11959364"/>
            <a:ext cx="105252" cy="382907"/>
          </a:xfrm>
          <a:custGeom>
            <a:avLst/>
            <a:gdLst>
              <a:gd name="connsiteX0" fmla="*/ 375 w 105252"/>
              <a:gd name="connsiteY0" fmla="*/ 861 h 382907"/>
              <a:gd name="connsiteX1" fmla="*/ 35300 w 105252"/>
              <a:gd name="connsiteY1" fmla="*/ 216761 h 382907"/>
              <a:gd name="connsiteX2" fmla="*/ 38475 w 105252"/>
              <a:gd name="connsiteY2" fmla="*/ 378686 h 382907"/>
              <a:gd name="connsiteX3" fmla="*/ 48000 w 105252"/>
              <a:gd name="connsiteY3" fmla="*/ 327886 h 382907"/>
              <a:gd name="connsiteX4" fmla="*/ 105150 w 105252"/>
              <a:gd name="connsiteY4" fmla="*/ 245336 h 382907"/>
              <a:gd name="connsiteX5" fmla="*/ 60700 w 105252"/>
              <a:gd name="connsiteY5" fmla="*/ 302486 h 382907"/>
              <a:gd name="connsiteX6" fmla="*/ 375 w 105252"/>
              <a:gd name="connsiteY6" fmla="*/ 861 h 38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52" h="382907">
                <a:moveTo>
                  <a:pt x="375" y="861"/>
                </a:moveTo>
                <a:cubicBezTo>
                  <a:pt x="-3858" y="-13426"/>
                  <a:pt x="28950" y="153790"/>
                  <a:pt x="35300" y="216761"/>
                </a:cubicBezTo>
                <a:cubicBezTo>
                  <a:pt x="41650" y="279732"/>
                  <a:pt x="36358" y="360165"/>
                  <a:pt x="38475" y="378686"/>
                </a:cubicBezTo>
                <a:cubicBezTo>
                  <a:pt x="40592" y="397207"/>
                  <a:pt x="36888" y="350111"/>
                  <a:pt x="48000" y="327886"/>
                </a:cubicBezTo>
                <a:cubicBezTo>
                  <a:pt x="59112" y="305661"/>
                  <a:pt x="103033" y="249569"/>
                  <a:pt x="105150" y="245336"/>
                </a:cubicBezTo>
                <a:cubicBezTo>
                  <a:pt x="107267" y="241103"/>
                  <a:pt x="76046" y="339528"/>
                  <a:pt x="60700" y="302486"/>
                </a:cubicBezTo>
                <a:cubicBezTo>
                  <a:pt x="45354" y="265444"/>
                  <a:pt x="4608" y="15148"/>
                  <a:pt x="375" y="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7A9037F-1F53-3C20-3CC4-B59602B246F7}"/>
              </a:ext>
            </a:extLst>
          </p:cNvPr>
          <p:cNvSpPr/>
          <p:nvPr/>
        </p:nvSpPr>
        <p:spPr>
          <a:xfrm>
            <a:off x="2256879" y="11817323"/>
            <a:ext cx="92657" cy="378517"/>
          </a:xfrm>
          <a:custGeom>
            <a:avLst/>
            <a:gdLst>
              <a:gd name="connsiteX0" fmla="*/ 546 w 92657"/>
              <a:gd name="connsiteY0" fmla="*/ 27 h 378517"/>
              <a:gd name="connsiteX1" fmla="*/ 10071 w 92657"/>
              <a:gd name="connsiteY1" fmla="*/ 247677 h 378517"/>
              <a:gd name="connsiteX2" fmla="*/ 6896 w 92657"/>
              <a:gd name="connsiteY2" fmla="*/ 377852 h 378517"/>
              <a:gd name="connsiteX3" fmla="*/ 19596 w 92657"/>
              <a:gd name="connsiteY3" fmla="*/ 292127 h 378517"/>
              <a:gd name="connsiteX4" fmla="*/ 92621 w 92657"/>
              <a:gd name="connsiteY4" fmla="*/ 155602 h 378517"/>
              <a:gd name="connsiteX5" fmla="*/ 29121 w 92657"/>
              <a:gd name="connsiteY5" fmla="*/ 263552 h 378517"/>
              <a:gd name="connsiteX6" fmla="*/ 546 w 92657"/>
              <a:gd name="connsiteY6" fmla="*/ 27 h 37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57" h="378517">
                <a:moveTo>
                  <a:pt x="546" y="27"/>
                </a:moveTo>
                <a:cubicBezTo>
                  <a:pt x="-2629" y="-2619"/>
                  <a:pt x="9013" y="184706"/>
                  <a:pt x="10071" y="247677"/>
                </a:cubicBezTo>
                <a:cubicBezTo>
                  <a:pt x="11129" y="310648"/>
                  <a:pt x="5309" y="370444"/>
                  <a:pt x="6896" y="377852"/>
                </a:cubicBezTo>
                <a:cubicBezTo>
                  <a:pt x="8483" y="385260"/>
                  <a:pt x="5309" y="329169"/>
                  <a:pt x="19596" y="292127"/>
                </a:cubicBezTo>
                <a:cubicBezTo>
                  <a:pt x="33884" y="255085"/>
                  <a:pt x="91034" y="160364"/>
                  <a:pt x="92621" y="155602"/>
                </a:cubicBezTo>
                <a:cubicBezTo>
                  <a:pt x="94208" y="150840"/>
                  <a:pt x="42879" y="286835"/>
                  <a:pt x="29121" y="263552"/>
                </a:cubicBezTo>
                <a:cubicBezTo>
                  <a:pt x="15363" y="240269"/>
                  <a:pt x="3721" y="2673"/>
                  <a:pt x="54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CBEBF02-2397-0BD9-F6A0-8E1E3EA99796}"/>
              </a:ext>
            </a:extLst>
          </p:cNvPr>
          <p:cNvSpPr/>
          <p:nvPr/>
        </p:nvSpPr>
        <p:spPr>
          <a:xfrm>
            <a:off x="2324030" y="11753063"/>
            <a:ext cx="67570" cy="490315"/>
          </a:xfrm>
          <a:custGeom>
            <a:avLst/>
            <a:gdLst>
              <a:gd name="connsiteX0" fmla="*/ 9595 w 67570"/>
              <a:gd name="connsiteY0" fmla="*/ 787 h 490315"/>
              <a:gd name="connsiteX1" fmla="*/ 50870 w 67570"/>
              <a:gd name="connsiteY1" fmla="*/ 197637 h 490315"/>
              <a:gd name="connsiteX2" fmla="*/ 38170 w 67570"/>
              <a:gd name="connsiteY2" fmla="*/ 318287 h 490315"/>
              <a:gd name="connsiteX3" fmla="*/ 66745 w 67570"/>
              <a:gd name="connsiteY3" fmla="*/ 280187 h 490315"/>
              <a:gd name="connsiteX4" fmla="*/ 70 w 67570"/>
              <a:gd name="connsiteY4" fmla="*/ 489737 h 490315"/>
              <a:gd name="connsiteX5" fmla="*/ 54045 w 67570"/>
              <a:gd name="connsiteY5" fmla="*/ 340512 h 490315"/>
              <a:gd name="connsiteX6" fmla="*/ 60395 w 67570"/>
              <a:gd name="connsiteY6" fmla="*/ 277012 h 490315"/>
              <a:gd name="connsiteX7" fmla="*/ 9595 w 67570"/>
              <a:gd name="connsiteY7" fmla="*/ 787 h 49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0" h="490315">
                <a:moveTo>
                  <a:pt x="9595" y="787"/>
                </a:moveTo>
                <a:cubicBezTo>
                  <a:pt x="8008" y="-12442"/>
                  <a:pt x="46108" y="144720"/>
                  <a:pt x="50870" y="197637"/>
                </a:cubicBezTo>
                <a:cubicBezTo>
                  <a:pt x="55632" y="250554"/>
                  <a:pt x="35524" y="304529"/>
                  <a:pt x="38170" y="318287"/>
                </a:cubicBezTo>
                <a:cubicBezTo>
                  <a:pt x="40816" y="332045"/>
                  <a:pt x="73095" y="251612"/>
                  <a:pt x="66745" y="280187"/>
                </a:cubicBezTo>
                <a:cubicBezTo>
                  <a:pt x="60395" y="308762"/>
                  <a:pt x="2187" y="479683"/>
                  <a:pt x="70" y="489737"/>
                </a:cubicBezTo>
                <a:cubicBezTo>
                  <a:pt x="-2047" y="499791"/>
                  <a:pt x="43991" y="375966"/>
                  <a:pt x="54045" y="340512"/>
                </a:cubicBezTo>
                <a:cubicBezTo>
                  <a:pt x="64099" y="305058"/>
                  <a:pt x="64099" y="330987"/>
                  <a:pt x="60395" y="277012"/>
                </a:cubicBezTo>
                <a:cubicBezTo>
                  <a:pt x="56691" y="223037"/>
                  <a:pt x="11182" y="14016"/>
                  <a:pt x="9595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9C40BDF-9487-8075-7260-B59CF053FB9D}"/>
              </a:ext>
            </a:extLst>
          </p:cNvPr>
          <p:cNvSpPr/>
          <p:nvPr/>
        </p:nvSpPr>
        <p:spPr>
          <a:xfrm>
            <a:off x="2377610" y="11628830"/>
            <a:ext cx="132534" cy="319923"/>
          </a:xfrm>
          <a:custGeom>
            <a:avLst/>
            <a:gdLst>
              <a:gd name="connsiteX0" fmla="*/ 92540 w 132534"/>
              <a:gd name="connsiteY0" fmla="*/ 1195 h 319923"/>
              <a:gd name="connsiteX1" fmla="*/ 92540 w 132534"/>
              <a:gd name="connsiteY1" fmla="*/ 131370 h 319923"/>
              <a:gd name="connsiteX2" fmla="*/ 124290 w 132534"/>
              <a:gd name="connsiteY2" fmla="*/ 309170 h 319923"/>
              <a:gd name="connsiteX3" fmla="*/ 121115 w 132534"/>
              <a:gd name="connsiteY3" fmla="*/ 271070 h 319923"/>
              <a:gd name="connsiteX4" fmla="*/ 465 w 132534"/>
              <a:gd name="connsiteY4" fmla="*/ 32945 h 319923"/>
              <a:gd name="connsiteX5" fmla="*/ 79840 w 132534"/>
              <a:gd name="connsiteY5" fmla="*/ 207570 h 319923"/>
              <a:gd name="connsiteX6" fmla="*/ 92540 w 132534"/>
              <a:gd name="connsiteY6" fmla="*/ 1195 h 3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34" h="319923">
                <a:moveTo>
                  <a:pt x="92540" y="1195"/>
                </a:moveTo>
                <a:cubicBezTo>
                  <a:pt x="94657" y="-11505"/>
                  <a:pt x="87248" y="80041"/>
                  <a:pt x="92540" y="131370"/>
                </a:cubicBezTo>
                <a:cubicBezTo>
                  <a:pt x="97832" y="182699"/>
                  <a:pt x="119528" y="285887"/>
                  <a:pt x="124290" y="309170"/>
                </a:cubicBezTo>
                <a:cubicBezTo>
                  <a:pt x="129053" y="332453"/>
                  <a:pt x="141753" y="317108"/>
                  <a:pt x="121115" y="271070"/>
                </a:cubicBezTo>
                <a:cubicBezTo>
                  <a:pt x="100478" y="225033"/>
                  <a:pt x="7344" y="43528"/>
                  <a:pt x="465" y="32945"/>
                </a:cubicBezTo>
                <a:cubicBezTo>
                  <a:pt x="-6414" y="22362"/>
                  <a:pt x="65023" y="208099"/>
                  <a:pt x="79840" y="207570"/>
                </a:cubicBezTo>
                <a:cubicBezTo>
                  <a:pt x="94657" y="207041"/>
                  <a:pt x="90423" y="13895"/>
                  <a:pt x="92540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1292A4C-FDCB-F8BB-353E-4C602B586C8C}"/>
              </a:ext>
            </a:extLst>
          </p:cNvPr>
          <p:cNvSpPr/>
          <p:nvPr/>
        </p:nvSpPr>
        <p:spPr>
          <a:xfrm>
            <a:off x="3265538" y="4181016"/>
            <a:ext cx="544575" cy="51259"/>
          </a:xfrm>
          <a:custGeom>
            <a:avLst/>
            <a:gdLst>
              <a:gd name="connsiteX0" fmla="*/ 1537 w 544575"/>
              <a:gd name="connsiteY0" fmla="*/ 51259 h 51259"/>
              <a:gd name="connsiteX1" fmla="*/ 452387 w 544575"/>
              <a:gd name="connsiteY1" fmla="*/ 25859 h 51259"/>
              <a:gd name="connsiteX2" fmla="*/ 407937 w 544575"/>
              <a:gd name="connsiteY2" fmla="*/ 16334 h 51259"/>
              <a:gd name="connsiteX3" fmla="*/ 544462 w 544575"/>
              <a:gd name="connsiteY3" fmla="*/ 16334 h 51259"/>
              <a:gd name="connsiteX4" fmla="*/ 433337 w 544575"/>
              <a:gd name="connsiteY4" fmla="*/ 9984 h 51259"/>
              <a:gd name="connsiteX5" fmla="*/ 220612 w 544575"/>
              <a:gd name="connsiteY5" fmla="*/ 459 h 51259"/>
              <a:gd name="connsiteX6" fmla="*/ 379362 w 544575"/>
              <a:gd name="connsiteY6" fmla="*/ 25859 h 51259"/>
              <a:gd name="connsiteX7" fmla="*/ 306337 w 544575"/>
              <a:gd name="connsiteY7" fmla="*/ 25859 h 51259"/>
              <a:gd name="connsiteX8" fmla="*/ 1537 w 544575"/>
              <a:gd name="connsiteY8" fmla="*/ 51259 h 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575" h="51259">
                <a:moveTo>
                  <a:pt x="1537" y="51259"/>
                </a:moveTo>
                <a:cubicBezTo>
                  <a:pt x="25879" y="51259"/>
                  <a:pt x="384654" y="31680"/>
                  <a:pt x="452387" y="25859"/>
                </a:cubicBezTo>
                <a:cubicBezTo>
                  <a:pt x="520120" y="20038"/>
                  <a:pt x="392591" y="17921"/>
                  <a:pt x="407937" y="16334"/>
                </a:cubicBezTo>
                <a:cubicBezTo>
                  <a:pt x="423283" y="14746"/>
                  <a:pt x="540229" y="17392"/>
                  <a:pt x="544462" y="16334"/>
                </a:cubicBezTo>
                <a:cubicBezTo>
                  <a:pt x="548695" y="15276"/>
                  <a:pt x="433337" y="9984"/>
                  <a:pt x="433337" y="9984"/>
                </a:cubicBezTo>
                <a:cubicBezTo>
                  <a:pt x="379362" y="7338"/>
                  <a:pt x="229608" y="-2187"/>
                  <a:pt x="220612" y="459"/>
                </a:cubicBezTo>
                <a:cubicBezTo>
                  <a:pt x="211616" y="3105"/>
                  <a:pt x="365075" y="21626"/>
                  <a:pt x="379362" y="25859"/>
                </a:cubicBezTo>
                <a:cubicBezTo>
                  <a:pt x="393649" y="30092"/>
                  <a:pt x="363487" y="23742"/>
                  <a:pt x="306337" y="25859"/>
                </a:cubicBezTo>
                <a:cubicBezTo>
                  <a:pt x="249187" y="27976"/>
                  <a:pt x="-22805" y="51259"/>
                  <a:pt x="1537" y="5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491D98B-DB20-6507-2E5E-148A64E13EF7}"/>
              </a:ext>
            </a:extLst>
          </p:cNvPr>
          <p:cNvSpPr/>
          <p:nvPr/>
        </p:nvSpPr>
        <p:spPr>
          <a:xfrm>
            <a:off x="3197224" y="4235450"/>
            <a:ext cx="805770" cy="114303"/>
          </a:xfrm>
          <a:custGeom>
            <a:avLst/>
            <a:gdLst>
              <a:gd name="connsiteX0" fmla="*/ 1 w 805770"/>
              <a:gd name="connsiteY0" fmla="*/ 114300 h 114303"/>
              <a:gd name="connsiteX1" fmla="*/ 247651 w 805770"/>
              <a:gd name="connsiteY1" fmla="*/ 47625 h 114303"/>
              <a:gd name="connsiteX2" fmla="*/ 438151 w 805770"/>
              <a:gd name="connsiteY2" fmla="*/ 53975 h 114303"/>
              <a:gd name="connsiteX3" fmla="*/ 358776 w 805770"/>
              <a:gd name="connsiteY3" fmla="*/ 57150 h 114303"/>
              <a:gd name="connsiteX4" fmla="*/ 714376 w 805770"/>
              <a:gd name="connsiteY4" fmla="*/ 12700 h 114303"/>
              <a:gd name="connsiteX5" fmla="*/ 800101 w 805770"/>
              <a:gd name="connsiteY5" fmla="*/ 38100 h 114303"/>
              <a:gd name="connsiteX6" fmla="*/ 596901 w 805770"/>
              <a:gd name="connsiteY6" fmla="*/ 31750 h 114303"/>
              <a:gd name="connsiteX7" fmla="*/ 406401 w 805770"/>
              <a:gd name="connsiteY7" fmla="*/ 0 h 114303"/>
              <a:gd name="connsiteX8" fmla="*/ 663576 w 805770"/>
              <a:gd name="connsiteY8" fmla="*/ 31750 h 114303"/>
              <a:gd name="connsiteX9" fmla="*/ 438151 w 805770"/>
              <a:gd name="connsiteY9" fmla="*/ 44450 h 114303"/>
              <a:gd name="connsiteX10" fmla="*/ 238126 w 805770"/>
              <a:gd name="connsiteY10" fmla="*/ 12700 h 114303"/>
              <a:gd name="connsiteX11" fmla="*/ 301626 w 805770"/>
              <a:gd name="connsiteY11" fmla="*/ 50800 h 114303"/>
              <a:gd name="connsiteX12" fmla="*/ 190501 w 805770"/>
              <a:gd name="connsiteY12" fmla="*/ 38100 h 114303"/>
              <a:gd name="connsiteX13" fmla="*/ 180976 w 805770"/>
              <a:gd name="connsiteY13" fmla="*/ 44450 h 114303"/>
              <a:gd name="connsiteX14" fmla="*/ 250826 w 805770"/>
              <a:gd name="connsiteY14" fmla="*/ 50800 h 114303"/>
              <a:gd name="connsiteX15" fmla="*/ 1 w 805770"/>
              <a:gd name="connsiteY15" fmla="*/ 11430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5770" h="114303">
                <a:moveTo>
                  <a:pt x="1" y="114300"/>
                </a:moveTo>
                <a:cubicBezTo>
                  <a:pt x="-528" y="113771"/>
                  <a:pt x="174626" y="57679"/>
                  <a:pt x="247651" y="47625"/>
                </a:cubicBezTo>
                <a:cubicBezTo>
                  <a:pt x="320676" y="37571"/>
                  <a:pt x="419630" y="52388"/>
                  <a:pt x="438151" y="53975"/>
                </a:cubicBezTo>
                <a:cubicBezTo>
                  <a:pt x="456672" y="55562"/>
                  <a:pt x="312739" y="64029"/>
                  <a:pt x="358776" y="57150"/>
                </a:cubicBezTo>
                <a:cubicBezTo>
                  <a:pt x="404814" y="50271"/>
                  <a:pt x="640822" y="15875"/>
                  <a:pt x="714376" y="12700"/>
                </a:cubicBezTo>
                <a:cubicBezTo>
                  <a:pt x="787930" y="9525"/>
                  <a:pt x="819680" y="34925"/>
                  <a:pt x="800101" y="38100"/>
                </a:cubicBezTo>
                <a:cubicBezTo>
                  <a:pt x="780522" y="41275"/>
                  <a:pt x="662518" y="38100"/>
                  <a:pt x="596901" y="31750"/>
                </a:cubicBezTo>
                <a:cubicBezTo>
                  <a:pt x="531284" y="25400"/>
                  <a:pt x="395289" y="0"/>
                  <a:pt x="406401" y="0"/>
                </a:cubicBezTo>
                <a:cubicBezTo>
                  <a:pt x="417513" y="0"/>
                  <a:pt x="658284" y="24342"/>
                  <a:pt x="663576" y="31750"/>
                </a:cubicBezTo>
                <a:cubicBezTo>
                  <a:pt x="668868" y="39158"/>
                  <a:pt x="509059" y="47625"/>
                  <a:pt x="438151" y="44450"/>
                </a:cubicBezTo>
                <a:cubicBezTo>
                  <a:pt x="367243" y="41275"/>
                  <a:pt x="260880" y="11642"/>
                  <a:pt x="238126" y="12700"/>
                </a:cubicBezTo>
                <a:cubicBezTo>
                  <a:pt x="215372" y="13758"/>
                  <a:pt x="309563" y="46567"/>
                  <a:pt x="301626" y="50800"/>
                </a:cubicBezTo>
                <a:cubicBezTo>
                  <a:pt x="293689" y="55033"/>
                  <a:pt x="190501" y="38100"/>
                  <a:pt x="190501" y="38100"/>
                </a:cubicBezTo>
                <a:cubicBezTo>
                  <a:pt x="170393" y="37042"/>
                  <a:pt x="170922" y="42333"/>
                  <a:pt x="180976" y="44450"/>
                </a:cubicBezTo>
                <a:cubicBezTo>
                  <a:pt x="191030" y="46567"/>
                  <a:pt x="275168" y="40746"/>
                  <a:pt x="250826" y="50800"/>
                </a:cubicBezTo>
                <a:cubicBezTo>
                  <a:pt x="226484" y="60854"/>
                  <a:pt x="530" y="114829"/>
                  <a:pt x="1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5B09554-BDC6-8146-E5AC-368856E773C1}"/>
              </a:ext>
            </a:extLst>
          </p:cNvPr>
          <p:cNvSpPr/>
          <p:nvPr/>
        </p:nvSpPr>
        <p:spPr>
          <a:xfrm>
            <a:off x="3158939" y="4302453"/>
            <a:ext cx="715010" cy="117157"/>
          </a:xfrm>
          <a:custGeom>
            <a:avLst/>
            <a:gdLst>
              <a:gd name="connsiteX0" fmla="*/ 186 w 715010"/>
              <a:gd name="connsiteY0" fmla="*/ 117147 h 117157"/>
              <a:gd name="connsiteX1" fmla="*/ 270061 w 715010"/>
              <a:gd name="connsiteY1" fmla="*/ 25072 h 117157"/>
              <a:gd name="connsiteX2" fmla="*/ 441511 w 715010"/>
              <a:gd name="connsiteY2" fmla="*/ 18722 h 117157"/>
              <a:gd name="connsiteX3" fmla="*/ 352611 w 715010"/>
              <a:gd name="connsiteY3" fmla="*/ 25072 h 117157"/>
              <a:gd name="connsiteX4" fmla="*/ 549461 w 715010"/>
              <a:gd name="connsiteY4" fmla="*/ 18722 h 117157"/>
              <a:gd name="connsiteX5" fmla="*/ 714561 w 715010"/>
              <a:gd name="connsiteY5" fmla="*/ 47297 h 117157"/>
              <a:gd name="connsiteX6" fmla="*/ 498661 w 715010"/>
              <a:gd name="connsiteY6" fmla="*/ 2847 h 117157"/>
              <a:gd name="connsiteX7" fmla="*/ 333561 w 715010"/>
              <a:gd name="connsiteY7" fmla="*/ 6022 h 117157"/>
              <a:gd name="connsiteX8" fmla="*/ 228786 w 715010"/>
              <a:gd name="connsiteY8" fmla="*/ 18722 h 117157"/>
              <a:gd name="connsiteX9" fmla="*/ 186 w 715010"/>
              <a:gd name="connsiteY9" fmla="*/ 117147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010" h="117157">
                <a:moveTo>
                  <a:pt x="186" y="117147"/>
                </a:moveTo>
                <a:cubicBezTo>
                  <a:pt x="7065" y="118205"/>
                  <a:pt x="196507" y="41476"/>
                  <a:pt x="270061" y="25072"/>
                </a:cubicBezTo>
                <a:cubicBezTo>
                  <a:pt x="343615" y="8668"/>
                  <a:pt x="427753" y="18722"/>
                  <a:pt x="441511" y="18722"/>
                </a:cubicBezTo>
                <a:cubicBezTo>
                  <a:pt x="455269" y="18722"/>
                  <a:pt x="334619" y="25072"/>
                  <a:pt x="352611" y="25072"/>
                </a:cubicBezTo>
                <a:cubicBezTo>
                  <a:pt x="370603" y="25072"/>
                  <a:pt x="489136" y="15018"/>
                  <a:pt x="549461" y="18722"/>
                </a:cubicBezTo>
                <a:cubicBezTo>
                  <a:pt x="609786" y="22426"/>
                  <a:pt x="723028" y="49943"/>
                  <a:pt x="714561" y="47297"/>
                </a:cubicBezTo>
                <a:cubicBezTo>
                  <a:pt x="706094" y="44651"/>
                  <a:pt x="562161" y="9726"/>
                  <a:pt x="498661" y="2847"/>
                </a:cubicBezTo>
                <a:cubicBezTo>
                  <a:pt x="435161" y="-4032"/>
                  <a:pt x="378540" y="3376"/>
                  <a:pt x="333561" y="6022"/>
                </a:cubicBezTo>
                <a:cubicBezTo>
                  <a:pt x="288582" y="8668"/>
                  <a:pt x="278528" y="1259"/>
                  <a:pt x="228786" y="18722"/>
                </a:cubicBezTo>
                <a:cubicBezTo>
                  <a:pt x="179044" y="36184"/>
                  <a:pt x="-6693" y="116089"/>
                  <a:pt x="186" y="11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9594100-7FF8-41EF-2772-596D5E38E4E5}"/>
              </a:ext>
            </a:extLst>
          </p:cNvPr>
          <p:cNvSpPr/>
          <p:nvPr/>
        </p:nvSpPr>
        <p:spPr>
          <a:xfrm>
            <a:off x="3678501" y="4359071"/>
            <a:ext cx="299683" cy="105886"/>
          </a:xfrm>
          <a:custGeom>
            <a:avLst/>
            <a:gdLst>
              <a:gd name="connsiteX0" fmla="*/ 1324 w 299683"/>
              <a:gd name="connsiteY0" fmla="*/ 204 h 105886"/>
              <a:gd name="connsiteX1" fmla="*/ 179124 w 299683"/>
              <a:gd name="connsiteY1" fmla="*/ 44654 h 105886"/>
              <a:gd name="connsiteX2" fmla="*/ 296599 w 299683"/>
              <a:gd name="connsiteY2" fmla="*/ 104979 h 105886"/>
              <a:gd name="connsiteX3" fmla="*/ 261674 w 299683"/>
              <a:gd name="connsiteY3" fmla="*/ 79579 h 105886"/>
              <a:gd name="connsiteX4" fmla="*/ 220399 w 299683"/>
              <a:gd name="connsiteY4" fmla="*/ 60529 h 105886"/>
              <a:gd name="connsiteX5" fmla="*/ 102924 w 299683"/>
              <a:gd name="connsiteY5" fmla="*/ 28779 h 105886"/>
              <a:gd name="connsiteX6" fmla="*/ 1324 w 299683"/>
              <a:gd name="connsiteY6" fmla="*/ 204 h 10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83" h="105886">
                <a:moveTo>
                  <a:pt x="1324" y="204"/>
                </a:moveTo>
                <a:cubicBezTo>
                  <a:pt x="14024" y="2850"/>
                  <a:pt x="129912" y="27192"/>
                  <a:pt x="179124" y="44654"/>
                </a:cubicBezTo>
                <a:cubicBezTo>
                  <a:pt x="228336" y="62116"/>
                  <a:pt x="282841" y="99158"/>
                  <a:pt x="296599" y="104979"/>
                </a:cubicBezTo>
                <a:cubicBezTo>
                  <a:pt x="310357" y="110800"/>
                  <a:pt x="274374" y="86987"/>
                  <a:pt x="261674" y="79579"/>
                </a:cubicBezTo>
                <a:cubicBezTo>
                  <a:pt x="248974" y="72171"/>
                  <a:pt x="246857" y="68996"/>
                  <a:pt x="220399" y="60529"/>
                </a:cubicBezTo>
                <a:cubicBezTo>
                  <a:pt x="193941" y="52062"/>
                  <a:pt x="135203" y="36187"/>
                  <a:pt x="102924" y="28779"/>
                </a:cubicBezTo>
                <a:cubicBezTo>
                  <a:pt x="70645" y="21371"/>
                  <a:pt x="-11376" y="-2442"/>
                  <a:pt x="132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EEF27BD-9CF6-2B6B-6FA1-06ED1FC40ED6}"/>
              </a:ext>
            </a:extLst>
          </p:cNvPr>
          <p:cNvSpPr/>
          <p:nvPr/>
        </p:nvSpPr>
        <p:spPr>
          <a:xfrm>
            <a:off x="3006245" y="4289201"/>
            <a:ext cx="172242" cy="182671"/>
          </a:xfrm>
          <a:custGeom>
            <a:avLst/>
            <a:gdLst>
              <a:gd name="connsiteX0" fmla="*/ 171930 w 172242"/>
              <a:gd name="connsiteY0" fmla="*/ 224 h 182671"/>
              <a:gd name="connsiteX1" fmla="*/ 108430 w 172242"/>
              <a:gd name="connsiteY1" fmla="*/ 82774 h 182671"/>
              <a:gd name="connsiteX2" fmla="*/ 140180 w 172242"/>
              <a:gd name="connsiteY2" fmla="*/ 181199 h 182671"/>
              <a:gd name="connsiteX3" fmla="*/ 114780 w 172242"/>
              <a:gd name="connsiteY3" fmla="*/ 136749 h 182671"/>
              <a:gd name="connsiteX4" fmla="*/ 480 w 172242"/>
              <a:gd name="connsiteY4" fmla="*/ 66899 h 182671"/>
              <a:gd name="connsiteX5" fmla="*/ 76680 w 172242"/>
              <a:gd name="connsiteY5" fmla="*/ 108174 h 182671"/>
              <a:gd name="connsiteX6" fmla="*/ 171930 w 172242"/>
              <a:gd name="connsiteY6" fmla="*/ 224 h 18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42" h="182671">
                <a:moveTo>
                  <a:pt x="171930" y="224"/>
                </a:moveTo>
                <a:cubicBezTo>
                  <a:pt x="177222" y="-4009"/>
                  <a:pt x="113722" y="52612"/>
                  <a:pt x="108430" y="82774"/>
                </a:cubicBezTo>
                <a:cubicBezTo>
                  <a:pt x="103138" y="112936"/>
                  <a:pt x="139122" y="172203"/>
                  <a:pt x="140180" y="181199"/>
                </a:cubicBezTo>
                <a:cubicBezTo>
                  <a:pt x="141238" y="190195"/>
                  <a:pt x="138063" y="155799"/>
                  <a:pt x="114780" y="136749"/>
                </a:cubicBezTo>
                <a:cubicBezTo>
                  <a:pt x="91497" y="117699"/>
                  <a:pt x="6830" y="71661"/>
                  <a:pt x="480" y="66899"/>
                </a:cubicBezTo>
                <a:cubicBezTo>
                  <a:pt x="-5870" y="62137"/>
                  <a:pt x="52338" y="115582"/>
                  <a:pt x="76680" y="108174"/>
                </a:cubicBezTo>
                <a:cubicBezTo>
                  <a:pt x="101022" y="100766"/>
                  <a:pt x="166638" y="4457"/>
                  <a:pt x="171930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48891D7-908D-8FD1-3FE4-BA547E36BFC3}"/>
              </a:ext>
            </a:extLst>
          </p:cNvPr>
          <p:cNvSpPr/>
          <p:nvPr/>
        </p:nvSpPr>
        <p:spPr>
          <a:xfrm>
            <a:off x="3384550" y="5652980"/>
            <a:ext cx="127059" cy="701063"/>
          </a:xfrm>
          <a:custGeom>
            <a:avLst/>
            <a:gdLst>
              <a:gd name="connsiteX0" fmla="*/ 6350 w 127059"/>
              <a:gd name="connsiteY0" fmla="*/ 1695 h 701063"/>
              <a:gd name="connsiteX1" fmla="*/ 38100 w 127059"/>
              <a:gd name="connsiteY1" fmla="*/ 201720 h 701063"/>
              <a:gd name="connsiteX2" fmla="*/ 41275 w 127059"/>
              <a:gd name="connsiteY2" fmla="*/ 487470 h 701063"/>
              <a:gd name="connsiteX3" fmla="*/ 95250 w 127059"/>
              <a:gd name="connsiteY3" fmla="*/ 316020 h 701063"/>
              <a:gd name="connsiteX4" fmla="*/ 73025 w 127059"/>
              <a:gd name="connsiteY4" fmla="*/ 681145 h 701063"/>
              <a:gd name="connsiteX5" fmla="*/ 88900 w 127059"/>
              <a:gd name="connsiteY5" fmla="*/ 592245 h 701063"/>
              <a:gd name="connsiteX6" fmla="*/ 127000 w 127059"/>
              <a:gd name="connsiteY6" fmla="*/ 84245 h 701063"/>
              <a:gd name="connsiteX7" fmla="*/ 79375 w 127059"/>
              <a:gd name="connsiteY7" fmla="*/ 411270 h 701063"/>
              <a:gd name="connsiteX8" fmla="*/ 57150 w 127059"/>
              <a:gd name="connsiteY8" fmla="*/ 481120 h 701063"/>
              <a:gd name="connsiteX9" fmla="*/ 50800 w 127059"/>
              <a:gd name="connsiteY9" fmla="*/ 430320 h 701063"/>
              <a:gd name="connsiteX10" fmla="*/ 0 w 127059"/>
              <a:gd name="connsiteY10" fmla="*/ 176320 h 701063"/>
              <a:gd name="connsiteX11" fmla="*/ 50800 w 127059"/>
              <a:gd name="connsiteY11" fmla="*/ 312845 h 701063"/>
              <a:gd name="connsiteX12" fmla="*/ 6350 w 127059"/>
              <a:gd name="connsiteY12" fmla="*/ 1695 h 70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059" h="701063">
                <a:moveTo>
                  <a:pt x="6350" y="1695"/>
                </a:moveTo>
                <a:cubicBezTo>
                  <a:pt x="4233" y="-16826"/>
                  <a:pt x="32279" y="120758"/>
                  <a:pt x="38100" y="201720"/>
                </a:cubicBezTo>
                <a:cubicBezTo>
                  <a:pt x="43921" y="282683"/>
                  <a:pt x="31750" y="468420"/>
                  <a:pt x="41275" y="487470"/>
                </a:cubicBezTo>
                <a:cubicBezTo>
                  <a:pt x="50800" y="506520"/>
                  <a:pt x="89958" y="283741"/>
                  <a:pt x="95250" y="316020"/>
                </a:cubicBezTo>
                <a:cubicBezTo>
                  <a:pt x="100542" y="348299"/>
                  <a:pt x="74083" y="635108"/>
                  <a:pt x="73025" y="681145"/>
                </a:cubicBezTo>
                <a:cubicBezTo>
                  <a:pt x="71967" y="727182"/>
                  <a:pt x="79904" y="691728"/>
                  <a:pt x="88900" y="592245"/>
                </a:cubicBezTo>
                <a:cubicBezTo>
                  <a:pt x="97896" y="492762"/>
                  <a:pt x="128587" y="114407"/>
                  <a:pt x="127000" y="84245"/>
                </a:cubicBezTo>
                <a:cubicBezTo>
                  <a:pt x="125413" y="54083"/>
                  <a:pt x="91017" y="345124"/>
                  <a:pt x="79375" y="411270"/>
                </a:cubicBezTo>
                <a:cubicBezTo>
                  <a:pt x="67733" y="477416"/>
                  <a:pt x="61912" y="477945"/>
                  <a:pt x="57150" y="481120"/>
                </a:cubicBezTo>
                <a:cubicBezTo>
                  <a:pt x="52388" y="484295"/>
                  <a:pt x="60325" y="481120"/>
                  <a:pt x="50800" y="430320"/>
                </a:cubicBezTo>
                <a:cubicBezTo>
                  <a:pt x="41275" y="379520"/>
                  <a:pt x="0" y="195899"/>
                  <a:pt x="0" y="176320"/>
                </a:cubicBezTo>
                <a:cubicBezTo>
                  <a:pt x="0" y="156741"/>
                  <a:pt x="47096" y="335599"/>
                  <a:pt x="50800" y="312845"/>
                </a:cubicBezTo>
                <a:cubicBezTo>
                  <a:pt x="54504" y="290091"/>
                  <a:pt x="8467" y="20216"/>
                  <a:pt x="6350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A6BFB97B-4F93-750C-1BE2-2950D9BF7751}"/>
              </a:ext>
            </a:extLst>
          </p:cNvPr>
          <p:cNvSpPr/>
          <p:nvPr/>
        </p:nvSpPr>
        <p:spPr>
          <a:xfrm>
            <a:off x="3152770" y="5831121"/>
            <a:ext cx="82588" cy="682690"/>
          </a:xfrm>
          <a:custGeom>
            <a:avLst/>
            <a:gdLst>
              <a:gd name="connsiteX0" fmla="*/ 82555 w 82588"/>
              <a:gd name="connsiteY0" fmla="*/ 99779 h 682690"/>
              <a:gd name="connsiteX1" fmla="*/ 53980 w 82588"/>
              <a:gd name="connsiteY1" fmla="*/ 645879 h 682690"/>
              <a:gd name="connsiteX2" fmla="*/ 50805 w 82588"/>
              <a:gd name="connsiteY2" fmla="*/ 563329 h 682690"/>
              <a:gd name="connsiteX3" fmla="*/ 5 w 82588"/>
              <a:gd name="connsiteY3" fmla="*/ 1354 h 682690"/>
              <a:gd name="connsiteX4" fmla="*/ 47630 w 82588"/>
              <a:gd name="connsiteY4" fmla="*/ 398229 h 682690"/>
              <a:gd name="connsiteX5" fmla="*/ 82555 w 82588"/>
              <a:gd name="connsiteY5" fmla="*/ 99779 h 6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8" h="682690">
                <a:moveTo>
                  <a:pt x="82555" y="99779"/>
                </a:moveTo>
                <a:cubicBezTo>
                  <a:pt x="83613" y="141054"/>
                  <a:pt x="59272" y="568621"/>
                  <a:pt x="53980" y="645879"/>
                </a:cubicBezTo>
                <a:cubicBezTo>
                  <a:pt x="48688" y="723137"/>
                  <a:pt x="59801" y="670750"/>
                  <a:pt x="50805" y="563329"/>
                </a:cubicBezTo>
                <a:cubicBezTo>
                  <a:pt x="41809" y="455908"/>
                  <a:pt x="534" y="28871"/>
                  <a:pt x="5" y="1354"/>
                </a:cubicBezTo>
                <a:cubicBezTo>
                  <a:pt x="-524" y="-26163"/>
                  <a:pt x="37047" y="374417"/>
                  <a:pt x="47630" y="398229"/>
                </a:cubicBezTo>
                <a:cubicBezTo>
                  <a:pt x="58213" y="422041"/>
                  <a:pt x="81497" y="58504"/>
                  <a:pt x="82555" y="99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DF3C8904-5401-944D-3149-0442F4DB0010}"/>
              </a:ext>
            </a:extLst>
          </p:cNvPr>
          <p:cNvSpPr/>
          <p:nvPr/>
        </p:nvSpPr>
        <p:spPr>
          <a:xfrm>
            <a:off x="3178138" y="5542570"/>
            <a:ext cx="275605" cy="820082"/>
          </a:xfrm>
          <a:custGeom>
            <a:avLst/>
            <a:gdLst>
              <a:gd name="connsiteX0" fmla="*/ 37 w 275605"/>
              <a:gd name="connsiteY0" fmla="*/ 980 h 820082"/>
              <a:gd name="connsiteX1" fmla="*/ 107987 w 275605"/>
              <a:gd name="connsiteY1" fmla="*/ 61305 h 820082"/>
              <a:gd name="connsiteX2" fmla="*/ 107987 w 275605"/>
              <a:gd name="connsiteY2" fmla="*/ 277205 h 820082"/>
              <a:gd name="connsiteX3" fmla="*/ 117512 w 275605"/>
              <a:gd name="connsiteY3" fmla="*/ 258155 h 820082"/>
              <a:gd name="connsiteX4" fmla="*/ 120687 w 275605"/>
              <a:gd name="connsiteY4" fmla="*/ 353405 h 820082"/>
              <a:gd name="connsiteX5" fmla="*/ 215937 w 275605"/>
              <a:gd name="connsiteY5" fmla="*/ 604230 h 820082"/>
              <a:gd name="connsiteX6" fmla="*/ 206412 w 275605"/>
              <a:gd name="connsiteY6" fmla="*/ 524855 h 820082"/>
              <a:gd name="connsiteX7" fmla="*/ 263562 w 275605"/>
              <a:gd name="connsiteY7" fmla="*/ 810605 h 820082"/>
              <a:gd name="connsiteX8" fmla="*/ 266737 w 275605"/>
              <a:gd name="connsiteY8" fmla="*/ 696305 h 820082"/>
              <a:gd name="connsiteX9" fmla="*/ 165137 w 275605"/>
              <a:gd name="connsiteY9" fmla="*/ 166080 h 820082"/>
              <a:gd name="connsiteX10" fmla="*/ 215937 w 275605"/>
              <a:gd name="connsiteY10" fmla="*/ 518505 h 820082"/>
              <a:gd name="connsiteX11" fmla="*/ 133387 w 275605"/>
              <a:gd name="connsiteY11" fmla="*/ 378805 h 820082"/>
              <a:gd name="connsiteX12" fmla="*/ 41312 w 275605"/>
              <a:gd name="connsiteY12" fmla="*/ 175605 h 820082"/>
              <a:gd name="connsiteX13" fmla="*/ 85762 w 275605"/>
              <a:gd name="connsiteY13" fmla="*/ 261330 h 820082"/>
              <a:gd name="connsiteX14" fmla="*/ 92112 w 275605"/>
              <a:gd name="connsiteY14" fmla="*/ 166080 h 820082"/>
              <a:gd name="connsiteX15" fmla="*/ 95287 w 275605"/>
              <a:gd name="connsiteY15" fmla="*/ 96230 h 820082"/>
              <a:gd name="connsiteX16" fmla="*/ 37 w 275605"/>
              <a:gd name="connsiteY16" fmla="*/ 980 h 8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605" h="820082">
                <a:moveTo>
                  <a:pt x="37" y="980"/>
                </a:moveTo>
                <a:cubicBezTo>
                  <a:pt x="2154" y="-4841"/>
                  <a:pt x="89995" y="15268"/>
                  <a:pt x="107987" y="61305"/>
                </a:cubicBezTo>
                <a:cubicBezTo>
                  <a:pt x="125979" y="107342"/>
                  <a:pt x="106400" y="244397"/>
                  <a:pt x="107987" y="277205"/>
                </a:cubicBezTo>
                <a:cubicBezTo>
                  <a:pt x="109575" y="310013"/>
                  <a:pt x="115395" y="245455"/>
                  <a:pt x="117512" y="258155"/>
                </a:cubicBezTo>
                <a:cubicBezTo>
                  <a:pt x="119629" y="270855"/>
                  <a:pt x="104283" y="295726"/>
                  <a:pt x="120687" y="353405"/>
                </a:cubicBezTo>
                <a:cubicBezTo>
                  <a:pt x="137091" y="411084"/>
                  <a:pt x="201650" y="575655"/>
                  <a:pt x="215937" y="604230"/>
                </a:cubicBezTo>
                <a:cubicBezTo>
                  <a:pt x="230224" y="632805"/>
                  <a:pt x="198475" y="490459"/>
                  <a:pt x="206412" y="524855"/>
                </a:cubicBezTo>
                <a:cubicBezTo>
                  <a:pt x="214349" y="559251"/>
                  <a:pt x="253508" y="782030"/>
                  <a:pt x="263562" y="810605"/>
                </a:cubicBezTo>
                <a:cubicBezTo>
                  <a:pt x="273616" y="839180"/>
                  <a:pt x="283141" y="803726"/>
                  <a:pt x="266737" y="696305"/>
                </a:cubicBezTo>
                <a:cubicBezTo>
                  <a:pt x="250333" y="588884"/>
                  <a:pt x="173604" y="195713"/>
                  <a:pt x="165137" y="166080"/>
                </a:cubicBezTo>
                <a:cubicBezTo>
                  <a:pt x="156670" y="136447"/>
                  <a:pt x="221229" y="483051"/>
                  <a:pt x="215937" y="518505"/>
                </a:cubicBezTo>
                <a:cubicBezTo>
                  <a:pt x="210645" y="553959"/>
                  <a:pt x="162491" y="435955"/>
                  <a:pt x="133387" y="378805"/>
                </a:cubicBezTo>
                <a:cubicBezTo>
                  <a:pt x="104283" y="321655"/>
                  <a:pt x="49250" y="195184"/>
                  <a:pt x="41312" y="175605"/>
                </a:cubicBezTo>
                <a:cubicBezTo>
                  <a:pt x="33374" y="156026"/>
                  <a:pt x="77295" y="262917"/>
                  <a:pt x="85762" y="261330"/>
                </a:cubicBezTo>
                <a:cubicBezTo>
                  <a:pt x="94229" y="259743"/>
                  <a:pt x="90525" y="193597"/>
                  <a:pt x="92112" y="166080"/>
                </a:cubicBezTo>
                <a:cubicBezTo>
                  <a:pt x="93699" y="138563"/>
                  <a:pt x="104283" y="123217"/>
                  <a:pt x="95287" y="96230"/>
                </a:cubicBezTo>
                <a:cubicBezTo>
                  <a:pt x="86291" y="69243"/>
                  <a:pt x="-2080" y="6801"/>
                  <a:pt x="37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EAF6584-BB6F-C938-3115-4FB307DA4045}"/>
              </a:ext>
            </a:extLst>
          </p:cNvPr>
          <p:cNvSpPr/>
          <p:nvPr/>
        </p:nvSpPr>
        <p:spPr>
          <a:xfrm>
            <a:off x="2911463" y="4577707"/>
            <a:ext cx="165112" cy="1063757"/>
          </a:xfrm>
          <a:custGeom>
            <a:avLst/>
            <a:gdLst>
              <a:gd name="connsiteX0" fmla="*/ 12 w 165112"/>
              <a:gd name="connsiteY0" fmla="*/ 643 h 1063757"/>
              <a:gd name="connsiteX1" fmla="*/ 76212 w 165112"/>
              <a:gd name="connsiteY1" fmla="*/ 327668 h 1063757"/>
              <a:gd name="connsiteX2" fmla="*/ 79387 w 165112"/>
              <a:gd name="connsiteY2" fmla="*/ 622943 h 1063757"/>
              <a:gd name="connsiteX3" fmla="*/ 101612 w 165112"/>
              <a:gd name="connsiteY3" fmla="*/ 559443 h 1063757"/>
              <a:gd name="connsiteX4" fmla="*/ 88912 w 165112"/>
              <a:gd name="connsiteY4" fmla="*/ 746768 h 1063757"/>
              <a:gd name="connsiteX5" fmla="*/ 139712 w 165112"/>
              <a:gd name="connsiteY5" fmla="*/ 1045218 h 1063757"/>
              <a:gd name="connsiteX6" fmla="*/ 136537 w 165112"/>
              <a:gd name="connsiteY6" fmla="*/ 991243 h 1063757"/>
              <a:gd name="connsiteX7" fmla="*/ 165112 w 165112"/>
              <a:gd name="connsiteY7" fmla="*/ 657868 h 1063757"/>
              <a:gd name="connsiteX8" fmla="*/ 136537 w 165112"/>
              <a:gd name="connsiteY8" fmla="*/ 902343 h 1063757"/>
              <a:gd name="connsiteX9" fmla="*/ 130187 w 165112"/>
              <a:gd name="connsiteY9" fmla="*/ 937268 h 1063757"/>
              <a:gd name="connsiteX10" fmla="*/ 92087 w 165112"/>
              <a:gd name="connsiteY10" fmla="*/ 734068 h 1063757"/>
              <a:gd name="connsiteX11" fmla="*/ 44462 w 165112"/>
              <a:gd name="connsiteY11" fmla="*/ 562618 h 1063757"/>
              <a:gd name="connsiteX12" fmla="*/ 50812 w 165112"/>
              <a:gd name="connsiteY12" fmla="*/ 610243 h 1063757"/>
              <a:gd name="connsiteX13" fmla="*/ 53987 w 165112"/>
              <a:gd name="connsiteY13" fmla="*/ 521343 h 1063757"/>
              <a:gd name="connsiteX14" fmla="*/ 53987 w 165112"/>
              <a:gd name="connsiteY14" fmla="*/ 337193 h 1063757"/>
              <a:gd name="connsiteX15" fmla="*/ 63512 w 165112"/>
              <a:gd name="connsiteY15" fmla="*/ 568968 h 1063757"/>
              <a:gd name="connsiteX16" fmla="*/ 73037 w 165112"/>
              <a:gd name="connsiteY16" fmla="*/ 356243 h 1063757"/>
              <a:gd name="connsiteX17" fmla="*/ 117487 w 165112"/>
              <a:gd name="connsiteY17" fmla="*/ 76843 h 1063757"/>
              <a:gd name="connsiteX18" fmla="*/ 82562 w 165112"/>
              <a:gd name="connsiteY18" fmla="*/ 238768 h 1063757"/>
              <a:gd name="connsiteX19" fmla="*/ 12 w 165112"/>
              <a:gd name="connsiteY19" fmla="*/ 643 h 10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112" h="1063757">
                <a:moveTo>
                  <a:pt x="12" y="643"/>
                </a:moveTo>
                <a:cubicBezTo>
                  <a:pt x="-1046" y="15460"/>
                  <a:pt x="62983" y="223951"/>
                  <a:pt x="76212" y="327668"/>
                </a:cubicBezTo>
                <a:cubicBezTo>
                  <a:pt x="89441" y="431385"/>
                  <a:pt x="75154" y="584314"/>
                  <a:pt x="79387" y="622943"/>
                </a:cubicBezTo>
                <a:cubicBezTo>
                  <a:pt x="83620" y="661572"/>
                  <a:pt x="100025" y="538806"/>
                  <a:pt x="101612" y="559443"/>
                </a:cubicBezTo>
                <a:cubicBezTo>
                  <a:pt x="103199" y="580080"/>
                  <a:pt x="82562" y="665806"/>
                  <a:pt x="88912" y="746768"/>
                </a:cubicBezTo>
                <a:cubicBezTo>
                  <a:pt x="95262" y="827730"/>
                  <a:pt x="131775" y="1004472"/>
                  <a:pt x="139712" y="1045218"/>
                </a:cubicBezTo>
                <a:cubicBezTo>
                  <a:pt x="147649" y="1085964"/>
                  <a:pt x="132304" y="1055801"/>
                  <a:pt x="136537" y="991243"/>
                </a:cubicBezTo>
                <a:cubicBezTo>
                  <a:pt x="140770" y="926685"/>
                  <a:pt x="165112" y="672685"/>
                  <a:pt x="165112" y="657868"/>
                </a:cubicBezTo>
                <a:cubicBezTo>
                  <a:pt x="165112" y="643051"/>
                  <a:pt x="142358" y="855776"/>
                  <a:pt x="136537" y="902343"/>
                </a:cubicBezTo>
                <a:cubicBezTo>
                  <a:pt x="130716" y="948910"/>
                  <a:pt x="137595" y="965314"/>
                  <a:pt x="130187" y="937268"/>
                </a:cubicBezTo>
                <a:cubicBezTo>
                  <a:pt x="122779" y="909222"/>
                  <a:pt x="106374" y="796510"/>
                  <a:pt x="92087" y="734068"/>
                </a:cubicBezTo>
                <a:cubicBezTo>
                  <a:pt x="77800" y="671626"/>
                  <a:pt x="51341" y="583255"/>
                  <a:pt x="44462" y="562618"/>
                </a:cubicBezTo>
                <a:cubicBezTo>
                  <a:pt x="37583" y="541981"/>
                  <a:pt x="49225" y="617122"/>
                  <a:pt x="50812" y="610243"/>
                </a:cubicBezTo>
                <a:cubicBezTo>
                  <a:pt x="52399" y="603364"/>
                  <a:pt x="53458" y="566851"/>
                  <a:pt x="53987" y="521343"/>
                </a:cubicBezTo>
                <a:cubicBezTo>
                  <a:pt x="54516" y="475835"/>
                  <a:pt x="52399" y="329255"/>
                  <a:pt x="53987" y="337193"/>
                </a:cubicBezTo>
                <a:cubicBezTo>
                  <a:pt x="55575" y="345131"/>
                  <a:pt x="60337" y="565793"/>
                  <a:pt x="63512" y="568968"/>
                </a:cubicBezTo>
                <a:cubicBezTo>
                  <a:pt x="66687" y="572143"/>
                  <a:pt x="64041" y="438264"/>
                  <a:pt x="73037" y="356243"/>
                </a:cubicBezTo>
                <a:cubicBezTo>
                  <a:pt x="82033" y="274222"/>
                  <a:pt x="115900" y="96422"/>
                  <a:pt x="117487" y="76843"/>
                </a:cubicBezTo>
                <a:cubicBezTo>
                  <a:pt x="119074" y="57264"/>
                  <a:pt x="97908" y="245647"/>
                  <a:pt x="82562" y="238768"/>
                </a:cubicBezTo>
                <a:cubicBezTo>
                  <a:pt x="67216" y="231889"/>
                  <a:pt x="1070" y="-14174"/>
                  <a:pt x="1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274DB6A-58B4-E264-4D28-07DAAC0A351C}"/>
              </a:ext>
            </a:extLst>
          </p:cNvPr>
          <p:cNvSpPr/>
          <p:nvPr/>
        </p:nvSpPr>
        <p:spPr>
          <a:xfrm>
            <a:off x="3194035" y="4387850"/>
            <a:ext cx="420132" cy="57274"/>
          </a:xfrm>
          <a:custGeom>
            <a:avLst/>
            <a:gdLst>
              <a:gd name="connsiteX0" fmla="*/ 15 w 420132"/>
              <a:gd name="connsiteY0" fmla="*/ 57150 h 57274"/>
              <a:gd name="connsiteX1" fmla="*/ 158765 w 420132"/>
              <a:gd name="connsiteY1" fmla="*/ 0 h 57274"/>
              <a:gd name="connsiteX2" fmla="*/ 254015 w 420132"/>
              <a:gd name="connsiteY2" fmla="*/ 57150 h 57274"/>
              <a:gd name="connsiteX3" fmla="*/ 419115 w 420132"/>
              <a:gd name="connsiteY3" fmla="*/ 6350 h 57274"/>
              <a:gd name="connsiteX4" fmla="*/ 317515 w 420132"/>
              <a:gd name="connsiteY4" fmla="*/ 41275 h 57274"/>
              <a:gd name="connsiteX5" fmla="*/ 193690 w 420132"/>
              <a:gd name="connsiteY5" fmla="*/ 28575 h 57274"/>
              <a:gd name="connsiteX6" fmla="*/ 168290 w 420132"/>
              <a:gd name="connsiteY6" fmla="*/ 15875 h 57274"/>
              <a:gd name="connsiteX7" fmla="*/ 15 w 420132"/>
              <a:gd name="connsiteY7" fmla="*/ 57150 h 5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132" h="57274">
                <a:moveTo>
                  <a:pt x="15" y="57150"/>
                </a:moveTo>
                <a:cubicBezTo>
                  <a:pt x="-1573" y="54504"/>
                  <a:pt x="116432" y="0"/>
                  <a:pt x="158765" y="0"/>
                </a:cubicBezTo>
                <a:cubicBezTo>
                  <a:pt x="201098" y="0"/>
                  <a:pt x="210623" y="56092"/>
                  <a:pt x="254015" y="57150"/>
                </a:cubicBezTo>
                <a:cubicBezTo>
                  <a:pt x="297407" y="58208"/>
                  <a:pt x="408532" y="8996"/>
                  <a:pt x="419115" y="6350"/>
                </a:cubicBezTo>
                <a:cubicBezTo>
                  <a:pt x="429698" y="3704"/>
                  <a:pt x="355086" y="37571"/>
                  <a:pt x="317515" y="41275"/>
                </a:cubicBezTo>
                <a:cubicBezTo>
                  <a:pt x="279944" y="44979"/>
                  <a:pt x="218561" y="32808"/>
                  <a:pt x="193690" y="28575"/>
                </a:cubicBezTo>
                <a:cubicBezTo>
                  <a:pt x="168819" y="24342"/>
                  <a:pt x="197394" y="12171"/>
                  <a:pt x="168290" y="15875"/>
                </a:cubicBezTo>
                <a:cubicBezTo>
                  <a:pt x="139186" y="19579"/>
                  <a:pt x="1603" y="59796"/>
                  <a:pt x="1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509B0981-AA36-589F-9816-14EF9E88EC27}"/>
              </a:ext>
            </a:extLst>
          </p:cNvPr>
          <p:cNvSpPr/>
          <p:nvPr/>
        </p:nvSpPr>
        <p:spPr>
          <a:xfrm>
            <a:off x="5460669" y="3050455"/>
            <a:ext cx="85345" cy="441536"/>
          </a:xfrm>
          <a:custGeom>
            <a:avLst/>
            <a:gdLst>
              <a:gd name="connsiteX0" fmla="*/ 63831 w 85345"/>
              <a:gd name="connsiteY0" fmla="*/ 720 h 441536"/>
              <a:gd name="connsiteX1" fmla="*/ 57481 w 85345"/>
              <a:gd name="connsiteY1" fmla="*/ 159470 h 441536"/>
              <a:gd name="connsiteX2" fmla="*/ 79706 w 85345"/>
              <a:gd name="connsiteY2" fmla="*/ 429345 h 441536"/>
              <a:gd name="connsiteX3" fmla="*/ 79706 w 85345"/>
              <a:gd name="connsiteY3" fmla="*/ 378545 h 441536"/>
              <a:gd name="connsiteX4" fmla="*/ 16206 w 85345"/>
              <a:gd name="connsiteY4" fmla="*/ 229320 h 441536"/>
              <a:gd name="connsiteX5" fmla="*/ 25731 w 85345"/>
              <a:gd name="connsiteY5" fmla="*/ 321395 h 441536"/>
              <a:gd name="connsiteX6" fmla="*/ 331 w 85345"/>
              <a:gd name="connsiteY6" fmla="*/ 80095 h 441536"/>
              <a:gd name="connsiteX7" fmla="*/ 13031 w 85345"/>
              <a:gd name="connsiteY7" fmla="*/ 219795 h 441536"/>
              <a:gd name="connsiteX8" fmla="*/ 38431 w 85345"/>
              <a:gd name="connsiteY8" fmla="*/ 99145 h 441536"/>
              <a:gd name="connsiteX9" fmla="*/ 35256 w 85345"/>
              <a:gd name="connsiteY9" fmla="*/ 219795 h 441536"/>
              <a:gd name="connsiteX10" fmla="*/ 63831 w 85345"/>
              <a:gd name="connsiteY10" fmla="*/ 720 h 44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45" h="441536">
                <a:moveTo>
                  <a:pt x="63831" y="720"/>
                </a:moveTo>
                <a:cubicBezTo>
                  <a:pt x="67535" y="-9334"/>
                  <a:pt x="54835" y="88033"/>
                  <a:pt x="57481" y="159470"/>
                </a:cubicBezTo>
                <a:cubicBezTo>
                  <a:pt x="60127" y="230907"/>
                  <a:pt x="76002" y="392833"/>
                  <a:pt x="79706" y="429345"/>
                </a:cubicBezTo>
                <a:cubicBezTo>
                  <a:pt x="83410" y="465857"/>
                  <a:pt x="90289" y="411883"/>
                  <a:pt x="79706" y="378545"/>
                </a:cubicBezTo>
                <a:cubicBezTo>
                  <a:pt x="69123" y="345208"/>
                  <a:pt x="25202" y="238845"/>
                  <a:pt x="16206" y="229320"/>
                </a:cubicBezTo>
                <a:cubicBezTo>
                  <a:pt x="7210" y="219795"/>
                  <a:pt x="28377" y="346266"/>
                  <a:pt x="25731" y="321395"/>
                </a:cubicBezTo>
                <a:cubicBezTo>
                  <a:pt x="23085" y="296524"/>
                  <a:pt x="2448" y="97028"/>
                  <a:pt x="331" y="80095"/>
                </a:cubicBezTo>
                <a:cubicBezTo>
                  <a:pt x="-1786" y="63162"/>
                  <a:pt x="6681" y="216620"/>
                  <a:pt x="13031" y="219795"/>
                </a:cubicBezTo>
                <a:cubicBezTo>
                  <a:pt x="19381" y="222970"/>
                  <a:pt x="34727" y="99145"/>
                  <a:pt x="38431" y="99145"/>
                </a:cubicBezTo>
                <a:cubicBezTo>
                  <a:pt x="42135" y="99145"/>
                  <a:pt x="31552" y="229849"/>
                  <a:pt x="35256" y="219795"/>
                </a:cubicBezTo>
                <a:cubicBezTo>
                  <a:pt x="38960" y="209741"/>
                  <a:pt x="60127" y="10774"/>
                  <a:pt x="63831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EC1A0F9-EAFF-FC81-C7F6-7AC41344455D}"/>
              </a:ext>
            </a:extLst>
          </p:cNvPr>
          <p:cNvSpPr/>
          <p:nvPr/>
        </p:nvSpPr>
        <p:spPr>
          <a:xfrm>
            <a:off x="5175179" y="3190870"/>
            <a:ext cx="114693" cy="328638"/>
          </a:xfrm>
          <a:custGeom>
            <a:avLst/>
            <a:gdLst>
              <a:gd name="connsiteX0" fmla="*/ 71 w 114693"/>
              <a:gd name="connsiteY0" fmla="*/ 5 h 328638"/>
              <a:gd name="connsiteX1" fmla="*/ 85796 w 114693"/>
              <a:gd name="connsiteY1" fmla="*/ 196855 h 328638"/>
              <a:gd name="connsiteX2" fmla="*/ 98496 w 114693"/>
              <a:gd name="connsiteY2" fmla="*/ 327030 h 328638"/>
              <a:gd name="connsiteX3" fmla="*/ 98496 w 114693"/>
              <a:gd name="connsiteY3" fmla="*/ 263530 h 328638"/>
              <a:gd name="connsiteX4" fmla="*/ 114371 w 114693"/>
              <a:gd name="connsiteY4" fmla="*/ 174630 h 328638"/>
              <a:gd name="connsiteX5" fmla="*/ 101671 w 114693"/>
              <a:gd name="connsiteY5" fmla="*/ 203205 h 328638"/>
              <a:gd name="connsiteX6" fmla="*/ 71 w 114693"/>
              <a:gd name="connsiteY6" fmla="*/ 5 h 3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93" h="328638">
                <a:moveTo>
                  <a:pt x="71" y="5"/>
                </a:moveTo>
                <a:cubicBezTo>
                  <a:pt x="-2575" y="-1053"/>
                  <a:pt x="69392" y="142351"/>
                  <a:pt x="85796" y="196855"/>
                </a:cubicBezTo>
                <a:cubicBezTo>
                  <a:pt x="102200" y="251359"/>
                  <a:pt x="96379" y="315918"/>
                  <a:pt x="98496" y="327030"/>
                </a:cubicBezTo>
                <a:cubicBezTo>
                  <a:pt x="100613" y="338142"/>
                  <a:pt x="95850" y="288930"/>
                  <a:pt x="98496" y="263530"/>
                </a:cubicBezTo>
                <a:cubicBezTo>
                  <a:pt x="101142" y="238130"/>
                  <a:pt x="113842" y="184684"/>
                  <a:pt x="114371" y="174630"/>
                </a:cubicBezTo>
                <a:cubicBezTo>
                  <a:pt x="114900" y="164576"/>
                  <a:pt x="116488" y="229134"/>
                  <a:pt x="101671" y="203205"/>
                </a:cubicBezTo>
                <a:cubicBezTo>
                  <a:pt x="86854" y="177276"/>
                  <a:pt x="2717" y="1063"/>
                  <a:pt x="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E35AA11-FBFE-4736-F618-BB1651BBF7B5}"/>
              </a:ext>
            </a:extLst>
          </p:cNvPr>
          <p:cNvSpPr/>
          <p:nvPr/>
        </p:nvSpPr>
        <p:spPr>
          <a:xfrm>
            <a:off x="5705006" y="3460750"/>
            <a:ext cx="501116" cy="73041"/>
          </a:xfrm>
          <a:custGeom>
            <a:avLst/>
            <a:gdLst>
              <a:gd name="connsiteX0" fmla="*/ 469 w 501116"/>
              <a:gd name="connsiteY0" fmla="*/ 50800 h 73041"/>
              <a:gd name="connsiteX1" fmla="*/ 225894 w 501116"/>
              <a:gd name="connsiteY1" fmla="*/ 57150 h 73041"/>
              <a:gd name="connsiteX2" fmla="*/ 489419 w 501116"/>
              <a:gd name="connsiteY2" fmla="*/ 73025 h 73041"/>
              <a:gd name="connsiteX3" fmla="*/ 435444 w 501116"/>
              <a:gd name="connsiteY3" fmla="*/ 53975 h 73041"/>
              <a:gd name="connsiteX4" fmla="*/ 260819 w 501116"/>
              <a:gd name="connsiteY4" fmla="*/ 0 h 73041"/>
              <a:gd name="connsiteX5" fmla="*/ 394169 w 501116"/>
              <a:gd name="connsiteY5" fmla="*/ 53975 h 73041"/>
              <a:gd name="connsiteX6" fmla="*/ 95719 w 501116"/>
              <a:gd name="connsiteY6" fmla="*/ 15875 h 73041"/>
              <a:gd name="connsiteX7" fmla="*/ 286219 w 501116"/>
              <a:gd name="connsiteY7" fmla="*/ 53975 h 73041"/>
              <a:gd name="connsiteX8" fmla="*/ 469 w 501116"/>
              <a:gd name="connsiteY8" fmla="*/ 5080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16" h="73041">
                <a:moveTo>
                  <a:pt x="469" y="50800"/>
                </a:moveTo>
                <a:cubicBezTo>
                  <a:pt x="-9585" y="51329"/>
                  <a:pt x="144402" y="53446"/>
                  <a:pt x="225894" y="57150"/>
                </a:cubicBezTo>
                <a:cubicBezTo>
                  <a:pt x="307386" y="60854"/>
                  <a:pt x="454494" y="73554"/>
                  <a:pt x="489419" y="73025"/>
                </a:cubicBezTo>
                <a:cubicBezTo>
                  <a:pt x="524344" y="72496"/>
                  <a:pt x="473544" y="66146"/>
                  <a:pt x="435444" y="53975"/>
                </a:cubicBezTo>
                <a:cubicBezTo>
                  <a:pt x="397344" y="41804"/>
                  <a:pt x="267698" y="0"/>
                  <a:pt x="260819" y="0"/>
                </a:cubicBezTo>
                <a:cubicBezTo>
                  <a:pt x="253940" y="0"/>
                  <a:pt x="421686" y="51329"/>
                  <a:pt x="394169" y="53975"/>
                </a:cubicBezTo>
                <a:cubicBezTo>
                  <a:pt x="366652" y="56621"/>
                  <a:pt x="113711" y="15875"/>
                  <a:pt x="95719" y="15875"/>
                </a:cubicBezTo>
                <a:cubicBezTo>
                  <a:pt x="77727" y="15875"/>
                  <a:pt x="295744" y="50800"/>
                  <a:pt x="286219" y="53975"/>
                </a:cubicBezTo>
                <a:cubicBezTo>
                  <a:pt x="276694" y="57150"/>
                  <a:pt x="10523" y="50271"/>
                  <a:pt x="469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A694A4D-F25E-201C-E33F-C563220B1071}"/>
              </a:ext>
            </a:extLst>
          </p:cNvPr>
          <p:cNvSpPr/>
          <p:nvPr/>
        </p:nvSpPr>
        <p:spPr>
          <a:xfrm>
            <a:off x="5384790" y="3501964"/>
            <a:ext cx="109422" cy="247734"/>
          </a:xfrm>
          <a:custGeom>
            <a:avLst/>
            <a:gdLst>
              <a:gd name="connsiteX0" fmla="*/ 10 w 109422"/>
              <a:gd name="connsiteY0" fmla="*/ 61 h 247734"/>
              <a:gd name="connsiteX1" fmla="*/ 88910 w 109422"/>
              <a:gd name="connsiteY1" fmla="*/ 158811 h 247734"/>
              <a:gd name="connsiteX2" fmla="*/ 76210 w 109422"/>
              <a:gd name="connsiteY2" fmla="*/ 247711 h 247734"/>
              <a:gd name="connsiteX3" fmla="*/ 107960 w 109422"/>
              <a:gd name="connsiteY3" fmla="*/ 168336 h 247734"/>
              <a:gd name="connsiteX4" fmla="*/ 95260 w 109422"/>
              <a:gd name="connsiteY4" fmla="*/ 177861 h 247734"/>
              <a:gd name="connsiteX5" fmla="*/ 10 w 109422"/>
              <a:gd name="connsiteY5" fmla="*/ 61 h 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22" h="247734">
                <a:moveTo>
                  <a:pt x="10" y="61"/>
                </a:moveTo>
                <a:cubicBezTo>
                  <a:pt x="-1048" y="-3114"/>
                  <a:pt x="76210" y="117536"/>
                  <a:pt x="88910" y="158811"/>
                </a:cubicBezTo>
                <a:cubicBezTo>
                  <a:pt x="101610" y="200086"/>
                  <a:pt x="73035" y="246124"/>
                  <a:pt x="76210" y="247711"/>
                </a:cubicBezTo>
                <a:cubicBezTo>
                  <a:pt x="79385" y="249298"/>
                  <a:pt x="107960" y="168336"/>
                  <a:pt x="107960" y="168336"/>
                </a:cubicBezTo>
                <a:cubicBezTo>
                  <a:pt x="111135" y="156694"/>
                  <a:pt x="110077" y="202732"/>
                  <a:pt x="95260" y="177861"/>
                </a:cubicBezTo>
                <a:cubicBezTo>
                  <a:pt x="80443" y="152990"/>
                  <a:pt x="1068" y="3236"/>
                  <a:pt x="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6140AB3E-1EF3-7F9B-4390-CD3BF867D428}"/>
              </a:ext>
            </a:extLst>
          </p:cNvPr>
          <p:cNvSpPr/>
          <p:nvPr/>
        </p:nvSpPr>
        <p:spPr>
          <a:xfrm>
            <a:off x="5639952" y="3266945"/>
            <a:ext cx="106821" cy="143226"/>
          </a:xfrm>
          <a:custGeom>
            <a:avLst/>
            <a:gdLst>
              <a:gd name="connsiteX0" fmla="*/ 17898 w 106821"/>
              <a:gd name="connsiteY0" fmla="*/ 130 h 143226"/>
              <a:gd name="connsiteX1" fmla="*/ 14723 w 106821"/>
              <a:gd name="connsiteY1" fmla="*/ 76330 h 143226"/>
              <a:gd name="connsiteX2" fmla="*/ 106798 w 106821"/>
              <a:gd name="connsiteY2" fmla="*/ 143005 h 143226"/>
              <a:gd name="connsiteX3" fmla="*/ 5198 w 106821"/>
              <a:gd name="connsiteY3" fmla="*/ 95380 h 143226"/>
              <a:gd name="connsiteX4" fmla="*/ 17898 w 106821"/>
              <a:gd name="connsiteY4" fmla="*/ 130 h 1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21" h="143226">
                <a:moveTo>
                  <a:pt x="17898" y="130"/>
                </a:moveTo>
                <a:cubicBezTo>
                  <a:pt x="19485" y="-3045"/>
                  <a:pt x="-94" y="52518"/>
                  <a:pt x="14723" y="76330"/>
                </a:cubicBezTo>
                <a:cubicBezTo>
                  <a:pt x="29540" y="100142"/>
                  <a:pt x="108385" y="139830"/>
                  <a:pt x="106798" y="143005"/>
                </a:cubicBezTo>
                <a:cubicBezTo>
                  <a:pt x="105211" y="146180"/>
                  <a:pt x="21602" y="114430"/>
                  <a:pt x="5198" y="95380"/>
                </a:cubicBezTo>
                <a:cubicBezTo>
                  <a:pt x="-11206" y="76330"/>
                  <a:pt x="16311" y="3305"/>
                  <a:pt x="1789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B6EA3E7-BE15-D48B-7C3D-C00E6B9A0543}"/>
              </a:ext>
            </a:extLst>
          </p:cNvPr>
          <p:cNvSpPr/>
          <p:nvPr/>
        </p:nvSpPr>
        <p:spPr>
          <a:xfrm>
            <a:off x="5187826" y="2984491"/>
            <a:ext cx="165631" cy="346088"/>
          </a:xfrm>
          <a:custGeom>
            <a:avLst/>
            <a:gdLst>
              <a:gd name="connsiteX0" fmla="*/ 123949 w 165631"/>
              <a:gd name="connsiteY0" fmla="*/ 9 h 346088"/>
              <a:gd name="connsiteX1" fmla="*/ 127124 w 165631"/>
              <a:gd name="connsiteY1" fmla="*/ 133359 h 346088"/>
              <a:gd name="connsiteX2" fmla="*/ 162049 w 165631"/>
              <a:gd name="connsiteY2" fmla="*/ 292109 h 346088"/>
              <a:gd name="connsiteX3" fmla="*/ 146174 w 165631"/>
              <a:gd name="connsiteY3" fmla="*/ 260359 h 346088"/>
              <a:gd name="connsiteX4" fmla="*/ 124 w 165631"/>
              <a:gd name="connsiteY4" fmla="*/ 127009 h 346088"/>
              <a:gd name="connsiteX5" fmla="*/ 120774 w 165631"/>
              <a:gd name="connsiteY5" fmla="*/ 250834 h 346088"/>
              <a:gd name="connsiteX6" fmla="*/ 120774 w 165631"/>
              <a:gd name="connsiteY6" fmla="*/ 346084 h 346088"/>
              <a:gd name="connsiteX7" fmla="*/ 130299 w 165631"/>
              <a:gd name="connsiteY7" fmla="*/ 254009 h 346088"/>
              <a:gd name="connsiteX8" fmla="*/ 98549 w 165631"/>
              <a:gd name="connsiteY8" fmla="*/ 85734 h 346088"/>
              <a:gd name="connsiteX9" fmla="*/ 114424 w 165631"/>
              <a:gd name="connsiteY9" fmla="*/ 139709 h 346088"/>
              <a:gd name="connsiteX10" fmla="*/ 123949 w 165631"/>
              <a:gd name="connsiteY10" fmla="*/ 9 h 3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31" h="346088">
                <a:moveTo>
                  <a:pt x="123949" y="9"/>
                </a:moveTo>
                <a:cubicBezTo>
                  <a:pt x="126066" y="-1049"/>
                  <a:pt x="120774" y="84676"/>
                  <a:pt x="127124" y="133359"/>
                </a:cubicBezTo>
                <a:cubicBezTo>
                  <a:pt x="133474" y="182042"/>
                  <a:pt x="158874" y="270942"/>
                  <a:pt x="162049" y="292109"/>
                </a:cubicBezTo>
                <a:cubicBezTo>
                  <a:pt x="165224" y="313276"/>
                  <a:pt x="173162" y="287876"/>
                  <a:pt x="146174" y="260359"/>
                </a:cubicBezTo>
                <a:cubicBezTo>
                  <a:pt x="119186" y="232842"/>
                  <a:pt x="4357" y="128596"/>
                  <a:pt x="124" y="127009"/>
                </a:cubicBezTo>
                <a:cubicBezTo>
                  <a:pt x="-4109" y="125422"/>
                  <a:pt x="100666" y="214321"/>
                  <a:pt x="120774" y="250834"/>
                </a:cubicBezTo>
                <a:cubicBezTo>
                  <a:pt x="140882" y="287347"/>
                  <a:pt x="119187" y="345555"/>
                  <a:pt x="120774" y="346084"/>
                </a:cubicBezTo>
                <a:cubicBezTo>
                  <a:pt x="122361" y="346613"/>
                  <a:pt x="134003" y="297401"/>
                  <a:pt x="130299" y="254009"/>
                </a:cubicBezTo>
                <a:cubicBezTo>
                  <a:pt x="126595" y="210617"/>
                  <a:pt x="101195" y="104784"/>
                  <a:pt x="98549" y="85734"/>
                </a:cubicBezTo>
                <a:cubicBezTo>
                  <a:pt x="95903" y="66684"/>
                  <a:pt x="110720" y="148705"/>
                  <a:pt x="114424" y="139709"/>
                </a:cubicBezTo>
                <a:cubicBezTo>
                  <a:pt x="118128" y="130713"/>
                  <a:pt x="121832" y="1067"/>
                  <a:pt x="1239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7D3C767-9EB5-B88D-E27A-8EEA95C5D3F3}"/>
              </a:ext>
            </a:extLst>
          </p:cNvPr>
          <p:cNvSpPr/>
          <p:nvPr/>
        </p:nvSpPr>
        <p:spPr>
          <a:xfrm>
            <a:off x="5309570" y="2698408"/>
            <a:ext cx="247141" cy="256020"/>
          </a:xfrm>
          <a:custGeom>
            <a:avLst/>
            <a:gdLst>
              <a:gd name="connsiteX0" fmla="*/ 246680 w 247141"/>
              <a:gd name="connsiteY0" fmla="*/ 342 h 256020"/>
              <a:gd name="connsiteX1" fmla="*/ 2205 w 247141"/>
              <a:gd name="connsiteY1" fmla="*/ 254342 h 256020"/>
              <a:gd name="connsiteX2" fmla="*/ 122855 w 247141"/>
              <a:gd name="connsiteY2" fmla="*/ 114642 h 256020"/>
              <a:gd name="connsiteX3" fmla="*/ 65705 w 247141"/>
              <a:gd name="connsiteY3" fmla="*/ 197192 h 256020"/>
              <a:gd name="connsiteX4" fmla="*/ 246680 w 247141"/>
              <a:gd name="connsiteY4" fmla="*/ 342 h 2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41" h="256020">
                <a:moveTo>
                  <a:pt x="246680" y="342"/>
                </a:moveTo>
                <a:cubicBezTo>
                  <a:pt x="236097" y="9867"/>
                  <a:pt x="22842" y="235292"/>
                  <a:pt x="2205" y="254342"/>
                </a:cubicBezTo>
                <a:cubicBezTo>
                  <a:pt x="-18432" y="273392"/>
                  <a:pt x="112272" y="124167"/>
                  <a:pt x="122855" y="114642"/>
                </a:cubicBezTo>
                <a:cubicBezTo>
                  <a:pt x="133438" y="105117"/>
                  <a:pt x="48772" y="211479"/>
                  <a:pt x="65705" y="197192"/>
                </a:cubicBezTo>
                <a:cubicBezTo>
                  <a:pt x="82638" y="182905"/>
                  <a:pt x="257263" y="-9183"/>
                  <a:pt x="246680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8FC9182-95D5-13FF-5746-3F63B8A1F551}"/>
              </a:ext>
            </a:extLst>
          </p:cNvPr>
          <p:cNvSpPr/>
          <p:nvPr/>
        </p:nvSpPr>
        <p:spPr>
          <a:xfrm>
            <a:off x="5583415" y="2609610"/>
            <a:ext cx="73068" cy="675626"/>
          </a:xfrm>
          <a:custGeom>
            <a:avLst/>
            <a:gdLst>
              <a:gd name="connsiteX0" fmla="*/ 20460 w 73068"/>
              <a:gd name="connsiteY0" fmla="*/ 240 h 675626"/>
              <a:gd name="connsiteX1" fmla="*/ 49035 w 73068"/>
              <a:gd name="connsiteY1" fmla="*/ 581265 h 675626"/>
              <a:gd name="connsiteX2" fmla="*/ 52210 w 73068"/>
              <a:gd name="connsiteY2" fmla="*/ 565390 h 675626"/>
              <a:gd name="connsiteX3" fmla="*/ 71260 w 73068"/>
              <a:gd name="connsiteY3" fmla="*/ 673340 h 675626"/>
              <a:gd name="connsiteX4" fmla="*/ 1410 w 73068"/>
              <a:gd name="connsiteY4" fmla="*/ 447915 h 675626"/>
              <a:gd name="connsiteX5" fmla="*/ 23635 w 73068"/>
              <a:gd name="connsiteY5" fmla="*/ 508240 h 675626"/>
              <a:gd name="connsiteX6" fmla="*/ 20460 w 73068"/>
              <a:gd name="connsiteY6" fmla="*/ 240 h 6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8" h="675626">
                <a:moveTo>
                  <a:pt x="20460" y="240"/>
                </a:moveTo>
                <a:cubicBezTo>
                  <a:pt x="24693" y="12411"/>
                  <a:pt x="49035" y="581265"/>
                  <a:pt x="49035" y="581265"/>
                </a:cubicBezTo>
                <a:cubicBezTo>
                  <a:pt x="54327" y="675457"/>
                  <a:pt x="48506" y="550044"/>
                  <a:pt x="52210" y="565390"/>
                </a:cubicBezTo>
                <a:cubicBezTo>
                  <a:pt x="55914" y="580736"/>
                  <a:pt x="79727" y="692919"/>
                  <a:pt x="71260" y="673340"/>
                </a:cubicBezTo>
                <a:cubicBezTo>
                  <a:pt x="62793" y="653761"/>
                  <a:pt x="9347" y="475431"/>
                  <a:pt x="1410" y="447915"/>
                </a:cubicBezTo>
                <a:cubicBezTo>
                  <a:pt x="-6527" y="420399"/>
                  <a:pt x="21518" y="574915"/>
                  <a:pt x="23635" y="508240"/>
                </a:cubicBezTo>
                <a:cubicBezTo>
                  <a:pt x="25752" y="441565"/>
                  <a:pt x="16227" y="-11931"/>
                  <a:pt x="2046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A095C1E-30F8-E5C3-4C43-4F7843AC0EEA}"/>
              </a:ext>
            </a:extLst>
          </p:cNvPr>
          <p:cNvSpPr/>
          <p:nvPr/>
        </p:nvSpPr>
        <p:spPr>
          <a:xfrm>
            <a:off x="5648325" y="3194025"/>
            <a:ext cx="365280" cy="206400"/>
          </a:xfrm>
          <a:custGeom>
            <a:avLst/>
            <a:gdLst>
              <a:gd name="connsiteX0" fmla="*/ 0 w 365280"/>
              <a:gd name="connsiteY0" fmla="*/ 15900 h 206400"/>
              <a:gd name="connsiteX1" fmla="*/ 123825 w 365280"/>
              <a:gd name="connsiteY1" fmla="*/ 104800 h 206400"/>
              <a:gd name="connsiteX2" fmla="*/ 365125 w 365280"/>
              <a:gd name="connsiteY2" fmla="*/ 206400 h 206400"/>
              <a:gd name="connsiteX3" fmla="*/ 158750 w 365280"/>
              <a:gd name="connsiteY3" fmla="*/ 104800 h 206400"/>
              <a:gd name="connsiteX4" fmla="*/ 47625 w 365280"/>
              <a:gd name="connsiteY4" fmla="*/ 25 h 206400"/>
              <a:gd name="connsiteX5" fmla="*/ 123825 w 365280"/>
              <a:gd name="connsiteY5" fmla="*/ 114325 h 206400"/>
              <a:gd name="connsiteX6" fmla="*/ 0 w 365280"/>
              <a:gd name="connsiteY6" fmla="*/ 15900 h 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80" h="206400">
                <a:moveTo>
                  <a:pt x="0" y="15900"/>
                </a:moveTo>
                <a:cubicBezTo>
                  <a:pt x="0" y="14313"/>
                  <a:pt x="62971" y="73050"/>
                  <a:pt x="123825" y="104800"/>
                </a:cubicBezTo>
                <a:cubicBezTo>
                  <a:pt x="184679" y="136550"/>
                  <a:pt x="359304" y="206400"/>
                  <a:pt x="365125" y="206400"/>
                </a:cubicBezTo>
                <a:cubicBezTo>
                  <a:pt x="370946" y="206400"/>
                  <a:pt x="211667" y="139196"/>
                  <a:pt x="158750" y="104800"/>
                </a:cubicBezTo>
                <a:cubicBezTo>
                  <a:pt x="105833" y="70404"/>
                  <a:pt x="53446" y="-1563"/>
                  <a:pt x="47625" y="25"/>
                </a:cubicBezTo>
                <a:cubicBezTo>
                  <a:pt x="41804" y="1612"/>
                  <a:pt x="126471" y="109563"/>
                  <a:pt x="123825" y="114325"/>
                </a:cubicBezTo>
                <a:cubicBezTo>
                  <a:pt x="121179" y="119087"/>
                  <a:pt x="0" y="17487"/>
                  <a:pt x="0" y="15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4DB0CA8-F1BD-6A29-AC9C-CC1C5ADA8579}"/>
              </a:ext>
            </a:extLst>
          </p:cNvPr>
          <p:cNvSpPr/>
          <p:nvPr/>
        </p:nvSpPr>
        <p:spPr>
          <a:xfrm>
            <a:off x="5471636" y="3547636"/>
            <a:ext cx="198956" cy="326029"/>
          </a:xfrm>
          <a:custGeom>
            <a:avLst/>
            <a:gdLst>
              <a:gd name="connsiteX0" fmla="*/ 2064 w 198956"/>
              <a:gd name="connsiteY0" fmla="*/ 5189 h 326029"/>
              <a:gd name="connsiteX1" fmla="*/ 122714 w 198956"/>
              <a:gd name="connsiteY1" fmla="*/ 262364 h 326029"/>
              <a:gd name="connsiteX2" fmla="*/ 122714 w 198956"/>
              <a:gd name="connsiteY2" fmla="*/ 319514 h 326029"/>
              <a:gd name="connsiteX3" fmla="*/ 132239 w 198956"/>
              <a:gd name="connsiteY3" fmla="*/ 300464 h 326029"/>
              <a:gd name="connsiteX4" fmla="*/ 198914 w 198956"/>
              <a:gd name="connsiteY4" fmla="*/ 103614 h 326029"/>
              <a:gd name="connsiteX5" fmla="*/ 141764 w 198956"/>
              <a:gd name="connsiteY5" fmla="*/ 249664 h 326029"/>
              <a:gd name="connsiteX6" fmla="*/ 106839 w 198956"/>
              <a:gd name="connsiteY6" fmla="*/ 198864 h 326029"/>
              <a:gd name="connsiteX7" fmla="*/ 49689 w 198956"/>
              <a:gd name="connsiteY7" fmla="*/ 97264 h 326029"/>
              <a:gd name="connsiteX8" fmla="*/ 2064 w 198956"/>
              <a:gd name="connsiteY8" fmla="*/ 5189 h 3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56" h="326029">
                <a:moveTo>
                  <a:pt x="2064" y="5189"/>
                </a:moveTo>
                <a:cubicBezTo>
                  <a:pt x="14235" y="32706"/>
                  <a:pt x="102606" y="209977"/>
                  <a:pt x="122714" y="262364"/>
                </a:cubicBezTo>
                <a:cubicBezTo>
                  <a:pt x="142822" y="314752"/>
                  <a:pt x="122714" y="319514"/>
                  <a:pt x="122714" y="319514"/>
                </a:cubicBezTo>
                <a:cubicBezTo>
                  <a:pt x="124302" y="325864"/>
                  <a:pt x="119539" y="336447"/>
                  <a:pt x="132239" y="300464"/>
                </a:cubicBezTo>
                <a:cubicBezTo>
                  <a:pt x="144939" y="264481"/>
                  <a:pt x="197327" y="112081"/>
                  <a:pt x="198914" y="103614"/>
                </a:cubicBezTo>
                <a:cubicBezTo>
                  <a:pt x="200501" y="95147"/>
                  <a:pt x="157110" y="233789"/>
                  <a:pt x="141764" y="249664"/>
                </a:cubicBezTo>
                <a:cubicBezTo>
                  <a:pt x="126418" y="265539"/>
                  <a:pt x="122185" y="224264"/>
                  <a:pt x="106839" y="198864"/>
                </a:cubicBezTo>
                <a:cubicBezTo>
                  <a:pt x="91493" y="173464"/>
                  <a:pt x="64506" y="127426"/>
                  <a:pt x="49689" y="97264"/>
                </a:cubicBezTo>
                <a:cubicBezTo>
                  <a:pt x="34872" y="67102"/>
                  <a:pt x="-10107" y="-22328"/>
                  <a:pt x="2064" y="5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4BDBF77-C5A6-E433-BBD1-46A79E97FF5A}"/>
              </a:ext>
            </a:extLst>
          </p:cNvPr>
          <p:cNvSpPr/>
          <p:nvPr/>
        </p:nvSpPr>
        <p:spPr>
          <a:xfrm>
            <a:off x="5537002" y="3470017"/>
            <a:ext cx="260758" cy="248169"/>
          </a:xfrm>
          <a:custGeom>
            <a:avLst/>
            <a:gdLst>
              <a:gd name="connsiteX0" fmla="*/ 198 w 260758"/>
              <a:gd name="connsiteY0" fmla="*/ 19308 h 248169"/>
              <a:gd name="connsiteX1" fmla="*/ 89098 w 260758"/>
              <a:gd name="connsiteY1" fmla="*/ 133608 h 248169"/>
              <a:gd name="connsiteX2" fmla="*/ 66873 w 260758"/>
              <a:gd name="connsiteY2" fmla="*/ 247908 h 248169"/>
              <a:gd name="connsiteX3" fmla="*/ 108148 w 260758"/>
              <a:gd name="connsiteY3" fmla="*/ 162183 h 248169"/>
              <a:gd name="connsiteX4" fmla="*/ 260548 w 260758"/>
              <a:gd name="connsiteY4" fmla="*/ 73283 h 248169"/>
              <a:gd name="connsiteX5" fmla="*/ 139898 w 260758"/>
              <a:gd name="connsiteY5" fmla="*/ 149483 h 248169"/>
              <a:gd name="connsiteX6" fmla="*/ 79573 w 260758"/>
              <a:gd name="connsiteY6" fmla="*/ 235208 h 248169"/>
              <a:gd name="connsiteX7" fmla="*/ 120848 w 260758"/>
              <a:gd name="connsiteY7" fmla="*/ 111383 h 248169"/>
              <a:gd name="connsiteX8" fmla="*/ 82748 w 260758"/>
              <a:gd name="connsiteY8" fmla="*/ 258 h 248169"/>
              <a:gd name="connsiteX9" fmla="*/ 114498 w 260758"/>
              <a:gd name="connsiteY9" fmla="*/ 143133 h 248169"/>
              <a:gd name="connsiteX10" fmla="*/ 117673 w 260758"/>
              <a:gd name="connsiteY10" fmla="*/ 120908 h 248169"/>
              <a:gd name="connsiteX11" fmla="*/ 198 w 260758"/>
              <a:gd name="connsiteY11" fmla="*/ 19308 h 24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58" h="248169">
                <a:moveTo>
                  <a:pt x="198" y="19308"/>
                </a:moveTo>
                <a:cubicBezTo>
                  <a:pt x="-4564" y="21425"/>
                  <a:pt x="77986" y="95508"/>
                  <a:pt x="89098" y="133608"/>
                </a:cubicBezTo>
                <a:cubicBezTo>
                  <a:pt x="100210" y="171708"/>
                  <a:pt x="63698" y="243146"/>
                  <a:pt x="66873" y="247908"/>
                </a:cubicBezTo>
                <a:cubicBezTo>
                  <a:pt x="70048" y="252670"/>
                  <a:pt x="75869" y="191287"/>
                  <a:pt x="108148" y="162183"/>
                </a:cubicBezTo>
                <a:cubicBezTo>
                  <a:pt x="140427" y="133079"/>
                  <a:pt x="255256" y="75400"/>
                  <a:pt x="260548" y="73283"/>
                </a:cubicBezTo>
                <a:cubicBezTo>
                  <a:pt x="265840" y="71166"/>
                  <a:pt x="170061" y="122496"/>
                  <a:pt x="139898" y="149483"/>
                </a:cubicBezTo>
                <a:cubicBezTo>
                  <a:pt x="109736" y="176471"/>
                  <a:pt x="82748" y="241558"/>
                  <a:pt x="79573" y="235208"/>
                </a:cubicBezTo>
                <a:cubicBezTo>
                  <a:pt x="76398" y="228858"/>
                  <a:pt x="120319" y="150541"/>
                  <a:pt x="120848" y="111383"/>
                </a:cubicBezTo>
                <a:cubicBezTo>
                  <a:pt x="121377" y="72225"/>
                  <a:pt x="83806" y="-5033"/>
                  <a:pt x="82748" y="258"/>
                </a:cubicBezTo>
                <a:cubicBezTo>
                  <a:pt x="81690" y="5549"/>
                  <a:pt x="108677" y="123025"/>
                  <a:pt x="114498" y="143133"/>
                </a:cubicBezTo>
                <a:cubicBezTo>
                  <a:pt x="120319" y="163241"/>
                  <a:pt x="131961" y="136254"/>
                  <a:pt x="117673" y="120908"/>
                </a:cubicBezTo>
                <a:cubicBezTo>
                  <a:pt x="103386" y="105562"/>
                  <a:pt x="4960" y="17191"/>
                  <a:pt x="198" y="19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F93940C-7CF4-3C11-65F4-7C13D5C94691}"/>
              </a:ext>
            </a:extLst>
          </p:cNvPr>
          <p:cNvSpPr/>
          <p:nvPr/>
        </p:nvSpPr>
        <p:spPr>
          <a:xfrm>
            <a:off x="5146670" y="3352675"/>
            <a:ext cx="114356" cy="628411"/>
          </a:xfrm>
          <a:custGeom>
            <a:avLst/>
            <a:gdLst>
              <a:gd name="connsiteX0" fmla="*/ 5 w 114356"/>
              <a:gd name="connsiteY0" fmla="*/ 125 h 628411"/>
              <a:gd name="connsiteX1" fmla="*/ 41280 w 114356"/>
              <a:gd name="connsiteY1" fmla="*/ 276350 h 628411"/>
              <a:gd name="connsiteX2" fmla="*/ 19055 w 114356"/>
              <a:gd name="connsiteY2" fmla="*/ 504950 h 628411"/>
              <a:gd name="connsiteX3" fmla="*/ 38105 w 114356"/>
              <a:gd name="connsiteY3" fmla="*/ 454150 h 628411"/>
              <a:gd name="connsiteX4" fmla="*/ 34930 w 114356"/>
              <a:gd name="connsiteY4" fmla="*/ 552575 h 628411"/>
              <a:gd name="connsiteX5" fmla="*/ 60330 w 114356"/>
              <a:gd name="connsiteY5" fmla="*/ 625600 h 628411"/>
              <a:gd name="connsiteX6" fmla="*/ 60330 w 114356"/>
              <a:gd name="connsiteY6" fmla="*/ 600200 h 628411"/>
              <a:gd name="connsiteX7" fmla="*/ 114305 w 114356"/>
              <a:gd name="connsiteY7" fmla="*/ 479550 h 628411"/>
              <a:gd name="connsiteX8" fmla="*/ 69855 w 114356"/>
              <a:gd name="connsiteY8" fmla="*/ 568450 h 628411"/>
              <a:gd name="connsiteX9" fmla="*/ 50805 w 114356"/>
              <a:gd name="connsiteY9" fmla="*/ 514475 h 628411"/>
              <a:gd name="connsiteX10" fmla="*/ 41280 w 114356"/>
              <a:gd name="connsiteY10" fmla="*/ 228725 h 628411"/>
              <a:gd name="connsiteX11" fmla="*/ 38105 w 114356"/>
              <a:gd name="connsiteY11" fmla="*/ 311275 h 628411"/>
              <a:gd name="connsiteX12" fmla="*/ 5 w 114356"/>
              <a:gd name="connsiteY12" fmla="*/ 125 h 6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56" h="628411">
                <a:moveTo>
                  <a:pt x="5" y="125"/>
                </a:moveTo>
                <a:cubicBezTo>
                  <a:pt x="534" y="-5696"/>
                  <a:pt x="38105" y="192213"/>
                  <a:pt x="41280" y="276350"/>
                </a:cubicBezTo>
                <a:cubicBezTo>
                  <a:pt x="44455" y="360487"/>
                  <a:pt x="19584" y="475317"/>
                  <a:pt x="19055" y="504950"/>
                </a:cubicBezTo>
                <a:cubicBezTo>
                  <a:pt x="18526" y="534583"/>
                  <a:pt x="35459" y="446213"/>
                  <a:pt x="38105" y="454150"/>
                </a:cubicBezTo>
                <a:cubicBezTo>
                  <a:pt x="40751" y="462087"/>
                  <a:pt x="31226" y="524000"/>
                  <a:pt x="34930" y="552575"/>
                </a:cubicBezTo>
                <a:cubicBezTo>
                  <a:pt x="38634" y="581150"/>
                  <a:pt x="56097" y="617663"/>
                  <a:pt x="60330" y="625600"/>
                </a:cubicBezTo>
                <a:cubicBezTo>
                  <a:pt x="64563" y="633537"/>
                  <a:pt x="51334" y="624542"/>
                  <a:pt x="60330" y="600200"/>
                </a:cubicBezTo>
                <a:cubicBezTo>
                  <a:pt x="69326" y="575858"/>
                  <a:pt x="112718" y="484842"/>
                  <a:pt x="114305" y="479550"/>
                </a:cubicBezTo>
                <a:cubicBezTo>
                  <a:pt x="115892" y="474258"/>
                  <a:pt x="80438" y="562629"/>
                  <a:pt x="69855" y="568450"/>
                </a:cubicBezTo>
                <a:cubicBezTo>
                  <a:pt x="59272" y="574271"/>
                  <a:pt x="55568" y="571096"/>
                  <a:pt x="50805" y="514475"/>
                </a:cubicBezTo>
                <a:cubicBezTo>
                  <a:pt x="46043" y="457854"/>
                  <a:pt x="43397" y="262592"/>
                  <a:pt x="41280" y="228725"/>
                </a:cubicBezTo>
                <a:cubicBezTo>
                  <a:pt x="39163" y="194858"/>
                  <a:pt x="40751" y="347787"/>
                  <a:pt x="38105" y="311275"/>
                </a:cubicBezTo>
                <a:cubicBezTo>
                  <a:pt x="35459" y="274763"/>
                  <a:pt x="-524" y="5946"/>
                  <a:pt x="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6EFF3E3-A35C-E72F-725F-890970B956CD}"/>
              </a:ext>
            </a:extLst>
          </p:cNvPr>
          <p:cNvSpPr/>
          <p:nvPr/>
        </p:nvSpPr>
        <p:spPr>
          <a:xfrm>
            <a:off x="5074006" y="3717913"/>
            <a:ext cx="79126" cy="389968"/>
          </a:xfrm>
          <a:custGeom>
            <a:avLst/>
            <a:gdLst>
              <a:gd name="connsiteX0" fmla="*/ 79019 w 79126"/>
              <a:gd name="connsiteY0" fmla="*/ 12 h 389968"/>
              <a:gd name="connsiteX1" fmla="*/ 21869 w 79126"/>
              <a:gd name="connsiteY1" fmla="*/ 200037 h 389968"/>
              <a:gd name="connsiteX2" fmla="*/ 2819 w 79126"/>
              <a:gd name="connsiteY2" fmla="*/ 387362 h 389968"/>
              <a:gd name="connsiteX3" fmla="*/ 2819 w 79126"/>
              <a:gd name="connsiteY3" fmla="*/ 301637 h 389968"/>
              <a:gd name="connsiteX4" fmla="*/ 5994 w 79126"/>
              <a:gd name="connsiteY4" fmla="*/ 190512 h 389968"/>
              <a:gd name="connsiteX5" fmla="*/ 79019 w 79126"/>
              <a:gd name="connsiteY5" fmla="*/ 12 h 38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6" h="389968">
                <a:moveTo>
                  <a:pt x="79019" y="12"/>
                </a:moveTo>
                <a:cubicBezTo>
                  <a:pt x="81665" y="1600"/>
                  <a:pt x="34569" y="135479"/>
                  <a:pt x="21869" y="200037"/>
                </a:cubicBezTo>
                <a:cubicBezTo>
                  <a:pt x="9169" y="264595"/>
                  <a:pt x="5994" y="370429"/>
                  <a:pt x="2819" y="387362"/>
                </a:cubicBezTo>
                <a:cubicBezTo>
                  <a:pt x="-356" y="404295"/>
                  <a:pt x="2290" y="334445"/>
                  <a:pt x="2819" y="301637"/>
                </a:cubicBezTo>
                <a:cubicBezTo>
                  <a:pt x="3348" y="268829"/>
                  <a:pt x="-5648" y="237079"/>
                  <a:pt x="5994" y="190512"/>
                </a:cubicBezTo>
                <a:cubicBezTo>
                  <a:pt x="17636" y="143945"/>
                  <a:pt x="76373" y="-1576"/>
                  <a:pt x="790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D113485-B190-9528-3D38-F8B40DE50F4F}"/>
              </a:ext>
            </a:extLst>
          </p:cNvPr>
          <p:cNvSpPr/>
          <p:nvPr/>
        </p:nvSpPr>
        <p:spPr>
          <a:xfrm>
            <a:off x="5883127" y="3485803"/>
            <a:ext cx="456576" cy="203554"/>
          </a:xfrm>
          <a:custGeom>
            <a:avLst/>
            <a:gdLst>
              <a:gd name="connsiteX0" fmla="*/ 148 w 456576"/>
              <a:gd name="connsiteY0" fmla="*/ 70197 h 203554"/>
              <a:gd name="connsiteX1" fmla="*/ 285898 w 456576"/>
              <a:gd name="connsiteY1" fmla="*/ 73372 h 203554"/>
              <a:gd name="connsiteX2" fmla="*/ 231923 w 456576"/>
              <a:gd name="connsiteY2" fmla="*/ 98772 h 203554"/>
              <a:gd name="connsiteX3" fmla="*/ 454173 w 456576"/>
              <a:gd name="connsiteY3" fmla="*/ 347 h 203554"/>
              <a:gd name="connsiteX4" fmla="*/ 355748 w 456576"/>
              <a:gd name="connsiteY4" fmla="*/ 63847 h 203554"/>
              <a:gd name="connsiteX5" fmla="*/ 133498 w 456576"/>
              <a:gd name="connsiteY5" fmla="*/ 203547 h 203554"/>
              <a:gd name="connsiteX6" fmla="*/ 308123 w 456576"/>
              <a:gd name="connsiteY6" fmla="*/ 70197 h 203554"/>
              <a:gd name="connsiteX7" fmla="*/ 104923 w 456576"/>
              <a:gd name="connsiteY7" fmla="*/ 25747 h 203554"/>
              <a:gd name="connsiteX8" fmla="*/ 244623 w 456576"/>
              <a:gd name="connsiteY8" fmla="*/ 73372 h 203554"/>
              <a:gd name="connsiteX9" fmla="*/ 148 w 456576"/>
              <a:gd name="connsiteY9" fmla="*/ 70197 h 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76" h="203554">
                <a:moveTo>
                  <a:pt x="148" y="70197"/>
                </a:moveTo>
                <a:cubicBezTo>
                  <a:pt x="7027" y="70197"/>
                  <a:pt x="247269" y="68610"/>
                  <a:pt x="285898" y="73372"/>
                </a:cubicBezTo>
                <a:cubicBezTo>
                  <a:pt x="324527" y="78134"/>
                  <a:pt x="231923" y="98772"/>
                  <a:pt x="231923" y="98772"/>
                </a:cubicBezTo>
                <a:cubicBezTo>
                  <a:pt x="259969" y="86601"/>
                  <a:pt x="433536" y="6168"/>
                  <a:pt x="454173" y="347"/>
                </a:cubicBezTo>
                <a:cubicBezTo>
                  <a:pt x="474810" y="-5474"/>
                  <a:pt x="355748" y="63847"/>
                  <a:pt x="355748" y="63847"/>
                </a:cubicBezTo>
                <a:cubicBezTo>
                  <a:pt x="302302" y="97714"/>
                  <a:pt x="141435" y="202489"/>
                  <a:pt x="133498" y="203547"/>
                </a:cubicBezTo>
                <a:cubicBezTo>
                  <a:pt x="125561" y="204605"/>
                  <a:pt x="312885" y="99830"/>
                  <a:pt x="308123" y="70197"/>
                </a:cubicBezTo>
                <a:cubicBezTo>
                  <a:pt x="303361" y="40564"/>
                  <a:pt x="115506" y="25218"/>
                  <a:pt x="104923" y="25747"/>
                </a:cubicBezTo>
                <a:cubicBezTo>
                  <a:pt x="94340" y="26276"/>
                  <a:pt x="261556" y="64905"/>
                  <a:pt x="244623" y="73372"/>
                </a:cubicBezTo>
                <a:cubicBezTo>
                  <a:pt x="227690" y="81839"/>
                  <a:pt x="-6731" y="70197"/>
                  <a:pt x="148" y="7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0F01A66-6DAF-337A-C03F-8A54B82FE7EA}"/>
              </a:ext>
            </a:extLst>
          </p:cNvPr>
          <p:cNvSpPr/>
          <p:nvPr/>
        </p:nvSpPr>
        <p:spPr>
          <a:xfrm>
            <a:off x="5673722" y="3457515"/>
            <a:ext cx="186490" cy="413174"/>
          </a:xfrm>
          <a:custGeom>
            <a:avLst/>
            <a:gdLst>
              <a:gd name="connsiteX0" fmla="*/ 3 w 186490"/>
              <a:gd name="connsiteY0" fmla="*/ 60 h 413174"/>
              <a:gd name="connsiteX1" fmla="*/ 79378 w 186490"/>
              <a:gd name="connsiteY1" fmla="*/ 158810 h 413174"/>
              <a:gd name="connsiteX2" fmla="*/ 69853 w 186490"/>
              <a:gd name="connsiteY2" fmla="*/ 241360 h 413174"/>
              <a:gd name="connsiteX3" fmla="*/ 114303 w 186490"/>
              <a:gd name="connsiteY3" fmla="*/ 203260 h 413174"/>
              <a:gd name="connsiteX4" fmla="*/ 63503 w 186490"/>
              <a:gd name="connsiteY4" fmla="*/ 409635 h 413174"/>
              <a:gd name="connsiteX5" fmla="*/ 104778 w 186490"/>
              <a:gd name="connsiteY5" fmla="*/ 327085 h 413174"/>
              <a:gd name="connsiteX6" fmla="*/ 165103 w 186490"/>
              <a:gd name="connsiteY6" fmla="*/ 241360 h 413174"/>
              <a:gd name="connsiteX7" fmla="*/ 184153 w 186490"/>
              <a:gd name="connsiteY7" fmla="*/ 171510 h 413174"/>
              <a:gd name="connsiteX8" fmla="*/ 117478 w 186490"/>
              <a:gd name="connsiteY8" fmla="*/ 336610 h 413174"/>
              <a:gd name="connsiteX9" fmla="*/ 95253 w 186490"/>
              <a:gd name="connsiteY9" fmla="*/ 231835 h 413174"/>
              <a:gd name="connsiteX10" fmla="*/ 76203 w 186490"/>
              <a:gd name="connsiteY10" fmla="*/ 177860 h 413174"/>
              <a:gd name="connsiteX11" fmla="*/ 3 w 186490"/>
              <a:gd name="connsiteY11" fmla="*/ 60 h 4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90" h="413174">
                <a:moveTo>
                  <a:pt x="3" y="60"/>
                </a:moveTo>
                <a:cubicBezTo>
                  <a:pt x="532" y="-3115"/>
                  <a:pt x="67736" y="118593"/>
                  <a:pt x="79378" y="158810"/>
                </a:cubicBezTo>
                <a:cubicBezTo>
                  <a:pt x="91020" y="199027"/>
                  <a:pt x="64032" y="233952"/>
                  <a:pt x="69853" y="241360"/>
                </a:cubicBezTo>
                <a:cubicBezTo>
                  <a:pt x="75674" y="248768"/>
                  <a:pt x="115361" y="175214"/>
                  <a:pt x="114303" y="203260"/>
                </a:cubicBezTo>
                <a:cubicBezTo>
                  <a:pt x="113245" y="231306"/>
                  <a:pt x="65090" y="388998"/>
                  <a:pt x="63503" y="409635"/>
                </a:cubicBezTo>
                <a:cubicBezTo>
                  <a:pt x="61916" y="430272"/>
                  <a:pt x="87845" y="355131"/>
                  <a:pt x="104778" y="327085"/>
                </a:cubicBezTo>
                <a:cubicBezTo>
                  <a:pt x="121711" y="299039"/>
                  <a:pt x="151874" y="267289"/>
                  <a:pt x="165103" y="241360"/>
                </a:cubicBezTo>
                <a:cubicBezTo>
                  <a:pt x="178332" y="215431"/>
                  <a:pt x="192090" y="155635"/>
                  <a:pt x="184153" y="171510"/>
                </a:cubicBezTo>
                <a:cubicBezTo>
                  <a:pt x="176216" y="187385"/>
                  <a:pt x="132295" y="326556"/>
                  <a:pt x="117478" y="336610"/>
                </a:cubicBezTo>
                <a:cubicBezTo>
                  <a:pt x="102661" y="346664"/>
                  <a:pt x="102132" y="258293"/>
                  <a:pt x="95253" y="231835"/>
                </a:cubicBezTo>
                <a:cubicBezTo>
                  <a:pt x="88374" y="205377"/>
                  <a:pt x="88374" y="210139"/>
                  <a:pt x="76203" y="177860"/>
                </a:cubicBezTo>
                <a:cubicBezTo>
                  <a:pt x="64032" y="145581"/>
                  <a:pt x="-526" y="3235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C8B2B78C-2E01-6451-F8D1-8593C616B96C}"/>
              </a:ext>
            </a:extLst>
          </p:cNvPr>
          <p:cNvSpPr/>
          <p:nvPr/>
        </p:nvSpPr>
        <p:spPr>
          <a:xfrm>
            <a:off x="5767555" y="3517846"/>
            <a:ext cx="585727" cy="402670"/>
          </a:xfrm>
          <a:custGeom>
            <a:avLst/>
            <a:gdLst>
              <a:gd name="connsiteX0" fmla="*/ 4595 w 585727"/>
              <a:gd name="connsiteY0" fmla="*/ 396929 h 402670"/>
              <a:gd name="connsiteX1" fmla="*/ 306220 w 585727"/>
              <a:gd name="connsiteY1" fmla="*/ 146104 h 402670"/>
              <a:gd name="connsiteX2" fmla="*/ 176045 w 585727"/>
              <a:gd name="connsiteY2" fmla="*/ 247704 h 402670"/>
              <a:gd name="connsiteX3" fmla="*/ 490370 w 585727"/>
              <a:gd name="connsiteY3" fmla="*/ 73079 h 402670"/>
              <a:gd name="connsiteX4" fmla="*/ 585620 w 585727"/>
              <a:gd name="connsiteY4" fmla="*/ 54 h 402670"/>
              <a:gd name="connsiteX5" fmla="*/ 477670 w 585727"/>
              <a:gd name="connsiteY5" fmla="*/ 82604 h 402670"/>
              <a:gd name="connsiteX6" fmla="*/ 210970 w 585727"/>
              <a:gd name="connsiteY6" fmla="*/ 288979 h 402670"/>
              <a:gd name="connsiteX7" fmla="*/ 433220 w 585727"/>
              <a:gd name="connsiteY7" fmla="*/ 95304 h 402670"/>
              <a:gd name="connsiteX8" fmla="*/ 147470 w 585727"/>
              <a:gd name="connsiteY8" fmla="*/ 301679 h 402670"/>
              <a:gd name="connsiteX9" fmla="*/ 4595 w 585727"/>
              <a:gd name="connsiteY9" fmla="*/ 396929 h 40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727" h="402670">
                <a:moveTo>
                  <a:pt x="4595" y="396929"/>
                </a:moveTo>
                <a:cubicBezTo>
                  <a:pt x="31053" y="371000"/>
                  <a:pt x="277645" y="170975"/>
                  <a:pt x="306220" y="146104"/>
                </a:cubicBezTo>
                <a:cubicBezTo>
                  <a:pt x="334795" y="121233"/>
                  <a:pt x="145353" y="259875"/>
                  <a:pt x="176045" y="247704"/>
                </a:cubicBezTo>
                <a:cubicBezTo>
                  <a:pt x="206737" y="235533"/>
                  <a:pt x="422108" y="114354"/>
                  <a:pt x="490370" y="73079"/>
                </a:cubicBezTo>
                <a:cubicBezTo>
                  <a:pt x="558633" y="31804"/>
                  <a:pt x="587737" y="-1534"/>
                  <a:pt x="585620" y="54"/>
                </a:cubicBezTo>
                <a:cubicBezTo>
                  <a:pt x="583503" y="1642"/>
                  <a:pt x="477670" y="82604"/>
                  <a:pt x="477670" y="82604"/>
                </a:cubicBezTo>
                <a:cubicBezTo>
                  <a:pt x="415228" y="130758"/>
                  <a:pt x="218378" y="286862"/>
                  <a:pt x="210970" y="288979"/>
                </a:cubicBezTo>
                <a:cubicBezTo>
                  <a:pt x="203562" y="291096"/>
                  <a:pt x="443803" y="93187"/>
                  <a:pt x="433220" y="95304"/>
                </a:cubicBezTo>
                <a:cubicBezTo>
                  <a:pt x="422637" y="97421"/>
                  <a:pt x="223670" y="247704"/>
                  <a:pt x="147470" y="301679"/>
                </a:cubicBezTo>
                <a:cubicBezTo>
                  <a:pt x="71270" y="355654"/>
                  <a:pt x="-21863" y="422858"/>
                  <a:pt x="4595" y="39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13F47EE2-6731-240A-567F-6BECD8ABE2B0}"/>
              </a:ext>
            </a:extLst>
          </p:cNvPr>
          <p:cNvSpPr/>
          <p:nvPr/>
        </p:nvSpPr>
        <p:spPr>
          <a:xfrm>
            <a:off x="5788008" y="3505188"/>
            <a:ext cx="111344" cy="103753"/>
          </a:xfrm>
          <a:custGeom>
            <a:avLst/>
            <a:gdLst>
              <a:gd name="connsiteX0" fmla="*/ 17 w 111344"/>
              <a:gd name="connsiteY0" fmla="*/ 12 h 103753"/>
              <a:gd name="connsiteX1" fmla="*/ 53992 w 111344"/>
              <a:gd name="connsiteY1" fmla="*/ 69862 h 103753"/>
              <a:gd name="connsiteX2" fmla="*/ 41292 w 111344"/>
              <a:gd name="connsiteY2" fmla="*/ 101612 h 103753"/>
              <a:gd name="connsiteX3" fmla="*/ 111142 w 111344"/>
              <a:gd name="connsiteY3" fmla="*/ 12712 h 103753"/>
              <a:gd name="connsiteX4" fmla="*/ 60342 w 111344"/>
              <a:gd name="connsiteY4" fmla="*/ 63512 h 103753"/>
              <a:gd name="connsiteX5" fmla="*/ 17 w 111344"/>
              <a:gd name="connsiteY5" fmla="*/ 12 h 10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44" h="103753">
                <a:moveTo>
                  <a:pt x="17" y="12"/>
                </a:moveTo>
                <a:cubicBezTo>
                  <a:pt x="-1041" y="1070"/>
                  <a:pt x="47113" y="52929"/>
                  <a:pt x="53992" y="69862"/>
                </a:cubicBezTo>
                <a:cubicBezTo>
                  <a:pt x="60871" y="86795"/>
                  <a:pt x="31767" y="111137"/>
                  <a:pt x="41292" y="101612"/>
                </a:cubicBezTo>
                <a:cubicBezTo>
                  <a:pt x="50817" y="92087"/>
                  <a:pt x="107967" y="19062"/>
                  <a:pt x="111142" y="12712"/>
                </a:cubicBezTo>
                <a:cubicBezTo>
                  <a:pt x="114317" y="6362"/>
                  <a:pt x="79392" y="62454"/>
                  <a:pt x="60342" y="63512"/>
                </a:cubicBezTo>
                <a:cubicBezTo>
                  <a:pt x="41292" y="64570"/>
                  <a:pt x="1075" y="-1046"/>
                  <a:pt x="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6607554-68E4-972A-344E-04D979747B29}"/>
              </a:ext>
            </a:extLst>
          </p:cNvPr>
          <p:cNvSpPr/>
          <p:nvPr/>
        </p:nvSpPr>
        <p:spPr>
          <a:xfrm>
            <a:off x="4463141" y="2972572"/>
            <a:ext cx="145664" cy="354156"/>
          </a:xfrm>
          <a:custGeom>
            <a:avLst/>
            <a:gdLst>
              <a:gd name="connsiteX0" fmla="*/ 909 w 145664"/>
              <a:gd name="connsiteY0" fmla="*/ 2403 h 354156"/>
              <a:gd name="connsiteX1" fmla="*/ 143784 w 145664"/>
              <a:gd name="connsiteY1" fmla="*/ 351653 h 354156"/>
              <a:gd name="connsiteX2" fmla="*/ 80284 w 145664"/>
              <a:gd name="connsiteY2" fmla="*/ 154803 h 354156"/>
              <a:gd name="connsiteX3" fmla="*/ 45359 w 145664"/>
              <a:gd name="connsiteY3" fmla="*/ 69078 h 354156"/>
              <a:gd name="connsiteX4" fmla="*/ 80284 w 145664"/>
              <a:gd name="connsiteY4" fmla="*/ 189728 h 354156"/>
              <a:gd name="connsiteX5" fmla="*/ 909 w 145664"/>
              <a:gd name="connsiteY5" fmla="*/ 2403 h 3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64" h="354156">
                <a:moveTo>
                  <a:pt x="909" y="2403"/>
                </a:moveTo>
                <a:cubicBezTo>
                  <a:pt x="11492" y="29390"/>
                  <a:pt x="130555" y="326253"/>
                  <a:pt x="143784" y="351653"/>
                </a:cubicBezTo>
                <a:cubicBezTo>
                  <a:pt x="157013" y="377053"/>
                  <a:pt x="96688" y="201899"/>
                  <a:pt x="80284" y="154803"/>
                </a:cubicBezTo>
                <a:cubicBezTo>
                  <a:pt x="63880" y="107707"/>
                  <a:pt x="45359" y="63257"/>
                  <a:pt x="45359" y="69078"/>
                </a:cubicBezTo>
                <a:cubicBezTo>
                  <a:pt x="45359" y="74899"/>
                  <a:pt x="85047" y="195020"/>
                  <a:pt x="80284" y="189728"/>
                </a:cubicBezTo>
                <a:cubicBezTo>
                  <a:pt x="75522" y="184436"/>
                  <a:pt x="-9674" y="-24584"/>
                  <a:pt x="909" y="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AF4F0A4-9700-324E-0E79-06FBAFB8E719}"/>
              </a:ext>
            </a:extLst>
          </p:cNvPr>
          <p:cNvSpPr/>
          <p:nvPr/>
        </p:nvSpPr>
        <p:spPr>
          <a:xfrm>
            <a:off x="4344819" y="2859612"/>
            <a:ext cx="453123" cy="229537"/>
          </a:xfrm>
          <a:custGeom>
            <a:avLst/>
            <a:gdLst>
              <a:gd name="connsiteX0" fmla="*/ 1756 w 453123"/>
              <a:gd name="connsiteY0" fmla="*/ 1063 h 229537"/>
              <a:gd name="connsiteX1" fmla="*/ 281156 w 453123"/>
              <a:gd name="connsiteY1" fmla="*/ 166163 h 229537"/>
              <a:gd name="connsiteX2" fmla="*/ 281156 w 453123"/>
              <a:gd name="connsiteY2" fmla="*/ 150288 h 229537"/>
              <a:gd name="connsiteX3" fmla="*/ 443081 w 453123"/>
              <a:gd name="connsiteY3" fmla="*/ 226488 h 229537"/>
              <a:gd name="connsiteX4" fmla="*/ 414506 w 453123"/>
              <a:gd name="connsiteY4" fmla="*/ 213788 h 229537"/>
              <a:gd name="connsiteX5" fmla="*/ 239881 w 453123"/>
              <a:gd name="connsiteY5" fmla="*/ 207438 h 229537"/>
              <a:gd name="connsiteX6" fmla="*/ 395456 w 453123"/>
              <a:gd name="connsiteY6" fmla="*/ 204263 h 229537"/>
              <a:gd name="connsiteX7" fmla="*/ 271631 w 453123"/>
              <a:gd name="connsiteY7" fmla="*/ 153463 h 229537"/>
              <a:gd name="connsiteX8" fmla="*/ 166856 w 453123"/>
              <a:gd name="connsiteY8" fmla="*/ 96313 h 229537"/>
              <a:gd name="connsiteX9" fmla="*/ 1756 w 453123"/>
              <a:gd name="connsiteY9" fmla="*/ 1063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123" h="229537">
                <a:moveTo>
                  <a:pt x="1756" y="1063"/>
                </a:moveTo>
                <a:cubicBezTo>
                  <a:pt x="20806" y="12705"/>
                  <a:pt x="281156" y="166163"/>
                  <a:pt x="281156" y="166163"/>
                </a:cubicBezTo>
                <a:cubicBezTo>
                  <a:pt x="327723" y="191034"/>
                  <a:pt x="254169" y="140234"/>
                  <a:pt x="281156" y="150288"/>
                </a:cubicBezTo>
                <a:cubicBezTo>
                  <a:pt x="308144" y="160342"/>
                  <a:pt x="420856" y="215905"/>
                  <a:pt x="443081" y="226488"/>
                </a:cubicBezTo>
                <a:cubicBezTo>
                  <a:pt x="465306" y="237071"/>
                  <a:pt x="448373" y="216963"/>
                  <a:pt x="414506" y="213788"/>
                </a:cubicBezTo>
                <a:cubicBezTo>
                  <a:pt x="380639" y="210613"/>
                  <a:pt x="243056" y="209025"/>
                  <a:pt x="239881" y="207438"/>
                </a:cubicBezTo>
                <a:cubicBezTo>
                  <a:pt x="236706" y="205851"/>
                  <a:pt x="390164" y="213259"/>
                  <a:pt x="395456" y="204263"/>
                </a:cubicBezTo>
                <a:cubicBezTo>
                  <a:pt x="400748" y="195267"/>
                  <a:pt x="309731" y="171455"/>
                  <a:pt x="271631" y="153463"/>
                </a:cubicBezTo>
                <a:cubicBezTo>
                  <a:pt x="233531" y="135471"/>
                  <a:pt x="209719" y="115892"/>
                  <a:pt x="166856" y="96313"/>
                </a:cubicBezTo>
                <a:cubicBezTo>
                  <a:pt x="123994" y="76734"/>
                  <a:pt x="-17294" y="-10579"/>
                  <a:pt x="1756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674375C1-D1BB-A67E-B5A4-1E071EB7CE4D}"/>
              </a:ext>
            </a:extLst>
          </p:cNvPr>
          <p:cNvSpPr/>
          <p:nvPr/>
        </p:nvSpPr>
        <p:spPr>
          <a:xfrm>
            <a:off x="3558307" y="930121"/>
            <a:ext cx="330696" cy="740868"/>
          </a:xfrm>
          <a:custGeom>
            <a:avLst/>
            <a:gdLst>
              <a:gd name="connsiteX0" fmla="*/ 324718 w 330696"/>
              <a:gd name="connsiteY0" fmla="*/ 31904 h 740868"/>
              <a:gd name="connsiteX1" fmla="*/ 23093 w 330696"/>
              <a:gd name="connsiteY1" fmla="*/ 682779 h 740868"/>
              <a:gd name="connsiteX2" fmla="*/ 35793 w 330696"/>
              <a:gd name="connsiteY2" fmla="*/ 631979 h 740868"/>
              <a:gd name="connsiteX3" fmla="*/ 156443 w 330696"/>
              <a:gd name="connsiteY3" fmla="*/ 154 h 740868"/>
              <a:gd name="connsiteX4" fmla="*/ 64368 w 330696"/>
              <a:gd name="connsiteY4" fmla="*/ 568479 h 740868"/>
              <a:gd name="connsiteX5" fmla="*/ 210418 w 330696"/>
              <a:gd name="connsiteY5" fmla="*/ 257329 h 740868"/>
              <a:gd name="connsiteX6" fmla="*/ 324718 w 330696"/>
              <a:gd name="connsiteY6" fmla="*/ 31904 h 74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6" h="740868">
                <a:moveTo>
                  <a:pt x="324718" y="31904"/>
                </a:moveTo>
                <a:cubicBezTo>
                  <a:pt x="293497" y="102812"/>
                  <a:pt x="71247" y="582767"/>
                  <a:pt x="23093" y="682779"/>
                </a:cubicBezTo>
                <a:cubicBezTo>
                  <a:pt x="-25061" y="782791"/>
                  <a:pt x="13568" y="745750"/>
                  <a:pt x="35793" y="631979"/>
                </a:cubicBezTo>
                <a:cubicBezTo>
                  <a:pt x="58018" y="518208"/>
                  <a:pt x="151680" y="10737"/>
                  <a:pt x="156443" y="154"/>
                </a:cubicBezTo>
                <a:cubicBezTo>
                  <a:pt x="161205" y="-10429"/>
                  <a:pt x="55372" y="525617"/>
                  <a:pt x="64368" y="568479"/>
                </a:cubicBezTo>
                <a:cubicBezTo>
                  <a:pt x="73364" y="611342"/>
                  <a:pt x="163851" y="340937"/>
                  <a:pt x="210418" y="257329"/>
                </a:cubicBezTo>
                <a:cubicBezTo>
                  <a:pt x="256985" y="173721"/>
                  <a:pt x="355939" y="-39004"/>
                  <a:pt x="324718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BDEB2D4-DD6A-1E38-9B7B-4DB6C1515346}"/>
              </a:ext>
            </a:extLst>
          </p:cNvPr>
          <p:cNvSpPr/>
          <p:nvPr/>
        </p:nvSpPr>
        <p:spPr>
          <a:xfrm>
            <a:off x="3287325" y="1797306"/>
            <a:ext cx="294121" cy="1062433"/>
          </a:xfrm>
          <a:custGeom>
            <a:avLst/>
            <a:gdLst>
              <a:gd name="connsiteX0" fmla="*/ 294075 w 294121"/>
              <a:gd name="connsiteY0" fmla="*/ 171194 h 1062433"/>
              <a:gd name="connsiteX1" fmla="*/ 167075 w 294121"/>
              <a:gd name="connsiteY1" fmla="*/ 155319 h 1062433"/>
              <a:gd name="connsiteX2" fmla="*/ 27375 w 294121"/>
              <a:gd name="connsiteY2" fmla="*/ 412494 h 1062433"/>
              <a:gd name="connsiteX3" fmla="*/ 46425 w 294121"/>
              <a:gd name="connsiteY3" fmla="*/ 352169 h 1062433"/>
              <a:gd name="connsiteX4" fmla="*/ 135325 w 294121"/>
              <a:gd name="connsiteY4" fmla="*/ 212469 h 1062433"/>
              <a:gd name="connsiteX5" fmla="*/ 78175 w 294121"/>
              <a:gd name="connsiteY5" fmla="*/ 383919 h 1062433"/>
              <a:gd name="connsiteX6" fmla="*/ 49600 w 294121"/>
              <a:gd name="connsiteY6" fmla="*/ 691894 h 1062433"/>
              <a:gd name="connsiteX7" fmla="*/ 113100 w 294121"/>
              <a:gd name="connsiteY7" fmla="*/ 1031619 h 1062433"/>
              <a:gd name="connsiteX8" fmla="*/ 106750 w 294121"/>
              <a:gd name="connsiteY8" fmla="*/ 999869 h 1062433"/>
              <a:gd name="connsiteX9" fmla="*/ 8325 w 294121"/>
              <a:gd name="connsiteY9" fmla="*/ 618869 h 1062433"/>
              <a:gd name="connsiteX10" fmla="*/ 8325 w 294121"/>
              <a:gd name="connsiteY10" fmla="*/ 707769 h 1062433"/>
              <a:gd name="connsiteX11" fmla="*/ 33725 w 294121"/>
              <a:gd name="connsiteY11" fmla="*/ 545844 h 1062433"/>
              <a:gd name="connsiteX12" fmla="*/ 141675 w 294121"/>
              <a:gd name="connsiteY12" fmla="*/ 174369 h 1062433"/>
              <a:gd name="connsiteX13" fmla="*/ 106750 w 294121"/>
              <a:gd name="connsiteY13" fmla="*/ 269619 h 1062433"/>
              <a:gd name="connsiteX14" fmla="*/ 230575 w 294121"/>
              <a:gd name="connsiteY14" fmla="*/ 2919 h 1062433"/>
              <a:gd name="connsiteX15" fmla="*/ 182950 w 294121"/>
              <a:gd name="connsiteY15" fmla="*/ 129919 h 1062433"/>
              <a:gd name="connsiteX16" fmla="*/ 294075 w 294121"/>
              <a:gd name="connsiteY16" fmla="*/ 171194 h 10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21" h="1062433">
                <a:moveTo>
                  <a:pt x="294075" y="171194"/>
                </a:moveTo>
                <a:cubicBezTo>
                  <a:pt x="291429" y="175427"/>
                  <a:pt x="211525" y="115102"/>
                  <a:pt x="167075" y="155319"/>
                </a:cubicBezTo>
                <a:cubicBezTo>
                  <a:pt x="122625" y="195536"/>
                  <a:pt x="47483" y="379686"/>
                  <a:pt x="27375" y="412494"/>
                </a:cubicBezTo>
                <a:cubicBezTo>
                  <a:pt x="7267" y="445302"/>
                  <a:pt x="28433" y="385506"/>
                  <a:pt x="46425" y="352169"/>
                </a:cubicBezTo>
                <a:cubicBezTo>
                  <a:pt x="64417" y="318832"/>
                  <a:pt x="130033" y="207177"/>
                  <a:pt x="135325" y="212469"/>
                </a:cubicBezTo>
                <a:cubicBezTo>
                  <a:pt x="140617" y="217761"/>
                  <a:pt x="92462" y="304015"/>
                  <a:pt x="78175" y="383919"/>
                </a:cubicBezTo>
                <a:cubicBezTo>
                  <a:pt x="63888" y="463823"/>
                  <a:pt x="43779" y="583944"/>
                  <a:pt x="49600" y="691894"/>
                </a:cubicBezTo>
                <a:cubicBezTo>
                  <a:pt x="55421" y="799844"/>
                  <a:pt x="103575" y="980290"/>
                  <a:pt x="113100" y="1031619"/>
                </a:cubicBezTo>
                <a:cubicBezTo>
                  <a:pt x="122625" y="1082948"/>
                  <a:pt x="124212" y="1068661"/>
                  <a:pt x="106750" y="999869"/>
                </a:cubicBezTo>
                <a:cubicBezTo>
                  <a:pt x="89288" y="931077"/>
                  <a:pt x="24729" y="667552"/>
                  <a:pt x="8325" y="618869"/>
                </a:cubicBezTo>
                <a:cubicBezTo>
                  <a:pt x="-8079" y="570186"/>
                  <a:pt x="4092" y="719940"/>
                  <a:pt x="8325" y="707769"/>
                </a:cubicBezTo>
                <a:cubicBezTo>
                  <a:pt x="12558" y="695598"/>
                  <a:pt x="11500" y="634744"/>
                  <a:pt x="33725" y="545844"/>
                </a:cubicBezTo>
                <a:cubicBezTo>
                  <a:pt x="55950" y="456944"/>
                  <a:pt x="129504" y="220407"/>
                  <a:pt x="141675" y="174369"/>
                </a:cubicBezTo>
                <a:cubicBezTo>
                  <a:pt x="153846" y="128331"/>
                  <a:pt x="91933" y="298194"/>
                  <a:pt x="106750" y="269619"/>
                </a:cubicBezTo>
                <a:cubicBezTo>
                  <a:pt x="121567" y="241044"/>
                  <a:pt x="217875" y="26202"/>
                  <a:pt x="230575" y="2919"/>
                </a:cubicBezTo>
                <a:cubicBezTo>
                  <a:pt x="243275" y="-20364"/>
                  <a:pt x="179246" y="102402"/>
                  <a:pt x="182950" y="129919"/>
                </a:cubicBezTo>
                <a:cubicBezTo>
                  <a:pt x="186654" y="157436"/>
                  <a:pt x="296721" y="166961"/>
                  <a:pt x="294075" y="17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0F1BAEFB-71EC-5ED4-B679-8B7028B875CC}"/>
              </a:ext>
            </a:extLst>
          </p:cNvPr>
          <p:cNvSpPr/>
          <p:nvPr/>
        </p:nvSpPr>
        <p:spPr>
          <a:xfrm>
            <a:off x="3368584" y="2257386"/>
            <a:ext cx="271072" cy="1427552"/>
          </a:xfrm>
          <a:custGeom>
            <a:avLst/>
            <a:gdLst>
              <a:gd name="connsiteX0" fmla="*/ 91 w 271072"/>
              <a:gd name="connsiteY0" fmla="*/ 57189 h 1427552"/>
              <a:gd name="connsiteX1" fmla="*/ 193766 w 271072"/>
              <a:gd name="connsiteY1" fmla="*/ 628689 h 1427552"/>
              <a:gd name="connsiteX2" fmla="*/ 35016 w 271072"/>
              <a:gd name="connsiteY2" fmla="*/ 1371639 h 1427552"/>
              <a:gd name="connsiteX3" fmla="*/ 50891 w 271072"/>
              <a:gd name="connsiteY3" fmla="*/ 1289089 h 1427552"/>
              <a:gd name="connsiteX4" fmla="*/ 244566 w 271072"/>
              <a:gd name="connsiteY4" fmla="*/ 609639 h 1427552"/>
              <a:gd name="connsiteX5" fmla="*/ 200116 w 271072"/>
              <a:gd name="connsiteY5" fmla="*/ 755689 h 1427552"/>
              <a:gd name="connsiteX6" fmla="*/ 266791 w 271072"/>
              <a:gd name="connsiteY6" fmla="*/ 549314 h 1427552"/>
              <a:gd name="connsiteX7" fmla="*/ 263616 w 271072"/>
              <a:gd name="connsiteY7" fmla="*/ 39 h 1427552"/>
              <a:gd name="connsiteX8" fmla="*/ 257266 w 271072"/>
              <a:gd name="connsiteY8" fmla="*/ 577889 h 1427552"/>
              <a:gd name="connsiteX9" fmla="*/ 241391 w 271072"/>
              <a:gd name="connsiteY9" fmla="*/ 530264 h 1427552"/>
              <a:gd name="connsiteX10" fmla="*/ 181066 w 271072"/>
              <a:gd name="connsiteY10" fmla="*/ 787439 h 1427552"/>
              <a:gd name="connsiteX11" fmla="*/ 168366 w 271072"/>
              <a:gd name="connsiteY11" fmla="*/ 469939 h 1427552"/>
              <a:gd name="connsiteX12" fmla="*/ 91 w 271072"/>
              <a:gd name="connsiteY12" fmla="*/ 57189 h 14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072" h="1427552">
                <a:moveTo>
                  <a:pt x="91" y="57189"/>
                </a:moveTo>
                <a:cubicBezTo>
                  <a:pt x="4324" y="83647"/>
                  <a:pt x="187945" y="409614"/>
                  <a:pt x="193766" y="628689"/>
                </a:cubicBezTo>
                <a:cubicBezTo>
                  <a:pt x="199587" y="847764"/>
                  <a:pt x="58829" y="1261572"/>
                  <a:pt x="35016" y="1371639"/>
                </a:cubicBezTo>
                <a:cubicBezTo>
                  <a:pt x="11204" y="1481706"/>
                  <a:pt x="15966" y="1416089"/>
                  <a:pt x="50891" y="1289089"/>
                </a:cubicBezTo>
                <a:cubicBezTo>
                  <a:pt x="85816" y="1162089"/>
                  <a:pt x="219695" y="698539"/>
                  <a:pt x="244566" y="609639"/>
                </a:cubicBezTo>
                <a:cubicBezTo>
                  <a:pt x="269437" y="520739"/>
                  <a:pt x="196412" y="765743"/>
                  <a:pt x="200116" y="755689"/>
                </a:cubicBezTo>
                <a:cubicBezTo>
                  <a:pt x="203820" y="745635"/>
                  <a:pt x="256208" y="675256"/>
                  <a:pt x="266791" y="549314"/>
                </a:cubicBezTo>
                <a:cubicBezTo>
                  <a:pt x="277374" y="423372"/>
                  <a:pt x="265203" y="-4723"/>
                  <a:pt x="263616" y="39"/>
                </a:cubicBezTo>
                <a:cubicBezTo>
                  <a:pt x="262029" y="4801"/>
                  <a:pt x="260970" y="489518"/>
                  <a:pt x="257266" y="577889"/>
                </a:cubicBezTo>
                <a:cubicBezTo>
                  <a:pt x="253562" y="666260"/>
                  <a:pt x="254091" y="495339"/>
                  <a:pt x="241391" y="530264"/>
                </a:cubicBezTo>
                <a:cubicBezTo>
                  <a:pt x="228691" y="565189"/>
                  <a:pt x="193237" y="797493"/>
                  <a:pt x="181066" y="787439"/>
                </a:cubicBezTo>
                <a:cubicBezTo>
                  <a:pt x="168895" y="777385"/>
                  <a:pt x="196941" y="589530"/>
                  <a:pt x="168366" y="469939"/>
                </a:cubicBezTo>
                <a:cubicBezTo>
                  <a:pt x="139791" y="350348"/>
                  <a:pt x="-4142" y="30731"/>
                  <a:pt x="91" y="57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2FF25C3-572E-77A5-2822-A2E5BFF89221}"/>
              </a:ext>
            </a:extLst>
          </p:cNvPr>
          <p:cNvSpPr/>
          <p:nvPr/>
        </p:nvSpPr>
        <p:spPr>
          <a:xfrm>
            <a:off x="2705093" y="2822013"/>
            <a:ext cx="625671" cy="1110248"/>
          </a:xfrm>
          <a:custGeom>
            <a:avLst/>
            <a:gdLst>
              <a:gd name="connsiteX0" fmla="*/ 625482 w 625671"/>
              <a:gd name="connsiteY0" fmla="*/ 562 h 1110248"/>
              <a:gd name="connsiteX1" fmla="*/ 238132 w 625671"/>
              <a:gd name="connsiteY1" fmla="*/ 638737 h 1110248"/>
              <a:gd name="connsiteX2" fmla="*/ 28582 w 625671"/>
              <a:gd name="connsiteY2" fmla="*/ 1073712 h 1110248"/>
              <a:gd name="connsiteX3" fmla="*/ 57157 w 625671"/>
              <a:gd name="connsiteY3" fmla="*/ 997512 h 1110248"/>
              <a:gd name="connsiteX4" fmla="*/ 533407 w 625671"/>
              <a:gd name="connsiteY4" fmla="*/ 292662 h 1110248"/>
              <a:gd name="connsiteX5" fmla="*/ 155582 w 625671"/>
              <a:gd name="connsiteY5" fmla="*/ 829237 h 1110248"/>
              <a:gd name="connsiteX6" fmla="*/ 431807 w 625671"/>
              <a:gd name="connsiteY6" fmla="*/ 286312 h 1110248"/>
              <a:gd name="connsiteX7" fmla="*/ 292107 w 625671"/>
              <a:gd name="connsiteY7" fmla="*/ 521262 h 1110248"/>
              <a:gd name="connsiteX8" fmla="*/ 625482 w 625671"/>
              <a:gd name="connsiteY8" fmla="*/ 562 h 11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71" h="1110248">
                <a:moveTo>
                  <a:pt x="625482" y="562"/>
                </a:moveTo>
                <a:cubicBezTo>
                  <a:pt x="616486" y="20141"/>
                  <a:pt x="337615" y="459879"/>
                  <a:pt x="238132" y="638737"/>
                </a:cubicBezTo>
                <a:cubicBezTo>
                  <a:pt x="138649" y="817595"/>
                  <a:pt x="58744" y="1013916"/>
                  <a:pt x="28582" y="1073712"/>
                </a:cubicBezTo>
                <a:cubicBezTo>
                  <a:pt x="-1580" y="1133508"/>
                  <a:pt x="-26980" y="1127687"/>
                  <a:pt x="57157" y="997512"/>
                </a:cubicBezTo>
                <a:cubicBezTo>
                  <a:pt x="141294" y="867337"/>
                  <a:pt x="517003" y="320708"/>
                  <a:pt x="533407" y="292662"/>
                </a:cubicBezTo>
                <a:cubicBezTo>
                  <a:pt x="549811" y="264616"/>
                  <a:pt x="172515" y="830295"/>
                  <a:pt x="155582" y="829237"/>
                </a:cubicBezTo>
                <a:cubicBezTo>
                  <a:pt x="138649" y="828179"/>
                  <a:pt x="409053" y="337641"/>
                  <a:pt x="431807" y="286312"/>
                </a:cubicBezTo>
                <a:cubicBezTo>
                  <a:pt x="454561" y="234983"/>
                  <a:pt x="264590" y="563595"/>
                  <a:pt x="292107" y="521262"/>
                </a:cubicBezTo>
                <a:cubicBezTo>
                  <a:pt x="319624" y="478929"/>
                  <a:pt x="634478" y="-19017"/>
                  <a:pt x="625482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4FFEE84-E00E-10E5-AAE7-BD409D4BCC05}"/>
              </a:ext>
            </a:extLst>
          </p:cNvPr>
          <p:cNvSpPr/>
          <p:nvPr/>
        </p:nvSpPr>
        <p:spPr>
          <a:xfrm>
            <a:off x="2663762" y="3145798"/>
            <a:ext cx="686465" cy="1239121"/>
          </a:xfrm>
          <a:custGeom>
            <a:avLst/>
            <a:gdLst>
              <a:gd name="connsiteX0" fmla="*/ 685863 w 686465"/>
              <a:gd name="connsiteY0" fmla="*/ 627 h 1239121"/>
              <a:gd name="connsiteX1" fmla="*/ 339788 w 686465"/>
              <a:gd name="connsiteY1" fmla="*/ 521327 h 1239121"/>
              <a:gd name="connsiteX2" fmla="*/ 95313 w 686465"/>
              <a:gd name="connsiteY2" fmla="*/ 991227 h 1239121"/>
              <a:gd name="connsiteX3" fmla="*/ 25463 w 686465"/>
              <a:gd name="connsiteY3" fmla="*/ 1216652 h 1239121"/>
              <a:gd name="connsiteX4" fmla="*/ 31813 w 686465"/>
              <a:gd name="connsiteY4" fmla="*/ 1137277 h 1239121"/>
              <a:gd name="connsiteX5" fmla="*/ 393763 w 686465"/>
              <a:gd name="connsiteY5" fmla="*/ 387977 h 1239121"/>
              <a:gd name="connsiteX6" fmla="*/ 250888 w 686465"/>
              <a:gd name="connsiteY6" fmla="*/ 629277 h 1239121"/>
              <a:gd name="connsiteX7" fmla="*/ 685863 w 686465"/>
              <a:gd name="connsiteY7" fmla="*/ 627 h 123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5" h="1239121">
                <a:moveTo>
                  <a:pt x="685863" y="627"/>
                </a:moveTo>
                <a:cubicBezTo>
                  <a:pt x="700680" y="-17365"/>
                  <a:pt x="438213" y="356227"/>
                  <a:pt x="339788" y="521327"/>
                </a:cubicBezTo>
                <a:cubicBezTo>
                  <a:pt x="241363" y="686427"/>
                  <a:pt x="147701" y="875339"/>
                  <a:pt x="95313" y="991227"/>
                </a:cubicBezTo>
                <a:cubicBezTo>
                  <a:pt x="42925" y="1107115"/>
                  <a:pt x="36046" y="1192310"/>
                  <a:pt x="25463" y="1216652"/>
                </a:cubicBezTo>
                <a:cubicBezTo>
                  <a:pt x="14880" y="1240994"/>
                  <a:pt x="-29570" y="1275390"/>
                  <a:pt x="31813" y="1137277"/>
                </a:cubicBezTo>
                <a:cubicBezTo>
                  <a:pt x="93196" y="999164"/>
                  <a:pt x="357251" y="472644"/>
                  <a:pt x="393763" y="387977"/>
                </a:cubicBezTo>
                <a:cubicBezTo>
                  <a:pt x="430275" y="303310"/>
                  <a:pt x="203792" y="687485"/>
                  <a:pt x="250888" y="629277"/>
                </a:cubicBezTo>
                <a:cubicBezTo>
                  <a:pt x="297984" y="571069"/>
                  <a:pt x="671046" y="18619"/>
                  <a:pt x="685863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FF776315-3EA4-C5DE-5A9B-0214539F66AB}"/>
              </a:ext>
            </a:extLst>
          </p:cNvPr>
          <p:cNvSpPr/>
          <p:nvPr/>
        </p:nvSpPr>
        <p:spPr>
          <a:xfrm>
            <a:off x="3968065" y="2523750"/>
            <a:ext cx="311791" cy="1101360"/>
          </a:xfrm>
          <a:custGeom>
            <a:avLst/>
            <a:gdLst>
              <a:gd name="connsiteX0" fmla="*/ 685 w 311791"/>
              <a:gd name="connsiteY0" fmla="*/ 375 h 1101360"/>
              <a:gd name="connsiteX1" fmla="*/ 159435 w 311791"/>
              <a:gd name="connsiteY1" fmla="*/ 511550 h 1101360"/>
              <a:gd name="connsiteX2" fmla="*/ 153085 w 311791"/>
              <a:gd name="connsiteY2" fmla="*/ 825875 h 1101360"/>
              <a:gd name="connsiteX3" fmla="*/ 162610 w 311791"/>
              <a:gd name="connsiteY3" fmla="*/ 736975 h 1101360"/>
              <a:gd name="connsiteX4" fmla="*/ 229285 w 311791"/>
              <a:gd name="connsiteY4" fmla="*/ 502025 h 1101360"/>
              <a:gd name="connsiteX5" fmla="*/ 299135 w 311791"/>
              <a:gd name="connsiteY5" fmla="*/ 1076700 h 1101360"/>
              <a:gd name="connsiteX6" fmla="*/ 302310 w 311791"/>
              <a:gd name="connsiteY6" fmla="*/ 924300 h 1101360"/>
              <a:gd name="connsiteX7" fmla="*/ 200710 w 311791"/>
              <a:gd name="connsiteY7" fmla="*/ 276600 h 1101360"/>
              <a:gd name="connsiteX8" fmla="*/ 213410 w 311791"/>
              <a:gd name="connsiteY8" fmla="*/ 587750 h 1101360"/>
              <a:gd name="connsiteX9" fmla="*/ 175310 w 311791"/>
              <a:gd name="connsiteY9" fmla="*/ 425825 h 1101360"/>
              <a:gd name="connsiteX10" fmla="*/ 32435 w 311791"/>
              <a:gd name="connsiteY10" fmla="*/ 70225 h 1101360"/>
              <a:gd name="connsiteX11" fmla="*/ 99110 w 311791"/>
              <a:gd name="connsiteY11" fmla="*/ 422650 h 1101360"/>
              <a:gd name="connsiteX12" fmla="*/ 685 w 311791"/>
              <a:gd name="connsiteY12" fmla="*/ 375 h 11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791" h="1101360">
                <a:moveTo>
                  <a:pt x="685" y="375"/>
                </a:moveTo>
                <a:cubicBezTo>
                  <a:pt x="10739" y="15192"/>
                  <a:pt x="134035" y="373967"/>
                  <a:pt x="159435" y="511550"/>
                </a:cubicBezTo>
                <a:cubicBezTo>
                  <a:pt x="184835" y="649133"/>
                  <a:pt x="152556" y="788304"/>
                  <a:pt x="153085" y="825875"/>
                </a:cubicBezTo>
                <a:cubicBezTo>
                  <a:pt x="153614" y="863446"/>
                  <a:pt x="149910" y="790950"/>
                  <a:pt x="162610" y="736975"/>
                </a:cubicBezTo>
                <a:cubicBezTo>
                  <a:pt x="175310" y="683000"/>
                  <a:pt x="206531" y="445404"/>
                  <a:pt x="229285" y="502025"/>
                </a:cubicBezTo>
                <a:cubicBezTo>
                  <a:pt x="252039" y="558646"/>
                  <a:pt x="286964" y="1006321"/>
                  <a:pt x="299135" y="1076700"/>
                </a:cubicBezTo>
                <a:cubicBezTo>
                  <a:pt x="311306" y="1147079"/>
                  <a:pt x="318714" y="1057650"/>
                  <a:pt x="302310" y="924300"/>
                </a:cubicBezTo>
                <a:cubicBezTo>
                  <a:pt x="285906" y="790950"/>
                  <a:pt x="215527" y="332692"/>
                  <a:pt x="200710" y="276600"/>
                </a:cubicBezTo>
                <a:cubicBezTo>
                  <a:pt x="185893" y="220508"/>
                  <a:pt x="217643" y="562879"/>
                  <a:pt x="213410" y="587750"/>
                </a:cubicBezTo>
                <a:cubicBezTo>
                  <a:pt x="209177" y="612621"/>
                  <a:pt x="205472" y="512079"/>
                  <a:pt x="175310" y="425825"/>
                </a:cubicBezTo>
                <a:cubicBezTo>
                  <a:pt x="145148" y="339571"/>
                  <a:pt x="45135" y="70754"/>
                  <a:pt x="32435" y="70225"/>
                </a:cubicBezTo>
                <a:cubicBezTo>
                  <a:pt x="19735" y="69696"/>
                  <a:pt x="103872" y="431646"/>
                  <a:pt x="99110" y="422650"/>
                </a:cubicBezTo>
                <a:cubicBezTo>
                  <a:pt x="94348" y="413654"/>
                  <a:pt x="-9369" y="-14442"/>
                  <a:pt x="685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8781635-3B72-B983-25E0-BF02F0B5CAB2}"/>
              </a:ext>
            </a:extLst>
          </p:cNvPr>
          <p:cNvSpPr/>
          <p:nvPr/>
        </p:nvSpPr>
        <p:spPr>
          <a:xfrm>
            <a:off x="3471273" y="2687696"/>
            <a:ext cx="571916" cy="1375675"/>
          </a:xfrm>
          <a:custGeom>
            <a:avLst/>
            <a:gdLst>
              <a:gd name="connsiteX0" fmla="*/ 437152 w 571916"/>
              <a:gd name="connsiteY0" fmla="*/ 1529 h 1375675"/>
              <a:gd name="connsiteX1" fmla="*/ 481602 w 571916"/>
              <a:gd name="connsiteY1" fmla="*/ 439679 h 1375675"/>
              <a:gd name="connsiteX2" fmla="*/ 148227 w 571916"/>
              <a:gd name="connsiteY2" fmla="*/ 1011179 h 1375675"/>
              <a:gd name="connsiteX3" fmla="*/ 208552 w 571916"/>
              <a:gd name="connsiteY3" fmla="*/ 893704 h 1375675"/>
              <a:gd name="connsiteX4" fmla="*/ 567327 w 571916"/>
              <a:gd name="connsiteY4" fmla="*/ 461904 h 1375675"/>
              <a:gd name="connsiteX5" fmla="*/ 386352 w 571916"/>
              <a:gd name="connsiteY5" fmla="*/ 734954 h 1375675"/>
              <a:gd name="connsiteX6" fmla="*/ 24402 w 571916"/>
              <a:gd name="connsiteY6" fmla="*/ 1335029 h 1375675"/>
              <a:gd name="connsiteX7" fmla="*/ 49802 w 571916"/>
              <a:gd name="connsiteY7" fmla="*/ 1290579 h 1375675"/>
              <a:gd name="connsiteX8" fmla="*/ 186327 w 571916"/>
              <a:gd name="connsiteY8" fmla="*/ 1039754 h 1375675"/>
              <a:gd name="connsiteX9" fmla="*/ 532402 w 571916"/>
              <a:gd name="connsiteY9" fmla="*/ 446029 h 1375675"/>
              <a:gd name="connsiteX10" fmla="*/ 405402 w 571916"/>
              <a:gd name="connsiteY10" fmla="*/ 607954 h 1375675"/>
              <a:gd name="connsiteX11" fmla="*/ 449852 w 571916"/>
              <a:gd name="connsiteY11" fmla="*/ 509529 h 1375675"/>
              <a:gd name="connsiteX12" fmla="*/ 491127 w 571916"/>
              <a:gd name="connsiteY12" fmla="*/ 201554 h 1375675"/>
              <a:gd name="connsiteX13" fmla="*/ 487952 w 571916"/>
              <a:gd name="connsiteY13" fmla="*/ 290454 h 1375675"/>
              <a:gd name="connsiteX14" fmla="*/ 437152 w 571916"/>
              <a:gd name="connsiteY14" fmla="*/ 1529 h 13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916" h="1375675">
                <a:moveTo>
                  <a:pt x="437152" y="1529"/>
                </a:moveTo>
                <a:cubicBezTo>
                  <a:pt x="436094" y="26400"/>
                  <a:pt x="529756" y="271404"/>
                  <a:pt x="481602" y="439679"/>
                </a:cubicBezTo>
                <a:cubicBezTo>
                  <a:pt x="433448" y="607954"/>
                  <a:pt x="193735" y="935508"/>
                  <a:pt x="148227" y="1011179"/>
                </a:cubicBezTo>
                <a:cubicBezTo>
                  <a:pt x="102719" y="1086850"/>
                  <a:pt x="138702" y="985250"/>
                  <a:pt x="208552" y="893704"/>
                </a:cubicBezTo>
                <a:cubicBezTo>
                  <a:pt x="278402" y="802158"/>
                  <a:pt x="537694" y="488362"/>
                  <a:pt x="567327" y="461904"/>
                </a:cubicBezTo>
                <a:cubicBezTo>
                  <a:pt x="596960" y="435446"/>
                  <a:pt x="476839" y="589433"/>
                  <a:pt x="386352" y="734954"/>
                </a:cubicBezTo>
                <a:cubicBezTo>
                  <a:pt x="295865" y="880475"/>
                  <a:pt x="80494" y="1242425"/>
                  <a:pt x="24402" y="1335029"/>
                </a:cubicBezTo>
                <a:cubicBezTo>
                  <a:pt x="-31690" y="1427633"/>
                  <a:pt x="22815" y="1339791"/>
                  <a:pt x="49802" y="1290579"/>
                </a:cubicBezTo>
                <a:cubicBezTo>
                  <a:pt x="76789" y="1241367"/>
                  <a:pt x="105894" y="1180512"/>
                  <a:pt x="186327" y="1039754"/>
                </a:cubicBezTo>
                <a:cubicBezTo>
                  <a:pt x="266760" y="898996"/>
                  <a:pt x="495890" y="517996"/>
                  <a:pt x="532402" y="446029"/>
                </a:cubicBezTo>
                <a:cubicBezTo>
                  <a:pt x="568914" y="374062"/>
                  <a:pt x="419160" y="597371"/>
                  <a:pt x="405402" y="607954"/>
                </a:cubicBezTo>
                <a:cubicBezTo>
                  <a:pt x="391644" y="618537"/>
                  <a:pt x="435565" y="577262"/>
                  <a:pt x="449852" y="509529"/>
                </a:cubicBezTo>
                <a:cubicBezTo>
                  <a:pt x="464139" y="441796"/>
                  <a:pt x="484777" y="238066"/>
                  <a:pt x="491127" y="201554"/>
                </a:cubicBezTo>
                <a:cubicBezTo>
                  <a:pt x="497477" y="165042"/>
                  <a:pt x="494302" y="317971"/>
                  <a:pt x="487952" y="290454"/>
                </a:cubicBezTo>
                <a:cubicBezTo>
                  <a:pt x="481602" y="262937"/>
                  <a:pt x="438210" y="-23342"/>
                  <a:pt x="437152" y="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321E1F3-5B59-7760-F4C5-2CF3DB6E1AA2}"/>
              </a:ext>
            </a:extLst>
          </p:cNvPr>
          <p:cNvSpPr/>
          <p:nvPr/>
        </p:nvSpPr>
        <p:spPr>
          <a:xfrm>
            <a:off x="3386573" y="2904563"/>
            <a:ext cx="160056" cy="1096445"/>
          </a:xfrm>
          <a:custGeom>
            <a:avLst/>
            <a:gdLst>
              <a:gd name="connsiteX0" fmla="*/ 159902 w 160056"/>
              <a:gd name="connsiteY0" fmla="*/ 562 h 1096445"/>
              <a:gd name="connsiteX1" fmla="*/ 39252 w 160056"/>
              <a:gd name="connsiteY1" fmla="*/ 505387 h 1096445"/>
              <a:gd name="connsiteX2" fmla="*/ 48777 w 160056"/>
              <a:gd name="connsiteY2" fmla="*/ 1048312 h 1096445"/>
              <a:gd name="connsiteX3" fmla="*/ 51952 w 160056"/>
              <a:gd name="connsiteY3" fmla="*/ 1003862 h 1096445"/>
              <a:gd name="connsiteX4" fmla="*/ 20202 w 160056"/>
              <a:gd name="connsiteY4" fmla="*/ 467287 h 1096445"/>
              <a:gd name="connsiteX5" fmla="*/ 10677 w 160056"/>
              <a:gd name="connsiteY5" fmla="*/ 603812 h 1096445"/>
              <a:gd name="connsiteX6" fmla="*/ 159902 w 160056"/>
              <a:gd name="connsiteY6" fmla="*/ 562 h 109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6" h="1096445">
                <a:moveTo>
                  <a:pt x="159902" y="562"/>
                </a:moveTo>
                <a:cubicBezTo>
                  <a:pt x="164665" y="-15842"/>
                  <a:pt x="57773" y="330762"/>
                  <a:pt x="39252" y="505387"/>
                </a:cubicBezTo>
                <a:cubicBezTo>
                  <a:pt x="20731" y="680012"/>
                  <a:pt x="46660" y="965233"/>
                  <a:pt x="48777" y="1048312"/>
                </a:cubicBezTo>
                <a:cubicBezTo>
                  <a:pt x="50894" y="1131391"/>
                  <a:pt x="56715" y="1100700"/>
                  <a:pt x="51952" y="1003862"/>
                </a:cubicBezTo>
                <a:cubicBezTo>
                  <a:pt x="47189" y="907024"/>
                  <a:pt x="27081" y="533962"/>
                  <a:pt x="20202" y="467287"/>
                </a:cubicBezTo>
                <a:cubicBezTo>
                  <a:pt x="13323" y="400612"/>
                  <a:pt x="-15252" y="680541"/>
                  <a:pt x="10677" y="603812"/>
                </a:cubicBezTo>
                <a:cubicBezTo>
                  <a:pt x="36606" y="527083"/>
                  <a:pt x="155139" y="16966"/>
                  <a:pt x="159902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07BB722-2AE3-DF0A-D3D5-273BFE44E795}"/>
              </a:ext>
            </a:extLst>
          </p:cNvPr>
          <p:cNvSpPr/>
          <p:nvPr/>
        </p:nvSpPr>
        <p:spPr>
          <a:xfrm>
            <a:off x="3266667" y="2949686"/>
            <a:ext cx="191064" cy="1331738"/>
          </a:xfrm>
          <a:custGeom>
            <a:avLst/>
            <a:gdLst>
              <a:gd name="connsiteX0" fmla="*/ 190908 w 191064"/>
              <a:gd name="connsiteY0" fmla="*/ 6239 h 1331738"/>
              <a:gd name="connsiteX1" fmla="*/ 32158 w 191064"/>
              <a:gd name="connsiteY1" fmla="*/ 619014 h 1331738"/>
              <a:gd name="connsiteX2" fmla="*/ 19458 w 191064"/>
              <a:gd name="connsiteY2" fmla="*/ 1254014 h 1331738"/>
              <a:gd name="connsiteX3" fmla="*/ 13108 w 191064"/>
              <a:gd name="connsiteY3" fmla="*/ 1209564 h 1331738"/>
              <a:gd name="connsiteX4" fmla="*/ 6758 w 191064"/>
              <a:gd name="connsiteY4" fmla="*/ 247539 h 1331738"/>
              <a:gd name="connsiteX5" fmla="*/ 3583 w 191064"/>
              <a:gd name="connsiteY5" fmla="*/ 653939 h 1331738"/>
              <a:gd name="connsiteX6" fmla="*/ 60733 w 191064"/>
              <a:gd name="connsiteY6" fmla="*/ 320564 h 1331738"/>
              <a:gd name="connsiteX7" fmla="*/ 190908 w 191064"/>
              <a:gd name="connsiteY7" fmla="*/ 6239 h 13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331738">
                <a:moveTo>
                  <a:pt x="190908" y="6239"/>
                </a:moveTo>
                <a:cubicBezTo>
                  <a:pt x="186146" y="55981"/>
                  <a:pt x="60733" y="411052"/>
                  <a:pt x="32158" y="619014"/>
                </a:cubicBezTo>
                <a:cubicBezTo>
                  <a:pt x="3583" y="826976"/>
                  <a:pt x="22633" y="1155589"/>
                  <a:pt x="19458" y="1254014"/>
                </a:cubicBezTo>
                <a:cubicBezTo>
                  <a:pt x="16283" y="1352439"/>
                  <a:pt x="15225" y="1377310"/>
                  <a:pt x="13108" y="1209564"/>
                </a:cubicBezTo>
                <a:cubicBezTo>
                  <a:pt x="10991" y="1041818"/>
                  <a:pt x="8345" y="340143"/>
                  <a:pt x="6758" y="247539"/>
                </a:cubicBezTo>
                <a:cubicBezTo>
                  <a:pt x="5171" y="154935"/>
                  <a:pt x="-5413" y="641768"/>
                  <a:pt x="3583" y="653939"/>
                </a:cubicBezTo>
                <a:cubicBezTo>
                  <a:pt x="12579" y="666110"/>
                  <a:pt x="31100" y="423751"/>
                  <a:pt x="60733" y="320564"/>
                </a:cubicBezTo>
                <a:cubicBezTo>
                  <a:pt x="90366" y="217377"/>
                  <a:pt x="195670" y="-43503"/>
                  <a:pt x="190908" y="6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C7B4D8E-0041-2F12-3C28-2B0813036E47}"/>
              </a:ext>
            </a:extLst>
          </p:cNvPr>
          <p:cNvSpPr/>
          <p:nvPr/>
        </p:nvSpPr>
        <p:spPr>
          <a:xfrm>
            <a:off x="3377503" y="2269793"/>
            <a:ext cx="165894" cy="876341"/>
          </a:xfrm>
          <a:custGeom>
            <a:avLst/>
            <a:gdLst>
              <a:gd name="connsiteX0" fmla="*/ 140397 w 165894"/>
              <a:gd name="connsiteY0" fmla="*/ 332 h 876341"/>
              <a:gd name="connsiteX1" fmla="*/ 73722 w 165894"/>
              <a:gd name="connsiteY1" fmla="*/ 305132 h 876341"/>
              <a:gd name="connsiteX2" fmla="*/ 153097 w 165894"/>
              <a:gd name="connsiteY2" fmla="*/ 832182 h 876341"/>
              <a:gd name="connsiteX3" fmla="*/ 149922 w 165894"/>
              <a:gd name="connsiteY3" fmla="*/ 790907 h 876341"/>
              <a:gd name="connsiteX4" fmla="*/ 697 w 165894"/>
              <a:gd name="connsiteY4" fmla="*/ 340057 h 876341"/>
              <a:gd name="connsiteX5" fmla="*/ 92772 w 165894"/>
              <a:gd name="connsiteY5" fmla="*/ 552782 h 876341"/>
              <a:gd name="connsiteX6" fmla="*/ 64197 w 165894"/>
              <a:gd name="connsiteY6" fmla="*/ 359107 h 876341"/>
              <a:gd name="connsiteX7" fmla="*/ 140397 w 165894"/>
              <a:gd name="connsiteY7" fmla="*/ 332 h 8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94" h="876341">
                <a:moveTo>
                  <a:pt x="140397" y="332"/>
                </a:moveTo>
                <a:cubicBezTo>
                  <a:pt x="141984" y="-8664"/>
                  <a:pt x="71605" y="166490"/>
                  <a:pt x="73722" y="305132"/>
                </a:cubicBezTo>
                <a:cubicBezTo>
                  <a:pt x="75839" y="443774"/>
                  <a:pt x="140397" y="751219"/>
                  <a:pt x="153097" y="832182"/>
                </a:cubicBezTo>
                <a:cubicBezTo>
                  <a:pt x="165797" y="913145"/>
                  <a:pt x="175322" y="872928"/>
                  <a:pt x="149922" y="790907"/>
                </a:cubicBezTo>
                <a:cubicBezTo>
                  <a:pt x="124522" y="708886"/>
                  <a:pt x="10222" y="379745"/>
                  <a:pt x="697" y="340057"/>
                </a:cubicBezTo>
                <a:cubicBezTo>
                  <a:pt x="-8828" y="300370"/>
                  <a:pt x="82189" y="549607"/>
                  <a:pt x="92772" y="552782"/>
                </a:cubicBezTo>
                <a:cubicBezTo>
                  <a:pt x="103355" y="555957"/>
                  <a:pt x="57318" y="444303"/>
                  <a:pt x="64197" y="359107"/>
                </a:cubicBezTo>
                <a:cubicBezTo>
                  <a:pt x="71076" y="273911"/>
                  <a:pt x="138810" y="9328"/>
                  <a:pt x="14039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061D430-42C1-B831-AFDC-A8E46F6F175E}"/>
              </a:ext>
            </a:extLst>
          </p:cNvPr>
          <p:cNvSpPr/>
          <p:nvPr/>
        </p:nvSpPr>
        <p:spPr>
          <a:xfrm>
            <a:off x="2961817" y="3031956"/>
            <a:ext cx="444963" cy="1276724"/>
          </a:xfrm>
          <a:custGeom>
            <a:avLst/>
            <a:gdLst>
              <a:gd name="connsiteX0" fmla="*/ 444958 w 444963"/>
              <a:gd name="connsiteY0" fmla="*/ 169 h 1276724"/>
              <a:gd name="connsiteX1" fmla="*/ 38558 w 444963"/>
              <a:gd name="connsiteY1" fmla="*/ 962194 h 1276724"/>
              <a:gd name="connsiteX2" fmla="*/ 13158 w 444963"/>
              <a:gd name="connsiteY2" fmla="*/ 1251119 h 1276724"/>
              <a:gd name="connsiteX3" fmla="*/ 6808 w 444963"/>
              <a:gd name="connsiteY3" fmla="*/ 1165394 h 1276724"/>
              <a:gd name="connsiteX4" fmla="*/ 102058 w 444963"/>
              <a:gd name="connsiteY4" fmla="*/ 393869 h 1276724"/>
              <a:gd name="connsiteX5" fmla="*/ 48083 w 444963"/>
              <a:gd name="connsiteY5" fmla="*/ 879644 h 1276724"/>
              <a:gd name="connsiteX6" fmla="*/ 444958 w 444963"/>
              <a:gd name="connsiteY6" fmla="*/ 169 h 127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63" h="1276724">
                <a:moveTo>
                  <a:pt x="444958" y="169"/>
                </a:moveTo>
                <a:cubicBezTo>
                  <a:pt x="443371" y="13927"/>
                  <a:pt x="110525" y="753702"/>
                  <a:pt x="38558" y="962194"/>
                </a:cubicBezTo>
                <a:cubicBezTo>
                  <a:pt x="-33409" y="1170686"/>
                  <a:pt x="18450" y="1217252"/>
                  <a:pt x="13158" y="1251119"/>
                </a:cubicBezTo>
                <a:cubicBezTo>
                  <a:pt x="7866" y="1284986"/>
                  <a:pt x="-8009" y="1308269"/>
                  <a:pt x="6808" y="1165394"/>
                </a:cubicBezTo>
                <a:cubicBezTo>
                  <a:pt x="21625" y="1022519"/>
                  <a:pt x="95179" y="441494"/>
                  <a:pt x="102058" y="393869"/>
                </a:cubicBezTo>
                <a:cubicBezTo>
                  <a:pt x="108937" y="346244"/>
                  <a:pt x="-9067" y="942615"/>
                  <a:pt x="48083" y="879644"/>
                </a:cubicBezTo>
                <a:cubicBezTo>
                  <a:pt x="105233" y="816673"/>
                  <a:pt x="446545" y="-13589"/>
                  <a:pt x="44495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5757DAC9-CA2E-B339-B56A-8A2191FB0CE5}"/>
              </a:ext>
            </a:extLst>
          </p:cNvPr>
          <p:cNvSpPr/>
          <p:nvPr/>
        </p:nvSpPr>
        <p:spPr>
          <a:xfrm>
            <a:off x="3759797" y="3181334"/>
            <a:ext cx="376057" cy="876801"/>
          </a:xfrm>
          <a:custGeom>
            <a:avLst/>
            <a:gdLst>
              <a:gd name="connsiteX0" fmla="*/ 358178 w 376057"/>
              <a:gd name="connsiteY0" fmla="*/ 16 h 876801"/>
              <a:gd name="connsiteX1" fmla="*/ 240703 w 376057"/>
              <a:gd name="connsiteY1" fmla="*/ 234966 h 876801"/>
              <a:gd name="connsiteX2" fmla="*/ 301028 w 376057"/>
              <a:gd name="connsiteY2" fmla="*/ 187341 h 876801"/>
              <a:gd name="connsiteX3" fmla="*/ 12103 w 376057"/>
              <a:gd name="connsiteY3" fmla="*/ 847741 h 876801"/>
              <a:gd name="connsiteX4" fmla="*/ 50203 w 376057"/>
              <a:gd name="connsiteY4" fmla="*/ 768366 h 876801"/>
              <a:gd name="connsiteX5" fmla="*/ 370878 w 376057"/>
              <a:gd name="connsiteY5" fmla="*/ 111141 h 876801"/>
              <a:gd name="connsiteX6" fmla="*/ 256578 w 376057"/>
              <a:gd name="connsiteY6" fmla="*/ 247666 h 876801"/>
              <a:gd name="connsiteX7" fmla="*/ 358178 w 376057"/>
              <a:gd name="connsiteY7" fmla="*/ 16 h 87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57" h="876801">
                <a:moveTo>
                  <a:pt x="358178" y="16"/>
                </a:moveTo>
                <a:cubicBezTo>
                  <a:pt x="355532" y="-2101"/>
                  <a:pt x="250228" y="203745"/>
                  <a:pt x="240703" y="234966"/>
                </a:cubicBezTo>
                <a:cubicBezTo>
                  <a:pt x="231178" y="266187"/>
                  <a:pt x="339128" y="85212"/>
                  <a:pt x="301028" y="187341"/>
                </a:cubicBezTo>
                <a:cubicBezTo>
                  <a:pt x="262928" y="289470"/>
                  <a:pt x="53907" y="750904"/>
                  <a:pt x="12103" y="847741"/>
                </a:cubicBezTo>
                <a:cubicBezTo>
                  <a:pt x="-29701" y="944579"/>
                  <a:pt x="50203" y="768366"/>
                  <a:pt x="50203" y="768366"/>
                </a:cubicBezTo>
                <a:cubicBezTo>
                  <a:pt x="109999" y="645599"/>
                  <a:pt x="336482" y="197924"/>
                  <a:pt x="370878" y="111141"/>
                </a:cubicBezTo>
                <a:cubicBezTo>
                  <a:pt x="405274" y="24358"/>
                  <a:pt x="257107" y="261954"/>
                  <a:pt x="256578" y="247666"/>
                </a:cubicBezTo>
                <a:cubicBezTo>
                  <a:pt x="256049" y="233379"/>
                  <a:pt x="360824" y="2133"/>
                  <a:pt x="35817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0BC37AF0-5B82-EBE7-E56E-15948DB4721A}"/>
              </a:ext>
            </a:extLst>
          </p:cNvPr>
          <p:cNvSpPr/>
          <p:nvPr/>
        </p:nvSpPr>
        <p:spPr>
          <a:xfrm>
            <a:off x="2539946" y="3324206"/>
            <a:ext cx="425540" cy="1226630"/>
          </a:xfrm>
          <a:custGeom>
            <a:avLst/>
            <a:gdLst>
              <a:gd name="connsiteX0" fmla="*/ 425504 w 425540"/>
              <a:gd name="connsiteY0" fmla="*/ 19 h 1226630"/>
              <a:gd name="connsiteX1" fmla="*/ 152454 w 425540"/>
              <a:gd name="connsiteY1" fmla="*/ 596919 h 1226630"/>
              <a:gd name="connsiteX2" fmla="*/ 12754 w 425540"/>
              <a:gd name="connsiteY2" fmla="*/ 1171594 h 1226630"/>
              <a:gd name="connsiteX3" fmla="*/ 25454 w 425540"/>
              <a:gd name="connsiteY3" fmla="*/ 1117619 h 1226630"/>
              <a:gd name="connsiteX4" fmla="*/ 181029 w 425540"/>
              <a:gd name="connsiteY4" fmla="*/ 412769 h 1226630"/>
              <a:gd name="connsiteX5" fmla="*/ 133404 w 425540"/>
              <a:gd name="connsiteY5" fmla="*/ 574694 h 1226630"/>
              <a:gd name="connsiteX6" fmla="*/ 425504 w 425540"/>
              <a:gd name="connsiteY6" fmla="*/ 19 h 12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540" h="1226630">
                <a:moveTo>
                  <a:pt x="425504" y="19"/>
                </a:moveTo>
                <a:cubicBezTo>
                  <a:pt x="428679" y="3723"/>
                  <a:pt x="221246" y="401657"/>
                  <a:pt x="152454" y="596919"/>
                </a:cubicBezTo>
                <a:cubicBezTo>
                  <a:pt x="83662" y="792182"/>
                  <a:pt x="33921" y="1084811"/>
                  <a:pt x="12754" y="1171594"/>
                </a:cubicBezTo>
                <a:cubicBezTo>
                  <a:pt x="-8413" y="1258377"/>
                  <a:pt x="-2592" y="1244090"/>
                  <a:pt x="25454" y="1117619"/>
                </a:cubicBezTo>
                <a:cubicBezTo>
                  <a:pt x="53500" y="991148"/>
                  <a:pt x="163037" y="503257"/>
                  <a:pt x="181029" y="412769"/>
                </a:cubicBezTo>
                <a:cubicBezTo>
                  <a:pt x="199021" y="322281"/>
                  <a:pt x="96362" y="637665"/>
                  <a:pt x="133404" y="574694"/>
                </a:cubicBezTo>
                <a:cubicBezTo>
                  <a:pt x="170446" y="511723"/>
                  <a:pt x="422329" y="-3685"/>
                  <a:pt x="4255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2684B20-17CA-3BDA-6123-6A0C0BDAB200}"/>
              </a:ext>
            </a:extLst>
          </p:cNvPr>
          <p:cNvSpPr/>
          <p:nvPr/>
        </p:nvSpPr>
        <p:spPr>
          <a:xfrm>
            <a:off x="3579896" y="2138287"/>
            <a:ext cx="222074" cy="1383726"/>
          </a:xfrm>
          <a:custGeom>
            <a:avLst/>
            <a:gdLst>
              <a:gd name="connsiteX0" fmla="*/ 77704 w 222074"/>
              <a:gd name="connsiteY0" fmla="*/ 11188 h 1383726"/>
              <a:gd name="connsiteX1" fmla="*/ 128504 w 222074"/>
              <a:gd name="connsiteY1" fmla="*/ 636663 h 1383726"/>
              <a:gd name="connsiteX2" fmla="*/ 17379 w 222074"/>
              <a:gd name="connsiteY2" fmla="*/ 1325638 h 1383726"/>
              <a:gd name="connsiteX3" fmla="*/ 20554 w 222074"/>
              <a:gd name="connsiteY3" fmla="*/ 1246263 h 1383726"/>
              <a:gd name="connsiteX4" fmla="*/ 211054 w 222074"/>
              <a:gd name="connsiteY4" fmla="*/ 449338 h 1383726"/>
              <a:gd name="connsiteX5" fmla="*/ 198354 w 222074"/>
              <a:gd name="connsiteY5" fmla="*/ 465213 h 1383726"/>
              <a:gd name="connsiteX6" fmla="*/ 192004 w 222074"/>
              <a:gd name="connsiteY6" fmla="*/ 512838 h 1383726"/>
              <a:gd name="connsiteX7" fmla="*/ 157079 w 222074"/>
              <a:gd name="connsiteY7" fmla="*/ 731913 h 1383726"/>
              <a:gd name="connsiteX8" fmla="*/ 163429 w 222074"/>
              <a:gd name="connsiteY8" fmla="*/ 636663 h 1383726"/>
              <a:gd name="connsiteX9" fmla="*/ 103104 w 222074"/>
              <a:gd name="connsiteY9" fmla="*/ 262013 h 1383726"/>
              <a:gd name="connsiteX10" fmla="*/ 77704 w 222074"/>
              <a:gd name="connsiteY10" fmla="*/ 11188 h 13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074" h="1383726">
                <a:moveTo>
                  <a:pt x="77704" y="11188"/>
                </a:moveTo>
                <a:cubicBezTo>
                  <a:pt x="81937" y="73630"/>
                  <a:pt x="138558" y="417588"/>
                  <a:pt x="128504" y="636663"/>
                </a:cubicBezTo>
                <a:cubicBezTo>
                  <a:pt x="118450" y="855738"/>
                  <a:pt x="35371" y="1224038"/>
                  <a:pt x="17379" y="1325638"/>
                </a:cubicBezTo>
                <a:cubicBezTo>
                  <a:pt x="-613" y="1427238"/>
                  <a:pt x="-11725" y="1392313"/>
                  <a:pt x="20554" y="1246263"/>
                </a:cubicBezTo>
                <a:cubicBezTo>
                  <a:pt x="52833" y="1100213"/>
                  <a:pt x="181421" y="579513"/>
                  <a:pt x="211054" y="449338"/>
                </a:cubicBezTo>
                <a:cubicBezTo>
                  <a:pt x="240687" y="319163"/>
                  <a:pt x="201529" y="454630"/>
                  <a:pt x="198354" y="465213"/>
                </a:cubicBezTo>
                <a:cubicBezTo>
                  <a:pt x="195179" y="475796"/>
                  <a:pt x="198883" y="468388"/>
                  <a:pt x="192004" y="512838"/>
                </a:cubicBezTo>
                <a:cubicBezTo>
                  <a:pt x="185125" y="557288"/>
                  <a:pt x="161841" y="711276"/>
                  <a:pt x="157079" y="731913"/>
                </a:cubicBezTo>
                <a:cubicBezTo>
                  <a:pt x="152317" y="752550"/>
                  <a:pt x="172425" y="714980"/>
                  <a:pt x="163429" y="636663"/>
                </a:cubicBezTo>
                <a:cubicBezTo>
                  <a:pt x="154433" y="558346"/>
                  <a:pt x="117391" y="360438"/>
                  <a:pt x="103104" y="262013"/>
                </a:cubicBezTo>
                <a:cubicBezTo>
                  <a:pt x="88817" y="163588"/>
                  <a:pt x="73471" y="-51254"/>
                  <a:pt x="77704" y="1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687EC5B-58E5-041F-A58B-179823B7AB2C}"/>
              </a:ext>
            </a:extLst>
          </p:cNvPr>
          <p:cNvSpPr/>
          <p:nvPr/>
        </p:nvSpPr>
        <p:spPr>
          <a:xfrm>
            <a:off x="3199715" y="1802389"/>
            <a:ext cx="213410" cy="1182984"/>
          </a:xfrm>
          <a:custGeom>
            <a:avLst/>
            <a:gdLst>
              <a:gd name="connsiteX0" fmla="*/ 213410 w 213410"/>
              <a:gd name="connsiteY0" fmla="*/ 1011 h 1182984"/>
              <a:gd name="connsiteX1" fmla="*/ 38785 w 213410"/>
              <a:gd name="connsiteY1" fmla="*/ 496311 h 1182984"/>
              <a:gd name="connsiteX2" fmla="*/ 108635 w 213410"/>
              <a:gd name="connsiteY2" fmla="*/ 1118611 h 1182984"/>
              <a:gd name="connsiteX3" fmla="*/ 105460 w 213410"/>
              <a:gd name="connsiteY3" fmla="*/ 1086861 h 1182984"/>
              <a:gd name="connsiteX4" fmla="*/ 3860 w 213410"/>
              <a:gd name="connsiteY4" fmla="*/ 442336 h 1182984"/>
              <a:gd name="connsiteX5" fmla="*/ 22910 w 213410"/>
              <a:gd name="connsiteY5" fmla="*/ 550286 h 1182984"/>
              <a:gd name="connsiteX6" fmla="*/ 38785 w 213410"/>
              <a:gd name="connsiteY6" fmla="*/ 372486 h 1182984"/>
              <a:gd name="connsiteX7" fmla="*/ 213410 w 213410"/>
              <a:gd name="connsiteY7" fmla="*/ 1011 h 118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10" h="1182984">
                <a:moveTo>
                  <a:pt x="213410" y="1011"/>
                </a:moveTo>
                <a:cubicBezTo>
                  <a:pt x="213410" y="21648"/>
                  <a:pt x="56247" y="310044"/>
                  <a:pt x="38785" y="496311"/>
                </a:cubicBezTo>
                <a:cubicBezTo>
                  <a:pt x="21322" y="682578"/>
                  <a:pt x="108635" y="1118611"/>
                  <a:pt x="108635" y="1118611"/>
                </a:cubicBezTo>
                <a:cubicBezTo>
                  <a:pt x="119747" y="1217036"/>
                  <a:pt x="122922" y="1199574"/>
                  <a:pt x="105460" y="1086861"/>
                </a:cubicBezTo>
                <a:cubicBezTo>
                  <a:pt x="87997" y="974149"/>
                  <a:pt x="17618" y="531765"/>
                  <a:pt x="3860" y="442336"/>
                </a:cubicBezTo>
                <a:cubicBezTo>
                  <a:pt x="-9898" y="352907"/>
                  <a:pt x="17089" y="561928"/>
                  <a:pt x="22910" y="550286"/>
                </a:cubicBezTo>
                <a:cubicBezTo>
                  <a:pt x="28731" y="538644"/>
                  <a:pt x="5448" y="463503"/>
                  <a:pt x="38785" y="372486"/>
                </a:cubicBezTo>
                <a:cubicBezTo>
                  <a:pt x="72122" y="281469"/>
                  <a:pt x="213410" y="-19626"/>
                  <a:pt x="213410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2A336A8-AED9-9411-5EFF-B71750B20BFF}"/>
              </a:ext>
            </a:extLst>
          </p:cNvPr>
          <p:cNvSpPr/>
          <p:nvPr/>
        </p:nvSpPr>
        <p:spPr>
          <a:xfrm>
            <a:off x="3470509" y="990537"/>
            <a:ext cx="285583" cy="750303"/>
          </a:xfrm>
          <a:custGeom>
            <a:avLst/>
            <a:gdLst>
              <a:gd name="connsiteX0" fmla="*/ 285516 w 285583"/>
              <a:gd name="connsiteY0" fmla="*/ 63 h 750303"/>
              <a:gd name="connsiteX1" fmla="*/ 47391 w 285583"/>
              <a:gd name="connsiteY1" fmla="*/ 444563 h 750303"/>
              <a:gd name="connsiteX2" fmla="*/ 9291 w 285583"/>
              <a:gd name="connsiteY2" fmla="*/ 730313 h 750303"/>
              <a:gd name="connsiteX3" fmla="*/ 12466 w 285583"/>
              <a:gd name="connsiteY3" fmla="*/ 698563 h 750303"/>
              <a:gd name="connsiteX4" fmla="*/ 21991 w 285583"/>
              <a:gd name="connsiteY4" fmla="*/ 476313 h 750303"/>
              <a:gd name="connsiteX5" fmla="*/ 285516 w 285583"/>
              <a:gd name="connsiteY5" fmla="*/ 63 h 75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3" h="750303">
                <a:moveTo>
                  <a:pt x="285516" y="63"/>
                </a:moveTo>
                <a:cubicBezTo>
                  <a:pt x="289749" y="-5229"/>
                  <a:pt x="93428" y="322855"/>
                  <a:pt x="47391" y="444563"/>
                </a:cubicBezTo>
                <a:cubicBezTo>
                  <a:pt x="1353" y="566271"/>
                  <a:pt x="15112" y="687980"/>
                  <a:pt x="9291" y="730313"/>
                </a:cubicBezTo>
                <a:cubicBezTo>
                  <a:pt x="3470" y="772646"/>
                  <a:pt x="10349" y="740896"/>
                  <a:pt x="12466" y="698563"/>
                </a:cubicBezTo>
                <a:cubicBezTo>
                  <a:pt x="14583" y="656230"/>
                  <a:pt x="-22459" y="585850"/>
                  <a:pt x="21991" y="476313"/>
                </a:cubicBezTo>
                <a:cubicBezTo>
                  <a:pt x="66441" y="366776"/>
                  <a:pt x="281283" y="5355"/>
                  <a:pt x="28551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6B9EE17F-4376-F1F6-A721-4D4E59E06EFE}"/>
              </a:ext>
            </a:extLst>
          </p:cNvPr>
          <p:cNvSpPr/>
          <p:nvPr/>
        </p:nvSpPr>
        <p:spPr>
          <a:xfrm>
            <a:off x="3650020" y="1145858"/>
            <a:ext cx="245706" cy="733448"/>
          </a:xfrm>
          <a:custGeom>
            <a:avLst/>
            <a:gdLst>
              <a:gd name="connsiteX0" fmla="*/ 245705 w 245706"/>
              <a:gd name="connsiteY0" fmla="*/ 317 h 733448"/>
              <a:gd name="connsiteX1" fmla="*/ 99655 w 245706"/>
              <a:gd name="connsiteY1" fmla="*/ 476567 h 733448"/>
              <a:gd name="connsiteX2" fmla="*/ 80605 w 245706"/>
              <a:gd name="connsiteY2" fmla="*/ 724217 h 733448"/>
              <a:gd name="connsiteX3" fmla="*/ 80605 w 245706"/>
              <a:gd name="connsiteY3" fmla="*/ 651192 h 733448"/>
              <a:gd name="connsiteX4" fmla="*/ 1230 w 245706"/>
              <a:gd name="connsiteY4" fmla="*/ 374967 h 733448"/>
              <a:gd name="connsiteX5" fmla="*/ 32980 w 245706"/>
              <a:gd name="connsiteY5" fmla="*/ 517842 h 733448"/>
              <a:gd name="connsiteX6" fmla="*/ 42505 w 245706"/>
              <a:gd name="connsiteY6" fmla="*/ 616267 h 733448"/>
              <a:gd name="connsiteX7" fmla="*/ 74255 w 245706"/>
              <a:gd name="connsiteY7" fmla="*/ 508317 h 733448"/>
              <a:gd name="connsiteX8" fmla="*/ 7580 w 245706"/>
              <a:gd name="connsiteY8" fmla="*/ 689292 h 733448"/>
              <a:gd name="connsiteX9" fmla="*/ 93305 w 245706"/>
              <a:gd name="connsiteY9" fmla="*/ 479742 h 733448"/>
              <a:gd name="connsiteX10" fmla="*/ 96480 w 245706"/>
              <a:gd name="connsiteY10" fmla="*/ 403542 h 733448"/>
              <a:gd name="connsiteX11" fmla="*/ 245705 w 245706"/>
              <a:gd name="connsiteY11" fmla="*/ 317 h 73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706" h="733448">
                <a:moveTo>
                  <a:pt x="245705" y="317"/>
                </a:moveTo>
                <a:cubicBezTo>
                  <a:pt x="246234" y="12488"/>
                  <a:pt x="127172" y="355917"/>
                  <a:pt x="99655" y="476567"/>
                </a:cubicBezTo>
                <a:cubicBezTo>
                  <a:pt x="72138" y="597217"/>
                  <a:pt x="83780" y="695113"/>
                  <a:pt x="80605" y="724217"/>
                </a:cubicBezTo>
                <a:cubicBezTo>
                  <a:pt x="77430" y="753321"/>
                  <a:pt x="93834" y="709400"/>
                  <a:pt x="80605" y="651192"/>
                </a:cubicBezTo>
                <a:cubicBezTo>
                  <a:pt x="67376" y="592984"/>
                  <a:pt x="9167" y="397192"/>
                  <a:pt x="1230" y="374967"/>
                </a:cubicBezTo>
                <a:cubicBezTo>
                  <a:pt x="-6708" y="352742"/>
                  <a:pt x="26101" y="477625"/>
                  <a:pt x="32980" y="517842"/>
                </a:cubicBezTo>
                <a:cubicBezTo>
                  <a:pt x="39859" y="558059"/>
                  <a:pt x="35626" y="617854"/>
                  <a:pt x="42505" y="616267"/>
                </a:cubicBezTo>
                <a:cubicBezTo>
                  <a:pt x="49384" y="614680"/>
                  <a:pt x="80076" y="496146"/>
                  <a:pt x="74255" y="508317"/>
                </a:cubicBezTo>
                <a:cubicBezTo>
                  <a:pt x="68434" y="520488"/>
                  <a:pt x="4405" y="694054"/>
                  <a:pt x="7580" y="689292"/>
                </a:cubicBezTo>
                <a:cubicBezTo>
                  <a:pt x="10755" y="684530"/>
                  <a:pt x="78488" y="527367"/>
                  <a:pt x="93305" y="479742"/>
                </a:cubicBezTo>
                <a:cubicBezTo>
                  <a:pt x="108122" y="432117"/>
                  <a:pt x="73197" y="477625"/>
                  <a:pt x="96480" y="403542"/>
                </a:cubicBezTo>
                <a:cubicBezTo>
                  <a:pt x="119763" y="329459"/>
                  <a:pt x="245176" y="-11854"/>
                  <a:pt x="24570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4968AEA-2268-6BBD-4B6F-83C6618CDCB2}"/>
              </a:ext>
            </a:extLst>
          </p:cNvPr>
          <p:cNvSpPr/>
          <p:nvPr/>
        </p:nvSpPr>
        <p:spPr>
          <a:xfrm>
            <a:off x="3517450" y="1365198"/>
            <a:ext cx="245181" cy="958230"/>
          </a:xfrm>
          <a:custGeom>
            <a:avLst/>
            <a:gdLst>
              <a:gd name="connsiteX0" fmla="*/ 244925 w 245181"/>
              <a:gd name="connsiteY0" fmla="*/ 52 h 958230"/>
              <a:gd name="connsiteX1" fmla="*/ 70300 w 245181"/>
              <a:gd name="connsiteY1" fmla="*/ 562027 h 958230"/>
              <a:gd name="connsiteX2" fmla="*/ 83000 w 245181"/>
              <a:gd name="connsiteY2" fmla="*/ 542977 h 958230"/>
              <a:gd name="connsiteX3" fmla="*/ 3625 w 245181"/>
              <a:gd name="connsiteY3" fmla="*/ 911277 h 958230"/>
              <a:gd name="connsiteX4" fmla="*/ 19500 w 245181"/>
              <a:gd name="connsiteY4" fmla="*/ 857302 h 958230"/>
              <a:gd name="connsiteX5" fmla="*/ 73475 w 245181"/>
              <a:gd name="connsiteY5" fmla="*/ 44502 h 958230"/>
              <a:gd name="connsiteX6" fmla="*/ 25850 w 245181"/>
              <a:gd name="connsiteY6" fmla="*/ 596952 h 958230"/>
              <a:gd name="connsiteX7" fmla="*/ 244925 w 245181"/>
              <a:gd name="connsiteY7" fmla="*/ 52 h 95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81" h="958230">
                <a:moveTo>
                  <a:pt x="244925" y="52"/>
                </a:moveTo>
                <a:cubicBezTo>
                  <a:pt x="252333" y="-5769"/>
                  <a:pt x="97287" y="471540"/>
                  <a:pt x="70300" y="562027"/>
                </a:cubicBezTo>
                <a:cubicBezTo>
                  <a:pt x="43312" y="652515"/>
                  <a:pt x="94112" y="484769"/>
                  <a:pt x="83000" y="542977"/>
                </a:cubicBezTo>
                <a:cubicBezTo>
                  <a:pt x="71887" y="601185"/>
                  <a:pt x="14208" y="858889"/>
                  <a:pt x="3625" y="911277"/>
                </a:cubicBezTo>
                <a:cubicBezTo>
                  <a:pt x="-6958" y="963665"/>
                  <a:pt x="7858" y="1001765"/>
                  <a:pt x="19500" y="857302"/>
                </a:cubicBezTo>
                <a:cubicBezTo>
                  <a:pt x="31142" y="712840"/>
                  <a:pt x="72417" y="87894"/>
                  <a:pt x="73475" y="44502"/>
                </a:cubicBezTo>
                <a:cubicBezTo>
                  <a:pt x="74533" y="1110"/>
                  <a:pt x="-3254" y="599069"/>
                  <a:pt x="25850" y="596952"/>
                </a:cubicBezTo>
                <a:cubicBezTo>
                  <a:pt x="54954" y="594835"/>
                  <a:pt x="237517" y="5873"/>
                  <a:pt x="24492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45E155F-C94A-6D26-61EF-9EE0F6BA1A3D}"/>
              </a:ext>
            </a:extLst>
          </p:cNvPr>
          <p:cNvSpPr/>
          <p:nvPr/>
        </p:nvSpPr>
        <p:spPr>
          <a:xfrm>
            <a:off x="2525267" y="1792971"/>
            <a:ext cx="1051384" cy="842834"/>
          </a:xfrm>
          <a:custGeom>
            <a:avLst/>
            <a:gdLst>
              <a:gd name="connsiteX0" fmla="*/ 1049783 w 1051384"/>
              <a:gd name="connsiteY0" fmla="*/ 80279 h 842834"/>
              <a:gd name="connsiteX1" fmla="*/ 957708 w 1051384"/>
              <a:gd name="connsiteY1" fmla="*/ 26304 h 842834"/>
              <a:gd name="connsiteX2" fmla="*/ 751333 w 1051384"/>
              <a:gd name="connsiteY2" fmla="*/ 39004 h 842834"/>
              <a:gd name="connsiteX3" fmla="*/ 871983 w 1051384"/>
              <a:gd name="connsiteY3" fmla="*/ 23129 h 842834"/>
              <a:gd name="connsiteX4" fmla="*/ 776733 w 1051384"/>
              <a:gd name="connsiteY4" fmla="*/ 96154 h 842834"/>
              <a:gd name="connsiteX5" fmla="*/ 157608 w 1051384"/>
              <a:gd name="connsiteY5" fmla="*/ 305704 h 842834"/>
              <a:gd name="connsiteX6" fmla="*/ 249683 w 1051384"/>
              <a:gd name="connsiteY6" fmla="*/ 270779 h 842834"/>
              <a:gd name="connsiteX7" fmla="*/ 233808 w 1051384"/>
              <a:gd name="connsiteY7" fmla="*/ 302529 h 842834"/>
              <a:gd name="connsiteX8" fmla="*/ 148083 w 1051384"/>
              <a:gd name="connsiteY8" fmla="*/ 473979 h 842834"/>
              <a:gd name="connsiteX9" fmla="*/ 5208 w 1051384"/>
              <a:gd name="connsiteY9" fmla="*/ 832754 h 842834"/>
              <a:gd name="connsiteX10" fmla="*/ 52833 w 1051384"/>
              <a:gd name="connsiteY10" fmla="*/ 702579 h 842834"/>
              <a:gd name="connsiteX11" fmla="*/ 256033 w 1051384"/>
              <a:gd name="connsiteY11" fmla="*/ 277129 h 842834"/>
              <a:gd name="connsiteX12" fmla="*/ 621158 w 1051384"/>
              <a:gd name="connsiteY12" fmla="*/ 29479 h 842834"/>
              <a:gd name="connsiteX13" fmla="*/ 395733 w 1051384"/>
              <a:gd name="connsiteY13" fmla="*/ 185054 h 842834"/>
              <a:gd name="connsiteX14" fmla="*/ 256033 w 1051384"/>
              <a:gd name="connsiteY14" fmla="*/ 267604 h 842834"/>
              <a:gd name="connsiteX15" fmla="*/ 795783 w 1051384"/>
              <a:gd name="connsiteY15" fmla="*/ 99329 h 842834"/>
              <a:gd name="connsiteX16" fmla="*/ 725933 w 1051384"/>
              <a:gd name="connsiteY16" fmla="*/ 112029 h 842834"/>
              <a:gd name="connsiteX17" fmla="*/ 887858 w 1051384"/>
              <a:gd name="connsiteY17" fmla="*/ 904 h 842834"/>
              <a:gd name="connsiteX18" fmla="*/ 1049783 w 1051384"/>
              <a:gd name="connsiteY18" fmla="*/ 80279 h 84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1384" h="842834">
                <a:moveTo>
                  <a:pt x="1049783" y="80279"/>
                </a:moveTo>
                <a:cubicBezTo>
                  <a:pt x="1061425" y="84512"/>
                  <a:pt x="1007450" y="33183"/>
                  <a:pt x="957708" y="26304"/>
                </a:cubicBezTo>
                <a:cubicBezTo>
                  <a:pt x="907966" y="19425"/>
                  <a:pt x="765620" y="39533"/>
                  <a:pt x="751333" y="39004"/>
                </a:cubicBezTo>
                <a:cubicBezTo>
                  <a:pt x="737045" y="38475"/>
                  <a:pt x="867750" y="13604"/>
                  <a:pt x="871983" y="23129"/>
                </a:cubicBezTo>
                <a:cubicBezTo>
                  <a:pt x="876216" y="32654"/>
                  <a:pt x="895795" y="49058"/>
                  <a:pt x="776733" y="96154"/>
                </a:cubicBezTo>
                <a:cubicBezTo>
                  <a:pt x="657671" y="143250"/>
                  <a:pt x="245450" y="276600"/>
                  <a:pt x="157608" y="305704"/>
                </a:cubicBezTo>
                <a:cubicBezTo>
                  <a:pt x="69766" y="334808"/>
                  <a:pt x="236983" y="271308"/>
                  <a:pt x="249683" y="270779"/>
                </a:cubicBezTo>
                <a:cubicBezTo>
                  <a:pt x="262383" y="270250"/>
                  <a:pt x="233808" y="302529"/>
                  <a:pt x="233808" y="302529"/>
                </a:cubicBezTo>
                <a:cubicBezTo>
                  <a:pt x="216875" y="336396"/>
                  <a:pt x="186183" y="385608"/>
                  <a:pt x="148083" y="473979"/>
                </a:cubicBezTo>
                <a:cubicBezTo>
                  <a:pt x="109983" y="562350"/>
                  <a:pt x="21083" y="794654"/>
                  <a:pt x="5208" y="832754"/>
                </a:cubicBezTo>
                <a:cubicBezTo>
                  <a:pt x="-10667" y="870854"/>
                  <a:pt x="11029" y="795183"/>
                  <a:pt x="52833" y="702579"/>
                </a:cubicBezTo>
                <a:cubicBezTo>
                  <a:pt x="94637" y="609975"/>
                  <a:pt x="161312" y="389312"/>
                  <a:pt x="256033" y="277129"/>
                </a:cubicBezTo>
                <a:cubicBezTo>
                  <a:pt x="350754" y="164946"/>
                  <a:pt x="597875" y="44825"/>
                  <a:pt x="621158" y="29479"/>
                </a:cubicBezTo>
                <a:cubicBezTo>
                  <a:pt x="644441" y="14133"/>
                  <a:pt x="456587" y="145367"/>
                  <a:pt x="395733" y="185054"/>
                </a:cubicBezTo>
                <a:cubicBezTo>
                  <a:pt x="334879" y="224741"/>
                  <a:pt x="189358" y="281891"/>
                  <a:pt x="256033" y="267604"/>
                </a:cubicBezTo>
                <a:cubicBezTo>
                  <a:pt x="322708" y="253317"/>
                  <a:pt x="717466" y="125258"/>
                  <a:pt x="795783" y="99329"/>
                </a:cubicBezTo>
                <a:cubicBezTo>
                  <a:pt x="874100" y="73400"/>
                  <a:pt x="710587" y="128433"/>
                  <a:pt x="725933" y="112029"/>
                </a:cubicBezTo>
                <a:cubicBezTo>
                  <a:pt x="741279" y="95625"/>
                  <a:pt x="838646" y="11487"/>
                  <a:pt x="887858" y="904"/>
                </a:cubicBezTo>
                <a:cubicBezTo>
                  <a:pt x="937070" y="-9679"/>
                  <a:pt x="1038141" y="76046"/>
                  <a:pt x="1049783" y="80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A21439CE-677B-F7C9-4B4D-5614A6D92CE9}"/>
              </a:ext>
            </a:extLst>
          </p:cNvPr>
          <p:cNvSpPr/>
          <p:nvPr/>
        </p:nvSpPr>
        <p:spPr>
          <a:xfrm>
            <a:off x="2539493" y="1815530"/>
            <a:ext cx="636319" cy="776288"/>
          </a:xfrm>
          <a:custGeom>
            <a:avLst/>
            <a:gdLst>
              <a:gd name="connsiteX0" fmla="*/ 635507 w 636319"/>
              <a:gd name="connsiteY0" fmla="*/ 570 h 776288"/>
              <a:gd name="connsiteX1" fmla="*/ 378332 w 636319"/>
              <a:gd name="connsiteY1" fmla="*/ 343470 h 776288"/>
              <a:gd name="connsiteX2" fmla="*/ 238632 w 636319"/>
              <a:gd name="connsiteY2" fmla="*/ 708595 h 776288"/>
              <a:gd name="connsiteX3" fmla="*/ 244982 w 636319"/>
              <a:gd name="connsiteY3" fmla="*/ 673670 h 776288"/>
              <a:gd name="connsiteX4" fmla="*/ 324357 w 636319"/>
              <a:gd name="connsiteY4" fmla="*/ 299020 h 776288"/>
              <a:gd name="connsiteX5" fmla="*/ 295782 w 636319"/>
              <a:gd name="connsiteY5" fmla="*/ 451420 h 776288"/>
              <a:gd name="connsiteX6" fmla="*/ 229107 w 636319"/>
              <a:gd name="connsiteY6" fmla="*/ 553020 h 776288"/>
              <a:gd name="connsiteX7" fmla="*/ 6857 w 636319"/>
              <a:gd name="connsiteY7" fmla="*/ 765745 h 776288"/>
              <a:gd name="connsiteX8" fmla="*/ 89407 w 636319"/>
              <a:gd name="connsiteY8" fmla="*/ 695895 h 776288"/>
              <a:gd name="connsiteX9" fmla="*/ 413257 w 636319"/>
              <a:gd name="connsiteY9" fmla="*/ 286320 h 776288"/>
              <a:gd name="connsiteX10" fmla="*/ 286257 w 636319"/>
              <a:gd name="connsiteY10" fmla="*/ 426020 h 776288"/>
              <a:gd name="connsiteX11" fmla="*/ 635507 w 636319"/>
              <a:gd name="connsiteY11" fmla="*/ 57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6319" h="776288">
                <a:moveTo>
                  <a:pt x="635507" y="570"/>
                </a:moveTo>
                <a:cubicBezTo>
                  <a:pt x="650853" y="-13188"/>
                  <a:pt x="444478" y="225466"/>
                  <a:pt x="378332" y="343470"/>
                </a:cubicBezTo>
                <a:cubicBezTo>
                  <a:pt x="312186" y="461474"/>
                  <a:pt x="260857" y="653562"/>
                  <a:pt x="238632" y="708595"/>
                </a:cubicBezTo>
                <a:cubicBezTo>
                  <a:pt x="216407" y="763628"/>
                  <a:pt x="230695" y="741932"/>
                  <a:pt x="244982" y="673670"/>
                </a:cubicBezTo>
                <a:cubicBezTo>
                  <a:pt x="259269" y="605408"/>
                  <a:pt x="315890" y="336062"/>
                  <a:pt x="324357" y="299020"/>
                </a:cubicBezTo>
                <a:cubicBezTo>
                  <a:pt x="332824" y="261978"/>
                  <a:pt x="311657" y="409087"/>
                  <a:pt x="295782" y="451420"/>
                </a:cubicBezTo>
                <a:cubicBezTo>
                  <a:pt x="279907" y="493753"/>
                  <a:pt x="277261" y="500632"/>
                  <a:pt x="229107" y="553020"/>
                </a:cubicBezTo>
                <a:cubicBezTo>
                  <a:pt x="180953" y="605408"/>
                  <a:pt x="30140" y="741933"/>
                  <a:pt x="6857" y="765745"/>
                </a:cubicBezTo>
                <a:cubicBezTo>
                  <a:pt x="-16426" y="789558"/>
                  <a:pt x="21674" y="775799"/>
                  <a:pt x="89407" y="695895"/>
                </a:cubicBezTo>
                <a:cubicBezTo>
                  <a:pt x="157140" y="615991"/>
                  <a:pt x="380449" y="331299"/>
                  <a:pt x="413257" y="286320"/>
                </a:cubicBezTo>
                <a:cubicBezTo>
                  <a:pt x="446065" y="241341"/>
                  <a:pt x="252390" y="473116"/>
                  <a:pt x="286257" y="426020"/>
                </a:cubicBezTo>
                <a:cubicBezTo>
                  <a:pt x="320124" y="378924"/>
                  <a:pt x="620161" y="14328"/>
                  <a:pt x="63550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7B1B095-BE92-1787-EBBE-0F5EA2367AE2}"/>
              </a:ext>
            </a:extLst>
          </p:cNvPr>
          <p:cNvSpPr/>
          <p:nvPr/>
        </p:nvSpPr>
        <p:spPr>
          <a:xfrm>
            <a:off x="2617228" y="2322380"/>
            <a:ext cx="299037" cy="861558"/>
          </a:xfrm>
          <a:custGeom>
            <a:avLst/>
            <a:gdLst>
              <a:gd name="connsiteX0" fmla="*/ 297422 w 299037"/>
              <a:gd name="connsiteY0" fmla="*/ 8070 h 861558"/>
              <a:gd name="connsiteX1" fmla="*/ 18022 w 299037"/>
              <a:gd name="connsiteY1" fmla="*/ 804995 h 861558"/>
              <a:gd name="connsiteX2" fmla="*/ 37072 w 299037"/>
              <a:gd name="connsiteY2" fmla="*/ 728795 h 861558"/>
              <a:gd name="connsiteX3" fmla="*/ 113272 w 299037"/>
              <a:gd name="connsiteY3" fmla="*/ 185870 h 861558"/>
              <a:gd name="connsiteX4" fmla="*/ 49772 w 299037"/>
              <a:gd name="connsiteY4" fmla="*/ 677995 h 861558"/>
              <a:gd name="connsiteX5" fmla="*/ 103747 w 299037"/>
              <a:gd name="connsiteY5" fmla="*/ 544645 h 861558"/>
              <a:gd name="connsiteX6" fmla="*/ 189472 w 299037"/>
              <a:gd name="connsiteY6" fmla="*/ 262070 h 861558"/>
              <a:gd name="connsiteX7" fmla="*/ 135497 w 299037"/>
              <a:gd name="connsiteY7" fmla="*/ 385895 h 861558"/>
              <a:gd name="connsiteX8" fmla="*/ 297422 w 299037"/>
              <a:gd name="connsiteY8" fmla="*/ 8070 h 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37" h="861558">
                <a:moveTo>
                  <a:pt x="297422" y="8070"/>
                </a:moveTo>
                <a:cubicBezTo>
                  <a:pt x="277843" y="77920"/>
                  <a:pt x="61414" y="684874"/>
                  <a:pt x="18022" y="804995"/>
                </a:cubicBezTo>
                <a:cubicBezTo>
                  <a:pt x="-25370" y="925116"/>
                  <a:pt x="21197" y="831982"/>
                  <a:pt x="37072" y="728795"/>
                </a:cubicBezTo>
                <a:cubicBezTo>
                  <a:pt x="52947" y="625608"/>
                  <a:pt x="111155" y="194337"/>
                  <a:pt x="113272" y="185870"/>
                </a:cubicBezTo>
                <a:cubicBezTo>
                  <a:pt x="115389" y="177403"/>
                  <a:pt x="51359" y="618199"/>
                  <a:pt x="49772" y="677995"/>
                </a:cubicBezTo>
                <a:cubicBezTo>
                  <a:pt x="48185" y="737791"/>
                  <a:pt x="80464" y="613966"/>
                  <a:pt x="103747" y="544645"/>
                </a:cubicBezTo>
                <a:cubicBezTo>
                  <a:pt x="127030" y="475324"/>
                  <a:pt x="184180" y="288528"/>
                  <a:pt x="189472" y="262070"/>
                </a:cubicBezTo>
                <a:cubicBezTo>
                  <a:pt x="194764" y="235612"/>
                  <a:pt x="118564" y="428228"/>
                  <a:pt x="135497" y="385895"/>
                </a:cubicBezTo>
                <a:cubicBezTo>
                  <a:pt x="152430" y="343562"/>
                  <a:pt x="317001" y="-61780"/>
                  <a:pt x="297422" y="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39E9C5-99A6-E2F9-7D2E-C92A5DD4F1CB}"/>
              </a:ext>
            </a:extLst>
          </p:cNvPr>
          <p:cNvSpPr/>
          <p:nvPr/>
        </p:nvSpPr>
        <p:spPr>
          <a:xfrm>
            <a:off x="5940308" y="815714"/>
            <a:ext cx="435230" cy="912478"/>
          </a:xfrm>
          <a:custGeom>
            <a:avLst/>
            <a:gdLst>
              <a:gd name="connsiteX0" fmla="*/ 117 w 435230"/>
              <a:gd name="connsiteY0" fmla="*/ 261 h 912478"/>
              <a:gd name="connsiteX1" fmla="*/ 327142 w 435230"/>
              <a:gd name="connsiteY1" fmla="*/ 292361 h 912478"/>
              <a:gd name="connsiteX2" fmla="*/ 320792 w 435230"/>
              <a:gd name="connsiteY2" fmla="*/ 406661 h 912478"/>
              <a:gd name="connsiteX3" fmla="*/ 435092 w 435230"/>
              <a:gd name="connsiteY3" fmla="*/ 289186 h 912478"/>
              <a:gd name="connsiteX4" fmla="*/ 343017 w 435230"/>
              <a:gd name="connsiteY4" fmla="*/ 454286 h 912478"/>
              <a:gd name="connsiteX5" fmla="*/ 289042 w 435230"/>
              <a:gd name="connsiteY5" fmla="*/ 635261 h 912478"/>
              <a:gd name="connsiteX6" fmla="*/ 289042 w 435230"/>
              <a:gd name="connsiteY6" fmla="*/ 905136 h 912478"/>
              <a:gd name="connsiteX7" fmla="*/ 295392 w 435230"/>
              <a:gd name="connsiteY7" fmla="*/ 816236 h 912478"/>
              <a:gd name="connsiteX8" fmla="*/ 298567 w 435230"/>
              <a:gd name="connsiteY8" fmla="*/ 606686 h 912478"/>
              <a:gd name="connsiteX9" fmla="*/ 320792 w 435230"/>
              <a:gd name="connsiteY9" fmla="*/ 530486 h 912478"/>
              <a:gd name="connsiteX10" fmla="*/ 419217 w 435230"/>
              <a:gd name="connsiteY10" fmla="*/ 266961 h 912478"/>
              <a:gd name="connsiteX11" fmla="*/ 377942 w 435230"/>
              <a:gd name="connsiteY11" fmla="*/ 330461 h 912478"/>
              <a:gd name="connsiteX12" fmla="*/ 362067 w 435230"/>
              <a:gd name="connsiteY12" fmla="*/ 282836 h 912478"/>
              <a:gd name="connsiteX13" fmla="*/ 263642 w 435230"/>
              <a:gd name="connsiteY13" fmla="*/ 89161 h 912478"/>
              <a:gd name="connsiteX14" fmla="*/ 387467 w 435230"/>
              <a:gd name="connsiteY14" fmla="*/ 330461 h 912478"/>
              <a:gd name="connsiteX15" fmla="*/ 241417 w 435230"/>
              <a:gd name="connsiteY15" fmla="*/ 282836 h 912478"/>
              <a:gd name="connsiteX16" fmla="*/ 171567 w 435230"/>
              <a:gd name="connsiteY16" fmla="*/ 209811 h 912478"/>
              <a:gd name="connsiteX17" fmla="*/ 298567 w 435230"/>
              <a:gd name="connsiteY17" fmla="*/ 308236 h 912478"/>
              <a:gd name="connsiteX18" fmla="*/ 289042 w 435230"/>
              <a:gd name="connsiteY18" fmla="*/ 241561 h 912478"/>
              <a:gd name="connsiteX19" fmla="*/ 117 w 435230"/>
              <a:gd name="connsiteY19" fmla="*/ 261 h 9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5230" h="912478">
                <a:moveTo>
                  <a:pt x="117" y="261"/>
                </a:moveTo>
                <a:cubicBezTo>
                  <a:pt x="6467" y="8728"/>
                  <a:pt x="273696" y="224628"/>
                  <a:pt x="327142" y="292361"/>
                </a:cubicBezTo>
                <a:cubicBezTo>
                  <a:pt x="380588" y="360094"/>
                  <a:pt x="302800" y="407190"/>
                  <a:pt x="320792" y="406661"/>
                </a:cubicBezTo>
                <a:cubicBezTo>
                  <a:pt x="338784" y="406132"/>
                  <a:pt x="431388" y="281249"/>
                  <a:pt x="435092" y="289186"/>
                </a:cubicBezTo>
                <a:cubicBezTo>
                  <a:pt x="438796" y="297123"/>
                  <a:pt x="367359" y="396607"/>
                  <a:pt x="343017" y="454286"/>
                </a:cubicBezTo>
                <a:cubicBezTo>
                  <a:pt x="318675" y="511965"/>
                  <a:pt x="298038" y="560119"/>
                  <a:pt x="289042" y="635261"/>
                </a:cubicBezTo>
                <a:cubicBezTo>
                  <a:pt x="280046" y="710403"/>
                  <a:pt x="287984" y="874974"/>
                  <a:pt x="289042" y="905136"/>
                </a:cubicBezTo>
                <a:cubicBezTo>
                  <a:pt x="290100" y="935298"/>
                  <a:pt x="293805" y="865978"/>
                  <a:pt x="295392" y="816236"/>
                </a:cubicBezTo>
                <a:cubicBezTo>
                  <a:pt x="296980" y="766494"/>
                  <a:pt x="294334" y="654311"/>
                  <a:pt x="298567" y="606686"/>
                </a:cubicBezTo>
                <a:cubicBezTo>
                  <a:pt x="302800" y="559061"/>
                  <a:pt x="300684" y="587107"/>
                  <a:pt x="320792" y="530486"/>
                </a:cubicBezTo>
                <a:cubicBezTo>
                  <a:pt x="340900" y="473865"/>
                  <a:pt x="409692" y="300299"/>
                  <a:pt x="419217" y="266961"/>
                </a:cubicBezTo>
                <a:cubicBezTo>
                  <a:pt x="428742" y="233624"/>
                  <a:pt x="387467" y="327815"/>
                  <a:pt x="377942" y="330461"/>
                </a:cubicBezTo>
                <a:cubicBezTo>
                  <a:pt x="368417" y="333107"/>
                  <a:pt x="381117" y="323053"/>
                  <a:pt x="362067" y="282836"/>
                </a:cubicBezTo>
                <a:cubicBezTo>
                  <a:pt x="343017" y="242619"/>
                  <a:pt x="259409" y="81224"/>
                  <a:pt x="263642" y="89161"/>
                </a:cubicBezTo>
                <a:cubicBezTo>
                  <a:pt x="267875" y="97098"/>
                  <a:pt x="391171" y="298182"/>
                  <a:pt x="387467" y="330461"/>
                </a:cubicBezTo>
                <a:cubicBezTo>
                  <a:pt x="383763" y="362740"/>
                  <a:pt x="277400" y="302944"/>
                  <a:pt x="241417" y="282836"/>
                </a:cubicBezTo>
                <a:cubicBezTo>
                  <a:pt x="205434" y="262728"/>
                  <a:pt x="162042" y="205578"/>
                  <a:pt x="171567" y="209811"/>
                </a:cubicBezTo>
                <a:cubicBezTo>
                  <a:pt x="181092" y="214044"/>
                  <a:pt x="278988" y="302944"/>
                  <a:pt x="298567" y="308236"/>
                </a:cubicBezTo>
                <a:cubicBezTo>
                  <a:pt x="318146" y="313528"/>
                  <a:pt x="331905" y="291832"/>
                  <a:pt x="289042" y="241561"/>
                </a:cubicBezTo>
                <a:cubicBezTo>
                  <a:pt x="246179" y="191290"/>
                  <a:pt x="-6233" y="-8206"/>
                  <a:pt x="117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D13AD52-0D37-F34E-4A3F-BB976A12F348}"/>
              </a:ext>
            </a:extLst>
          </p:cNvPr>
          <p:cNvSpPr/>
          <p:nvPr/>
        </p:nvSpPr>
        <p:spPr>
          <a:xfrm>
            <a:off x="5956160" y="2132848"/>
            <a:ext cx="417872" cy="1222144"/>
          </a:xfrm>
          <a:custGeom>
            <a:avLst/>
            <a:gdLst>
              <a:gd name="connsiteX0" fmla="*/ 140 w 417872"/>
              <a:gd name="connsiteY0" fmla="*/ 752 h 1222144"/>
              <a:gd name="connsiteX1" fmla="*/ 289065 w 417872"/>
              <a:gd name="connsiteY1" fmla="*/ 565902 h 1222144"/>
              <a:gd name="connsiteX2" fmla="*/ 295415 w 417872"/>
              <a:gd name="connsiteY2" fmla="*/ 521452 h 1222144"/>
              <a:gd name="connsiteX3" fmla="*/ 317640 w 417872"/>
              <a:gd name="connsiteY3" fmla="*/ 664327 h 1222144"/>
              <a:gd name="connsiteX4" fmla="*/ 323990 w 417872"/>
              <a:gd name="connsiteY4" fmla="*/ 905627 h 1222144"/>
              <a:gd name="connsiteX5" fmla="*/ 406540 w 417872"/>
              <a:gd name="connsiteY5" fmla="*/ 1185027 h 1222144"/>
              <a:gd name="connsiteX6" fmla="*/ 406540 w 417872"/>
              <a:gd name="connsiteY6" fmla="*/ 1156452 h 1222144"/>
              <a:gd name="connsiteX7" fmla="*/ 308115 w 417872"/>
              <a:gd name="connsiteY7" fmla="*/ 613527 h 1222144"/>
              <a:gd name="connsiteX8" fmla="*/ 285890 w 417872"/>
              <a:gd name="connsiteY8" fmla="*/ 775452 h 1222144"/>
              <a:gd name="connsiteX9" fmla="*/ 250965 w 417872"/>
              <a:gd name="connsiteY9" fmla="*/ 451602 h 1222144"/>
              <a:gd name="connsiteX10" fmla="*/ 140 w 417872"/>
              <a:gd name="connsiteY10" fmla="*/ 752 h 122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872" h="1222144">
                <a:moveTo>
                  <a:pt x="140" y="752"/>
                </a:moveTo>
                <a:cubicBezTo>
                  <a:pt x="6490" y="19802"/>
                  <a:pt x="239853" y="479119"/>
                  <a:pt x="289065" y="565902"/>
                </a:cubicBezTo>
                <a:cubicBezTo>
                  <a:pt x="338277" y="652685"/>
                  <a:pt x="290652" y="505048"/>
                  <a:pt x="295415" y="521452"/>
                </a:cubicBezTo>
                <a:cubicBezTo>
                  <a:pt x="300178" y="537856"/>
                  <a:pt x="312877" y="600298"/>
                  <a:pt x="317640" y="664327"/>
                </a:cubicBezTo>
                <a:cubicBezTo>
                  <a:pt x="322403" y="728356"/>
                  <a:pt x="309173" y="818844"/>
                  <a:pt x="323990" y="905627"/>
                </a:cubicBezTo>
                <a:cubicBezTo>
                  <a:pt x="338807" y="992410"/>
                  <a:pt x="392782" y="1143223"/>
                  <a:pt x="406540" y="1185027"/>
                </a:cubicBezTo>
                <a:cubicBezTo>
                  <a:pt x="420298" y="1226831"/>
                  <a:pt x="422944" y="1251702"/>
                  <a:pt x="406540" y="1156452"/>
                </a:cubicBezTo>
                <a:cubicBezTo>
                  <a:pt x="390136" y="1061202"/>
                  <a:pt x="328223" y="677027"/>
                  <a:pt x="308115" y="613527"/>
                </a:cubicBezTo>
                <a:cubicBezTo>
                  <a:pt x="288007" y="550027"/>
                  <a:pt x="295415" y="802439"/>
                  <a:pt x="285890" y="775452"/>
                </a:cubicBezTo>
                <a:cubicBezTo>
                  <a:pt x="276365" y="748465"/>
                  <a:pt x="297002" y="573839"/>
                  <a:pt x="250965" y="451602"/>
                </a:cubicBezTo>
                <a:cubicBezTo>
                  <a:pt x="204928" y="329365"/>
                  <a:pt x="-6210" y="-18298"/>
                  <a:pt x="140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65785C2-463C-B608-52F7-CB8BE2038BA7}"/>
              </a:ext>
            </a:extLst>
          </p:cNvPr>
          <p:cNvSpPr/>
          <p:nvPr/>
        </p:nvSpPr>
        <p:spPr>
          <a:xfrm>
            <a:off x="5732933" y="2202764"/>
            <a:ext cx="242421" cy="1140174"/>
          </a:xfrm>
          <a:custGeom>
            <a:avLst/>
            <a:gdLst>
              <a:gd name="connsiteX0" fmla="*/ 242417 w 242421"/>
              <a:gd name="connsiteY0" fmla="*/ 686 h 1140174"/>
              <a:gd name="connsiteX1" fmla="*/ 45567 w 242421"/>
              <a:gd name="connsiteY1" fmla="*/ 518211 h 1140174"/>
              <a:gd name="connsiteX2" fmla="*/ 93192 w 242421"/>
              <a:gd name="connsiteY2" fmla="*/ 1086536 h 1140174"/>
              <a:gd name="connsiteX3" fmla="*/ 90017 w 242421"/>
              <a:gd name="connsiteY3" fmla="*/ 1067486 h 1140174"/>
              <a:gd name="connsiteX4" fmla="*/ 7467 w 242421"/>
              <a:gd name="connsiteY4" fmla="*/ 654736 h 1140174"/>
              <a:gd name="connsiteX5" fmla="*/ 7467 w 242421"/>
              <a:gd name="connsiteY5" fmla="*/ 673786 h 1140174"/>
              <a:gd name="connsiteX6" fmla="*/ 39217 w 242421"/>
              <a:gd name="connsiteY6" fmla="*/ 413436 h 1140174"/>
              <a:gd name="connsiteX7" fmla="*/ 242417 w 242421"/>
              <a:gd name="connsiteY7" fmla="*/ 686 h 114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21" h="1140174">
                <a:moveTo>
                  <a:pt x="242417" y="686"/>
                </a:moveTo>
                <a:cubicBezTo>
                  <a:pt x="243475" y="18148"/>
                  <a:pt x="70438" y="337236"/>
                  <a:pt x="45567" y="518211"/>
                </a:cubicBezTo>
                <a:cubicBezTo>
                  <a:pt x="20696" y="699186"/>
                  <a:pt x="93192" y="1086536"/>
                  <a:pt x="93192" y="1086536"/>
                </a:cubicBezTo>
                <a:cubicBezTo>
                  <a:pt x="100600" y="1178082"/>
                  <a:pt x="104304" y="1139453"/>
                  <a:pt x="90017" y="1067486"/>
                </a:cubicBezTo>
                <a:cubicBezTo>
                  <a:pt x="75730" y="995519"/>
                  <a:pt x="21225" y="720353"/>
                  <a:pt x="7467" y="654736"/>
                </a:cubicBezTo>
                <a:cubicBezTo>
                  <a:pt x="-6291" y="589119"/>
                  <a:pt x="2175" y="714003"/>
                  <a:pt x="7467" y="673786"/>
                </a:cubicBezTo>
                <a:cubicBezTo>
                  <a:pt x="12759" y="633569"/>
                  <a:pt x="1646" y="522974"/>
                  <a:pt x="39217" y="413436"/>
                </a:cubicBezTo>
                <a:cubicBezTo>
                  <a:pt x="76788" y="303898"/>
                  <a:pt x="241359" y="-16776"/>
                  <a:pt x="24241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8AD5296-0563-D5C9-1CEE-EC167DAE5C3E}"/>
              </a:ext>
            </a:extLst>
          </p:cNvPr>
          <p:cNvSpPr/>
          <p:nvPr/>
        </p:nvSpPr>
        <p:spPr>
          <a:xfrm>
            <a:off x="5681977" y="2444173"/>
            <a:ext cx="77935" cy="603855"/>
          </a:xfrm>
          <a:custGeom>
            <a:avLst/>
            <a:gdLst>
              <a:gd name="connsiteX0" fmla="*/ 77473 w 77935"/>
              <a:gd name="connsiteY0" fmla="*/ 577 h 603855"/>
              <a:gd name="connsiteX1" fmla="*/ 36198 w 77935"/>
              <a:gd name="connsiteY1" fmla="*/ 200602 h 603855"/>
              <a:gd name="connsiteX2" fmla="*/ 1273 w 77935"/>
              <a:gd name="connsiteY2" fmla="*/ 597477 h 603855"/>
              <a:gd name="connsiteX3" fmla="*/ 7623 w 77935"/>
              <a:gd name="connsiteY3" fmla="*/ 432377 h 603855"/>
              <a:gd name="connsiteX4" fmla="*/ 7623 w 77935"/>
              <a:gd name="connsiteY4" fmla="*/ 257752 h 603855"/>
              <a:gd name="connsiteX5" fmla="*/ 77473 w 77935"/>
              <a:gd name="connsiteY5" fmla="*/ 577 h 60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35" h="603855">
                <a:moveTo>
                  <a:pt x="77473" y="577"/>
                </a:moveTo>
                <a:cubicBezTo>
                  <a:pt x="82236" y="-8948"/>
                  <a:pt x="48898" y="101119"/>
                  <a:pt x="36198" y="200602"/>
                </a:cubicBezTo>
                <a:cubicBezTo>
                  <a:pt x="23498" y="300085"/>
                  <a:pt x="6035" y="558848"/>
                  <a:pt x="1273" y="597477"/>
                </a:cubicBezTo>
                <a:cubicBezTo>
                  <a:pt x="-3489" y="636106"/>
                  <a:pt x="6565" y="488998"/>
                  <a:pt x="7623" y="432377"/>
                </a:cubicBezTo>
                <a:cubicBezTo>
                  <a:pt x="8681" y="375756"/>
                  <a:pt x="-314" y="324956"/>
                  <a:pt x="7623" y="257752"/>
                </a:cubicBezTo>
                <a:cubicBezTo>
                  <a:pt x="15560" y="190548"/>
                  <a:pt x="72710" y="10102"/>
                  <a:pt x="77473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2D2D549-A08E-A70F-B704-374160ABC4A6}"/>
              </a:ext>
            </a:extLst>
          </p:cNvPr>
          <p:cNvSpPr/>
          <p:nvPr/>
        </p:nvSpPr>
        <p:spPr>
          <a:xfrm>
            <a:off x="5603337" y="2461309"/>
            <a:ext cx="86310" cy="761397"/>
          </a:xfrm>
          <a:custGeom>
            <a:avLst/>
            <a:gdLst>
              <a:gd name="connsiteX0" fmla="*/ 76738 w 86310"/>
              <a:gd name="connsiteY0" fmla="*/ 2491 h 761397"/>
              <a:gd name="connsiteX1" fmla="*/ 38638 w 86310"/>
              <a:gd name="connsiteY1" fmla="*/ 119966 h 761397"/>
              <a:gd name="connsiteX2" fmla="*/ 41813 w 86310"/>
              <a:gd name="connsiteY2" fmla="*/ 612091 h 761397"/>
              <a:gd name="connsiteX3" fmla="*/ 41813 w 86310"/>
              <a:gd name="connsiteY3" fmla="*/ 535891 h 761397"/>
              <a:gd name="connsiteX4" fmla="*/ 86263 w 86310"/>
              <a:gd name="connsiteY4" fmla="*/ 761316 h 761397"/>
              <a:gd name="connsiteX5" fmla="*/ 32288 w 86310"/>
              <a:gd name="connsiteY5" fmla="*/ 507316 h 761397"/>
              <a:gd name="connsiteX6" fmla="*/ 538 w 86310"/>
              <a:gd name="connsiteY6" fmla="*/ 189816 h 761397"/>
              <a:gd name="connsiteX7" fmla="*/ 76738 w 86310"/>
              <a:gd name="connsiteY7" fmla="*/ 2491 h 7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10" h="761397">
                <a:moveTo>
                  <a:pt x="76738" y="2491"/>
                </a:moveTo>
                <a:cubicBezTo>
                  <a:pt x="83088" y="-9151"/>
                  <a:pt x="44459" y="18366"/>
                  <a:pt x="38638" y="119966"/>
                </a:cubicBezTo>
                <a:cubicBezTo>
                  <a:pt x="32817" y="221566"/>
                  <a:pt x="41284" y="542770"/>
                  <a:pt x="41813" y="612091"/>
                </a:cubicBezTo>
                <a:cubicBezTo>
                  <a:pt x="42342" y="681412"/>
                  <a:pt x="34405" y="511020"/>
                  <a:pt x="41813" y="535891"/>
                </a:cubicBezTo>
                <a:cubicBezTo>
                  <a:pt x="49221" y="560762"/>
                  <a:pt x="87850" y="766078"/>
                  <a:pt x="86263" y="761316"/>
                </a:cubicBezTo>
                <a:cubicBezTo>
                  <a:pt x="84676" y="756554"/>
                  <a:pt x="46575" y="602566"/>
                  <a:pt x="32288" y="507316"/>
                </a:cubicBezTo>
                <a:cubicBezTo>
                  <a:pt x="18000" y="412066"/>
                  <a:pt x="-3695" y="268133"/>
                  <a:pt x="538" y="189816"/>
                </a:cubicBezTo>
                <a:cubicBezTo>
                  <a:pt x="4771" y="111499"/>
                  <a:pt x="70388" y="14133"/>
                  <a:pt x="76738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7953E1F7-E406-CE82-B4E7-65EFB33A00BF}"/>
              </a:ext>
            </a:extLst>
          </p:cNvPr>
          <p:cNvSpPr/>
          <p:nvPr/>
        </p:nvSpPr>
        <p:spPr>
          <a:xfrm>
            <a:off x="5977880" y="2443568"/>
            <a:ext cx="412573" cy="1021310"/>
          </a:xfrm>
          <a:custGeom>
            <a:avLst/>
            <a:gdLst>
              <a:gd name="connsiteX0" fmla="*/ 645 w 412573"/>
              <a:gd name="connsiteY0" fmla="*/ 1182 h 1021310"/>
              <a:gd name="connsiteX1" fmla="*/ 146695 w 412573"/>
              <a:gd name="connsiteY1" fmla="*/ 563157 h 1021310"/>
              <a:gd name="connsiteX2" fmla="*/ 89545 w 412573"/>
              <a:gd name="connsiteY2" fmla="*/ 928282 h 1021310"/>
              <a:gd name="connsiteX3" fmla="*/ 124470 w 412573"/>
              <a:gd name="connsiteY3" fmla="*/ 836207 h 1021310"/>
              <a:gd name="connsiteX4" fmla="*/ 245120 w 412573"/>
              <a:gd name="connsiteY4" fmla="*/ 375832 h 1021310"/>
              <a:gd name="connsiteX5" fmla="*/ 210195 w 412573"/>
              <a:gd name="connsiteY5" fmla="*/ 525057 h 1021310"/>
              <a:gd name="connsiteX6" fmla="*/ 203845 w 412573"/>
              <a:gd name="connsiteY6" fmla="*/ 674282 h 1021310"/>
              <a:gd name="connsiteX7" fmla="*/ 400695 w 412573"/>
              <a:gd name="connsiteY7" fmla="*/ 1001307 h 1021310"/>
              <a:gd name="connsiteX8" fmla="*/ 368945 w 412573"/>
              <a:gd name="connsiteY8" fmla="*/ 944157 h 1021310"/>
              <a:gd name="connsiteX9" fmla="*/ 191145 w 412573"/>
              <a:gd name="connsiteY9" fmla="*/ 604432 h 1021310"/>
              <a:gd name="connsiteX10" fmla="*/ 83195 w 412573"/>
              <a:gd name="connsiteY10" fmla="*/ 299632 h 1021310"/>
              <a:gd name="connsiteX11" fmla="*/ 92720 w 412573"/>
              <a:gd name="connsiteY11" fmla="*/ 410757 h 1021310"/>
              <a:gd name="connsiteX12" fmla="*/ 645 w 412573"/>
              <a:gd name="connsiteY12" fmla="*/ 1182 h 10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573" h="1021310">
                <a:moveTo>
                  <a:pt x="645" y="1182"/>
                </a:moveTo>
                <a:cubicBezTo>
                  <a:pt x="9641" y="26582"/>
                  <a:pt x="131878" y="408640"/>
                  <a:pt x="146695" y="563157"/>
                </a:cubicBezTo>
                <a:cubicBezTo>
                  <a:pt x="161512" y="717674"/>
                  <a:pt x="93249" y="882774"/>
                  <a:pt x="89545" y="928282"/>
                </a:cubicBezTo>
                <a:cubicBezTo>
                  <a:pt x="85841" y="973790"/>
                  <a:pt x="98541" y="928282"/>
                  <a:pt x="124470" y="836207"/>
                </a:cubicBezTo>
                <a:cubicBezTo>
                  <a:pt x="150399" y="744132"/>
                  <a:pt x="230833" y="427690"/>
                  <a:pt x="245120" y="375832"/>
                </a:cubicBezTo>
                <a:cubicBezTo>
                  <a:pt x="259407" y="323974"/>
                  <a:pt x="217074" y="475315"/>
                  <a:pt x="210195" y="525057"/>
                </a:cubicBezTo>
                <a:cubicBezTo>
                  <a:pt x="203316" y="574799"/>
                  <a:pt x="172095" y="594907"/>
                  <a:pt x="203845" y="674282"/>
                </a:cubicBezTo>
                <a:cubicBezTo>
                  <a:pt x="235595" y="753657"/>
                  <a:pt x="373178" y="956328"/>
                  <a:pt x="400695" y="1001307"/>
                </a:cubicBezTo>
                <a:cubicBezTo>
                  <a:pt x="428212" y="1046286"/>
                  <a:pt x="403870" y="1010303"/>
                  <a:pt x="368945" y="944157"/>
                </a:cubicBezTo>
                <a:cubicBezTo>
                  <a:pt x="334020" y="878011"/>
                  <a:pt x="238770" y="711853"/>
                  <a:pt x="191145" y="604432"/>
                </a:cubicBezTo>
                <a:cubicBezTo>
                  <a:pt x="143520" y="497011"/>
                  <a:pt x="99599" y="331911"/>
                  <a:pt x="83195" y="299632"/>
                </a:cubicBezTo>
                <a:cubicBezTo>
                  <a:pt x="66791" y="267353"/>
                  <a:pt x="105949" y="454149"/>
                  <a:pt x="92720" y="410757"/>
                </a:cubicBezTo>
                <a:cubicBezTo>
                  <a:pt x="79491" y="367365"/>
                  <a:pt x="-8351" y="-24218"/>
                  <a:pt x="645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B72555-EA91-BC02-97E0-4DB6F2CFBE40}"/>
              </a:ext>
            </a:extLst>
          </p:cNvPr>
          <p:cNvSpPr/>
          <p:nvPr/>
        </p:nvSpPr>
        <p:spPr>
          <a:xfrm>
            <a:off x="6251452" y="2456936"/>
            <a:ext cx="256136" cy="930798"/>
          </a:xfrm>
          <a:custGeom>
            <a:avLst/>
            <a:gdLst>
              <a:gd name="connsiteX0" fmla="*/ 123 w 256136"/>
              <a:gd name="connsiteY0" fmla="*/ 514 h 930798"/>
              <a:gd name="connsiteX1" fmla="*/ 171573 w 256136"/>
              <a:gd name="connsiteY1" fmla="*/ 467239 h 930798"/>
              <a:gd name="connsiteX2" fmla="*/ 250948 w 256136"/>
              <a:gd name="connsiteY2" fmla="*/ 902214 h 930798"/>
              <a:gd name="connsiteX3" fmla="*/ 241423 w 256136"/>
              <a:gd name="connsiteY3" fmla="*/ 822839 h 930798"/>
              <a:gd name="connsiteX4" fmla="*/ 184273 w 256136"/>
              <a:gd name="connsiteY4" fmla="*/ 286264 h 930798"/>
              <a:gd name="connsiteX5" fmla="*/ 200148 w 256136"/>
              <a:gd name="connsiteY5" fmla="*/ 559314 h 930798"/>
              <a:gd name="connsiteX6" fmla="*/ 123 w 256136"/>
              <a:gd name="connsiteY6" fmla="*/ 514 h 93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36" h="930798">
                <a:moveTo>
                  <a:pt x="123" y="514"/>
                </a:moveTo>
                <a:cubicBezTo>
                  <a:pt x="-4640" y="-14832"/>
                  <a:pt x="129769" y="316956"/>
                  <a:pt x="171573" y="467239"/>
                </a:cubicBezTo>
                <a:cubicBezTo>
                  <a:pt x="213377" y="617522"/>
                  <a:pt x="239306" y="842947"/>
                  <a:pt x="250948" y="902214"/>
                </a:cubicBezTo>
                <a:cubicBezTo>
                  <a:pt x="262590" y="961481"/>
                  <a:pt x="252535" y="925497"/>
                  <a:pt x="241423" y="822839"/>
                </a:cubicBezTo>
                <a:cubicBezTo>
                  <a:pt x="230311" y="720181"/>
                  <a:pt x="191152" y="330185"/>
                  <a:pt x="184273" y="286264"/>
                </a:cubicBezTo>
                <a:cubicBezTo>
                  <a:pt x="177394" y="242343"/>
                  <a:pt x="226606" y="602706"/>
                  <a:pt x="200148" y="559314"/>
                </a:cubicBezTo>
                <a:cubicBezTo>
                  <a:pt x="173690" y="515922"/>
                  <a:pt x="4886" y="15860"/>
                  <a:pt x="123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3C45C96-B388-BB25-0FA3-81708467F7AB}"/>
              </a:ext>
            </a:extLst>
          </p:cNvPr>
          <p:cNvSpPr/>
          <p:nvPr/>
        </p:nvSpPr>
        <p:spPr>
          <a:xfrm>
            <a:off x="6281858" y="1923732"/>
            <a:ext cx="62528" cy="965443"/>
          </a:xfrm>
          <a:custGeom>
            <a:avLst/>
            <a:gdLst>
              <a:gd name="connsiteX0" fmla="*/ 49092 w 62528"/>
              <a:gd name="connsiteY0" fmla="*/ 13018 h 965443"/>
              <a:gd name="connsiteX1" fmla="*/ 4642 w 62528"/>
              <a:gd name="connsiteY1" fmla="*/ 911543 h 965443"/>
              <a:gd name="connsiteX2" fmla="*/ 7817 w 62528"/>
              <a:gd name="connsiteY2" fmla="*/ 800418 h 965443"/>
              <a:gd name="connsiteX3" fmla="*/ 61792 w 62528"/>
              <a:gd name="connsiteY3" fmla="*/ 276543 h 965443"/>
              <a:gd name="connsiteX4" fmla="*/ 39567 w 62528"/>
              <a:gd name="connsiteY4" fmla="*/ 368618 h 965443"/>
              <a:gd name="connsiteX5" fmla="*/ 49092 w 62528"/>
              <a:gd name="connsiteY5" fmla="*/ 13018 h 9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28" h="965443">
                <a:moveTo>
                  <a:pt x="49092" y="13018"/>
                </a:moveTo>
                <a:cubicBezTo>
                  <a:pt x="43271" y="103505"/>
                  <a:pt x="11521" y="780310"/>
                  <a:pt x="4642" y="911543"/>
                </a:cubicBezTo>
                <a:cubicBezTo>
                  <a:pt x="-2237" y="1042776"/>
                  <a:pt x="-1708" y="906251"/>
                  <a:pt x="7817" y="800418"/>
                </a:cubicBezTo>
                <a:cubicBezTo>
                  <a:pt x="17342" y="694585"/>
                  <a:pt x="56500" y="348510"/>
                  <a:pt x="61792" y="276543"/>
                </a:cubicBezTo>
                <a:cubicBezTo>
                  <a:pt x="67084" y="204576"/>
                  <a:pt x="42213" y="405130"/>
                  <a:pt x="39567" y="368618"/>
                </a:cubicBezTo>
                <a:cubicBezTo>
                  <a:pt x="36921" y="332106"/>
                  <a:pt x="54913" y="-77469"/>
                  <a:pt x="49092" y="1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0D951FED-C271-63D8-A94A-C2D95C2B7683}"/>
              </a:ext>
            </a:extLst>
          </p:cNvPr>
          <p:cNvSpPr/>
          <p:nvPr/>
        </p:nvSpPr>
        <p:spPr>
          <a:xfrm>
            <a:off x="6057074" y="1346815"/>
            <a:ext cx="316618" cy="758678"/>
          </a:xfrm>
          <a:custGeom>
            <a:avLst/>
            <a:gdLst>
              <a:gd name="connsiteX0" fmla="*/ 826 w 316618"/>
              <a:gd name="connsiteY0" fmla="*/ 2560 h 758678"/>
              <a:gd name="connsiteX1" fmla="*/ 302451 w 316618"/>
              <a:gd name="connsiteY1" fmla="*/ 716935 h 758678"/>
              <a:gd name="connsiteX2" fmla="*/ 254826 w 316618"/>
              <a:gd name="connsiteY2" fmla="*/ 615335 h 758678"/>
              <a:gd name="connsiteX3" fmla="*/ 143701 w 316618"/>
              <a:gd name="connsiteY3" fmla="*/ 126385 h 758678"/>
              <a:gd name="connsiteX4" fmla="*/ 210376 w 316618"/>
              <a:gd name="connsiteY4" fmla="*/ 466110 h 758678"/>
              <a:gd name="connsiteX5" fmla="*/ 826 w 316618"/>
              <a:gd name="connsiteY5" fmla="*/ 2560 h 7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18" h="758678">
                <a:moveTo>
                  <a:pt x="826" y="2560"/>
                </a:moveTo>
                <a:cubicBezTo>
                  <a:pt x="16172" y="44364"/>
                  <a:pt x="260118" y="614806"/>
                  <a:pt x="302451" y="716935"/>
                </a:cubicBezTo>
                <a:cubicBezTo>
                  <a:pt x="344784" y="819064"/>
                  <a:pt x="281284" y="713760"/>
                  <a:pt x="254826" y="615335"/>
                </a:cubicBezTo>
                <a:cubicBezTo>
                  <a:pt x="228368" y="516910"/>
                  <a:pt x="151109" y="151256"/>
                  <a:pt x="143701" y="126385"/>
                </a:cubicBezTo>
                <a:cubicBezTo>
                  <a:pt x="136293" y="101514"/>
                  <a:pt x="232072" y="487806"/>
                  <a:pt x="210376" y="466110"/>
                </a:cubicBezTo>
                <a:cubicBezTo>
                  <a:pt x="188680" y="444414"/>
                  <a:pt x="-14520" y="-39244"/>
                  <a:pt x="82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59015C3-B432-7A73-89F2-4550DFC58A63}"/>
              </a:ext>
            </a:extLst>
          </p:cNvPr>
          <p:cNvSpPr/>
          <p:nvPr/>
        </p:nvSpPr>
        <p:spPr>
          <a:xfrm>
            <a:off x="6006384" y="2165014"/>
            <a:ext cx="831998" cy="851294"/>
          </a:xfrm>
          <a:custGeom>
            <a:avLst/>
            <a:gdLst>
              <a:gd name="connsiteX0" fmla="*/ 716 w 831998"/>
              <a:gd name="connsiteY0" fmla="*/ 336 h 851294"/>
              <a:gd name="connsiteX1" fmla="*/ 461091 w 831998"/>
              <a:gd name="connsiteY1" fmla="*/ 432136 h 851294"/>
              <a:gd name="connsiteX2" fmla="*/ 438866 w 831998"/>
              <a:gd name="connsiteY2" fmla="*/ 384511 h 851294"/>
              <a:gd name="connsiteX3" fmla="*/ 673816 w 831998"/>
              <a:gd name="connsiteY3" fmla="*/ 565486 h 851294"/>
              <a:gd name="connsiteX4" fmla="*/ 823041 w 831998"/>
              <a:gd name="connsiteY4" fmla="*/ 838536 h 851294"/>
              <a:gd name="connsiteX5" fmla="*/ 803991 w 831998"/>
              <a:gd name="connsiteY5" fmla="*/ 787736 h 851294"/>
              <a:gd name="connsiteX6" fmla="*/ 711916 w 831998"/>
              <a:gd name="connsiteY6" fmla="*/ 622636 h 851294"/>
              <a:gd name="connsiteX7" fmla="*/ 362666 w 831998"/>
              <a:gd name="connsiteY7" fmla="*/ 394036 h 851294"/>
              <a:gd name="connsiteX8" fmla="*/ 619841 w 831998"/>
              <a:gd name="connsiteY8" fmla="*/ 543261 h 851294"/>
              <a:gd name="connsiteX9" fmla="*/ 524591 w 831998"/>
              <a:gd name="connsiteY9" fmla="*/ 457536 h 851294"/>
              <a:gd name="connsiteX10" fmla="*/ 299166 w 831998"/>
              <a:gd name="connsiteY10" fmla="*/ 324186 h 851294"/>
              <a:gd name="connsiteX11" fmla="*/ 353141 w 831998"/>
              <a:gd name="connsiteY11" fmla="*/ 359111 h 851294"/>
              <a:gd name="connsiteX12" fmla="*/ 716 w 831998"/>
              <a:gd name="connsiteY12" fmla="*/ 336 h 8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1998" h="851294">
                <a:moveTo>
                  <a:pt x="716" y="336"/>
                </a:moveTo>
                <a:cubicBezTo>
                  <a:pt x="18708" y="12507"/>
                  <a:pt x="388066" y="368107"/>
                  <a:pt x="461091" y="432136"/>
                </a:cubicBezTo>
                <a:cubicBezTo>
                  <a:pt x="534116" y="496165"/>
                  <a:pt x="403412" y="362286"/>
                  <a:pt x="438866" y="384511"/>
                </a:cubicBezTo>
                <a:cubicBezTo>
                  <a:pt x="474320" y="406736"/>
                  <a:pt x="609787" y="489815"/>
                  <a:pt x="673816" y="565486"/>
                </a:cubicBezTo>
                <a:cubicBezTo>
                  <a:pt x="737845" y="641157"/>
                  <a:pt x="801345" y="801494"/>
                  <a:pt x="823041" y="838536"/>
                </a:cubicBezTo>
                <a:cubicBezTo>
                  <a:pt x="844737" y="875578"/>
                  <a:pt x="822512" y="823719"/>
                  <a:pt x="803991" y="787736"/>
                </a:cubicBezTo>
                <a:cubicBezTo>
                  <a:pt x="785470" y="751753"/>
                  <a:pt x="785470" y="688253"/>
                  <a:pt x="711916" y="622636"/>
                </a:cubicBezTo>
                <a:cubicBezTo>
                  <a:pt x="638362" y="557019"/>
                  <a:pt x="378012" y="407265"/>
                  <a:pt x="362666" y="394036"/>
                </a:cubicBezTo>
                <a:cubicBezTo>
                  <a:pt x="347320" y="380807"/>
                  <a:pt x="592854" y="532678"/>
                  <a:pt x="619841" y="543261"/>
                </a:cubicBezTo>
                <a:cubicBezTo>
                  <a:pt x="646828" y="553844"/>
                  <a:pt x="578037" y="494049"/>
                  <a:pt x="524591" y="457536"/>
                </a:cubicBezTo>
                <a:cubicBezTo>
                  <a:pt x="471145" y="421023"/>
                  <a:pt x="327741" y="340590"/>
                  <a:pt x="299166" y="324186"/>
                </a:cubicBezTo>
                <a:cubicBezTo>
                  <a:pt x="270591" y="307782"/>
                  <a:pt x="397062" y="408323"/>
                  <a:pt x="353141" y="359111"/>
                </a:cubicBezTo>
                <a:cubicBezTo>
                  <a:pt x="309220" y="309899"/>
                  <a:pt x="-17276" y="-11835"/>
                  <a:pt x="716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61934ED-19DB-A7D0-7F27-D65A62AD0BA8}"/>
              </a:ext>
            </a:extLst>
          </p:cNvPr>
          <p:cNvSpPr/>
          <p:nvPr/>
        </p:nvSpPr>
        <p:spPr>
          <a:xfrm>
            <a:off x="6425527" y="2526885"/>
            <a:ext cx="426145" cy="844927"/>
          </a:xfrm>
          <a:custGeom>
            <a:avLst/>
            <a:gdLst>
              <a:gd name="connsiteX0" fmla="*/ 105448 w 426145"/>
              <a:gd name="connsiteY0" fmla="*/ 22640 h 844927"/>
              <a:gd name="connsiteX1" fmla="*/ 346748 w 426145"/>
              <a:gd name="connsiteY1" fmla="*/ 444915 h 844927"/>
              <a:gd name="connsiteX2" fmla="*/ 314998 w 426145"/>
              <a:gd name="connsiteY2" fmla="*/ 708440 h 844927"/>
              <a:gd name="connsiteX3" fmla="*/ 372148 w 426145"/>
              <a:gd name="connsiteY3" fmla="*/ 524290 h 844927"/>
              <a:gd name="connsiteX4" fmla="*/ 426123 w 426145"/>
              <a:gd name="connsiteY4" fmla="*/ 451265 h 844927"/>
              <a:gd name="connsiteX5" fmla="*/ 365798 w 426145"/>
              <a:gd name="connsiteY5" fmla="*/ 578265 h 844927"/>
              <a:gd name="connsiteX6" fmla="*/ 299123 w 426145"/>
              <a:gd name="connsiteY6" fmla="*/ 835440 h 844927"/>
              <a:gd name="connsiteX7" fmla="*/ 321348 w 426145"/>
              <a:gd name="connsiteY7" fmla="*/ 749715 h 844927"/>
              <a:gd name="connsiteX8" fmla="*/ 368973 w 426145"/>
              <a:gd name="connsiteY8" fmla="*/ 378240 h 844927"/>
              <a:gd name="connsiteX9" fmla="*/ 349923 w 426145"/>
              <a:gd name="connsiteY9" fmla="*/ 473490 h 844927"/>
              <a:gd name="connsiteX10" fmla="*/ 248323 w 426145"/>
              <a:gd name="connsiteY10" fmla="*/ 229015 h 844927"/>
              <a:gd name="connsiteX11" fmla="*/ 673 w 426145"/>
              <a:gd name="connsiteY11" fmla="*/ 415 h 844927"/>
              <a:gd name="connsiteX12" fmla="*/ 172123 w 426145"/>
              <a:gd name="connsiteY12" fmla="*/ 168690 h 844927"/>
              <a:gd name="connsiteX13" fmla="*/ 105448 w 426145"/>
              <a:gd name="connsiteY13" fmla="*/ 22640 h 8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145" h="844927">
                <a:moveTo>
                  <a:pt x="105448" y="22640"/>
                </a:moveTo>
                <a:cubicBezTo>
                  <a:pt x="134552" y="68678"/>
                  <a:pt x="311823" y="330615"/>
                  <a:pt x="346748" y="444915"/>
                </a:cubicBezTo>
                <a:cubicBezTo>
                  <a:pt x="381673" y="559215"/>
                  <a:pt x="310765" y="695211"/>
                  <a:pt x="314998" y="708440"/>
                </a:cubicBezTo>
                <a:cubicBezTo>
                  <a:pt x="319231" y="721669"/>
                  <a:pt x="353627" y="567153"/>
                  <a:pt x="372148" y="524290"/>
                </a:cubicBezTo>
                <a:cubicBezTo>
                  <a:pt x="390669" y="481428"/>
                  <a:pt x="427181" y="442269"/>
                  <a:pt x="426123" y="451265"/>
                </a:cubicBezTo>
                <a:cubicBezTo>
                  <a:pt x="425065" y="460261"/>
                  <a:pt x="386965" y="514236"/>
                  <a:pt x="365798" y="578265"/>
                </a:cubicBezTo>
                <a:cubicBezTo>
                  <a:pt x="344631" y="642294"/>
                  <a:pt x="299123" y="835440"/>
                  <a:pt x="299123" y="835440"/>
                </a:cubicBezTo>
                <a:cubicBezTo>
                  <a:pt x="291715" y="864015"/>
                  <a:pt x="309706" y="825915"/>
                  <a:pt x="321348" y="749715"/>
                </a:cubicBezTo>
                <a:cubicBezTo>
                  <a:pt x="332990" y="673515"/>
                  <a:pt x="364211" y="424278"/>
                  <a:pt x="368973" y="378240"/>
                </a:cubicBezTo>
                <a:cubicBezTo>
                  <a:pt x="373736" y="332203"/>
                  <a:pt x="370031" y="498361"/>
                  <a:pt x="349923" y="473490"/>
                </a:cubicBezTo>
                <a:cubicBezTo>
                  <a:pt x="329815" y="448619"/>
                  <a:pt x="306531" y="307861"/>
                  <a:pt x="248323" y="229015"/>
                </a:cubicBezTo>
                <a:cubicBezTo>
                  <a:pt x="190115" y="150169"/>
                  <a:pt x="13373" y="10469"/>
                  <a:pt x="673" y="415"/>
                </a:cubicBezTo>
                <a:cubicBezTo>
                  <a:pt x="-12027" y="-9639"/>
                  <a:pt x="158894" y="166044"/>
                  <a:pt x="172123" y="168690"/>
                </a:cubicBezTo>
                <a:cubicBezTo>
                  <a:pt x="185352" y="171336"/>
                  <a:pt x="76344" y="-23398"/>
                  <a:pt x="105448" y="2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A7B721E-0238-BBC7-EEB9-F09E4AE4953E}"/>
              </a:ext>
            </a:extLst>
          </p:cNvPr>
          <p:cNvSpPr/>
          <p:nvPr/>
        </p:nvSpPr>
        <p:spPr>
          <a:xfrm>
            <a:off x="5962111" y="2183088"/>
            <a:ext cx="448206" cy="1249359"/>
          </a:xfrm>
          <a:custGeom>
            <a:avLst/>
            <a:gdLst>
              <a:gd name="connsiteX0" fmla="*/ 539 w 448206"/>
              <a:gd name="connsiteY0" fmla="*/ 1312 h 1249359"/>
              <a:gd name="connsiteX1" fmla="*/ 267239 w 448206"/>
              <a:gd name="connsiteY1" fmla="*/ 693462 h 1249359"/>
              <a:gd name="connsiteX2" fmla="*/ 267239 w 448206"/>
              <a:gd name="connsiteY2" fmla="*/ 591862 h 1249359"/>
              <a:gd name="connsiteX3" fmla="*/ 359314 w 448206"/>
              <a:gd name="connsiteY3" fmla="*/ 810937 h 1249359"/>
              <a:gd name="connsiteX4" fmla="*/ 445039 w 448206"/>
              <a:gd name="connsiteY4" fmla="*/ 1080812 h 1249359"/>
              <a:gd name="connsiteX5" fmla="*/ 419639 w 448206"/>
              <a:gd name="connsiteY5" fmla="*/ 944287 h 1249359"/>
              <a:gd name="connsiteX6" fmla="*/ 324389 w 448206"/>
              <a:gd name="connsiteY6" fmla="*/ 1249087 h 1249359"/>
              <a:gd name="connsiteX7" fmla="*/ 400589 w 448206"/>
              <a:gd name="connsiteY7" fmla="*/ 995087 h 1249359"/>
              <a:gd name="connsiteX8" fmla="*/ 403764 w 448206"/>
              <a:gd name="connsiteY8" fmla="*/ 820462 h 1249359"/>
              <a:gd name="connsiteX9" fmla="*/ 381539 w 448206"/>
              <a:gd name="connsiteY9" fmla="*/ 579162 h 1249359"/>
              <a:gd name="connsiteX10" fmla="*/ 410114 w 448206"/>
              <a:gd name="connsiteY10" fmla="*/ 185462 h 1249359"/>
              <a:gd name="connsiteX11" fmla="*/ 375189 w 448206"/>
              <a:gd name="connsiteY11" fmla="*/ 804587 h 1249359"/>
              <a:gd name="connsiteX12" fmla="*/ 333914 w 448206"/>
              <a:gd name="connsiteY12" fmla="*/ 744262 h 1249359"/>
              <a:gd name="connsiteX13" fmla="*/ 216439 w 448206"/>
              <a:gd name="connsiteY13" fmla="*/ 518837 h 1249359"/>
              <a:gd name="connsiteX14" fmla="*/ 184689 w 448206"/>
              <a:gd name="connsiteY14" fmla="*/ 36237 h 1249359"/>
              <a:gd name="connsiteX15" fmla="*/ 197389 w 448206"/>
              <a:gd name="connsiteY15" fmla="*/ 506137 h 1249359"/>
              <a:gd name="connsiteX16" fmla="*/ 539 w 448206"/>
              <a:gd name="connsiteY16" fmla="*/ 1312 h 1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206" h="1249359">
                <a:moveTo>
                  <a:pt x="539" y="1312"/>
                </a:moveTo>
                <a:cubicBezTo>
                  <a:pt x="12181" y="32533"/>
                  <a:pt x="222789" y="595037"/>
                  <a:pt x="267239" y="693462"/>
                </a:cubicBezTo>
                <a:cubicBezTo>
                  <a:pt x="311689" y="791887"/>
                  <a:pt x="251893" y="572283"/>
                  <a:pt x="267239" y="591862"/>
                </a:cubicBezTo>
                <a:cubicBezTo>
                  <a:pt x="282585" y="611441"/>
                  <a:pt x="329681" y="729445"/>
                  <a:pt x="359314" y="810937"/>
                </a:cubicBezTo>
                <a:cubicBezTo>
                  <a:pt x="388947" y="892429"/>
                  <a:pt x="434985" y="1058587"/>
                  <a:pt x="445039" y="1080812"/>
                </a:cubicBezTo>
                <a:cubicBezTo>
                  <a:pt x="455093" y="1103037"/>
                  <a:pt x="439747" y="916241"/>
                  <a:pt x="419639" y="944287"/>
                </a:cubicBezTo>
                <a:cubicBezTo>
                  <a:pt x="399531" y="972333"/>
                  <a:pt x="327564" y="1240620"/>
                  <a:pt x="324389" y="1249087"/>
                </a:cubicBezTo>
                <a:cubicBezTo>
                  <a:pt x="321214" y="1257554"/>
                  <a:pt x="387360" y="1066524"/>
                  <a:pt x="400589" y="995087"/>
                </a:cubicBezTo>
                <a:cubicBezTo>
                  <a:pt x="413818" y="923650"/>
                  <a:pt x="406939" y="889783"/>
                  <a:pt x="403764" y="820462"/>
                </a:cubicBezTo>
                <a:cubicBezTo>
                  <a:pt x="400589" y="751141"/>
                  <a:pt x="380481" y="684995"/>
                  <a:pt x="381539" y="579162"/>
                </a:cubicBezTo>
                <a:cubicBezTo>
                  <a:pt x="382597" y="473329"/>
                  <a:pt x="411172" y="147891"/>
                  <a:pt x="410114" y="185462"/>
                </a:cubicBezTo>
                <a:cubicBezTo>
                  <a:pt x="409056" y="223033"/>
                  <a:pt x="387889" y="711454"/>
                  <a:pt x="375189" y="804587"/>
                </a:cubicBezTo>
                <a:cubicBezTo>
                  <a:pt x="362489" y="897720"/>
                  <a:pt x="360372" y="791887"/>
                  <a:pt x="333914" y="744262"/>
                </a:cubicBezTo>
                <a:cubicBezTo>
                  <a:pt x="307456" y="696637"/>
                  <a:pt x="241310" y="636841"/>
                  <a:pt x="216439" y="518837"/>
                </a:cubicBezTo>
                <a:cubicBezTo>
                  <a:pt x="191568" y="400833"/>
                  <a:pt x="187864" y="38354"/>
                  <a:pt x="184689" y="36237"/>
                </a:cubicBezTo>
                <a:cubicBezTo>
                  <a:pt x="181514" y="34120"/>
                  <a:pt x="225435" y="506137"/>
                  <a:pt x="197389" y="506137"/>
                </a:cubicBezTo>
                <a:cubicBezTo>
                  <a:pt x="169343" y="506137"/>
                  <a:pt x="-11103" y="-29909"/>
                  <a:pt x="539" y="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DD436B-1B63-D31E-E4DA-7FB86005573E}"/>
              </a:ext>
            </a:extLst>
          </p:cNvPr>
          <p:cNvSpPr/>
          <p:nvPr/>
        </p:nvSpPr>
        <p:spPr>
          <a:xfrm>
            <a:off x="6032388" y="1593849"/>
            <a:ext cx="201623" cy="789463"/>
          </a:xfrm>
          <a:custGeom>
            <a:avLst/>
            <a:gdLst>
              <a:gd name="connsiteX0" fmla="*/ 112 w 201623"/>
              <a:gd name="connsiteY0" fmla="*/ 1 h 789463"/>
              <a:gd name="connsiteX1" fmla="*/ 44562 w 201623"/>
              <a:gd name="connsiteY1" fmla="*/ 250826 h 789463"/>
              <a:gd name="connsiteX2" fmla="*/ 12812 w 201623"/>
              <a:gd name="connsiteY2" fmla="*/ 390526 h 789463"/>
              <a:gd name="connsiteX3" fmla="*/ 25512 w 201623"/>
              <a:gd name="connsiteY3" fmla="*/ 365126 h 789463"/>
              <a:gd name="connsiteX4" fmla="*/ 149337 w 201623"/>
              <a:gd name="connsiteY4" fmla="*/ 781051 h 789463"/>
              <a:gd name="connsiteX5" fmla="*/ 98537 w 201623"/>
              <a:gd name="connsiteY5" fmla="*/ 625476 h 789463"/>
              <a:gd name="connsiteX6" fmla="*/ 19162 w 201623"/>
              <a:gd name="connsiteY6" fmla="*/ 400051 h 789463"/>
              <a:gd name="connsiteX7" fmla="*/ 57262 w 201623"/>
              <a:gd name="connsiteY7" fmla="*/ 292101 h 789463"/>
              <a:gd name="connsiteX8" fmla="*/ 200137 w 201623"/>
              <a:gd name="connsiteY8" fmla="*/ 441326 h 789463"/>
              <a:gd name="connsiteX9" fmla="*/ 127112 w 201623"/>
              <a:gd name="connsiteY9" fmla="*/ 323851 h 789463"/>
              <a:gd name="connsiteX10" fmla="*/ 50912 w 201623"/>
              <a:gd name="connsiteY10" fmla="*/ 184151 h 789463"/>
              <a:gd name="connsiteX11" fmla="*/ 60437 w 201623"/>
              <a:gd name="connsiteY11" fmla="*/ 254001 h 789463"/>
              <a:gd name="connsiteX12" fmla="*/ 112 w 201623"/>
              <a:gd name="connsiteY12" fmla="*/ 1 h 7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23" h="789463">
                <a:moveTo>
                  <a:pt x="112" y="1"/>
                </a:moveTo>
                <a:cubicBezTo>
                  <a:pt x="-2534" y="-528"/>
                  <a:pt x="42445" y="185739"/>
                  <a:pt x="44562" y="250826"/>
                </a:cubicBezTo>
                <a:cubicBezTo>
                  <a:pt x="46679" y="315913"/>
                  <a:pt x="15987" y="371476"/>
                  <a:pt x="12812" y="390526"/>
                </a:cubicBezTo>
                <a:cubicBezTo>
                  <a:pt x="9637" y="409576"/>
                  <a:pt x="2758" y="300038"/>
                  <a:pt x="25512" y="365126"/>
                </a:cubicBezTo>
                <a:cubicBezTo>
                  <a:pt x="48266" y="430214"/>
                  <a:pt x="137166" y="737659"/>
                  <a:pt x="149337" y="781051"/>
                </a:cubicBezTo>
                <a:cubicBezTo>
                  <a:pt x="161508" y="824443"/>
                  <a:pt x="120233" y="688976"/>
                  <a:pt x="98537" y="625476"/>
                </a:cubicBezTo>
                <a:cubicBezTo>
                  <a:pt x="76841" y="561976"/>
                  <a:pt x="26041" y="455613"/>
                  <a:pt x="19162" y="400051"/>
                </a:cubicBezTo>
                <a:cubicBezTo>
                  <a:pt x="12283" y="344489"/>
                  <a:pt x="27100" y="285222"/>
                  <a:pt x="57262" y="292101"/>
                </a:cubicBezTo>
                <a:cubicBezTo>
                  <a:pt x="87424" y="298980"/>
                  <a:pt x="188495" y="436034"/>
                  <a:pt x="200137" y="441326"/>
                </a:cubicBezTo>
                <a:cubicBezTo>
                  <a:pt x="211779" y="446618"/>
                  <a:pt x="151983" y="366714"/>
                  <a:pt x="127112" y="323851"/>
                </a:cubicBezTo>
                <a:cubicBezTo>
                  <a:pt x="102241" y="280989"/>
                  <a:pt x="62025" y="195793"/>
                  <a:pt x="50912" y="184151"/>
                </a:cubicBezTo>
                <a:cubicBezTo>
                  <a:pt x="39800" y="172509"/>
                  <a:pt x="64670" y="282047"/>
                  <a:pt x="60437" y="254001"/>
                </a:cubicBezTo>
                <a:cubicBezTo>
                  <a:pt x="56204" y="225955"/>
                  <a:pt x="2758" y="530"/>
                  <a:pt x="1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010F0F4-C8A8-FC0D-ECE3-3F034EC40004}"/>
              </a:ext>
            </a:extLst>
          </p:cNvPr>
          <p:cNvSpPr/>
          <p:nvPr/>
        </p:nvSpPr>
        <p:spPr>
          <a:xfrm>
            <a:off x="5603629" y="751972"/>
            <a:ext cx="448643" cy="490685"/>
          </a:xfrm>
          <a:custGeom>
            <a:avLst/>
            <a:gdLst>
              <a:gd name="connsiteX0" fmla="*/ 246 w 448643"/>
              <a:gd name="connsiteY0" fmla="*/ 146553 h 490685"/>
              <a:gd name="connsiteX1" fmla="*/ 333621 w 448643"/>
              <a:gd name="connsiteY1" fmla="*/ 305303 h 490685"/>
              <a:gd name="connsiteX2" fmla="*/ 447921 w 448643"/>
              <a:gd name="connsiteY2" fmla="*/ 489453 h 490685"/>
              <a:gd name="connsiteX3" fmla="*/ 368546 w 448643"/>
              <a:gd name="connsiteY3" fmla="*/ 365628 h 490685"/>
              <a:gd name="connsiteX4" fmla="*/ 114546 w 448643"/>
              <a:gd name="connsiteY4" fmla="*/ 503 h 490685"/>
              <a:gd name="connsiteX5" fmla="*/ 276471 w 448643"/>
              <a:gd name="connsiteY5" fmla="*/ 283078 h 490685"/>
              <a:gd name="connsiteX6" fmla="*/ 246 w 448643"/>
              <a:gd name="connsiteY6" fmla="*/ 146553 h 4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643" h="490685">
                <a:moveTo>
                  <a:pt x="246" y="146553"/>
                </a:moveTo>
                <a:cubicBezTo>
                  <a:pt x="9771" y="150257"/>
                  <a:pt x="259009" y="248153"/>
                  <a:pt x="333621" y="305303"/>
                </a:cubicBezTo>
                <a:cubicBezTo>
                  <a:pt x="408234" y="362453"/>
                  <a:pt x="442100" y="479399"/>
                  <a:pt x="447921" y="489453"/>
                </a:cubicBezTo>
                <a:cubicBezTo>
                  <a:pt x="453742" y="499507"/>
                  <a:pt x="424109" y="447120"/>
                  <a:pt x="368546" y="365628"/>
                </a:cubicBezTo>
                <a:cubicBezTo>
                  <a:pt x="312984" y="284136"/>
                  <a:pt x="129892" y="14261"/>
                  <a:pt x="114546" y="503"/>
                </a:cubicBezTo>
                <a:cubicBezTo>
                  <a:pt x="99200" y="-13255"/>
                  <a:pt x="292346" y="259266"/>
                  <a:pt x="276471" y="283078"/>
                </a:cubicBezTo>
                <a:cubicBezTo>
                  <a:pt x="260596" y="306891"/>
                  <a:pt x="-9279" y="142849"/>
                  <a:pt x="246" y="146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8574F76-DD71-6FE8-0BF2-7CB3DDDDEA8B}"/>
              </a:ext>
            </a:extLst>
          </p:cNvPr>
          <p:cNvSpPr/>
          <p:nvPr/>
        </p:nvSpPr>
        <p:spPr>
          <a:xfrm>
            <a:off x="5829004" y="2146097"/>
            <a:ext cx="187698" cy="1198491"/>
          </a:xfrm>
          <a:custGeom>
            <a:avLst/>
            <a:gdLst>
              <a:gd name="connsiteX0" fmla="*/ 187621 w 187698"/>
              <a:gd name="connsiteY0" fmla="*/ 203 h 1198491"/>
              <a:gd name="connsiteX1" fmla="*/ 38396 w 187698"/>
              <a:gd name="connsiteY1" fmla="*/ 473278 h 1198491"/>
              <a:gd name="connsiteX2" fmla="*/ 54271 w 187698"/>
              <a:gd name="connsiteY2" fmla="*/ 1155903 h 1198491"/>
              <a:gd name="connsiteX3" fmla="*/ 32046 w 187698"/>
              <a:gd name="connsiteY3" fmla="*/ 1054303 h 1198491"/>
              <a:gd name="connsiteX4" fmla="*/ 296 w 187698"/>
              <a:gd name="connsiteY4" fmla="*/ 463753 h 1198491"/>
              <a:gd name="connsiteX5" fmla="*/ 16171 w 187698"/>
              <a:gd name="connsiteY5" fmla="*/ 597103 h 1198491"/>
              <a:gd name="connsiteX6" fmla="*/ 16171 w 187698"/>
              <a:gd name="connsiteY6" fmla="*/ 416128 h 1198491"/>
              <a:gd name="connsiteX7" fmla="*/ 187621 w 187698"/>
              <a:gd name="connsiteY7" fmla="*/ 203 h 119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98" h="1198491">
                <a:moveTo>
                  <a:pt x="187621" y="203"/>
                </a:moveTo>
                <a:cubicBezTo>
                  <a:pt x="191325" y="9728"/>
                  <a:pt x="60621" y="280661"/>
                  <a:pt x="38396" y="473278"/>
                </a:cubicBezTo>
                <a:cubicBezTo>
                  <a:pt x="16171" y="665895"/>
                  <a:pt x="55329" y="1059066"/>
                  <a:pt x="54271" y="1155903"/>
                </a:cubicBezTo>
                <a:cubicBezTo>
                  <a:pt x="53213" y="1252740"/>
                  <a:pt x="41042" y="1169661"/>
                  <a:pt x="32046" y="1054303"/>
                </a:cubicBezTo>
                <a:cubicBezTo>
                  <a:pt x="23050" y="938945"/>
                  <a:pt x="2942" y="539953"/>
                  <a:pt x="296" y="463753"/>
                </a:cubicBezTo>
                <a:cubicBezTo>
                  <a:pt x="-2350" y="387553"/>
                  <a:pt x="13525" y="605040"/>
                  <a:pt x="16171" y="597103"/>
                </a:cubicBezTo>
                <a:cubicBezTo>
                  <a:pt x="18817" y="589166"/>
                  <a:pt x="-9758" y="514024"/>
                  <a:pt x="16171" y="416128"/>
                </a:cubicBezTo>
                <a:cubicBezTo>
                  <a:pt x="42100" y="318232"/>
                  <a:pt x="183917" y="-9322"/>
                  <a:pt x="187621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169A7B2-1D77-1E1D-6162-0EED65AF6382}"/>
              </a:ext>
            </a:extLst>
          </p:cNvPr>
          <p:cNvSpPr/>
          <p:nvPr/>
        </p:nvSpPr>
        <p:spPr>
          <a:xfrm>
            <a:off x="7402569" y="3912667"/>
            <a:ext cx="412359" cy="1074085"/>
          </a:xfrm>
          <a:custGeom>
            <a:avLst/>
            <a:gdLst>
              <a:gd name="connsiteX0" fmla="*/ 222874 w 412359"/>
              <a:gd name="connsiteY0" fmla="*/ 234790 h 1074085"/>
              <a:gd name="connsiteX1" fmla="*/ 190217 w 412359"/>
              <a:gd name="connsiteY1" fmla="*/ 427467 h 1074085"/>
              <a:gd name="connsiteX2" fmla="*/ 245734 w 412359"/>
              <a:gd name="connsiteY2" fmla="*/ 832416 h 1074085"/>
              <a:gd name="connsiteX3" fmla="*/ 245734 w 412359"/>
              <a:gd name="connsiteY3" fmla="*/ 721382 h 1074085"/>
              <a:gd name="connsiteX4" fmla="*/ 412285 w 412359"/>
              <a:gd name="connsiteY4" fmla="*/ 1074079 h 1074085"/>
              <a:gd name="connsiteX5" fmla="*/ 222874 w 412359"/>
              <a:gd name="connsiteY5" fmla="*/ 711584 h 1074085"/>
              <a:gd name="connsiteX6" fmla="*/ 805 w 412359"/>
              <a:gd name="connsiteY6" fmla="*/ 2924 h 1074085"/>
              <a:gd name="connsiteX7" fmla="*/ 147762 w 412359"/>
              <a:gd name="connsiteY7" fmla="*/ 447062 h 1074085"/>
              <a:gd name="connsiteX8" fmla="*/ 134700 w 412359"/>
              <a:gd name="connsiteY8" fmla="*/ 120490 h 1074085"/>
              <a:gd name="connsiteX9" fmla="*/ 170622 w 412359"/>
              <a:gd name="connsiteY9" fmla="*/ 518907 h 1074085"/>
              <a:gd name="connsiteX10" fmla="*/ 222874 w 412359"/>
              <a:gd name="connsiteY10" fmla="*/ 234790 h 10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59" h="1074085">
                <a:moveTo>
                  <a:pt x="222874" y="234790"/>
                </a:moveTo>
                <a:cubicBezTo>
                  <a:pt x="226140" y="219550"/>
                  <a:pt x="186407" y="327863"/>
                  <a:pt x="190217" y="427467"/>
                </a:cubicBezTo>
                <a:cubicBezTo>
                  <a:pt x="194027" y="527071"/>
                  <a:pt x="236481" y="783430"/>
                  <a:pt x="245734" y="832416"/>
                </a:cubicBezTo>
                <a:cubicBezTo>
                  <a:pt x="254987" y="881402"/>
                  <a:pt x="217975" y="681105"/>
                  <a:pt x="245734" y="721382"/>
                </a:cubicBezTo>
                <a:cubicBezTo>
                  <a:pt x="273493" y="761659"/>
                  <a:pt x="416095" y="1075712"/>
                  <a:pt x="412285" y="1074079"/>
                </a:cubicBezTo>
                <a:cubicBezTo>
                  <a:pt x="408475" y="1072446"/>
                  <a:pt x="291454" y="890110"/>
                  <a:pt x="222874" y="711584"/>
                </a:cubicBezTo>
                <a:cubicBezTo>
                  <a:pt x="154294" y="533058"/>
                  <a:pt x="13324" y="47011"/>
                  <a:pt x="805" y="2924"/>
                </a:cubicBezTo>
                <a:cubicBezTo>
                  <a:pt x="-11714" y="-41163"/>
                  <a:pt x="125446" y="427468"/>
                  <a:pt x="147762" y="447062"/>
                </a:cubicBezTo>
                <a:cubicBezTo>
                  <a:pt x="170078" y="466656"/>
                  <a:pt x="130890" y="108516"/>
                  <a:pt x="134700" y="120490"/>
                </a:cubicBezTo>
                <a:cubicBezTo>
                  <a:pt x="138510" y="132464"/>
                  <a:pt x="158104" y="497136"/>
                  <a:pt x="170622" y="518907"/>
                </a:cubicBezTo>
                <a:cubicBezTo>
                  <a:pt x="183140" y="540678"/>
                  <a:pt x="219608" y="250030"/>
                  <a:pt x="222874" y="23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2DA786C-2440-9CC1-41FC-58B3054A5C05}"/>
              </a:ext>
            </a:extLst>
          </p:cNvPr>
          <p:cNvSpPr/>
          <p:nvPr/>
        </p:nvSpPr>
        <p:spPr>
          <a:xfrm>
            <a:off x="7281968" y="4206035"/>
            <a:ext cx="180309" cy="1118258"/>
          </a:xfrm>
          <a:custGeom>
            <a:avLst/>
            <a:gdLst>
              <a:gd name="connsiteX0" fmla="*/ 180189 w 180309"/>
              <a:gd name="connsiteY0" fmla="*/ 179819 h 1118258"/>
              <a:gd name="connsiteX1" fmla="*/ 59358 w 180309"/>
              <a:gd name="connsiteY1" fmla="*/ 646816 h 1118258"/>
              <a:gd name="connsiteX2" fmla="*/ 157329 w 180309"/>
              <a:gd name="connsiteY2" fmla="*/ 1107282 h 1118258"/>
              <a:gd name="connsiteX3" fmla="*/ 124672 w 180309"/>
              <a:gd name="connsiteY3" fmla="*/ 937465 h 1118258"/>
              <a:gd name="connsiteX4" fmla="*/ 20169 w 180309"/>
              <a:gd name="connsiteY4" fmla="*/ 529251 h 1118258"/>
              <a:gd name="connsiteX5" fmla="*/ 575 w 180309"/>
              <a:gd name="connsiteY5" fmla="*/ 88379 h 1118258"/>
              <a:gd name="connsiteX6" fmla="*/ 29966 w 180309"/>
              <a:gd name="connsiteY6" fmla="*/ 588034 h 1118258"/>
              <a:gd name="connsiteX7" fmla="*/ 72421 w 180309"/>
              <a:gd name="connsiteY7" fmla="*/ 326776 h 1118258"/>
              <a:gd name="connsiteX8" fmla="*/ 92015 w 180309"/>
              <a:gd name="connsiteY8" fmla="*/ 205 h 1118258"/>
              <a:gd name="connsiteX9" fmla="*/ 82218 w 180309"/>
              <a:gd name="connsiteY9" fmla="*/ 375762 h 1118258"/>
              <a:gd name="connsiteX10" fmla="*/ 180189 w 180309"/>
              <a:gd name="connsiteY10" fmla="*/ 179819 h 11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09" h="1118258">
                <a:moveTo>
                  <a:pt x="180189" y="179819"/>
                </a:moveTo>
                <a:cubicBezTo>
                  <a:pt x="176379" y="224995"/>
                  <a:pt x="63168" y="492239"/>
                  <a:pt x="59358" y="646816"/>
                </a:cubicBezTo>
                <a:cubicBezTo>
                  <a:pt x="55548" y="801393"/>
                  <a:pt x="146443" y="1058841"/>
                  <a:pt x="157329" y="1107282"/>
                </a:cubicBezTo>
                <a:cubicBezTo>
                  <a:pt x="168215" y="1155724"/>
                  <a:pt x="147532" y="1033803"/>
                  <a:pt x="124672" y="937465"/>
                </a:cubicBezTo>
                <a:cubicBezTo>
                  <a:pt x="101812" y="841127"/>
                  <a:pt x="40852" y="670765"/>
                  <a:pt x="20169" y="529251"/>
                </a:cubicBezTo>
                <a:cubicBezTo>
                  <a:pt x="-514" y="387737"/>
                  <a:pt x="-1058" y="78582"/>
                  <a:pt x="575" y="88379"/>
                </a:cubicBezTo>
                <a:cubicBezTo>
                  <a:pt x="2208" y="98176"/>
                  <a:pt x="17992" y="548301"/>
                  <a:pt x="29966" y="588034"/>
                </a:cubicBezTo>
                <a:cubicBezTo>
                  <a:pt x="41940" y="627767"/>
                  <a:pt x="62080" y="424747"/>
                  <a:pt x="72421" y="326776"/>
                </a:cubicBezTo>
                <a:cubicBezTo>
                  <a:pt x="82762" y="228805"/>
                  <a:pt x="90382" y="-7959"/>
                  <a:pt x="92015" y="205"/>
                </a:cubicBezTo>
                <a:cubicBezTo>
                  <a:pt x="93648" y="8369"/>
                  <a:pt x="68067" y="343649"/>
                  <a:pt x="82218" y="375762"/>
                </a:cubicBezTo>
                <a:cubicBezTo>
                  <a:pt x="96369" y="407875"/>
                  <a:pt x="183999" y="134643"/>
                  <a:pt x="180189" y="17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93BDE16-55AC-0D37-4B40-4D829DD1587C}"/>
              </a:ext>
            </a:extLst>
          </p:cNvPr>
          <p:cNvSpPr/>
          <p:nvPr/>
        </p:nvSpPr>
        <p:spPr>
          <a:xfrm>
            <a:off x="6954767" y="3457075"/>
            <a:ext cx="180819" cy="655879"/>
          </a:xfrm>
          <a:custGeom>
            <a:avLst/>
            <a:gdLst>
              <a:gd name="connsiteX0" fmla="*/ 33862 w 180819"/>
              <a:gd name="connsiteY0" fmla="*/ 1316 h 655879"/>
              <a:gd name="connsiteX1" fmla="*/ 1204 w 180819"/>
              <a:gd name="connsiteY1" fmla="*/ 109085 h 655879"/>
              <a:gd name="connsiteX2" fmla="*/ 46924 w 180819"/>
              <a:gd name="connsiteY2" fmla="*/ 285434 h 655879"/>
              <a:gd name="connsiteX3" fmla="*/ 43659 w 180819"/>
              <a:gd name="connsiteY3" fmla="*/ 262574 h 655879"/>
              <a:gd name="connsiteX4" fmla="*/ 102442 w 180819"/>
              <a:gd name="connsiteY4" fmla="*/ 432391 h 655879"/>
              <a:gd name="connsiteX5" fmla="*/ 115504 w 180819"/>
              <a:gd name="connsiteY5" fmla="*/ 647928 h 655879"/>
              <a:gd name="connsiteX6" fmla="*/ 125302 w 180819"/>
              <a:gd name="connsiteY6" fmla="*/ 585879 h 655879"/>
              <a:gd name="connsiteX7" fmla="*/ 180819 w 180819"/>
              <a:gd name="connsiteY7" fmla="*/ 363811 h 655879"/>
              <a:gd name="connsiteX8" fmla="*/ 125302 w 180819"/>
              <a:gd name="connsiteY8" fmla="*/ 478111 h 655879"/>
              <a:gd name="connsiteX9" fmla="*/ 53456 w 180819"/>
              <a:gd name="connsiteY9" fmla="*/ 340951 h 655879"/>
              <a:gd name="connsiteX10" fmla="*/ 1204 w 180819"/>
              <a:gd name="connsiteY10" fmla="*/ 180931 h 655879"/>
              <a:gd name="connsiteX11" fmla="*/ 33862 w 180819"/>
              <a:gd name="connsiteY11" fmla="*/ 1316 h 65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19" h="655879">
                <a:moveTo>
                  <a:pt x="33862" y="1316"/>
                </a:moveTo>
                <a:cubicBezTo>
                  <a:pt x="33862" y="-10658"/>
                  <a:pt x="-973" y="61732"/>
                  <a:pt x="1204" y="109085"/>
                </a:cubicBezTo>
                <a:cubicBezTo>
                  <a:pt x="3381" y="156438"/>
                  <a:pt x="39848" y="259853"/>
                  <a:pt x="46924" y="285434"/>
                </a:cubicBezTo>
                <a:cubicBezTo>
                  <a:pt x="54000" y="311015"/>
                  <a:pt x="34406" y="238081"/>
                  <a:pt x="43659" y="262574"/>
                </a:cubicBezTo>
                <a:cubicBezTo>
                  <a:pt x="52912" y="287067"/>
                  <a:pt x="90468" y="368165"/>
                  <a:pt x="102442" y="432391"/>
                </a:cubicBezTo>
                <a:cubicBezTo>
                  <a:pt x="114416" y="496617"/>
                  <a:pt x="111694" y="622347"/>
                  <a:pt x="115504" y="647928"/>
                </a:cubicBezTo>
                <a:cubicBezTo>
                  <a:pt x="119314" y="673509"/>
                  <a:pt x="114416" y="633232"/>
                  <a:pt x="125302" y="585879"/>
                </a:cubicBezTo>
                <a:cubicBezTo>
                  <a:pt x="136188" y="538526"/>
                  <a:pt x="180819" y="381772"/>
                  <a:pt x="180819" y="363811"/>
                </a:cubicBezTo>
                <a:cubicBezTo>
                  <a:pt x="180819" y="345850"/>
                  <a:pt x="146529" y="481921"/>
                  <a:pt x="125302" y="478111"/>
                </a:cubicBezTo>
                <a:cubicBezTo>
                  <a:pt x="104075" y="474301"/>
                  <a:pt x="74139" y="390481"/>
                  <a:pt x="53456" y="340951"/>
                </a:cubicBezTo>
                <a:cubicBezTo>
                  <a:pt x="32773" y="291421"/>
                  <a:pt x="9913" y="233183"/>
                  <a:pt x="1204" y="180931"/>
                </a:cubicBezTo>
                <a:cubicBezTo>
                  <a:pt x="-7505" y="128680"/>
                  <a:pt x="33862" y="13290"/>
                  <a:pt x="3386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7E7CA26A-F047-B6B2-2A68-8B397717B2B1}"/>
              </a:ext>
            </a:extLst>
          </p:cNvPr>
          <p:cNvSpPr/>
          <p:nvPr/>
        </p:nvSpPr>
        <p:spPr>
          <a:xfrm>
            <a:off x="6923302" y="3690093"/>
            <a:ext cx="153644" cy="735042"/>
          </a:xfrm>
          <a:custGeom>
            <a:avLst/>
            <a:gdLst>
              <a:gd name="connsiteX0" fmla="*/ 12 w 153644"/>
              <a:gd name="connsiteY0" fmla="*/ 164 h 735042"/>
              <a:gd name="connsiteX1" fmla="*/ 22872 w 153644"/>
              <a:gd name="connsiteY1" fmla="*/ 316938 h 735042"/>
              <a:gd name="connsiteX2" fmla="*/ 32669 w 153644"/>
              <a:gd name="connsiteY2" fmla="*/ 287547 h 735042"/>
              <a:gd name="connsiteX3" fmla="*/ 88187 w 153644"/>
              <a:gd name="connsiteY3" fmla="*/ 375721 h 735042"/>
              <a:gd name="connsiteX4" fmla="*/ 133907 w 153644"/>
              <a:gd name="connsiteY4" fmla="*/ 578196 h 735042"/>
              <a:gd name="connsiteX5" fmla="*/ 146969 w 153644"/>
              <a:gd name="connsiteY5" fmla="*/ 731684 h 735042"/>
              <a:gd name="connsiteX6" fmla="*/ 150235 w 153644"/>
              <a:gd name="connsiteY6" fmla="*/ 646776 h 735042"/>
              <a:gd name="connsiteX7" fmla="*/ 97984 w 153644"/>
              <a:gd name="connsiteY7" fmla="*/ 245093 h 735042"/>
              <a:gd name="connsiteX8" fmla="*/ 104515 w 153644"/>
              <a:gd name="connsiteY8" fmla="*/ 346330 h 735042"/>
              <a:gd name="connsiteX9" fmla="*/ 26138 w 153644"/>
              <a:gd name="connsiteY9" fmla="*/ 274484 h 735042"/>
              <a:gd name="connsiteX10" fmla="*/ 12 w 153644"/>
              <a:gd name="connsiteY10" fmla="*/ 164 h 7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44" h="735042">
                <a:moveTo>
                  <a:pt x="12" y="164"/>
                </a:moveTo>
                <a:cubicBezTo>
                  <a:pt x="-532" y="7240"/>
                  <a:pt x="17429" y="269041"/>
                  <a:pt x="22872" y="316938"/>
                </a:cubicBezTo>
                <a:cubicBezTo>
                  <a:pt x="28315" y="364835"/>
                  <a:pt x="21783" y="277750"/>
                  <a:pt x="32669" y="287547"/>
                </a:cubicBezTo>
                <a:cubicBezTo>
                  <a:pt x="43555" y="297344"/>
                  <a:pt x="71314" y="327280"/>
                  <a:pt x="88187" y="375721"/>
                </a:cubicBezTo>
                <a:cubicBezTo>
                  <a:pt x="105060" y="424162"/>
                  <a:pt x="124110" y="518869"/>
                  <a:pt x="133907" y="578196"/>
                </a:cubicBezTo>
                <a:cubicBezTo>
                  <a:pt x="143704" y="637523"/>
                  <a:pt x="144248" y="720254"/>
                  <a:pt x="146969" y="731684"/>
                </a:cubicBezTo>
                <a:cubicBezTo>
                  <a:pt x="149690" y="743114"/>
                  <a:pt x="158399" y="727874"/>
                  <a:pt x="150235" y="646776"/>
                </a:cubicBezTo>
                <a:cubicBezTo>
                  <a:pt x="142071" y="565678"/>
                  <a:pt x="105604" y="295167"/>
                  <a:pt x="97984" y="245093"/>
                </a:cubicBezTo>
                <a:cubicBezTo>
                  <a:pt x="90364" y="195019"/>
                  <a:pt x="116489" y="341432"/>
                  <a:pt x="104515" y="346330"/>
                </a:cubicBezTo>
                <a:cubicBezTo>
                  <a:pt x="92541" y="351228"/>
                  <a:pt x="39745" y="332723"/>
                  <a:pt x="26138" y="274484"/>
                </a:cubicBezTo>
                <a:cubicBezTo>
                  <a:pt x="12531" y="216245"/>
                  <a:pt x="556" y="-6912"/>
                  <a:pt x="1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4FBAE14-394F-7AB5-5EA8-3D0C1C0C0B67}"/>
              </a:ext>
            </a:extLst>
          </p:cNvPr>
          <p:cNvSpPr/>
          <p:nvPr/>
        </p:nvSpPr>
        <p:spPr>
          <a:xfrm>
            <a:off x="7014514" y="4468458"/>
            <a:ext cx="286106" cy="840453"/>
          </a:xfrm>
          <a:custGeom>
            <a:avLst/>
            <a:gdLst>
              <a:gd name="connsiteX0" fmla="*/ 222309 w 286106"/>
              <a:gd name="connsiteY0" fmla="*/ 5571 h 840453"/>
              <a:gd name="connsiteX1" fmla="*/ 215777 w 286106"/>
              <a:gd name="connsiteY1" fmla="*/ 547679 h 840453"/>
              <a:gd name="connsiteX2" fmla="*/ 284357 w 286106"/>
              <a:gd name="connsiteY2" fmla="*/ 831796 h 840453"/>
              <a:gd name="connsiteX3" fmla="*/ 261497 w 286106"/>
              <a:gd name="connsiteY3" fmla="*/ 743622 h 840453"/>
              <a:gd name="connsiteX4" fmla="*/ 215777 w 286106"/>
              <a:gd name="connsiteY4" fmla="*/ 505225 h 840453"/>
              <a:gd name="connsiteX5" fmla="*/ 240 w 286106"/>
              <a:gd name="connsiteY5" fmla="*/ 132933 h 840453"/>
              <a:gd name="connsiteX6" fmla="*/ 173323 w 286106"/>
              <a:gd name="connsiteY6" fmla="*/ 417051 h 840453"/>
              <a:gd name="connsiteX7" fmla="*/ 173323 w 286106"/>
              <a:gd name="connsiteY7" fmla="*/ 377862 h 840453"/>
              <a:gd name="connsiteX8" fmla="*/ 186386 w 286106"/>
              <a:gd name="connsiteY8" fmla="*/ 433379 h 840453"/>
              <a:gd name="connsiteX9" fmla="*/ 202715 w 286106"/>
              <a:gd name="connsiteY9" fmla="*/ 276625 h 840453"/>
              <a:gd name="connsiteX10" fmla="*/ 222309 w 286106"/>
              <a:gd name="connsiteY10" fmla="*/ 5571 h 84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106" h="840453">
                <a:moveTo>
                  <a:pt x="222309" y="5571"/>
                </a:moveTo>
                <a:cubicBezTo>
                  <a:pt x="224486" y="50747"/>
                  <a:pt x="205436" y="409975"/>
                  <a:pt x="215777" y="547679"/>
                </a:cubicBezTo>
                <a:cubicBezTo>
                  <a:pt x="226118" y="685383"/>
                  <a:pt x="276737" y="799139"/>
                  <a:pt x="284357" y="831796"/>
                </a:cubicBezTo>
                <a:cubicBezTo>
                  <a:pt x="291977" y="864453"/>
                  <a:pt x="272927" y="798050"/>
                  <a:pt x="261497" y="743622"/>
                </a:cubicBezTo>
                <a:cubicBezTo>
                  <a:pt x="250067" y="689194"/>
                  <a:pt x="259320" y="607006"/>
                  <a:pt x="215777" y="505225"/>
                </a:cubicBezTo>
                <a:cubicBezTo>
                  <a:pt x="172234" y="403444"/>
                  <a:pt x="7316" y="147629"/>
                  <a:pt x="240" y="132933"/>
                </a:cubicBezTo>
                <a:cubicBezTo>
                  <a:pt x="-6836" y="118237"/>
                  <a:pt x="144476" y="376230"/>
                  <a:pt x="173323" y="417051"/>
                </a:cubicBezTo>
                <a:cubicBezTo>
                  <a:pt x="202170" y="457872"/>
                  <a:pt x="171146" y="375141"/>
                  <a:pt x="173323" y="377862"/>
                </a:cubicBezTo>
                <a:cubicBezTo>
                  <a:pt x="175500" y="380583"/>
                  <a:pt x="181487" y="450252"/>
                  <a:pt x="186386" y="433379"/>
                </a:cubicBezTo>
                <a:cubicBezTo>
                  <a:pt x="191285" y="416506"/>
                  <a:pt x="196183" y="350648"/>
                  <a:pt x="202715" y="276625"/>
                </a:cubicBezTo>
                <a:cubicBezTo>
                  <a:pt x="209246" y="202602"/>
                  <a:pt x="220132" y="-39605"/>
                  <a:pt x="222309" y="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0AAFBAE-D621-53C0-E619-1A5D50D72D70}"/>
              </a:ext>
            </a:extLst>
          </p:cNvPr>
          <p:cNvSpPr/>
          <p:nvPr/>
        </p:nvSpPr>
        <p:spPr>
          <a:xfrm>
            <a:off x="6906708" y="4656884"/>
            <a:ext cx="389368" cy="741083"/>
          </a:xfrm>
          <a:custGeom>
            <a:avLst/>
            <a:gdLst>
              <a:gd name="connsiteX0" fmla="*/ 278 w 389368"/>
              <a:gd name="connsiteY0" fmla="*/ 25 h 741083"/>
              <a:gd name="connsiteX1" fmla="*/ 150501 w 389368"/>
              <a:gd name="connsiteY1" fmla="*/ 254750 h 741083"/>
              <a:gd name="connsiteX2" fmla="*/ 225612 w 389368"/>
              <a:gd name="connsiteY2" fmla="*/ 561727 h 741083"/>
              <a:gd name="connsiteX3" fmla="*/ 222346 w 389368"/>
              <a:gd name="connsiteY3" fmla="*/ 509476 h 741083"/>
              <a:gd name="connsiteX4" fmla="*/ 261535 w 389368"/>
              <a:gd name="connsiteY4" fmla="*/ 349456 h 741083"/>
              <a:gd name="connsiteX5" fmla="*/ 277863 w 389368"/>
              <a:gd name="connsiteY5" fmla="*/ 447427 h 741083"/>
              <a:gd name="connsiteX6" fmla="*/ 385632 w 389368"/>
              <a:gd name="connsiteY6" fmla="*/ 731545 h 741083"/>
              <a:gd name="connsiteX7" fmla="*/ 356241 w 389368"/>
              <a:gd name="connsiteY7" fmla="*/ 649902 h 741083"/>
              <a:gd name="connsiteX8" fmla="*/ 274598 w 389368"/>
              <a:gd name="connsiteY8" fmla="*/ 414770 h 741083"/>
              <a:gd name="connsiteX9" fmla="*/ 196221 w 389368"/>
              <a:gd name="connsiteY9" fmla="*/ 153513 h 741083"/>
              <a:gd name="connsiteX10" fmla="*/ 251738 w 389368"/>
              <a:gd name="connsiteY10" fmla="*/ 437630 h 741083"/>
              <a:gd name="connsiteX11" fmla="*/ 212549 w 389368"/>
              <a:gd name="connsiteY11" fmla="*/ 398442 h 741083"/>
              <a:gd name="connsiteX12" fmla="*/ 163563 w 389368"/>
              <a:gd name="connsiteY12" fmla="*/ 287407 h 741083"/>
              <a:gd name="connsiteX13" fmla="*/ 72123 w 389368"/>
              <a:gd name="connsiteY13" fmla="*/ 176373 h 741083"/>
              <a:gd name="connsiteX14" fmla="*/ 111312 w 389368"/>
              <a:gd name="connsiteY14" fmla="*/ 238422 h 741083"/>
              <a:gd name="connsiteX15" fmla="*/ 278 w 389368"/>
              <a:gd name="connsiteY15" fmla="*/ 25 h 74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9368" h="741083">
                <a:moveTo>
                  <a:pt x="278" y="25"/>
                </a:moveTo>
                <a:cubicBezTo>
                  <a:pt x="6810" y="2746"/>
                  <a:pt x="112945" y="161133"/>
                  <a:pt x="150501" y="254750"/>
                </a:cubicBezTo>
                <a:cubicBezTo>
                  <a:pt x="188057" y="348367"/>
                  <a:pt x="213638" y="519273"/>
                  <a:pt x="225612" y="561727"/>
                </a:cubicBezTo>
                <a:cubicBezTo>
                  <a:pt x="237586" y="604181"/>
                  <a:pt x="216359" y="544855"/>
                  <a:pt x="222346" y="509476"/>
                </a:cubicBezTo>
                <a:cubicBezTo>
                  <a:pt x="228333" y="474097"/>
                  <a:pt x="252282" y="359797"/>
                  <a:pt x="261535" y="349456"/>
                </a:cubicBezTo>
                <a:cubicBezTo>
                  <a:pt x="270788" y="339115"/>
                  <a:pt x="257180" y="383745"/>
                  <a:pt x="277863" y="447427"/>
                </a:cubicBezTo>
                <a:cubicBezTo>
                  <a:pt x="298546" y="511109"/>
                  <a:pt x="372569" y="697799"/>
                  <a:pt x="385632" y="731545"/>
                </a:cubicBezTo>
                <a:cubicBezTo>
                  <a:pt x="398695" y="765291"/>
                  <a:pt x="374747" y="702698"/>
                  <a:pt x="356241" y="649902"/>
                </a:cubicBezTo>
                <a:cubicBezTo>
                  <a:pt x="337735" y="597106"/>
                  <a:pt x="301268" y="497502"/>
                  <a:pt x="274598" y="414770"/>
                </a:cubicBezTo>
                <a:cubicBezTo>
                  <a:pt x="247928" y="332039"/>
                  <a:pt x="200031" y="149703"/>
                  <a:pt x="196221" y="153513"/>
                </a:cubicBezTo>
                <a:cubicBezTo>
                  <a:pt x="192411" y="157323"/>
                  <a:pt x="249017" y="396809"/>
                  <a:pt x="251738" y="437630"/>
                </a:cubicBezTo>
                <a:cubicBezTo>
                  <a:pt x="254459" y="478451"/>
                  <a:pt x="227245" y="423479"/>
                  <a:pt x="212549" y="398442"/>
                </a:cubicBezTo>
                <a:cubicBezTo>
                  <a:pt x="197853" y="373405"/>
                  <a:pt x="186967" y="324418"/>
                  <a:pt x="163563" y="287407"/>
                </a:cubicBezTo>
                <a:cubicBezTo>
                  <a:pt x="140159" y="250396"/>
                  <a:pt x="80832" y="184537"/>
                  <a:pt x="72123" y="176373"/>
                </a:cubicBezTo>
                <a:cubicBezTo>
                  <a:pt x="63415" y="168209"/>
                  <a:pt x="118388" y="264548"/>
                  <a:pt x="111312" y="238422"/>
                </a:cubicBezTo>
                <a:cubicBezTo>
                  <a:pt x="104236" y="212296"/>
                  <a:pt x="-6254" y="-2696"/>
                  <a:pt x="27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308322ED-5CA4-8B42-F826-CD2106F0469B}"/>
              </a:ext>
            </a:extLst>
          </p:cNvPr>
          <p:cNvSpPr/>
          <p:nvPr/>
        </p:nvSpPr>
        <p:spPr>
          <a:xfrm>
            <a:off x="6673850" y="4606880"/>
            <a:ext cx="173497" cy="599798"/>
          </a:xfrm>
          <a:custGeom>
            <a:avLst/>
            <a:gdLst>
              <a:gd name="connsiteX0" fmla="*/ 6350 w 173497"/>
              <a:gd name="connsiteY0" fmla="*/ 45 h 599798"/>
              <a:gd name="connsiteX1" fmla="*/ 53975 w 173497"/>
              <a:gd name="connsiteY1" fmla="*/ 196895 h 599798"/>
              <a:gd name="connsiteX2" fmla="*/ 53975 w 173497"/>
              <a:gd name="connsiteY2" fmla="*/ 438195 h 599798"/>
              <a:gd name="connsiteX3" fmla="*/ 69850 w 173497"/>
              <a:gd name="connsiteY3" fmla="*/ 355645 h 599798"/>
              <a:gd name="connsiteX4" fmla="*/ 95250 w 173497"/>
              <a:gd name="connsiteY4" fmla="*/ 596945 h 599798"/>
              <a:gd name="connsiteX5" fmla="*/ 95250 w 173497"/>
              <a:gd name="connsiteY5" fmla="*/ 476295 h 599798"/>
              <a:gd name="connsiteX6" fmla="*/ 98425 w 173497"/>
              <a:gd name="connsiteY6" fmla="*/ 298495 h 599798"/>
              <a:gd name="connsiteX7" fmla="*/ 171450 w 173497"/>
              <a:gd name="connsiteY7" fmla="*/ 107995 h 599798"/>
              <a:gd name="connsiteX8" fmla="*/ 152400 w 173497"/>
              <a:gd name="connsiteY8" fmla="*/ 158795 h 599798"/>
              <a:gd name="connsiteX9" fmla="*/ 142875 w 173497"/>
              <a:gd name="connsiteY9" fmla="*/ 139745 h 599798"/>
              <a:gd name="connsiteX10" fmla="*/ 88900 w 173497"/>
              <a:gd name="connsiteY10" fmla="*/ 3220 h 599798"/>
              <a:gd name="connsiteX11" fmla="*/ 123825 w 173497"/>
              <a:gd name="connsiteY11" fmla="*/ 123870 h 599798"/>
              <a:gd name="connsiteX12" fmla="*/ 104775 w 173497"/>
              <a:gd name="connsiteY12" fmla="*/ 212770 h 599798"/>
              <a:gd name="connsiteX13" fmla="*/ 92075 w 173497"/>
              <a:gd name="connsiteY13" fmla="*/ 292145 h 599798"/>
              <a:gd name="connsiteX14" fmla="*/ 44450 w 173497"/>
              <a:gd name="connsiteY14" fmla="*/ 368345 h 599798"/>
              <a:gd name="connsiteX15" fmla="*/ 47625 w 173497"/>
              <a:gd name="connsiteY15" fmla="*/ 276270 h 599798"/>
              <a:gd name="connsiteX16" fmla="*/ 0 w 173497"/>
              <a:gd name="connsiteY16" fmla="*/ 114345 h 599798"/>
              <a:gd name="connsiteX17" fmla="*/ 47625 w 173497"/>
              <a:gd name="connsiteY17" fmla="*/ 177845 h 599798"/>
              <a:gd name="connsiteX18" fmla="*/ 6350 w 173497"/>
              <a:gd name="connsiteY18" fmla="*/ 45 h 59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497" h="599798">
                <a:moveTo>
                  <a:pt x="6350" y="45"/>
                </a:moveTo>
                <a:cubicBezTo>
                  <a:pt x="7408" y="3220"/>
                  <a:pt x="46038" y="123870"/>
                  <a:pt x="53975" y="196895"/>
                </a:cubicBezTo>
                <a:cubicBezTo>
                  <a:pt x="61912" y="269920"/>
                  <a:pt x="51329" y="411737"/>
                  <a:pt x="53975" y="438195"/>
                </a:cubicBezTo>
                <a:cubicBezTo>
                  <a:pt x="56621" y="464653"/>
                  <a:pt x="62971" y="329187"/>
                  <a:pt x="69850" y="355645"/>
                </a:cubicBezTo>
                <a:cubicBezTo>
                  <a:pt x="76729" y="382103"/>
                  <a:pt x="91017" y="576837"/>
                  <a:pt x="95250" y="596945"/>
                </a:cubicBezTo>
                <a:cubicBezTo>
                  <a:pt x="99483" y="617053"/>
                  <a:pt x="94721" y="526037"/>
                  <a:pt x="95250" y="476295"/>
                </a:cubicBezTo>
                <a:cubicBezTo>
                  <a:pt x="95779" y="426553"/>
                  <a:pt x="85725" y="359878"/>
                  <a:pt x="98425" y="298495"/>
                </a:cubicBezTo>
                <a:cubicBezTo>
                  <a:pt x="111125" y="237112"/>
                  <a:pt x="162454" y="131278"/>
                  <a:pt x="171450" y="107995"/>
                </a:cubicBezTo>
                <a:cubicBezTo>
                  <a:pt x="180446" y="84712"/>
                  <a:pt x="157163" y="153503"/>
                  <a:pt x="152400" y="158795"/>
                </a:cubicBezTo>
                <a:cubicBezTo>
                  <a:pt x="147638" y="164087"/>
                  <a:pt x="153458" y="165674"/>
                  <a:pt x="142875" y="139745"/>
                </a:cubicBezTo>
                <a:cubicBezTo>
                  <a:pt x="132292" y="113816"/>
                  <a:pt x="92075" y="5866"/>
                  <a:pt x="88900" y="3220"/>
                </a:cubicBezTo>
                <a:cubicBezTo>
                  <a:pt x="85725" y="574"/>
                  <a:pt x="121179" y="88945"/>
                  <a:pt x="123825" y="123870"/>
                </a:cubicBezTo>
                <a:cubicBezTo>
                  <a:pt x="126471" y="158795"/>
                  <a:pt x="110067" y="184724"/>
                  <a:pt x="104775" y="212770"/>
                </a:cubicBezTo>
                <a:cubicBezTo>
                  <a:pt x="99483" y="240816"/>
                  <a:pt x="102129" y="266216"/>
                  <a:pt x="92075" y="292145"/>
                </a:cubicBezTo>
                <a:cubicBezTo>
                  <a:pt x="82021" y="318074"/>
                  <a:pt x="51858" y="370991"/>
                  <a:pt x="44450" y="368345"/>
                </a:cubicBezTo>
                <a:cubicBezTo>
                  <a:pt x="37042" y="365699"/>
                  <a:pt x="55033" y="318603"/>
                  <a:pt x="47625" y="276270"/>
                </a:cubicBezTo>
                <a:cubicBezTo>
                  <a:pt x="40217" y="233937"/>
                  <a:pt x="0" y="130749"/>
                  <a:pt x="0" y="114345"/>
                </a:cubicBezTo>
                <a:cubicBezTo>
                  <a:pt x="0" y="97941"/>
                  <a:pt x="43921" y="194249"/>
                  <a:pt x="47625" y="177845"/>
                </a:cubicBezTo>
                <a:cubicBezTo>
                  <a:pt x="51329" y="161441"/>
                  <a:pt x="5292" y="-3130"/>
                  <a:pt x="635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95680A03-9911-2346-2D1F-3EA98DC0D2A0}"/>
              </a:ext>
            </a:extLst>
          </p:cNvPr>
          <p:cNvSpPr/>
          <p:nvPr/>
        </p:nvSpPr>
        <p:spPr>
          <a:xfrm>
            <a:off x="6860246" y="3996911"/>
            <a:ext cx="161561" cy="707254"/>
          </a:xfrm>
          <a:custGeom>
            <a:avLst/>
            <a:gdLst>
              <a:gd name="connsiteX0" fmla="*/ 102529 w 161561"/>
              <a:gd name="connsiteY0" fmla="*/ 108364 h 707254"/>
              <a:gd name="connsiteX1" fmla="*/ 80304 w 161561"/>
              <a:gd name="connsiteY1" fmla="*/ 302039 h 707254"/>
              <a:gd name="connsiteX2" fmla="*/ 156504 w 161561"/>
              <a:gd name="connsiteY2" fmla="*/ 692564 h 707254"/>
              <a:gd name="connsiteX3" fmla="*/ 137454 w 161561"/>
              <a:gd name="connsiteY3" fmla="*/ 594139 h 707254"/>
              <a:gd name="connsiteX4" fmla="*/ 929 w 161561"/>
              <a:gd name="connsiteY4" fmla="*/ 305214 h 707254"/>
              <a:gd name="connsiteX5" fmla="*/ 77129 w 161561"/>
              <a:gd name="connsiteY5" fmla="*/ 422689 h 707254"/>
              <a:gd name="connsiteX6" fmla="*/ 70779 w 161561"/>
              <a:gd name="connsiteY6" fmla="*/ 267114 h 707254"/>
              <a:gd name="connsiteX7" fmla="*/ 29504 w 161561"/>
              <a:gd name="connsiteY7" fmla="*/ 414 h 707254"/>
              <a:gd name="connsiteX8" fmla="*/ 67604 w 161561"/>
              <a:gd name="connsiteY8" fmla="*/ 203614 h 707254"/>
              <a:gd name="connsiteX9" fmla="*/ 102529 w 161561"/>
              <a:gd name="connsiteY9" fmla="*/ 108364 h 7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561" h="707254">
                <a:moveTo>
                  <a:pt x="102529" y="108364"/>
                </a:moveTo>
                <a:cubicBezTo>
                  <a:pt x="104646" y="124768"/>
                  <a:pt x="71308" y="204672"/>
                  <a:pt x="80304" y="302039"/>
                </a:cubicBezTo>
                <a:cubicBezTo>
                  <a:pt x="89300" y="399406"/>
                  <a:pt x="146979" y="643881"/>
                  <a:pt x="156504" y="692564"/>
                </a:cubicBezTo>
                <a:cubicBezTo>
                  <a:pt x="166029" y="741247"/>
                  <a:pt x="163383" y="658697"/>
                  <a:pt x="137454" y="594139"/>
                </a:cubicBezTo>
                <a:cubicBezTo>
                  <a:pt x="111525" y="529581"/>
                  <a:pt x="10983" y="333789"/>
                  <a:pt x="929" y="305214"/>
                </a:cubicBezTo>
                <a:cubicBezTo>
                  <a:pt x="-9125" y="276639"/>
                  <a:pt x="65487" y="429039"/>
                  <a:pt x="77129" y="422689"/>
                </a:cubicBezTo>
                <a:cubicBezTo>
                  <a:pt x="88771" y="416339"/>
                  <a:pt x="78716" y="337493"/>
                  <a:pt x="70779" y="267114"/>
                </a:cubicBezTo>
                <a:cubicBezTo>
                  <a:pt x="62842" y="196735"/>
                  <a:pt x="30033" y="10997"/>
                  <a:pt x="29504" y="414"/>
                </a:cubicBezTo>
                <a:cubicBezTo>
                  <a:pt x="28975" y="-10169"/>
                  <a:pt x="56491" y="185093"/>
                  <a:pt x="67604" y="203614"/>
                </a:cubicBezTo>
                <a:cubicBezTo>
                  <a:pt x="78716" y="222135"/>
                  <a:pt x="100412" y="91960"/>
                  <a:pt x="102529" y="108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DC69A1-62E7-69B7-239D-8F9B65F0BB55}"/>
              </a:ext>
            </a:extLst>
          </p:cNvPr>
          <p:cNvSpPr/>
          <p:nvPr/>
        </p:nvSpPr>
        <p:spPr>
          <a:xfrm>
            <a:off x="6573439" y="3478262"/>
            <a:ext cx="211873" cy="645655"/>
          </a:xfrm>
          <a:custGeom>
            <a:avLst/>
            <a:gdLst>
              <a:gd name="connsiteX0" fmla="*/ 211536 w 211873"/>
              <a:gd name="connsiteY0" fmla="*/ 1538 h 645655"/>
              <a:gd name="connsiteX1" fmla="*/ 125811 w 211873"/>
              <a:gd name="connsiteY1" fmla="*/ 176163 h 645655"/>
              <a:gd name="connsiteX2" fmla="*/ 14686 w 211873"/>
              <a:gd name="connsiteY2" fmla="*/ 611138 h 645655"/>
              <a:gd name="connsiteX3" fmla="*/ 17861 w 211873"/>
              <a:gd name="connsiteY3" fmla="*/ 592088 h 645655"/>
              <a:gd name="connsiteX4" fmla="*/ 167086 w 211873"/>
              <a:gd name="connsiteY4" fmla="*/ 382538 h 645655"/>
              <a:gd name="connsiteX5" fmla="*/ 46436 w 211873"/>
              <a:gd name="connsiteY5" fmla="*/ 528588 h 645655"/>
              <a:gd name="connsiteX6" fmla="*/ 55961 w 211873"/>
              <a:gd name="connsiteY6" fmla="*/ 433338 h 645655"/>
              <a:gd name="connsiteX7" fmla="*/ 94061 w 211873"/>
              <a:gd name="connsiteY7" fmla="*/ 261888 h 645655"/>
              <a:gd name="connsiteX8" fmla="*/ 211536 w 211873"/>
              <a:gd name="connsiteY8" fmla="*/ 1538 h 6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73" h="645655">
                <a:moveTo>
                  <a:pt x="211536" y="1538"/>
                </a:moveTo>
                <a:cubicBezTo>
                  <a:pt x="216828" y="-12749"/>
                  <a:pt x="158619" y="74563"/>
                  <a:pt x="125811" y="176163"/>
                </a:cubicBezTo>
                <a:cubicBezTo>
                  <a:pt x="93003" y="277763"/>
                  <a:pt x="14686" y="611138"/>
                  <a:pt x="14686" y="611138"/>
                </a:cubicBezTo>
                <a:cubicBezTo>
                  <a:pt x="-3306" y="680459"/>
                  <a:pt x="-7539" y="630188"/>
                  <a:pt x="17861" y="592088"/>
                </a:cubicBezTo>
                <a:cubicBezTo>
                  <a:pt x="43261" y="553988"/>
                  <a:pt x="162323" y="393121"/>
                  <a:pt x="167086" y="382538"/>
                </a:cubicBezTo>
                <a:cubicBezTo>
                  <a:pt x="171848" y="371955"/>
                  <a:pt x="64957" y="520121"/>
                  <a:pt x="46436" y="528588"/>
                </a:cubicBezTo>
                <a:cubicBezTo>
                  <a:pt x="27915" y="537055"/>
                  <a:pt x="48024" y="477788"/>
                  <a:pt x="55961" y="433338"/>
                </a:cubicBezTo>
                <a:cubicBezTo>
                  <a:pt x="63898" y="388888"/>
                  <a:pt x="68661" y="329092"/>
                  <a:pt x="94061" y="261888"/>
                </a:cubicBezTo>
                <a:cubicBezTo>
                  <a:pt x="119461" y="194684"/>
                  <a:pt x="206244" y="15825"/>
                  <a:pt x="211536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1E7B751-DFF7-019B-278B-4AF9A803EE01}"/>
              </a:ext>
            </a:extLst>
          </p:cNvPr>
          <p:cNvSpPr/>
          <p:nvPr/>
        </p:nvSpPr>
        <p:spPr>
          <a:xfrm>
            <a:off x="6449313" y="3495285"/>
            <a:ext cx="174569" cy="334904"/>
          </a:xfrm>
          <a:custGeom>
            <a:avLst/>
            <a:gdLst>
              <a:gd name="connsiteX0" fmla="*/ 84837 w 174569"/>
              <a:gd name="connsiteY0" fmla="*/ 390 h 334904"/>
              <a:gd name="connsiteX1" fmla="*/ 81662 w 174569"/>
              <a:gd name="connsiteY1" fmla="*/ 162315 h 334904"/>
              <a:gd name="connsiteX2" fmla="*/ 2287 w 174569"/>
              <a:gd name="connsiteY2" fmla="*/ 330590 h 334904"/>
              <a:gd name="connsiteX3" fmla="*/ 34037 w 174569"/>
              <a:gd name="connsiteY3" fmla="*/ 270265 h 334904"/>
              <a:gd name="connsiteX4" fmla="*/ 161037 w 174569"/>
              <a:gd name="connsiteY4" fmla="*/ 111515 h 334904"/>
              <a:gd name="connsiteX5" fmla="*/ 170562 w 174569"/>
              <a:gd name="connsiteY5" fmla="*/ 390 h 334904"/>
              <a:gd name="connsiteX6" fmla="*/ 157862 w 174569"/>
              <a:gd name="connsiteY6" fmla="*/ 149615 h 334904"/>
              <a:gd name="connsiteX7" fmla="*/ 68962 w 174569"/>
              <a:gd name="connsiteY7" fmla="*/ 222640 h 334904"/>
              <a:gd name="connsiteX8" fmla="*/ 88012 w 174569"/>
              <a:gd name="connsiteY8" fmla="*/ 155965 h 334904"/>
              <a:gd name="connsiteX9" fmla="*/ 84837 w 174569"/>
              <a:gd name="connsiteY9" fmla="*/ 390 h 3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69" h="334904">
                <a:moveTo>
                  <a:pt x="84837" y="390"/>
                </a:moveTo>
                <a:cubicBezTo>
                  <a:pt x="83779" y="1448"/>
                  <a:pt x="95420" y="107282"/>
                  <a:pt x="81662" y="162315"/>
                </a:cubicBezTo>
                <a:cubicBezTo>
                  <a:pt x="67904" y="217348"/>
                  <a:pt x="10224" y="312598"/>
                  <a:pt x="2287" y="330590"/>
                </a:cubicBezTo>
                <a:cubicBezTo>
                  <a:pt x="-5651" y="348582"/>
                  <a:pt x="7579" y="306777"/>
                  <a:pt x="34037" y="270265"/>
                </a:cubicBezTo>
                <a:cubicBezTo>
                  <a:pt x="60495" y="233753"/>
                  <a:pt x="138283" y="156494"/>
                  <a:pt x="161037" y="111515"/>
                </a:cubicBezTo>
                <a:cubicBezTo>
                  <a:pt x="183791" y="66536"/>
                  <a:pt x="171091" y="-5960"/>
                  <a:pt x="170562" y="390"/>
                </a:cubicBezTo>
                <a:cubicBezTo>
                  <a:pt x="170033" y="6740"/>
                  <a:pt x="174795" y="112573"/>
                  <a:pt x="157862" y="149615"/>
                </a:cubicBezTo>
                <a:cubicBezTo>
                  <a:pt x="140929" y="186657"/>
                  <a:pt x="80604" y="221582"/>
                  <a:pt x="68962" y="222640"/>
                </a:cubicBezTo>
                <a:cubicBezTo>
                  <a:pt x="57320" y="223698"/>
                  <a:pt x="82191" y="188244"/>
                  <a:pt x="88012" y="155965"/>
                </a:cubicBezTo>
                <a:cubicBezTo>
                  <a:pt x="93833" y="123686"/>
                  <a:pt x="85895" y="-668"/>
                  <a:pt x="8483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25510CF7-2469-3DD1-20AF-E4FBE4CD59A8}"/>
              </a:ext>
            </a:extLst>
          </p:cNvPr>
          <p:cNvSpPr/>
          <p:nvPr/>
        </p:nvSpPr>
        <p:spPr>
          <a:xfrm>
            <a:off x="6546699" y="3453802"/>
            <a:ext cx="190984" cy="602699"/>
          </a:xfrm>
          <a:custGeom>
            <a:avLst/>
            <a:gdLst>
              <a:gd name="connsiteX0" fmla="*/ 190651 w 190984"/>
              <a:gd name="connsiteY0" fmla="*/ 598 h 602699"/>
              <a:gd name="connsiteX1" fmla="*/ 95401 w 190984"/>
              <a:gd name="connsiteY1" fmla="*/ 194273 h 602699"/>
              <a:gd name="connsiteX2" fmla="*/ 16026 w 190984"/>
              <a:gd name="connsiteY2" fmla="*/ 584798 h 602699"/>
              <a:gd name="connsiteX3" fmla="*/ 22376 w 190984"/>
              <a:gd name="connsiteY3" fmla="*/ 524473 h 602699"/>
              <a:gd name="connsiteX4" fmla="*/ 22376 w 190984"/>
              <a:gd name="connsiteY4" fmla="*/ 413348 h 602699"/>
              <a:gd name="connsiteX5" fmla="*/ 151 w 190984"/>
              <a:gd name="connsiteY5" fmla="*/ 238723 h 602699"/>
              <a:gd name="connsiteX6" fmla="*/ 35076 w 190984"/>
              <a:gd name="connsiteY6" fmla="*/ 400648 h 602699"/>
              <a:gd name="connsiteX7" fmla="*/ 60476 w 190984"/>
              <a:gd name="connsiteY7" fmla="*/ 251423 h 602699"/>
              <a:gd name="connsiteX8" fmla="*/ 190651 w 190984"/>
              <a:gd name="connsiteY8" fmla="*/ 598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4" h="602699">
                <a:moveTo>
                  <a:pt x="190651" y="598"/>
                </a:moveTo>
                <a:cubicBezTo>
                  <a:pt x="196472" y="-8927"/>
                  <a:pt x="124505" y="96906"/>
                  <a:pt x="95401" y="194273"/>
                </a:cubicBezTo>
                <a:cubicBezTo>
                  <a:pt x="66297" y="291640"/>
                  <a:pt x="28197" y="529765"/>
                  <a:pt x="16026" y="584798"/>
                </a:cubicBezTo>
                <a:cubicBezTo>
                  <a:pt x="3855" y="639831"/>
                  <a:pt x="21318" y="553048"/>
                  <a:pt x="22376" y="524473"/>
                </a:cubicBezTo>
                <a:cubicBezTo>
                  <a:pt x="23434" y="495898"/>
                  <a:pt x="26080" y="460973"/>
                  <a:pt x="22376" y="413348"/>
                </a:cubicBezTo>
                <a:cubicBezTo>
                  <a:pt x="18672" y="365723"/>
                  <a:pt x="-1966" y="240840"/>
                  <a:pt x="151" y="238723"/>
                </a:cubicBezTo>
                <a:cubicBezTo>
                  <a:pt x="2268" y="236606"/>
                  <a:pt x="25022" y="398531"/>
                  <a:pt x="35076" y="400648"/>
                </a:cubicBezTo>
                <a:cubicBezTo>
                  <a:pt x="45130" y="402765"/>
                  <a:pt x="35605" y="315452"/>
                  <a:pt x="60476" y="251423"/>
                </a:cubicBezTo>
                <a:cubicBezTo>
                  <a:pt x="85347" y="187394"/>
                  <a:pt x="184830" y="10123"/>
                  <a:pt x="190651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EA4EDC8-AD15-42D2-0F6D-83F8CED35A47}"/>
              </a:ext>
            </a:extLst>
          </p:cNvPr>
          <p:cNvSpPr/>
          <p:nvPr/>
        </p:nvSpPr>
        <p:spPr>
          <a:xfrm>
            <a:off x="6417424" y="3476083"/>
            <a:ext cx="161178" cy="626353"/>
          </a:xfrm>
          <a:custGeom>
            <a:avLst/>
            <a:gdLst>
              <a:gd name="connsiteX0" fmla="*/ 161176 w 161178"/>
              <a:gd name="connsiteY0" fmla="*/ 542 h 626353"/>
              <a:gd name="connsiteX1" fmla="*/ 40526 w 161178"/>
              <a:gd name="connsiteY1" fmla="*/ 232317 h 626353"/>
              <a:gd name="connsiteX2" fmla="*/ 18301 w 161178"/>
              <a:gd name="connsiteY2" fmla="*/ 346617 h 626353"/>
              <a:gd name="connsiteX3" fmla="*/ 11951 w 161178"/>
              <a:gd name="connsiteY3" fmla="*/ 616492 h 626353"/>
              <a:gd name="connsiteX4" fmla="*/ 11951 w 161178"/>
              <a:gd name="connsiteY4" fmla="*/ 533942 h 626353"/>
              <a:gd name="connsiteX5" fmla="*/ 5601 w 161178"/>
              <a:gd name="connsiteY5" fmla="*/ 216442 h 626353"/>
              <a:gd name="connsiteX6" fmla="*/ 2426 w 161178"/>
              <a:gd name="connsiteY6" fmla="*/ 314867 h 626353"/>
              <a:gd name="connsiteX7" fmla="*/ 43701 w 161178"/>
              <a:gd name="connsiteY7" fmla="*/ 171992 h 626353"/>
              <a:gd name="connsiteX8" fmla="*/ 161176 w 161178"/>
              <a:gd name="connsiteY8" fmla="*/ 542 h 62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78" h="626353">
                <a:moveTo>
                  <a:pt x="161176" y="542"/>
                </a:moveTo>
                <a:cubicBezTo>
                  <a:pt x="160647" y="10596"/>
                  <a:pt x="64338" y="174638"/>
                  <a:pt x="40526" y="232317"/>
                </a:cubicBezTo>
                <a:cubicBezTo>
                  <a:pt x="16713" y="289996"/>
                  <a:pt x="23064" y="282588"/>
                  <a:pt x="18301" y="346617"/>
                </a:cubicBezTo>
                <a:cubicBezTo>
                  <a:pt x="13538" y="410646"/>
                  <a:pt x="13009" y="585271"/>
                  <a:pt x="11951" y="616492"/>
                </a:cubicBezTo>
                <a:cubicBezTo>
                  <a:pt x="10893" y="647713"/>
                  <a:pt x="13009" y="600617"/>
                  <a:pt x="11951" y="533942"/>
                </a:cubicBezTo>
                <a:cubicBezTo>
                  <a:pt x="10893" y="467267"/>
                  <a:pt x="7188" y="252954"/>
                  <a:pt x="5601" y="216442"/>
                </a:cubicBezTo>
                <a:cubicBezTo>
                  <a:pt x="4014" y="179930"/>
                  <a:pt x="-3924" y="322275"/>
                  <a:pt x="2426" y="314867"/>
                </a:cubicBezTo>
                <a:cubicBezTo>
                  <a:pt x="8776" y="307459"/>
                  <a:pt x="18830" y="221204"/>
                  <a:pt x="43701" y="171992"/>
                </a:cubicBezTo>
                <a:cubicBezTo>
                  <a:pt x="68572" y="122780"/>
                  <a:pt x="161705" y="-9512"/>
                  <a:pt x="16117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9C876A2-0A0D-6DAC-4C6C-1B742A48556C}"/>
              </a:ext>
            </a:extLst>
          </p:cNvPr>
          <p:cNvSpPr/>
          <p:nvPr/>
        </p:nvSpPr>
        <p:spPr>
          <a:xfrm>
            <a:off x="6467376" y="4298921"/>
            <a:ext cx="304973" cy="729583"/>
          </a:xfrm>
          <a:custGeom>
            <a:avLst/>
            <a:gdLst>
              <a:gd name="connsiteX0" fmla="*/ 99 w 304973"/>
              <a:gd name="connsiteY0" fmla="*/ 231804 h 729583"/>
              <a:gd name="connsiteX1" fmla="*/ 181074 w 304973"/>
              <a:gd name="connsiteY1" fmla="*/ 498504 h 729583"/>
              <a:gd name="connsiteX2" fmla="*/ 187424 w 304973"/>
              <a:gd name="connsiteY2" fmla="*/ 727104 h 729583"/>
              <a:gd name="connsiteX3" fmla="*/ 193774 w 304973"/>
              <a:gd name="connsiteY3" fmla="*/ 603279 h 729583"/>
              <a:gd name="connsiteX4" fmla="*/ 190599 w 304973"/>
              <a:gd name="connsiteY4" fmla="*/ 349279 h 729583"/>
              <a:gd name="connsiteX5" fmla="*/ 304899 w 304973"/>
              <a:gd name="connsiteY5" fmla="*/ 29 h 729583"/>
              <a:gd name="connsiteX6" fmla="*/ 171549 w 304973"/>
              <a:gd name="connsiteY6" fmla="*/ 368329 h 729583"/>
              <a:gd name="connsiteX7" fmla="*/ 203299 w 304973"/>
              <a:gd name="connsiteY7" fmla="*/ 269904 h 729583"/>
              <a:gd name="connsiteX8" fmla="*/ 92174 w 304973"/>
              <a:gd name="connsiteY8" fmla="*/ 196879 h 729583"/>
              <a:gd name="connsiteX9" fmla="*/ 203299 w 304973"/>
              <a:gd name="connsiteY9" fmla="*/ 263554 h 729583"/>
              <a:gd name="connsiteX10" fmla="*/ 155674 w 304973"/>
              <a:gd name="connsiteY10" fmla="*/ 450879 h 729583"/>
              <a:gd name="connsiteX11" fmla="*/ 99 w 304973"/>
              <a:gd name="connsiteY11" fmla="*/ 231804 h 7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973" h="729583">
                <a:moveTo>
                  <a:pt x="99" y="231804"/>
                </a:moveTo>
                <a:cubicBezTo>
                  <a:pt x="4332" y="239741"/>
                  <a:pt x="149853" y="415954"/>
                  <a:pt x="181074" y="498504"/>
                </a:cubicBezTo>
                <a:cubicBezTo>
                  <a:pt x="212295" y="581054"/>
                  <a:pt x="185307" y="709642"/>
                  <a:pt x="187424" y="727104"/>
                </a:cubicBezTo>
                <a:cubicBezTo>
                  <a:pt x="189541" y="744566"/>
                  <a:pt x="193245" y="666250"/>
                  <a:pt x="193774" y="603279"/>
                </a:cubicBezTo>
                <a:cubicBezTo>
                  <a:pt x="194303" y="540308"/>
                  <a:pt x="172078" y="449821"/>
                  <a:pt x="190599" y="349279"/>
                </a:cubicBezTo>
                <a:cubicBezTo>
                  <a:pt x="209120" y="248737"/>
                  <a:pt x="308074" y="-3146"/>
                  <a:pt x="304899" y="29"/>
                </a:cubicBezTo>
                <a:cubicBezTo>
                  <a:pt x="301724" y="3204"/>
                  <a:pt x="188482" y="323350"/>
                  <a:pt x="171549" y="368329"/>
                </a:cubicBezTo>
                <a:cubicBezTo>
                  <a:pt x="154616" y="413308"/>
                  <a:pt x="216528" y="298479"/>
                  <a:pt x="203299" y="269904"/>
                </a:cubicBezTo>
                <a:cubicBezTo>
                  <a:pt x="190070" y="241329"/>
                  <a:pt x="92174" y="197937"/>
                  <a:pt x="92174" y="196879"/>
                </a:cubicBezTo>
                <a:cubicBezTo>
                  <a:pt x="92174" y="195821"/>
                  <a:pt x="192716" y="221221"/>
                  <a:pt x="203299" y="263554"/>
                </a:cubicBezTo>
                <a:cubicBezTo>
                  <a:pt x="213882" y="305887"/>
                  <a:pt x="183191" y="456171"/>
                  <a:pt x="155674" y="450879"/>
                </a:cubicBezTo>
                <a:cubicBezTo>
                  <a:pt x="128157" y="445587"/>
                  <a:pt x="-4134" y="223867"/>
                  <a:pt x="99" y="23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50FEA64-7621-3D59-E2FE-E2B2DC142D2C}"/>
              </a:ext>
            </a:extLst>
          </p:cNvPr>
          <p:cNvSpPr/>
          <p:nvPr/>
        </p:nvSpPr>
        <p:spPr>
          <a:xfrm>
            <a:off x="6437541" y="3761879"/>
            <a:ext cx="99876" cy="1116028"/>
          </a:xfrm>
          <a:custGeom>
            <a:avLst/>
            <a:gdLst>
              <a:gd name="connsiteX0" fmla="*/ 99784 w 99876"/>
              <a:gd name="connsiteY0" fmla="*/ 22721 h 1116028"/>
              <a:gd name="connsiteX1" fmla="*/ 42634 w 99876"/>
              <a:gd name="connsiteY1" fmla="*/ 400546 h 1116028"/>
              <a:gd name="connsiteX2" fmla="*/ 1359 w 99876"/>
              <a:gd name="connsiteY2" fmla="*/ 711696 h 1116028"/>
              <a:gd name="connsiteX3" fmla="*/ 10884 w 99876"/>
              <a:gd name="connsiteY3" fmla="*/ 660896 h 1116028"/>
              <a:gd name="connsiteX4" fmla="*/ 20409 w 99876"/>
              <a:gd name="connsiteY4" fmla="*/ 1057771 h 1116028"/>
              <a:gd name="connsiteX5" fmla="*/ 20409 w 99876"/>
              <a:gd name="connsiteY5" fmla="*/ 1073646 h 1116028"/>
              <a:gd name="connsiteX6" fmla="*/ 7709 w 99876"/>
              <a:gd name="connsiteY6" fmla="*/ 673596 h 1116028"/>
              <a:gd name="connsiteX7" fmla="*/ 39459 w 99876"/>
              <a:gd name="connsiteY7" fmla="*/ 181471 h 1116028"/>
              <a:gd name="connsiteX8" fmla="*/ 26759 w 99876"/>
              <a:gd name="connsiteY8" fmla="*/ 496 h 1116028"/>
              <a:gd name="connsiteX9" fmla="*/ 55334 w 99876"/>
              <a:gd name="connsiteY9" fmla="*/ 225921 h 1116028"/>
              <a:gd name="connsiteX10" fmla="*/ 99784 w 99876"/>
              <a:gd name="connsiteY10" fmla="*/ 22721 h 111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76" h="1116028">
                <a:moveTo>
                  <a:pt x="99784" y="22721"/>
                </a:moveTo>
                <a:cubicBezTo>
                  <a:pt x="97667" y="51825"/>
                  <a:pt x="59038" y="285717"/>
                  <a:pt x="42634" y="400546"/>
                </a:cubicBezTo>
                <a:cubicBezTo>
                  <a:pt x="26230" y="515375"/>
                  <a:pt x="6651" y="668304"/>
                  <a:pt x="1359" y="711696"/>
                </a:cubicBezTo>
                <a:cubicBezTo>
                  <a:pt x="-3933" y="755088"/>
                  <a:pt x="7709" y="603217"/>
                  <a:pt x="10884" y="660896"/>
                </a:cubicBezTo>
                <a:cubicBezTo>
                  <a:pt x="14059" y="718575"/>
                  <a:pt x="18821" y="988979"/>
                  <a:pt x="20409" y="1057771"/>
                </a:cubicBezTo>
                <a:cubicBezTo>
                  <a:pt x="21997" y="1126563"/>
                  <a:pt x="22526" y="1137675"/>
                  <a:pt x="20409" y="1073646"/>
                </a:cubicBezTo>
                <a:cubicBezTo>
                  <a:pt x="18292" y="1009617"/>
                  <a:pt x="4534" y="822292"/>
                  <a:pt x="7709" y="673596"/>
                </a:cubicBezTo>
                <a:cubicBezTo>
                  <a:pt x="10884" y="524900"/>
                  <a:pt x="36284" y="293654"/>
                  <a:pt x="39459" y="181471"/>
                </a:cubicBezTo>
                <a:cubicBezTo>
                  <a:pt x="42634" y="69288"/>
                  <a:pt x="24113" y="-6912"/>
                  <a:pt x="26759" y="496"/>
                </a:cubicBezTo>
                <a:cubicBezTo>
                  <a:pt x="29405" y="7904"/>
                  <a:pt x="43692" y="218513"/>
                  <a:pt x="55334" y="225921"/>
                </a:cubicBezTo>
                <a:cubicBezTo>
                  <a:pt x="66976" y="233329"/>
                  <a:pt x="101901" y="-6383"/>
                  <a:pt x="99784" y="2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E5CC71FF-1005-D632-A6CA-272368137012}"/>
              </a:ext>
            </a:extLst>
          </p:cNvPr>
          <p:cNvSpPr/>
          <p:nvPr/>
        </p:nvSpPr>
        <p:spPr>
          <a:xfrm>
            <a:off x="7922444" y="5616509"/>
            <a:ext cx="431007" cy="616099"/>
          </a:xfrm>
          <a:custGeom>
            <a:avLst/>
            <a:gdLst>
              <a:gd name="connsiteX0" fmla="*/ 62681 w 431007"/>
              <a:gd name="connsiteY0" fmla="*/ 66 h 616099"/>
              <a:gd name="connsiteX1" fmla="*/ 91256 w 431007"/>
              <a:gd name="connsiteY1" fmla="*/ 187391 h 616099"/>
              <a:gd name="connsiteX2" fmla="*/ 329381 w 431007"/>
              <a:gd name="connsiteY2" fmla="*/ 476316 h 616099"/>
              <a:gd name="connsiteX3" fmla="*/ 323031 w 431007"/>
              <a:gd name="connsiteY3" fmla="*/ 419166 h 616099"/>
              <a:gd name="connsiteX4" fmla="*/ 383356 w 431007"/>
              <a:gd name="connsiteY4" fmla="*/ 498541 h 616099"/>
              <a:gd name="connsiteX5" fmla="*/ 430981 w 431007"/>
              <a:gd name="connsiteY5" fmla="*/ 616016 h 616099"/>
              <a:gd name="connsiteX6" fmla="*/ 377006 w 431007"/>
              <a:gd name="connsiteY6" fmla="*/ 479491 h 616099"/>
              <a:gd name="connsiteX7" fmla="*/ 256356 w 431007"/>
              <a:gd name="connsiteY7" fmla="*/ 165166 h 616099"/>
              <a:gd name="connsiteX8" fmla="*/ 354781 w 431007"/>
              <a:gd name="connsiteY8" fmla="*/ 476316 h 616099"/>
              <a:gd name="connsiteX9" fmla="*/ 176981 w 431007"/>
              <a:gd name="connsiteY9" fmla="*/ 317566 h 616099"/>
              <a:gd name="connsiteX10" fmla="*/ 5531 w 431007"/>
              <a:gd name="connsiteY10" fmla="*/ 127066 h 616099"/>
              <a:gd name="connsiteX11" fmla="*/ 43631 w 431007"/>
              <a:gd name="connsiteY11" fmla="*/ 165166 h 616099"/>
              <a:gd name="connsiteX12" fmla="*/ 62681 w 431007"/>
              <a:gd name="connsiteY12" fmla="*/ 66 h 61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007" h="616099">
                <a:moveTo>
                  <a:pt x="62681" y="66"/>
                </a:moveTo>
                <a:cubicBezTo>
                  <a:pt x="70618" y="3770"/>
                  <a:pt x="46806" y="108016"/>
                  <a:pt x="91256" y="187391"/>
                </a:cubicBezTo>
                <a:cubicBezTo>
                  <a:pt x="135706" y="266766"/>
                  <a:pt x="290752" y="437687"/>
                  <a:pt x="329381" y="476316"/>
                </a:cubicBezTo>
                <a:cubicBezTo>
                  <a:pt x="368010" y="514945"/>
                  <a:pt x="314035" y="415462"/>
                  <a:pt x="323031" y="419166"/>
                </a:cubicBezTo>
                <a:cubicBezTo>
                  <a:pt x="332027" y="422870"/>
                  <a:pt x="365364" y="465733"/>
                  <a:pt x="383356" y="498541"/>
                </a:cubicBezTo>
                <a:cubicBezTo>
                  <a:pt x="401348" y="531349"/>
                  <a:pt x="432039" y="619191"/>
                  <a:pt x="430981" y="616016"/>
                </a:cubicBezTo>
                <a:cubicBezTo>
                  <a:pt x="429923" y="612841"/>
                  <a:pt x="406110" y="554633"/>
                  <a:pt x="377006" y="479491"/>
                </a:cubicBezTo>
                <a:cubicBezTo>
                  <a:pt x="347902" y="404349"/>
                  <a:pt x="260060" y="165695"/>
                  <a:pt x="256356" y="165166"/>
                </a:cubicBezTo>
                <a:cubicBezTo>
                  <a:pt x="252652" y="164637"/>
                  <a:pt x="368010" y="450916"/>
                  <a:pt x="354781" y="476316"/>
                </a:cubicBezTo>
                <a:cubicBezTo>
                  <a:pt x="341552" y="501716"/>
                  <a:pt x="235189" y="375774"/>
                  <a:pt x="176981" y="317566"/>
                </a:cubicBezTo>
                <a:cubicBezTo>
                  <a:pt x="118773" y="259358"/>
                  <a:pt x="27756" y="152466"/>
                  <a:pt x="5531" y="127066"/>
                </a:cubicBezTo>
                <a:cubicBezTo>
                  <a:pt x="-16694" y="101666"/>
                  <a:pt x="34635" y="182099"/>
                  <a:pt x="43631" y="165166"/>
                </a:cubicBezTo>
                <a:cubicBezTo>
                  <a:pt x="52627" y="148233"/>
                  <a:pt x="54744" y="-3638"/>
                  <a:pt x="6268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B2BDE6C-9D5F-F79F-E237-C81D40DCAAF4}"/>
              </a:ext>
            </a:extLst>
          </p:cNvPr>
          <p:cNvSpPr/>
          <p:nvPr/>
        </p:nvSpPr>
        <p:spPr>
          <a:xfrm>
            <a:off x="7573966" y="4781747"/>
            <a:ext cx="325865" cy="908156"/>
          </a:xfrm>
          <a:custGeom>
            <a:avLst/>
            <a:gdLst>
              <a:gd name="connsiteX0" fmla="*/ 1584 w 325865"/>
              <a:gd name="connsiteY0" fmla="*/ 2978 h 908156"/>
              <a:gd name="connsiteX1" fmla="*/ 306384 w 325865"/>
              <a:gd name="connsiteY1" fmla="*/ 857053 h 908156"/>
              <a:gd name="connsiteX2" fmla="*/ 265109 w 325865"/>
              <a:gd name="connsiteY2" fmla="*/ 755453 h 908156"/>
              <a:gd name="connsiteX3" fmla="*/ 20634 w 325865"/>
              <a:gd name="connsiteY3" fmla="*/ 295078 h 908156"/>
              <a:gd name="connsiteX4" fmla="*/ 179384 w 325865"/>
              <a:gd name="connsiteY4" fmla="*/ 564953 h 908156"/>
              <a:gd name="connsiteX5" fmla="*/ 1584 w 325865"/>
              <a:gd name="connsiteY5" fmla="*/ 2978 h 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65" h="908156">
                <a:moveTo>
                  <a:pt x="1584" y="2978"/>
                </a:moveTo>
                <a:cubicBezTo>
                  <a:pt x="22751" y="51661"/>
                  <a:pt x="262463" y="731641"/>
                  <a:pt x="306384" y="857053"/>
                </a:cubicBezTo>
                <a:cubicBezTo>
                  <a:pt x="350305" y="982466"/>
                  <a:pt x="312734" y="849116"/>
                  <a:pt x="265109" y="755453"/>
                </a:cubicBezTo>
                <a:cubicBezTo>
                  <a:pt x="217484" y="661791"/>
                  <a:pt x="34922" y="326828"/>
                  <a:pt x="20634" y="295078"/>
                </a:cubicBezTo>
                <a:cubicBezTo>
                  <a:pt x="6347" y="263328"/>
                  <a:pt x="180442" y="612049"/>
                  <a:pt x="179384" y="564953"/>
                </a:cubicBezTo>
                <a:cubicBezTo>
                  <a:pt x="178326" y="517857"/>
                  <a:pt x="-19583" y="-45705"/>
                  <a:pt x="1584" y="2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9CDF664-AEDC-512C-CDDC-7258E3A46338}"/>
              </a:ext>
            </a:extLst>
          </p:cNvPr>
          <p:cNvSpPr/>
          <p:nvPr/>
        </p:nvSpPr>
        <p:spPr>
          <a:xfrm>
            <a:off x="6899157" y="4724017"/>
            <a:ext cx="510582" cy="1079142"/>
          </a:xfrm>
          <a:custGeom>
            <a:avLst/>
            <a:gdLst>
              <a:gd name="connsiteX0" fmla="*/ 118 w 510582"/>
              <a:gd name="connsiteY0" fmla="*/ 383 h 1079142"/>
              <a:gd name="connsiteX1" fmla="*/ 44568 w 510582"/>
              <a:gd name="connsiteY1" fmla="*/ 362333 h 1079142"/>
              <a:gd name="connsiteX2" fmla="*/ 190618 w 510582"/>
              <a:gd name="connsiteY2" fmla="*/ 705233 h 1079142"/>
              <a:gd name="connsiteX3" fmla="*/ 196968 w 510582"/>
              <a:gd name="connsiteY3" fmla="*/ 676658 h 1079142"/>
              <a:gd name="connsiteX4" fmla="*/ 504943 w 510582"/>
              <a:gd name="connsiteY4" fmla="*/ 1073533 h 1079142"/>
              <a:gd name="connsiteX5" fmla="*/ 371593 w 510582"/>
              <a:gd name="connsiteY5" fmla="*/ 883033 h 1079142"/>
              <a:gd name="connsiteX6" fmla="*/ 66793 w 510582"/>
              <a:gd name="connsiteY6" fmla="*/ 511558 h 1079142"/>
              <a:gd name="connsiteX7" fmla="*/ 54093 w 510582"/>
              <a:gd name="connsiteY7" fmla="*/ 432183 h 1079142"/>
              <a:gd name="connsiteX8" fmla="*/ 118 w 510582"/>
              <a:gd name="connsiteY8" fmla="*/ 383 h 107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582" h="1079142">
                <a:moveTo>
                  <a:pt x="118" y="383"/>
                </a:moveTo>
                <a:cubicBezTo>
                  <a:pt x="-1469" y="-11259"/>
                  <a:pt x="12818" y="244858"/>
                  <a:pt x="44568" y="362333"/>
                </a:cubicBezTo>
                <a:cubicBezTo>
                  <a:pt x="76318" y="479808"/>
                  <a:pt x="165218" y="652846"/>
                  <a:pt x="190618" y="705233"/>
                </a:cubicBezTo>
                <a:cubicBezTo>
                  <a:pt x="216018" y="757621"/>
                  <a:pt x="144580" y="615275"/>
                  <a:pt x="196968" y="676658"/>
                </a:cubicBezTo>
                <a:cubicBezTo>
                  <a:pt x="249356" y="738041"/>
                  <a:pt x="475839" y="1039137"/>
                  <a:pt x="504943" y="1073533"/>
                </a:cubicBezTo>
                <a:cubicBezTo>
                  <a:pt x="534047" y="1107929"/>
                  <a:pt x="444618" y="976695"/>
                  <a:pt x="371593" y="883033"/>
                </a:cubicBezTo>
                <a:cubicBezTo>
                  <a:pt x="298568" y="789371"/>
                  <a:pt x="119710" y="586700"/>
                  <a:pt x="66793" y="511558"/>
                </a:cubicBezTo>
                <a:cubicBezTo>
                  <a:pt x="13876" y="436416"/>
                  <a:pt x="66264" y="513145"/>
                  <a:pt x="54093" y="432183"/>
                </a:cubicBezTo>
                <a:cubicBezTo>
                  <a:pt x="41922" y="351221"/>
                  <a:pt x="1705" y="12025"/>
                  <a:pt x="118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D96A2E2-FF4E-01EC-73E3-055011D97D52}"/>
              </a:ext>
            </a:extLst>
          </p:cNvPr>
          <p:cNvSpPr/>
          <p:nvPr/>
        </p:nvSpPr>
        <p:spPr>
          <a:xfrm>
            <a:off x="7328716" y="5308062"/>
            <a:ext cx="401747" cy="704106"/>
          </a:xfrm>
          <a:custGeom>
            <a:avLst/>
            <a:gdLst>
              <a:gd name="connsiteX0" fmla="*/ 43634 w 401747"/>
              <a:gd name="connsiteY0" fmla="*/ 538 h 704106"/>
              <a:gd name="connsiteX1" fmla="*/ 145234 w 401747"/>
              <a:gd name="connsiteY1" fmla="*/ 337088 h 704106"/>
              <a:gd name="connsiteX2" fmla="*/ 396059 w 401747"/>
              <a:gd name="connsiteY2" fmla="*/ 695863 h 704106"/>
              <a:gd name="connsiteX3" fmla="*/ 294459 w 401747"/>
              <a:gd name="connsiteY3" fmla="*/ 562513 h 704106"/>
              <a:gd name="connsiteX4" fmla="*/ 2359 w 401747"/>
              <a:gd name="connsiteY4" fmla="*/ 264063 h 704106"/>
              <a:gd name="connsiteX5" fmla="*/ 151584 w 401747"/>
              <a:gd name="connsiteY5" fmla="*/ 416463 h 704106"/>
              <a:gd name="connsiteX6" fmla="*/ 43634 w 401747"/>
              <a:gd name="connsiteY6" fmla="*/ 538 h 70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47" h="704106">
                <a:moveTo>
                  <a:pt x="43634" y="538"/>
                </a:moveTo>
                <a:cubicBezTo>
                  <a:pt x="42576" y="-12691"/>
                  <a:pt x="86497" y="221201"/>
                  <a:pt x="145234" y="337088"/>
                </a:cubicBezTo>
                <a:cubicBezTo>
                  <a:pt x="203971" y="452975"/>
                  <a:pt x="371188" y="658292"/>
                  <a:pt x="396059" y="695863"/>
                </a:cubicBezTo>
                <a:cubicBezTo>
                  <a:pt x="420930" y="733434"/>
                  <a:pt x="360075" y="634479"/>
                  <a:pt x="294459" y="562513"/>
                </a:cubicBezTo>
                <a:cubicBezTo>
                  <a:pt x="228843" y="490547"/>
                  <a:pt x="2359" y="264063"/>
                  <a:pt x="2359" y="264063"/>
                </a:cubicBezTo>
                <a:cubicBezTo>
                  <a:pt x="-21454" y="239721"/>
                  <a:pt x="142588" y="457738"/>
                  <a:pt x="151584" y="416463"/>
                </a:cubicBezTo>
                <a:cubicBezTo>
                  <a:pt x="160580" y="375188"/>
                  <a:pt x="44692" y="13767"/>
                  <a:pt x="43634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A741597D-5FBD-B606-9509-4DE372AAC124}"/>
              </a:ext>
            </a:extLst>
          </p:cNvPr>
          <p:cNvSpPr/>
          <p:nvPr/>
        </p:nvSpPr>
        <p:spPr>
          <a:xfrm>
            <a:off x="7473630" y="4749132"/>
            <a:ext cx="176193" cy="971591"/>
          </a:xfrm>
          <a:custGeom>
            <a:avLst/>
            <a:gdLst>
              <a:gd name="connsiteX0" fmla="*/ 25720 w 176193"/>
              <a:gd name="connsiteY0" fmla="*/ 668 h 971591"/>
              <a:gd name="connsiteX1" fmla="*/ 44770 w 176193"/>
              <a:gd name="connsiteY1" fmla="*/ 654718 h 971591"/>
              <a:gd name="connsiteX2" fmla="*/ 171770 w 176193"/>
              <a:gd name="connsiteY2" fmla="*/ 956343 h 971591"/>
              <a:gd name="connsiteX3" fmla="*/ 133670 w 176193"/>
              <a:gd name="connsiteY3" fmla="*/ 896018 h 971591"/>
              <a:gd name="connsiteX4" fmla="*/ 3495 w 176193"/>
              <a:gd name="connsiteY4" fmla="*/ 629318 h 971591"/>
              <a:gd name="connsiteX5" fmla="*/ 35245 w 176193"/>
              <a:gd name="connsiteY5" fmla="*/ 692818 h 971591"/>
              <a:gd name="connsiteX6" fmla="*/ 13020 w 176193"/>
              <a:gd name="connsiteY6" fmla="*/ 534068 h 971591"/>
              <a:gd name="connsiteX7" fmla="*/ 25720 w 176193"/>
              <a:gd name="connsiteY7" fmla="*/ 668 h 9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93" h="971591">
                <a:moveTo>
                  <a:pt x="25720" y="668"/>
                </a:moveTo>
                <a:cubicBezTo>
                  <a:pt x="31012" y="20776"/>
                  <a:pt x="20428" y="495439"/>
                  <a:pt x="44770" y="654718"/>
                </a:cubicBezTo>
                <a:cubicBezTo>
                  <a:pt x="69112" y="813997"/>
                  <a:pt x="156953" y="916126"/>
                  <a:pt x="171770" y="956343"/>
                </a:cubicBezTo>
                <a:cubicBezTo>
                  <a:pt x="186587" y="996560"/>
                  <a:pt x="161716" y="950522"/>
                  <a:pt x="133670" y="896018"/>
                </a:cubicBezTo>
                <a:cubicBezTo>
                  <a:pt x="105624" y="841514"/>
                  <a:pt x="19899" y="663185"/>
                  <a:pt x="3495" y="629318"/>
                </a:cubicBezTo>
                <a:cubicBezTo>
                  <a:pt x="-12909" y="595451"/>
                  <a:pt x="33658" y="708693"/>
                  <a:pt x="35245" y="692818"/>
                </a:cubicBezTo>
                <a:cubicBezTo>
                  <a:pt x="36833" y="676943"/>
                  <a:pt x="14607" y="648368"/>
                  <a:pt x="13020" y="534068"/>
                </a:cubicBezTo>
                <a:cubicBezTo>
                  <a:pt x="11432" y="419768"/>
                  <a:pt x="20428" y="-19440"/>
                  <a:pt x="25720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E7925805-DFEE-B01C-20F6-F94E5BDF53D5}"/>
              </a:ext>
            </a:extLst>
          </p:cNvPr>
          <p:cNvSpPr/>
          <p:nvPr/>
        </p:nvSpPr>
        <p:spPr>
          <a:xfrm>
            <a:off x="7911939" y="6073753"/>
            <a:ext cx="527444" cy="516032"/>
          </a:xfrm>
          <a:custGeom>
            <a:avLst/>
            <a:gdLst>
              <a:gd name="connsiteX0" fmla="*/ 161 w 527444"/>
              <a:gd name="connsiteY0" fmla="*/ 22 h 516032"/>
              <a:gd name="connsiteX1" fmla="*/ 181136 w 527444"/>
              <a:gd name="connsiteY1" fmla="*/ 123847 h 516032"/>
              <a:gd name="connsiteX2" fmla="*/ 358936 w 527444"/>
              <a:gd name="connsiteY2" fmla="*/ 365147 h 516032"/>
              <a:gd name="connsiteX3" fmla="*/ 362111 w 527444"/>
              <a:gd name="connsiteY3" fmla="*/ 304822 h 516032"/>
              <a:gd name="connsiteX4" fmla="*/ 463711 w 527444"/>
              <a:gd name="connsiteY4" fmla="*/ 454047 h 516032"/>
              <a:gd name="connsiteX5" fmla="*/ 524036 w 527444"/>
              <a:gd name="connsiteY5" fmla="*/ 508022 h 516032"/>
              <a:gd name="connsiteX6" fmla="*/ 362111 w 527444"/>
              <a:gd name="connsiteY6" fmla="*/ 292122 h 516032"/>
              <a:gd name="connsiteX7" fmla="*/ 285911 w 527444"/>
              <a:gd name="connsiteY7" fmla="*/ 142897 h 516032"/>
              <a:gd name="connsiteX8" fmla="*/ 273211 w 527444"/>
              <a:gd name="connsiteY8" fmla="*/ 222272 h 516032"/>
              <a:gd name="connsiteX9" fmla="*/ 212886 w 527444"/>
              <a:gd name="connsiteY9" fmla="*/ 114322 h 516032"/>
              <a:gd name="connsiteX10" fmla="*/ 161 w 527444"/>
              <a:gd name="connsiteY10" fmla="*/ 22 h 5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444" h="516032">
                <a:moveTo>
                  <a:pt x="161" y="22"/>
                </a:moveTo>
                <a:cubicBezTo>
                  <a:pt x="-5131" y="1609"/>
                  <a:pt x="121340" y="62993"/>
                  <a:pt x="181136" y="123847"/>
                </a:cubicBezTo>
                <a:cubicBezTo>
                  <a:pt x="240932" y="184701"/>
                  <a:pt x="328774" y="334985"/>
                  <a:pt x="358936" y="365147"/>
                </a:cubicBezTo>
                <a:cubicBezTo>
                  <a:pt x="389098" y="395309"/>
                  <a:pt x="344649" y="290005"/>
                  <a:pt x="362111" y="304822"/>
                </a:cubicBezTo>
                <a:cubicBezTo>
                  <a:pt x="379573" y="319639"/>
                  <a:pt x="436724" y="420180"/>
                  <a:pt x="463711" y="454047"/>
                </a:cubicBezTo>
                <a:cubicBezTo>
                  <a:pt x="490698" y="487914"/>
                  <a:pt x="540969" y="535010"/>
                  <a:pt x="524036" y="508022"/>
                </a:cubicBezTo>
                <a:cubicBezTo>
                  <a:pt x="507103" y="481035"/>
                  <a:pt x="401798" y="352976"/>
                  <a:pt x="362111" y="292122"/>
                </a:cubicBezTo>
                <a:cubicBezTo>
                  <a:pt x="322424" y="231268"/>
                  <a:pt x="300727" y="154539"/>
                  <a:pt x="285911" y="142897"/>
                </a:cubicBezTo>
                <a:cubicBezTo>
                  <a:pt x="271095" y="131255"/>
                  <a:pt x="285382" y="227034"/>
                  <a:pt x="273211" y="222272"/>
                </a:cubicBezTo>
                <a:cubicBezTo>
                  <a:pt x="261040" y="217510"/>
                  <a:pt x="253103" y="147130"/>
                  <a:pt x="212886" y="114322"/>
                </a:cubicBezTo>
                <a:cubicBezTo>
                  <a:pt x="172669" y="81514"/>
                  <a:pt x="5453" y="-1565"/>
                  <a:pt x="16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D8C2ED2-D42E-01BE-CC8B-F46AA4A275A0}"/>
              </a:ext>
            </a:extLst>
          </p:cNvPr>
          <p:cNvSpPr/>
          <p:nvPr/>
        </p:nvSpPr>
        <p:spPr>
          <a:xfrm>
            <a:off x="7759323" y="6790833"/>
            <a:ext cx="317995" cy="265695"/>
          </a:xfrm>
          <a:custGeom>
            <a:avLst/>
            <a:gdLst>
              <a:gd name="connsiteX0" fmla="*/ 377 w 317995"/>
              <a:gd name="connsiteY0" fmla="*/ 492 h 265695"/>
              <a:gd name="connsiteX1" fmla="*/ 168652 w 317995"/>
              <a:gd name="connsiteY1" fmla="*/ 121142 h 265695"/>
              <a:gd name="connsiteX2" fmla="*/ 308352 w 317995"/>
              <a:gd name="connsiteY2" fmla="*/ 260842 h 265695"/>
              <a:gd name="connsiteX3" fmla="*/ 286127 w 317995"/>
              <a:gd name="connsiteY3" fmla="*/ 219567 h 265695"/>
              <a:gd name="connsiteX4" fmla="*/ 127377 w 317995"/>
              <a:gd name="connsiteY4" fmla="*/ 83042 h 265695"/>
              <a:gd name="connsiteX5" fmla="*/ 377 w 317995"/>
              <a:gd name="connsiteY5" fmla="*/ 492 h 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95" h="265695">
                <a:moveTo>
                  <a:pt x="377" y="492"/>
                </a:moveTo>
                <a:cubicBezTo>
                  <a:pt x="7256" y="6842"/>
                  <a:pt x="117323" y="77750"/>
                  <a:pt x="168652" y="121142"/>
                </a:cubicBezTo>
                <a:cubicBezTo>
                  <a:pt x="219981" y="164534"/>
                  <a:pt x="288773" y="244438"/>
                  <a:pt x="308352" y="260842"/>
                </a:cubicBezTo>
                <a:cubicBezTo>
                  <a:pt x="327931" y="277246"/>
                  <a:pt x="316290" y="249200"/>
                  <a:pt x="286127" y="219567"/>
                </a:cubicBezTo>
                <a:cubicBezTo>
                  <a:pt x="255965" y="189934"/>
                  <a:pt x="172356" y="115321"/>
                  <a:pt x="127377" y="83042"/>
                </a:cubicBezTo>
                <a:cubicBezTo>
                  <a:pt x="82398" y="50763"/>
                  <a:pt x="-6502" y="-5858"/>
                  <a:pt x="377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3442A2D-5550-C07A-1618-37E540E01EB1}"/>
              </a:ext>
            </a:extLst>
          </p:cNvPr>
          <p:cNvSpPr/>
          <p:nvPr/>
        </p:nvSpPr>
        <p:spPr>
          <a:xfrm>
            <a:off x="7696200" y="6854825"/>
            <a:ext cx="361910" cy="294701"/>
          </a:xfrm>
          <a:custGeom>
            <a:avLst/>
            <a:gdLst>
              <a:gd name="connsiteX0" fmla="*/ 0 w 361910"/>
              <a:gd name="connsiteY0" fmla="*/ 0 h 294701"/>
              <a:gd name="connsiteX1" fmla="*/ 203200 w 361910"/>
              <a:gd name="connsiteY1" fmla="*/ 149225 h 294701"/>
              <a:gd name="connsiteX2" fmla="*/ 358775 w 361910"/>
              <a:gd name="connsiteY2" fmla="*/ 292100 h 294701"/>
              <a:gd name="connsiteX3" fmla="*/ 298450 w 361910"/>
              <a:gd name="connsiteY3" fmla="*/ 234950 h 294701"/>
              <a:gd name="connsiteX4" fmla="*/ 190500 w 361910"/>
              <a:gd name="connsiteY4" fmla="*/ 152400 h 294701"/>
              <a:gd name="connsiteX5" fmla="*/ 0 w 361910"/>
              <a:gd name="connsiteY5" fmla="*/ 0 h 29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10" h="294701">
                <a:moveTo>
                  <a:pt x="0" y="0"/>
                </a:moveTo>
                <a:cubicBezTo>
                  <a:pt x="71702" y="50271"/>
                  <a:pt x="143404" y="100542"/>
                  <a:pt x="203200" y="149225"/>
                </a:cubicBezTo>
                <a:cubicBezTo>
                  <a:pt x="262996" y="197908"/>
                  <a:pt x="342900" y="277813"/>
                  <a:pt x="358775" y="292100"/>
                </a:cubicBezTo>
                <a:cubicBezTo>
                  <a:pt x="374650" y="306388"/>
                  <a:pt x="326496" y="258233"/>
                  <a:pt x="298450" y="234950"/>
                </a:cubicBezTo>
                <a:cubicBezTo>
                  <a:pt x="270404" y="211667"/>
                  <a:pt x="190500" y="152400"/>
                  <a:pt x="190500" y="152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4A4ED2D-6D2F-7893-1DFD-9361A034A108}"/>
              </a:ext>
            </a:extLst>
          </p:cNvPr>
          <p:cNvSpPr/>
          <p:nvPr/>
        </p:nvSpPr>
        <p:spPr>
          <a:xfrm>
            <a:off x="8175590" y="6978633"/>
            <a:ext cx="257509" cy="139773"/>
          </a:xfrm>
          <a:custGeom>
            <a:avLst/>
            <a:gdLst>
              <a:gd name="connsiteX0" fmla="*/ 35 w 257509"/>
              <a:gd name="connsiteY0" fmla="*/ 130192 h 139773"/>
              <a:gd name="connsiteX1" fmla="*/ 133385 w 257509"/>
              <a:gd name="connsiteY1" fmla="*/ 82567 h 139773"/>
              <a:gd name="connsiteX2" fmla="*/ 257210 w 257509"/>
              <a:gd name="connsiteY2" fmla="*/ 139717 h 139773"/>
              <a:gd name="connsiteX3" fmla="*/ 165135 w 257509"/>
              <a:gd name="connsiteY3" fmla="*/ 69867 h 139773"/>
              <a:gd name="connsiteX4" fmla="*/ 69885 w 257509"/>
              <a:gd name="connsiteY4" fmla="*/ 17 h 139773"/>
              <a:gd name="connsiteX5" fmla="*/ 146085 w 257509"/>
              <a:gd name="connsiteY5" fmla="*/ 76217 h 139773"/>
              <a:gd name="connsiteX6" fmla="*/ 35 w 257509"/>
              <a:gd name="connsiteY6" fmla="*/ 130192 h 1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09" h="139773">
                <a:moveTo>
                  <a:pt x="35" y="130192"/>
                </a:moveTo>
                <a:cubicBezTo>
                  <a:pt x="-2082" y="131250"/>
                  <a:pt x="90523" y="80980"/>
                  <a:pt x="133385" y="82567"/>
                </a:cubicBezTo>
                <a:cubicBezTo>
                  <a:pt x="176247" y="84154"/>
                  <a:pt x="251918" y="141834"/>
                  <a:pt x="257210" y="139717"/>
                </a:cubicBezTo>
                <a:cubicBezTo>
                  <a:pt x="262502" y="137600"/>
                  <a:pt x="196356" y="93150"/>
                  <a:pt x="165135" y="69867"/>
                </a:cubicBezTo>
                <a:cubicBezTo>
                  <a:pt x="133914" y="46584"/>
                  <a:pt x="73060" y="-1041"/>
                  <a:pt x="69885" y="17"/>
                </a:cubicBezTo>
                <a:cubicBezTo>
                  <a:pt x="66710" y="1075"/>
                  <a:pt x="155610" y="59284"/>
                  <a:pt x="146085" y="76217"/>
                </a:cubicBezTo>
                <a:cubicBezTo>
                  <a:pt x="136560" y="93150"/>
                  <a:pt x="2152" y="129134"/>
                  <a:pt x="35" y="130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DF2DFFD-A16A-A662-E80C-1AD76943F8CC}"/>
              </a:ext>
            </a:extLst>
          </p:cNvPr>
          <p:cNvSpPr/>
          <p:nvPr/>
        </p:nvSpPr>
        <p:spPr>
          <a:xfrm>
            <a:off x="8067265" y="7140575"/>
            <a:ext cx="316983" cy="107955"/>
          </a:xfrm>
          <a:custGeom>
            <a:avLst/>
            <a:gdLst>
              <a:gd name="connsiteX0" fmla="*/ 410 w 316983"/>
              <a:gd name="connsiteY0" fmla="*/ 107950 h 107955"/>
              <a:gd name="connsiteX1" fmla="*/ 168685 w 316983"/>
              <a:gd name="connsiteY1" fmla="*/ 47625 h 107955"/>
              <a:gd name="connsiteX2" fmla="*/ 311560 w 316983"/>
              <a:gd name="connsiteY2" fmla="*/ 63500 h 107955"/>
              <a:gd name="connsiteX3" fmla="*/ 276635 w 316983"/>
              <a:gd name="connsiteY3" fmla="*/ 50800 h 107955"/>
              <a:gd name="connsiteX4" fmla="*/ 178210 w 316983"/>
              <a:gd name="connsiteY4" fmla="*/ 0 h 107955"/>
              <a:gd name="connsiteX5" fmla="*/ 219485 w 316983"/>
              <a:gd name="connsiteY5" fmla="*/ 50800 h 107955"/>
              <a:gd name="connsiteX6" fmla="*/ 410 w 316983"/>
              <a:gd name="connsiteY6" fmla="*/ 107950 h 10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83" h="107955">
                <a:moveTo>
                  <a:pt x="410" y="107950"/>
                </a:moveTo>
                <a:cubicBezTo>
                  <a:pt x="-8057" y="107421"/>
                  <a:pt x="116827" y="55033"/>
                  <a:pt x="168685" y="47625"/>
                </a:cubicBezTo>
                <a:cubicBezTo>
                  <a:pt x="220543" y="40217"/>
                  <a:pt x="293568" y="62971"/>
                  <a:pt x="311560" y="63500"/>
                </a:cubicBezTo>
                <a:cubicBezTo>
                  <a:pt x="329552" y="64029"/>
                  <a:pt x="298860" y="61383"/>
                  <a:pt x="276635" y="50800"/>
                </a:cubicBezTo>
                <a:cubicBezTo>
                  <a:pt x="254410" y="40217"/>
                  <a:pt x="187735" y="0"/>
                  <a:pt x="178210" y="0"/>
                </a:cubicBezTo>
                <a:cubicBezTo>
                  <a:pt x="168685" y="0"/>
                  <a:pt x="248589" y="33867"/>
                  <a:pt x="219485" y="50800"/>
                </a:cubicBezTo>
                <a:cubicBezTo>
                  <a:pt x="190381" y="67733"/>
                  <a:pt x="8877" y="108479"/>
                  <a:pt x="410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1F086FB7-8B06-F756-6B75-88DCF8AD80B2}"/>
              </a:ext>
            </a:extLst>
          </p:cNvPr>
          <p:cNvSpPr/>
          <p:nvPr/>
        </p:nvSpPr>
        <p:spPr>
          <a:xfrm>
            <a:off x="8342933" y="7169100"/>
            <a:ext cx="110961" cy="372837"/>
          </a:xfrm>
          <a:custGeom>
            <a:avLst/>
            <a:gdLst>
              <a:gd name="connsiteX0" fmla="*/ 42242 w 110961"/>
              <a:gd name="connsiteY0" fmla="*/ 50 h 372837"/>
              <a:gd name="connsiteX1" fmla="*/ 64467 w 110961"/>
              <a:gd name="connsiteY1" fmla="*/ 152450 h 372837"/>
              <a:gd name="connsiteX2" fmla="*/ 20017 w 110961"/>
              <a:gd name="connsiteY2" fmla="*/ 317550 h 372837"/>
              <a:gd name="connsiteX3" fmla="*/ 51767 w 110961"/>
              <a:gd name="connsiteY3" fmla="*/ 269925 h 372837"/>
              <a:gd name="connsiteX4" fmla="*/ 967 w 110961"/>
              <a:gd name="connsiteY4" fmla="*/ 371525 h 372837"/>
              <a:gd name="connsiteX5" fmla="*/ 105742 w 110961"/>
              <a:gd name="connsiteY5" fmla="*/ 184200 h 372837"/>
              <a:gd name="connsiteX6" fmla="*/ 96217 w 110961"/>
              <a:gd name="connsiteY6" fmla="*/ 38150 h 372837"/>
              <a:gd name="connsiteX7" fmla="*/ 105742 w 110961"/>
              <a:gd name="connsiteY7" fmla="*/ 177850 h 372837"/>
              <a:gd name="connsiteX8" fmla="*/ 16842 w 110961"/>
              <a:gd name="connsiteY8" fmla="*/ 295325 h 372837"/>
              <a:gd name="connsiteX9" fmla="*/ 45417 w 110961"/>
              <a:gd name="connsiteY9" fmla="*/ 168325 h 372837"/>
              <a:gd name="connsiteX10" fmla="*/ 42242 w 110961"/>
              <a:gd name="connsiteY10" fmla="*/ 50 h 3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61" h="372837">
                <a:moveTo>
                  <a:pt x="42242" y="50"/>
                </a:moveTo>
                <a:cubicBezTo>
                  <a:pt x="45417" y="-2596"/>
                  <a:pt x="68171" y="99533"/>
                  <a:pt x="64467" y="152450"/>
                </a:cubicBezTo>
                <a:cubicBezTo>
                  <a:pt x="60763" y="205367"/>
                  <a:pt x="22134" y="297971"/>
                  <a:pt x="20017" y="317550"/>
                </a:cubicBezTo>
                <a:cubicBezTo>
                  <a:pt x="17900" y="337129"/>
                  <a:pt x="54942" y="260929"/>
                  <a:pt x="51767" y="269925"/>
                </a:cubicBezTo>
                <a:cubicBezTo>
                  <a:pt x="48592" y="278921"/>
                  <a:pt x="-8029" y="385812"/>
                  <a:pt x="967" y="371525"/>
                </a:cubicBezTo>
                <a:cubicBezTo>
                  <a:pt x="9963" y="357238"/>
                  <a:pt x="89867" y="239762"/>
                  <a:pt x="105742" y="184200"/>
                </a:cubicBezTo>
                <a:cubicBezTo>
                  <a:pt x="121617" y="128638"/>
                  <a:pt x="96217" y="39208"/>
                  <a:pt x="96217" y="38150"/>
                </a:cubicBezTo>
                <a:cubicBezTo>
                  <a:pt x="96217" y="37092"/>
                  <a:pt x="118971" y="134988"/>
                  <a:pt x="105742" y="177850"/>
                </a:cubicBezTo>
                <a:cubicBezTo>
                  <a:pt x="92513" y="220712"/>
                  <a:pt x="26896" y="296912"/>
                  <a:pt x="16842" y="295325"/>
                </a:cubicBezTo>
                <a:cubicBezTo>
                  <a:pt x="6788" y="293738"/>
                  <a:pt x="39067" y="217538"/>
                  <a:pt x="45417" y="168325"/>
                </a:cubicBezTo>
                <a:cubicBezTo>
                  <a:pt x="51767" y="119112"/>
                  <a:pt x="39067" y="2696"/>
                  <a:pt x="4224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CBAC075-F9BB-591A-B70D-B4DC07BF9379}"/>
              </a:ext>
            </a:extLst>
          </p:cNvPr>
          <p:cNvSpPr/>
          <p:nvPr/>
        </p:nvSpPr>
        <p:spPr>
          <a:xfrm>
            <a:off x="7454303" y="7007073"/>
            <a:ext cx="602111" cy="404610"/>
          </a:xfrm>
          <a:custGeom>
            <a:avLst/>
            <a:gdLst>
              <a:gd name="connsiteX0" fmla="*/ 597 w 602111"/>
              <a:gd name="connsiteY0" fmla="*/ 152 h 404610"/>
              <a:gd name="connsiteX1" fmla="*/ 175222 w 602111"/>
              <a:gd name="connsiteY1" fmla="*/ 209702 h 404610"/>
              <a:gd name="connsiteX2" fmla="*/ 581622 w 602111"/>
              <a:gd name="connsiteY2" fmla="*/ 393852 h 404610"/>
              <a:gd name="connsiteX3" fmla="*/ 530822 w 602111"/>
              <a:gd name="connsiteY3" fmla="*/ 374802 h 404610"/>
              <a:gd name="connsiteX4" fmla="*/ 435572 w 602111"/>
              <a:gd name="connsiteY4" fmla="*/ 308127 h 404610"/>
              <a:gd name="connsiteX5" fmla="*/ 279997 w 602111"/>
              <a:gd name="connsiteY5" fmla="*/ 123977 h 404610"/>
              <a:gd name="connsiteX6" fmla="*/ 419697 w 602111"/>
              <a:gd name="connsiteY6" fmla="*/ 327177 h 404610"/>
              <a:gd name="connsiteX7" fmla="*/ 346672 w 602111"/>
              <a:gd name="connsiteY7" fmla="*/ 273202 h 404610"/>
              <a:gd name="connsiteX8" fmla="*/ 51397 w 602111"/>
              <a:gd name="connsiteY8" fmla="*/ 130327 h 404610"/>
              <a:gd name="connsiteX9" fmla="*/ 114897 w 602111"/>
              <a:gd name="connsiteY9" fmla="*/ 174777 h 404610"/>
              <a:gd name="connsiteX10" fmla="*/ 597 w 602111"/>
              <a:gd name="connsiteY10" fmla="*/ 152 h 40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111" h="404610">
                <a:moveTo>
                  <a:pt x="597" y="152"/>
                </a:moveTo>
                <a:cubicBezTo>
                  <a:pt x="10651" y="5973"/>
                  <a:pt x="78385" y="144085"/>
                  <a:pt x="175222" y="209702"/>
                </a:cubicBezTo>
                <a:cubicBezTo>
                  <a:pt x="272059" y="275319"/>
                  <a:pt x="522355" y="366335"/>
                  <a:pt x="581622" y="393852"/>
                </a:cubicBezTo>
                <a:cubicBezTo>
                  <a:pt x="640889" y="421369"/>
                  <a:pt x="555164" y="389089"/>
                  <a:pt x="530822" y="374802"/>
                </a:cubicBezTo>
                <a:cubicBezTo>
                  <a:pt x="506480" y="360515"/>
                  <a:pt x="477376" y="349931"/>
                  <a:pt x="435572" y="308127"/>
                </a:cubicBezTo>
                <a:cubicBezTo>
                  <a:pt x="393768" y="266323"/>
                  <a:pt x="282643" y="120802"/>
                  <a:pt x="279997" y="123977"/>
                </a:cubicBezTo>
                <a:cubicBezTo>
                  <a:pt x="277351" y="127152"/>
                  <a:pt x="408585" y="302306"/>
                  <a:pt x="419697" y="327177"/>
                </a:cubicBezTo>
                <a:cubicBezTo>
                  <a:pt x="430809" y="352048"/>
                  <a:pt x="408055" y="306010"/>
                  <a:pt x="346672" y="273202"/>
                </a:cubicBezTo>
                <a:cubicBezTo>
                  <a:pt x="285289" y="240394"/>
                  <a:pt x="90026" y="146731"/>
                  <a:pt x="51397" y="130327"/>
                </a:cubicBezTo>
                <a:cubicBezTo>
                  <a:pt x="12768" y="113923"/>
                  <a:pt x="119130" y="192239"/>
                  <a:pt x="114897" y="174777"/>
                </a:cubicBezTo>
                <a:cubicBezTo>
                  <a:pt x="110664" y="157315"/>
                  <a:pt x="-9457" y="-5669"/>
                  <a:pt x="597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AAD51F8-D8DB-AAD5-751C-AF26CE569D3B}"/>
              </a:ext>
            </a:extLst>
          </p:cNvPr>
          <p:cNvSpPr/>
          <p:nvPr/>
        </p:nvSpPr>
        <p:spPr>
          <a:xfrm>
            <a:off x="7307480" y="7006032"/>
            <a:ext cx="390140" cy="321071"/>
          </a:xfrm>
          <a:custGeom>
            <a:avLst/>
            <a:gdLst>
              <a:gd name="connsiteX0" fmla="*/ 1370 w 390140"/>
              <a:gd name="connsiteY0" fmla="*/ 1193 h 321071"/>
              <a:gd name="connsiteX1" fmla="*/ 118845 w 390140"/>
              <a:gd name="connsiteY1" fmla="*/ 140893 h 321071"/>
              <a:gd name="connsiteX2" fmla="*/ 388720 w 390140"/>
              <a:gd name="connsiteY2" fmla="*/ 318693 h 321071"/>
              <a:gd name="connsiteX3" fmla="*/ 220445 w 390140"/>
              <a:gd name="connsiteY3" fmla="*/ 239318 h 321071"/>
              <a:gd name="connsiteX4" fmla="*/ 112495 w 390140"/>
              <a:gd name="connsiteY4" fmla="*/ 182168 h 321071"/>
              <a:gd name="connsiteX5" fmla="*/ 188695 w 390140"/>
              <a:gd name="connsiteY5" fmla="*/ 220268 h 321071"/>
              <a:gd name="connsiteX6" fmla="*/ 1370 w 390140"/>
              <a:gd name="connsiteY6" fmla="*/ 1193 h 3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321071">
                <a:moveTo>
                  <a:pt x="1370" y="1193"/>
                </a:moveTo>
                <a:cubicBezTo>
                  <a:pt x="-10272" y="-12036"/>
                  <a:pt x="54287" y="87976"/>
                  <a:pt x="118845" y="140893"/>
                </a:cubicBezTo>
                <a:cubicBezTo>
                  <a:pt x="183403" y="193810"/>
                  <a:pt x="371787" y="302289"/>
                  <a:pt x="388720" y="318693"/>
                </a:cubicBezTo>
                <a:cubicBezTo>
                  <a:pt x="405653" y="335097"/>
                  <a:pt x="266482" y="262072"/>
                  <a:pt x="220445" y="239318"/>
                </a:cubicBezTo>
                <a:cubicBezTo>
                  <a:pt x="174408" y="216564"/>
                  <a:pt x="117787" y="185343"/>
                  <a:pt x="112495" y="182168"/>
                </a:cubicBezTo>
                <a:cubicBezTo>
                  <a:pt x="107203" y="178993"/>
                  <a:pt x="203512" y="247256"/>
                  <a:pt x="188695" y="220268"/>
                </a:cubicBezTo>
                <a:cubicBezTo>
                  <a:pt x="173878" y="193280"/>
                  <a:pt x="13012" y="14422"/>
                  <a:pt x="1370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7055B090-339D-36AF-A6E6-068B977E70A7}"/>
              </a:ext>
            </a:extLst>
          </p:cNvPr>
          <p:cNvSpPr/>
          <p:nvPr/>
        </p:nvSpPr>
        <p:spPr>
          <a:xfrm>
            <a:off x="7740287" y="7327762"/>
            <a:ext cx="613290" cy="251162"/>
          </a:xfrm>
          <a:custGeom>
            <a:avLst/>
            <a:gdLst>
              <a:gd name="connsiteX0" fmla="*/ 363 w 613290"/>
              <a:gd name="connsiteY0" fmla="*/ 3313 h 251162"/>
              <a:gd name="connsiteX1" fmla="*/ 562338 w 613290"/>
              <a:gd name="connsiteY1" fmla="*/ 225563 h 251162"/>
              <a:gd name="connsiteX2" fmla="*/ 584563 w 613290"/>
              <a:gd name="connsiteY2" fmla="*/ 244613 h 251162"/>
              <a:gd name="connsiteX3" fmla="*/ 540113 w 613290"/>
              <a:gd name="connsiteY3" fmla="*/ 209688 h 251162"/>
              <a:gd name="connsiteX4" fmla="*/ 289288 w 613290"/>
              <a:gd name="connsiteY4" fmla="*/ 138 h 251162"/>
              <a:gd name="connsiteX5" fmla="*/ 473438 w 613290"/>
              <a:gd name="connsiteY5" fmla="*/ 174763 h 251162"/>
              <a:gd name="connsiteX6" fmla="*/ 363 w 613290"/>
              <a:gd name="connsiteY6" fmla="*/ 3313 h 2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290" h="251162">
                <a:moveTo>
                  <a:pt x="363" y="3313"/>
                </a:moveTo>
                <a:cubicBezTo>
                  <a:pt x="15180" y="11780"/>
                  <a:pt x="464971" y="185346"/>
                  <a:pt x="562338" y="225563"/>
                </a:cubicBezTo>
                <a:cubicBezTo>
                  <a:pt x="659705" y="265780"/>
                  <a:pt x="588267" y="247259"/>
                  <a:pt x="584563" y="244613"/>
                </a:cubicBezTo>
                <a:cubicBezTo>
                  <a:pt x="580859" y="241967"/>
                  <a:pt x="540113" y="209688"/>
                  <a:pt x="540113" y="209688"/>
                </a:cubicBezTo>
                <a:cubicBezTo>
                  <a:pt x="490901" y="168942"/>
                  <a:pt x="300400" y="5959"/>
                  <a:pt x="289288" y="138"/>
                </a:cubicBezTo>
                <a:cubicBezTo>
                  <a:pt x="278176" y="-5683"/>
                  <a:pt x="518417" y="173705"/>
                  <a:pt x="473438" y="174763"/>
                </a:cubicBezTo>
                <a:cubicBezTo>
                  <a:pt x="428459" y="175821"/>
                  <a:pt x="-14454" y="-5154"/>
                  <a:pt x="363" y="3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A9E4989C-038C-D317-B088-B529D8ED1089}"/>
              </a:ext>
            </a:extLst>
          </p:cNvPr>
          <p:cNvSpPr/>
          <p:nvPr/>
        </p:nvSpPr>
        <p:spPr>
          <a:xfrm>
            <a:off x="7696200" y="7308850"/>
            <a:ext cx="438998" cy="167271"/>
          </a:xfrm>
          <a:custGeom>
            <a:avLst/>
            <a:gdLst>
              <a:gd name="connsiteX0" fmla="*/ 0 w 438998"/>
              <a:gd name="connsiteY0" fmla="*/ 0 h 167271"/>
              <a:gd name="connsiteX1" fmla="*/ 422275 w 438998"/>
              <a:gd name="connsiteY1" fmla="*/ 161925 h 167271"/>
              <a:gd name="connsiteX2" fmla="*/ 320675 w 438998"/>
              <a:gd name="connsiteY2" fmla="*/ 117475 h 167271"/>
              <a:gd name="connsiteX3" fmla="*/ 0 w 438998"/>
              <a:gd name="connsiteY3" fmla="*/ 0 h 1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98" h="167271">
                <a:moveTo>
                  <a:pt x="0" y="0"/>
                </a:moveTo>
                <a:cubicBezTo>
                  <a:pt x="16933" y="7408"/>
                  <a:pt x="368829" y="142346"/>
                  <a:pt x="422275" y="161925"/>
                </a:cubicBezTo>
                <a:cubicBezTo>
                  <a:pt x="475721" y="181504"/>
                  <a:pt x="389996" y="142875"/>
                  <a:pt x="32067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211BBCC-1FA3-6F20-5089-98675EA13394}"/>
              </a:ext>
            </a:extLst>
          </p:cNvPr>
          <p:cNvSpPr/>
          <p:nvPr/>
        </p:nvSpPr>
        <p:spPr>
          <a:xfrm>
            <a:off x="6439432" y="5746225"/>
            <a:ext cx="574143" cy="930800"/>
          </a:xfrm>
          <a:custGeom>
            <a:avLst/>
            <a:gdLst>
              <a:gd name="connsiteX0" fmla="*/ 8993 w 574143"/>
              <a:gd name="connsiteY0" fmla="*/ 25925 h 930800"/>
              <a:gd name="connsiteX1" fmla="*/ 50268 w 574143"/>
              <a:gd name="connsiteY1" fmla="*/ 76725 h 930800"/>
              <a:gd name="connsiteX2" fmla="*/ 288393 w 574143"/>
              <a:gd name="connsiteY2" fmla="*/ 521225 h 930800"/>
              <a:gd name="connsiteX3" fmla="*/ 574143 w 574143"/>
              <a:gd name="connsiteY3" fmla="*/ 930800 h 930800"/>
              <a:gd name="connsiteX4" fmla="*/ 529693 w 574143"/>
              <a:gd name="connsiteY4" fmla="*/ 867300 h 930800"/>
              <a:gd name="connsiteX5" fmla="*/ 174093 w 574143"/>
              <a:gd name="connsiteY5" fmla="*/ 352950 h 930800"/>
              <a:gd name="connsiteX6" fmla="*/ 8993 w 574143"/>
              <a:gd name="connsiteY6" fmla="*/ 25925 h 9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143" h="930800">
                <a:moveTo>
                  <a:pt x="8993" y="25925"/>
                </a:moveTo>
                <a:cubicBezTo>
                  <a:pt x="-11645" y="-20113"/>
                  <a:pt x="3701" y="-5825"/>
                  <a:pt x="50268" y="76725"/>
                </a:cubicBezTo>
                <a:cubicBezTo>
                  <a:pt x="96835" y="159275"/>
                  <a:pt x="201081" y="378879"/>
                  <a:pt x="288393" y="521225"/>
                </a:cubicBezTo>
                <a:cubicBezTo>
                  <a:pt x="375706" y="663571"/>
                  <a:pt x="533926" y="873121"/>
                  <a:pt x="574143" y="930800"/>
                </a:cubicBezTo>
                <a:lnTo>
                  <a:pt x="529693" y="867300"/>
                </a:lnTo>
                <a:cubicBezTo>
                  <a:pt x="463018" y="770992"/>
                  <a:pt x="258760" y="496354"/>
                  <a:pt x="174093" y="352950"/>
                </a:cubicBezTo>
                <a:cubicBezTo>
                  <a:pt x="89426" y="209546"/>
                  <a:pt x="29631" y="71963"/>
                  <a:pt x="8993" y="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5A859FEF-0A58-8BDD-FE1D-261F81ACC000}"/>
              </a:ext>
            </a:extLst>
          </p:cNvPr>
          <p:cNvSpPr/>
          <p:nvPr/>
        </p:nvSpPr>
        <p:spPr>
          <a:xfrm>
            <a:off x="6680123" y="6225990"/>
            <a:ext cx="385692" cy="587847"/>
          </a:xfrm>
          <a:custGeom>
            <a:avLst/>
            <a:gdLst>
              <a:gd name="connsiteX0" fmla="*/ 77 w 385692"/>
              <a:gd name="connsiteY0" fmla="*/ 185 h 587847"/>
              <a:gd name="connsiteX1" fmla="*/ 355677 w 385692"/>
              <a:gd name="connsiteY1" fmla="*/ 546285 h 587847"/>
              <a:gd name="connsiteX2" fmla="*/ 323927 w 385692"/>
              <a:gd name="connsiteY2" fmla="*/ 485960 h 587847"/>
              <a:gd name="connsiteX3" fmla="*/ 77 w 385692"/>
              <a:gd name="connsiteY3" fmla="*/ 185 h 5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692" h="587847">
                <a:moveTo>
                  <a:pt x="77" y="185"/>
                </a:moveTo>
                <a:cubicBezTo>
                  <a:pt x="5369" y="10239"/>
                  <a:pt x="301702" y="465323"/>
                  <a:pt x="355677" y="546285"/>
                </a:cubicBezTo>
                <a:cubicBezTo>
                  <a:pt x="409652" y="627248"/>
                  <a:pt x="385840" y="580681"/>
                  <a:pt x="323927" y="485960"/>
                </a:cubicBezTo>
                <a:cubicBezTo>
                  <a:pt x="262014" y="391239"/>
                  <a:pt x="-5215" y="-9869"/>
                  <a:pt x="77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F82F23D-6A64-0059-F837-310DC4BB29ED}"/>
              </a:ext>
            </a:extLst>
          </p:cNvPr>
          <p:cNvSpPr/>
          <p:nvPr/>
        </p:nvSpPr>
        <p:spPr>
          <a:xfrm>
            <a:off x="6837687" y="5307666"/>
            <a:ext cx="877063" cy="814489"/>
          </a:xfrm>
          <a:custGeom>
            <a:avLst/>
            <a:gdLst>
              <a:gd name="connsiteX0" fmla="*/ 1263 w 877063"/>
              <a:gd name="connsiteY0" fmla="*/ 934 h 814489"/>
              <a:gd name="connsiteX1" fmla="*/ 547363 w 877063"/>
              <a:gd name="connsiteY1" fmla="*/ 543859 h 814489"/>
              <a:gd name="connsiteX2" fmla="*/ 556888 w 877063"/>
              <a:gd name="connsiteY2" fmla="*/ 534334 h 814489"/>
              <a:gd name="connsiteX3" fmla="*/ 868038 w 877063"/>
              <a:gd name="connsiteY3" fmla="*/ 801034 h 814489"/>
              <a:gd name="connsiteX4" fmla="*/ 721988 w 877063"/>
              <a:gd name="connsiteY4" fmla="*/ 693084 h 814489"/>
              <a:gd name="connsiteX5" fmla="*/ 1263 w 877063"/>
              <a:gd name="connsiteY5" fmla="*/ 934 h 8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063" h="814489">
                <a:moveTo>
                  <a:pt x="1263" y="934"/>
                </a:moveTo>
                <a:cubicBezTo>
                  <a:pt x="-27841" y="-23937"/>
                  <a:pt x="454759" y="454959"/>
                  <a:pt x="547363" y="543859"/>
                </a:cubicBezTo>
                <a:cubicBezTo>
                  <a:pt x="639967" y="632759"/>
                  <a:pt x="503442" y="491472"/>
                  <a:pt x="556888" y="534334"/>
                </a:cubicBezTo>
                <a:cubicBezTo>
                  <a:pt x="610334" y="577196"/>
                  <a:pt x="840521" y="774576"/>
                  <a:pt x="868038" y="801034"/>
                </a:cubicBezTo>
                <a:cubicBezTo>
                  <a:pt x="895555" y="827492"/>
                  <a:pt x="863805" y="825905"/>
                  <a:pt x="721988" y="693084"/>
                </a:cubicBezTo>
                <a:cubicBezTo>
                  <a:pt x="580171" y="560263"/>
                  <a:pt x="30367" y="25805"/>
                  <a:pt x="1263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E88AC8C-3B4D-A50A-183A-B89659B54CCD}"/>
              </a:ext>
            </a:extLst>
          </p:cNvPr>
          <p:cNvSpPr/>
          <p:nvPr/>
        </p:nvSpPr>
        <p:spPr>
          <a:xfrm>
            <a:off x="6203795" y="5327233"/>
            <a:ext cx="244993" cy="448782"/>
          </a:xfrm>
          <a:custGeom>
            <a:avLst/>
            <a:gdLst>
              <a:gd name="connsiteX0" fmla="*/ 101755 w 244993"/>
              <a:gd name="connsiteY0" fmla="*/ 417 h 448782"/>
              <a:gd name="connsiteX1" fmla="*/ 143030 w 244993"/>
              <a:gd name="connsiteY1" fmla="*/ 203617 h 448782"/>
              <a:gd name="connsiteX2" fmla="*/ 241455 w 244993"/>
              <a:gd name="connsiteY2" fmla="*/ 441742 h 448782"/>
              <a:gd name="connsiteX3" fmla="*/ 212880 w 244993"/>
              <a:gd name="connsiteY3" fmla="*/ 371892 h 448782"/>
              <a:gd name="connsiteX4" fmla="*/ 114455 w 244993"/>
              <a:gd name="connsiteY4" fmla="*/ 229017 h 448782"/>
              <a:gd name="connsiteX5" fmla="*/ 155 w 244993"/>
              <a:gd name="connsiteY5" fmla="*/ 76617 h 448782"/>
              <a:gd name="connsiteX6" fmla="*/ 139855 w 244993"/>
              <a:gd name="connsiteY6" fmla="*/ 257592 h 448782"/>
              <a:gd name="connsiteX7" fmla="*/ 101755 w 244993"/>
              <a:gd name="connsiteY7" fmla="*/ 417 h 44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3" h="448782">
                <a:moveTo>
                  <a:pt x="101755" y="417"/>
                </a:moveTo>
                <a:cubicBezTo>
                  <a:pt x="102284" y="-8579"/>
                  <a:pt x="119747" y="130063"/>
                  <a:pt x="143030" y="203617"/>
                </a:cubicBezTo>
                <a:cubicBezTo>
                  <a:pt x="166313" y="277171"/>
                  <a:pt x="229813" y="413696"/>
                  <a:pt x="241455" y="441742"/>
                </a:cubicBezTo>
                <a:cubicBezTo>
                  <a:pt x="253097" y="469788"/>
                  <a:pt x="234047" y="407346"/>
                  <a:pt x="212880" y="371892"/>
                </a:cubicBezTo>
                <a:cubicBezTo>
                  <a:pt x="191713" y="336438"/>
                  <a:pt x="149909" y="278230"/>
                  <a:pt x="114455" y="229017"/>
                </a:cubicBezTo>
                <a:cubicBezTo>
                  <a:pt x="79001" y="179804"/>
                  <a:pt x="-4078" y="71855"/>
                  <a:pt x="155" y="76617"/>
                </a:cubicBezTo>
                <a:cubicBezTo>
                  <a:pt x="4388" y="81379"/>
                  <a:pt x="122922" y="269234"/>
                  <a:pt x="139855" y="257592"/>
                </a:cubicBezTo>
                <a:cubicBezTo>
                  <a:pt x="156788" y="245950"/>
                  <a:pt x="101226" y="9413"/>
                  <a:pt x="10175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23637A3-3A06-EB38-1A22-218176DF9970}"/>
              </a:ext>
            </a:extLst>
          </p:cNvPr>
          <p:cNvSpPr/>
          <p:nvPr/>
        </p:nvSpPr>
        <p:spPr>
          <a:xfrm>
            <a:off x="6207059" y="5238701"/>
            <a:ext cx="111220" cy="271432"/>
          </a:xfrm>
          <a:custGeom>
            <a:avLst/>
            <a:gdLst>
              <a:gd name="connsiteX0" fmla="*/ 66 w 111220"/>
              <a:gd name="connsiteY0" fmla="*/ 49 h 271432"/>
              <a:gd name="connsiteX1" fmla="*/ 57216 w 111220"/>
              <a:gd name="connsiteY1" fmla="*/ 146099 h 271432"/>
              <a:gd name="connsiteX2" fmla="*/ 60391 w 111220"/>
              <a:gd name="connsiteY2" fmla="*/ 269924 h 271432"/>
              <a:gd name="connsiteX3" fmla="*/ 63566 w 111220"/>
              <a:gd name="connsiteY3" fmla="*/ 206424 h 271432"/>
              <a:gd name="connsiteX4" fmla="*/ 111191 w 111220"/>
              <a:gd name="connsiteY4" fmla="*/ 82599 h 271432"/>
              <a:gd name="connsiteX5" fmla="*/ 69916 w 111220"/>
              <a:gd name="connsiteY5" fmla="*/ 161974 h 271432"/>
              <a:gd name="connsiteX6" fmla="*/ 66 w 111220"/>
              <a:gd name="connsiteY6" fmla="*/ 49 h 27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20" h="271432">
                <a:moveTo>
                  <a:pt x="66" y="49"/>
                </a:moveTo>
                <a:cubicBezTo>
                  <a:pt x="-2051" y="-2597"/>
                  <a:pt x="47162" y="101120"/>
                  <a:pt x="57216" y="146099"/>
                </a:cubicBezTo>
                <a:cubicBezTo>
                  <a:pt x="67270" y="191078"/>
                  <a:pt x="59333" y="259870"/>
                  <a:pt x="60391" y="269924"/>
                </a:cubicBezTo>
                <a:cubicBezTo>
                  <a:pt x="61449" y="279978"/>
                  <a:pt x="55099" y="237645"/>
                  <a:pt x="63566" y="206424"/>
                </a:cubicBezTo>
                <a:cubicBezTo>
                  <a:pt x="72033" y="175203"/>
                  <a:pt x="110133" y="90007"/>
                  <a:pt x="111191" y="82599"/>
                </a:cubicBezTo>
                <a:cubicBezTo>
                  <a:pt x="112249" y="75191"/>
                  <a:pt x="84204" y="173087"/>
                  <a:pt x="69916" y="161974"/>
                </a:cubicBezTo>
                <a:cubicBezTo>
                  <a:pt x="55629" y="150862"/>
                  <a:pt x="2183" y="2695"/>
                  <a:pt x="6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D2AED719-3007-6F39-6433-DEC774F0DD48}"/>
              </a:ext>
            </a:extLst>
          </p:cNvPr>
          <p:cNvSpPr/>
          <p:nvPr/>
        </p:nvSpPr>
        <p:spPr>
          <a:xfrm>
            <a:off x="6483619" y="5445673"/>
            <a:ext cx="401105" cy="491096"/>
          </a:xfrm>
          <a:custGeom>
            <a:avLst/>
            <a:gdLst>
              <a:gd name="connsiteX0" fmla="*/ 9256 w 401105"/>
              <a:gd name="connsiteY0" fmla="*/ 8977 h 491096"/>
              <a:gd name="connsiteX1" fmla="*/ 383906 w 401105"/>
              <a:gd name="connsiteY1" fmla="*/ 469352 h 491096"/>
              <a:gd name="connsiteX2" fmla="*/ 342631 w 401105"/>
              <a:gd name="connsiteY2" fmla="*/ 421727 h 491096"/>
              <a:gd name="connsiteX3" fmla="*/ 85456 w 401105"/>
              <a:gd name="connsiteY3" fmla="*/ 126452 h 491096"/>
              <a:gd name="connsiteX4" fmla="*/ 110856 w 401105"/>
              <a:gd name="connsiteY4" fmla="*/ 161377 h 491096"/>
              <a:gd name="connsiteX5" fmla="*/ 9256 w 401105"/>
              <a:gd name="connsiteY5" fmla="*/ 8977 h 4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105" h="491096">
                <a:moveTo>
                  <a:pt x="9256" y="8977"/>
                </a:moveTo>
                <a:cubicBezTo>
                  <a:pt x="54764" y="60306"/>
                  <a:pt x="328344" y="400560"/>
                  <a:pt x="383906" y="469352"/>
                </a:cubicBezTo>
                <a:cubicBezTo>
                  <a:pt x="439469" y="538144"/>
                  <a:pt x="342631" y="421727"/>
                  <a:pt x="342631" y="421727"/>
                </a:cubicBezTo>
                <a:lnTo>
                  <a:pt x="85456" y="126452"/>
                </a:lnTo>
                <a:cubicBezTo>
                  <a:pt x="46827" y="83060"/>
                  <a:pt x="121439" y="180427"/>
                  <a:pt x="110856" y="161377"/>
                </a:cubicBezTo>
                <a:cubicBezTo>
                  <a:pt x="100273" y="142327"/>
                  <a:pt x="-36252" y="-42352"/>
                  <a:pt x="9256" y="8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30CEE4B-B4F1-D0AE-79ED-F66E662FE1FC}"/>
              </a:ext>
            </a:extLst>
          </p:cNvPr>
          <p:cNvSpPr/>
          <p:nvPr/>
        </p:nvSpPr>
        <p:spPr>
          <a:xfrm>
            <a:off x="6430419" y="5418707"/>
            <a:ext cx="880593" cy="1022794"/>
          </a:xfrm>
          <a:custGeom>
            <a:avLst/>
            <a:gdLst>
              <a:gd name="connsiteX0" fmla="*/ 30706 w 880593"/>
              <a:gd name="connsiteY0" fmla="*/ 1018 h 1022794"/>
              <a:gd name="connsiteX1" fmla="*/ 21181 w 880593"/>
              <a:gd name="connsiteY1" fmla="*/ 77218 h 1022794"/>
              <a:gd name="connsiteX2" fmla="*/ 148181 w 880593"/>
              <a:gd name="connsiteY2" fmla="*/ 267718 h 1022794"/>
              <a:gd name="connsiteX3" fmla="*/ 151356 w 880593"/>
              <a:gd name="connsiteY3" fmla="*/ 255018 h 1022794"/>
              <a:gd name="connsiteX4" fmla="*/ 484731 w 880593"/>
              <a:gd name="connsiteY4" fmla="*/ 648718 h 1022794"/>
              <a:gd name="connsiteX5" fmla="*/ 506956 w 880593"/>
              <a:gd name="connsiteY5" fmla="*/ 648718 h 1022794"/>
              <a:gd name="connsiteX6" fmla="*/ 868906 w 880593"/>
              <a:gd name="connsiteY6" fmla="*/ 1013843 h 1022794"/>
              <a:gd name="connsiteX7" fmla="*/ 741906 w 880593"/>
              <a:gd name="connsiteY7" fmla="*/ 867793 h 1022794"/>
              <a:gd name="connsiteX8" fmla="*/ 252956 w 880593"/>
              <a:gd name="connsiteY8" fmla="*/ 401068 h 1022794"/>
              <a:gd name="connsiteX9" fmla="*/ 18006 w 880593"/>
              <a:gd name="connsiteY9" fmla="*/ 105793 h 1022794"/>
              <a:gd name="connsiteX10" fmla="*/ 18006 w 880593"/>
              <a:gd name="connsiteY10" fmla="*/ 124843 h 1022794"/>
              <a:gd name="connsiteX11" fmla="*/ 30706 w 880593"/>
              <a:gd name="connsiteY11" fmla="*/ 1018 h 102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93" h="1022794">
                <a:moveTo>
                  <a:pt x="30706" y="1018"/>
                </a:moveTo>
                <a:cubicBezTo>
                  <a:pt x="31235" y="-6920"/>
                  <a:pt x="1602" y="32768"/>
                  <a:pt x="21181" y="77218"/>
                </a:cubicBezTo>
                <a:cubicBezTo>
                  <a:pt x="40760" y="121668"/>
                  <a:pt x="126485" y="238085"/>
                  <a:pt x="148181" y="267718"/>
                </a:cubicBezTo>
                <a:cubicBezTo>
                  <a:pt x="169877" y="297351"/>
                  <a:pt x="95264" y="191518"/>
                  <a:pt x="151356" y="255018"/>
                </a:cubicBezTo>
                <a:cubicBezTo>
                  <a:pt x="207448" y="318518"/>
                  <a:pt x="425464" y="583101"/>
                  <a:pt x="484731" y="648718"/>
                </a:cubicBezTo>
                <a:cubicBezTo>
                  <a:pt x="543998" y="714335"/>
                  <a:pt x="442927" y="587864"/>
                  <a:pt x="506956" y="648718"/>
                </a:cubicBezTo>
                <a:cubicBezTo>
                  <a:pt x="570985" y="709572"/>
                  <a:pt x="829748" y="977331"/>
                  <a:pt x="868906" y="1013843"/>
                </a:cubicBezTo>
                <a:cubicBezTo>
                  <a:pt x="908064" y="1050355"/>
                  <a:pt x="844564" y="969922"/>
                  <a:pt x="741906" y="867793"/>
                </a:cubicBezTo>
                <a:cubicBezTo>
                  <a:pt x="639248" y="765664"/>
                  <a:pt x="373606" y="528068"/>
                  <a:pt x="252956" y="401068"/>
                </a:cubicBezTo>
                <a:cubicBezTo>
                  <a:pt x="132306" y="274068"/>
                  <a:pt x="18006" y="105793"/>
                  <a:pt x="18006" y="105793"/>
                </a:cubicBezTo>
                <a:cubicBezTo>
                  <a:pt x="-21152" y="59756"/>
                  <a:pt x="15360" y="138601"/>
                  <a:pt x="18006" y="124843"/>
                </a:cubicBezTo>
                <a:cubicBezTo>
                  <a:pt x="20652" y="111085"/>
                  <a:pt x="30177" y="8956"/>
                  <a:pt x="30706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89F7B6F-5279-7692-6396-28AC365FE38E}"/>
              </a:ext>
            </a:extLst>
          </p:cNvPr>
          <p:cNvSpPr/>
          <p:nvPr/>
        </p:nvSpPr>
        <p:spPr>
          <a:xfrm>
            <a:off x="6745217" y="6093673"/>
            <a:ext cx="565783" cy="579418"/>
          </a:xfrm>
          <a:custGeom>
            <a:avLst/>
            <a:gdLst>
              <a:gd name="connsiteX0" fmla="*/ 208033 w 565783"/>
              <a:gd name="connsiteY0" fmla="*/ 30902 h 579418"/>
              <a:gd name="connsiteX1" fmla="*/ 554108 w 565783"/>
              <a:gd name="connsiteY1" fmla="*/ 557952 h 579418"/>
              <a:gd name="connsiteX2" fmla="*/ 490608 w 565783"/>
              <a:gd name="connsiteY2" fmla="*/ 484927 h 579418"/>
              <a:gd name="connsiteX3" fmla="*/ 239783 w 565783"/>
              <a:gd name="connsiteY3" fmla="*/ 189652 h 579418"/>
              <a:gd name="connsiteX4" fmla="*/ 1658 w 565783"/>
              <a:gd name="connsiteY4" fmla="*/ 2327 h 579418"/>
              <a:gd name="connsiteX5" fmla="*/ 363608 w 565783"/>
              <a:gd name="connsiteY5" fmla="*/ 316652 h 579418"/>
              <a:gd name="connsiteX6" fmla="*/ 208033 w 565783"/>
              <a:gd name="connsiteY6" fmla="*/ 30902 h 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783" h="579418">
                <a:moveTo>
                  <a:pt x="208033" y="30902"/>
                </a:moveTo>
                <a:cubicBezTo>
                  <a:pt x="239783" y="71119"/>
                  <a:pt x="507012" y="482281"/>
                  <a:pt x="554108" y="557952"/>
                </a:cubicBezTo>
                <a:cubicBezTo>
                  <a:pt x="601204" y="633623"/>
                  <a:pt x="490608" y="484927"/>
                  <a:pt x="490608" y="484927"/>
                </a:cubicBezTo>
                <a:cubicBezTo>
                  <a:pt x="438220" y="423544"/>
                  <a:pt x="321275" y="270085"/>
                  <a:pt x="239783" y="189652"/>
                </a:cubicBezTo>
                <a:cubicBezTo>
                  <a:pt x="158291" y="109219"/>
                  <a:pt x="-18980" y="-18840"/>
                  <a:pt x="1658" y="2327"/>
                </a:cubicBezTo>
                <a:cubicBezTo>
                  <a:pt x="22295" y="23494"/>
                  <a:pt x="329212" y="311890"/>
                  <a:pt x="363608" y="316652"/>
                </a:cubicBezTo>
                <a:cubicBezTo>
                  <a:pt x="398004" y="321414"/>
                  <a:pt x="176283" y="-9315"/>
                  <a:pt x="208033" y="3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0DB2439-E2D4-F61A-22B7-B1D6F588F104}"/>
              </a:ext>
            </a:extLst>
          </p:cNvPr>
          <p:cNvSpPr/>
          <p:nvPr/>
        </p:nvSpPr>
        <p:spPr>
          <a:xfrm>
            <a:off x="7199149" y="5907112"/>
            <a:ext cx="391268" cy="441350"/>
          </a:xfrm>
          <a:custGeom>
            <a:avLst/>
            <a:gdLst>
              <a:gd name="connsiteX0" fmla="*/ 1751 w 391268"/>
              <a:gd name="connsiteY0" fmla="*/ 1563 h 441350"/>
              <a:gd name="connsiteX1" fmla="*/ 382751 w 391268"/>
              <a:gd name="connsiteY1" fmla="*/ 430188 h 441350"/>
              <a:gd name="connsiteX2" fmla="*/ 246226 w 391268"/>
              <a:gd name="connsiteY2" fmla="*/ 290488 h 441350"/>
              <a:gd name="connsiteX3" fmla="*/ 1751 w 391268"/>
              <a:gd name="connsiteY3" fmla="*/ 1563 h 4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68" h="441350">
                <a:moveTo>
                  <a:pt x="1751" y="1563"/>
                </a:moveTo>
                <a:cubicBezTo>
                  <a:pt x="24505" y="24846"/>
                  <a:pt x="342005" y="382034"/>
                  <a:pt x="382751" y="430188"/>
                </a:cubicBezTo>
                <a:cubicBezTo>
                  <a:pt x="423497" y="478342"/>
                  <a:pt x="308139" y="359280"/>
                  <a:pt x="246226" y="290488"/>
                </a:cubicBezTo>
                <a:cubicBezTo>
                  <a:pt x="184314" y="221696"/>
                  <a:pt x="-21003" y="-21720"/>
                  <a:pt x="1751" y="1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E697CAC-340E-F1CD-CE13-ACB507A35A01}"/>
              </a:ext>
            </a:extLst>
          </p:cNvPr>
          <p:cNvSpPr/>
          <p:nvPr/>
        </p:nvSpPr>
        <p:spPr>
          <a:xfrm>
            <a:off x="6970428" y="5697198"/>
            <a:ext cx="597371" cy="759678"/>
          </a:xfrm>
          <a:custGeom>
            <a:avLst/>
            <a:gdLst>
              <a:gd name="connsiteX0" fmla="*/ 1872 w 597371"/>
              <a:gd name="connsiteY0" fmla="*/ 1927 h 759678"/>
              <a:gd name="connsiteX1" fmla="*/ 570197 w 597371"/>
              <a:gd name="connsiteY1" fmla="*/ 722652 h 759678"/>
              <a:gd name="connsiteX2" fmla="*/ 513047 w 597371"/>
              <a:gd name="connsiteY2" fmla="*/ 662327 h 759678"/>
              <a:gd name="connsiteX3" fmla="*/ 366997 w 597371"/>
              <a:gd name="connsiteY3" fmla="*/ 509927 h 759678"/>
              <a:gd name="connsiteX4" fmla="*/ 173322 w 597371"/>
              <a:gd name="connsiteY4" fmla="*/ 278152 h 759678"/>
              <a:gd name="connsiteX5" fmla="*/ 379697 w 597371"/>
              <a:gd name="connsiteY5" fmla="*/ 503577 h 759678"/>
              <a:gd name="connsiteX6" fmla="*/ 1872 w 597371"/>
              <a:gd name="connsiteY6" fmla="*/ 1927 h 75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371" h="759678">
                <a:moveTo>
                  <a:pt x="1872" y="1927"/>
                </a:moveTo>
                <a:cubicBezTo>
                  <a:pt x="33622" y="38439"/>
                  <a:pt x="485001" y="612585"/>
                  <a:pt x="570197" y="722652"/>
                </a:cubicBezTo>
                <a:cubicBezTo>
                  <a:pt x="655393" y="832719"/>
                  <a:pt x="513047" y="662327"/>
                  <a:pt x="513047" y="662327"/>
                </a:cubicBezTo>
                <a:cubicBezTo>
                  <a:pt x="479180" y="626873"/>
                  <a:pt x="423618" y="573956"/>
                  <a:pt x="366997" y="509927"/>
                </a:cubicBezTo>
                <a:cubicBezTo>
                  <a:pt x="310376" y="445898"/>
                  <a:pt x="171205" y="279210"/>
                  <a:pt x="173322" y="278152"/>
                </a:cubicBezTo>
                <a:cubicBezTo>
                  <a:pt x="175439" y="277094"/>
                  <a:pt x="407214" y="548027"/>
                  <a:pt x="379697" y="503577"/>
                </a:cubicBezTo>
                <a:cubicBezTo>
                  <a:pt x="352180" y="459127"/>
                  <a:pt x="-29878" y="-34585"/>
                  <a:pt x="1872" y="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9A2E4A3-9026-4F37-57CC-A648B7435069}"/>
              </a:ext>
            </a:extLst>
          </p:cNvPr>
          <p:cNvSpPr/>
          <p:nvPr/>
        </p:nvSpPr>
        <p:spPr>
          <a:xfrm>
            <a:off x="6197343" y="5388527"/>
            <a:ext cx="478735" cy="810052"/>
          </a:xfrm>
          <a:custGeom>
            <a:avLst/>
            <a:gdLst>
              <a:gd name="connsiteX0" fmla="*/ 9782 w 478735"/>
              <a:gd name="connsiteY0" fmla="*/ 21673 h 810052"/>
              <a:gd name="connsiteX1" fmla="*/ 32007 w 478735"/>
              <a:gd name="connsiteY1" fmla="*/ 69298 h 810052"/>
              <a:gd name="connsiteX2" fmla="*/ 247907 w 478735"/>
              <a:gd name="connsiteY2" fmla="*/ 482048 h 810052"/>
              <a:gd name="connsiteX3" fmla="*/ 476507 w 478735"/>
              <a:gd name="connsiteY3" fmla="*/ 805898 h 810052"/>
              <a:gd name="connsiteX4" fmla="*/ 346332 w 478735"/>
              <a:gd name="connsiteY4" fmla="*/ 634448 h 810052"/>
              <a:gd name="connsiteX5" fmla="*/ 60582 w 478735"/>
              <a:gd name="connsiteY5" fmla="*/ 196298 h 810052"/>
              <a:gd name="connsiteX6" fmla="*/ 117732 w 478735"/>
              <a:gd name="connsiteY6" fmla="*/ 294723 h 810052"/>
              <a:gd name="connsiteX7" fmla="*/ 9782 w 478735"/>
              <a:gd name="connsiteY7" fmla="*/ 21673 h 8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735" h="810052">
                <a:moveTo>
                  <a:pt x="9782" y="21673"/>
                </a:moveTo>
                <a:cubicBezTo>
                  <a:pt x="-4506" y="-15898"/>
                  <a:pt x="-7681" y="-7431"/>
                  <a:pt x="32007" y="69298"/>
                </a:cubicBezTo>
                <a:cubicBezTo>
                  <a:pt x="71695" y="146027"/>
                  <a:pt x="173824" y="359281"/>
                  <a:pt x="247907" y="482048"/>
                </a:cubicBezTo>
                <a:cubicBezTo>
                  <a:pt x="321990" y="604815"/>
                  <a:pt x="460103" y="780498"/>
                  <a:pt x="476507" y="805898"/>
                </a:cubicBezTo>
                <a:cubicBezTo>
                  <a:pt x="492911" y="831298"/>
                  <a:pt x="415653" y="736048"/>
                  <a:pt x="346332" y="634448"/>
                </a:cubicBezTo>
                <a:cubicBezTo>
                  <a:pt x="277011" y="532848"/>
                  <a:pt x="98682" y="252919"/>
                  <a:pt x="60582" y="196298"/>
                </a:cubicBezTo>
                <a:cubicBezTo>
                  <a:pt x="22482" y="139677"/>
                  <a:pt x="125140" y="318536"/>
                  <a:pt x="117732" y="294723"/>
                </a:cubicBezTo>
                <a:cubicBezTo>
                  <a:pt x="110324" y="270911"/>
                  <a:pt x="24070" y="59244"/>
                  <a:pt x="9782" y="2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6C4C32C9-C04D-3E0C-AAA9-716FE0520730}"/>
              </a:ext>
            </a:extLst>
          </p:cNvPr>
          <p:cNvSpPr/>
          <p:nvPr/>
        </p:nvSpPr>
        <p:spPr>
          <a:xfrm>
            <a:off x="6448286" y="4936524"/>
            <a:ext cx="391689" cy="352112"/>
          </a:xfrm>
          <a:custGeom>
            <a:avLst/>
            <a:gdLst>
              <a:gd name="connsiteX0" fmla="*/ 139 w 391689"/>
              <a:gd name="connsiteY0" fmla="*/ 601 h 352112"/>
              <a:gd name="connsiteX1" fmla="*/ 235089 w 391689"/>
              <a:gd name="connsiteY1" fmla="*/ 178401 h 352112"/>
              <a:gd name="connsiteX2" fmla="*/ 377964 w 391689"/>
              <a:gd name="connsiteY2" fmla="*/ 340326 h 352112"/>
              <a:gd name="connsiteX3" fmla="*/ 352564 w 391689"/>
              <a:gd name="connsiteY3" fmla="*/ 314926 h 352112"/>
              <a:gd name="connsiteX4" fmla="*/ 82689 w 391689"/>
              <a:gd name="connsiteY4" fmla="*/ 118076 h 352112"/>
              <a:gd name="connsiteX5" fmla="*/ 270014 w 391689"/>
              <a:gd name="connsiteY5" fmla="*/ 241901 h 352112"/>
              <a:gd name="connsiteX6" fmla="*/ 139 w 391689"/>
              <a:gd name="connsiteY6" fmla="*/ 601 h 3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689" h="352112">
                <a:moveTo>
                  <a:pt x="139" y="601"/>
                </a:moveTo>
                <a:cubicBezTo>
                  <a:pt x="-5682" y="-9982"/>
                  <a:pt x="172118" y="121780"/>
                  <a:pt x="235089" y="178401"/>
                </a:cubicBezTo>
                <a:cubicBezTo>
                  <a:pt x="298060" y="235022"/>
                  <a:pt x="358385" y="317572"/>
                  <a:pt x="377964" y="340326"/>
                </a:cubicBezTo>
                <a:cubicBezTo>
                  <a:pt x="397543" y="363080"/>
                  <a:pt x="401776" y="351968"/>
                  <a:pt x="352564" y="314926"/>
                </a:cubicBezTo>
                <a:cubicBezTo>
                  <a:pt x="303352" y="277884"/>
                  <a:pt x="96447" y="130247"/>
                  <a:pt x="82689" y="118076"/>
                </a:cubicBezTo>
                <a:cubicBezTo>
                  <a:pt x="68931" y="105905"/>
                  <a:pt x="281126" y="258305"/>
                  <a:pt x="270014" y="241901"/>
                </a:cubicBezTo>
                <a:cubicBezTo>
                  <a:pt x="258902" y="225497"/>
                  <a:pt x="5960" y="11184"/>
                  <a:pt x="139" y="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DE8E27A-1887-49CC-5530-D4130E176BBE}"/>
              </a:ext>
            </a:extLst>
          </p:cNvPr>
          <p:cNvSpPr/>
          <p:nvPr/>
        </p:nvSpPr>
        <p:spPr>
          <a:xfrm>
            <a:off x="6067391" y="5114917"/>
            <a:ext cx="142932" cy="279778"/>
          </a:xfrm>
          <a:custGeom>
            <a:avLst/>
            <a:gdLst>
              <a:gd name="connsiteX0" fmla="*/ 34 w 142932"/>
              <a:gd name="connsiteY0" fmla="*/ 8 h 279778"/>
              <a:gd name="connsiteX1" fmla="*/ 114334 w 142932"/>
              <a:gd name="connsiteY1" fmla="*/ 149233 h 279778"/>
              <a:gd name="connsiteX2" fmla="*/ 130209 w 142932"/>
              <a:gd name="connsiteY2" fmla="*/ 279408 h 279778"/>
              <a:gd name="connsiteX3" fmla="*/ 142909 w 142932"/>
              <a:gd name="connsiteY3" fmla="*/ 107958 h 279778"/>
              <a:gd name="connsiteX4" fmla="*/ 127034 w 142932"/>
              <a:gd name="connsiteY4" fmla="*/ 155583 h 279778"/>
              <a:gd name="connsiteX5" fmla="*/ 34 w 142932"/>
              <a:gd name="connsiteY5" fmla="*/ 8 h 2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2" h="279778">
                <a:moveTo>
                  <a:pt x="34" y="8"/>
                </a:moveTo>
                <a:cubicBezTo>
                  <a:pt x="-2083" y="-1050"/>
                  <a:pt x="92638" y="102666"/>
                  <a:pt x="114334" y="149233"/>
                </a:cubicBezTo>
                <a:cubicBezTo>
                  <a:pt x="136030" y="195800"/>
                  <a:pt x="125447" y="286287"/>
                  <a:pt x="130209" y="279408"/>
                </a:cubicBezTo>
                <a:cubicBezTo>
                  <a:pt x="134971" y="272529"/>
                  <a:pt x="143438" y="128595"/>
                  <a:pt x="142909" y="107958"/>
                </a:cubicBezTo>
                <a:cubicBezTo>
                  <a:pt x="142380" y="87321"/>
                  <a:pt x="145026" y="173045"/>
                  <a:pt x="127034" y="155583"/>
                </a:cubicBezTo>
                <a:cubicBezTo>
                  <a:pt x="109042" y="138121"/>
                  <a:pt x="2151" y="1066"/>
                  <a:pt x="3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18F6C6B5-0740-C76E-60BB-5EF5A4A98A5B}"/>
              </a:ext>
            </a:extLst>
          </p:cNvPr>
          <p:cNvSpPr/>
          <p:nvPr/>
        </p:nvSpPr>
        <p:spPr>
          <a:xfrm>
            <a:off x="6064232" y="5232398"/>
            <a:ext cx="171583" cy="327330"/>
          </a:xfrm>
          <a:custGeom>
            <a:avLst/>
            <a:gdLst>
              <a:gd name="connsiteX0" fmla="*/ 18 w 171583"/>
              <a:gd name="connsiteY0" fmla="*/ 136527 h 327330"/>
              <a:gd name="connsiteX1" fmla="*/ 127018 w 171583"/>
              <a:gd name="connsiteY1" fmla="*/ 247652 h 327330"/>
              <a:gd name="connsiteX2" fmla="*/ 171468 w 171583"/>
              <a:gd name="connsiteY2" fmla="*/ 327027 h 327330"/>
              <a:gd name="connsiteX3" fmla="*/ 139718 w 171583"/>
              <a:gd name="connsiteY3" fmla="*/ 219077 h 327330"/>
              <a:gd name="connsiteX4" fmla="*/ 133368 w 171583"/>
              <a:gd name="connsiteY4" fmla="*/ 114302 h 327330"/>
              <a:gd name="connsiteX5" fmla="*/ 34943 w 171583"/>
              <a:gd name="connsiteY5" fmla="*/ 2 h 327330"/>
              <a:gd name="connsiteX6" fmla="*/ 117493 w 171583"/>
              <a:gd name="connsiteY6" fmla="*/ 117477 h 327330"/>
              <a:gd name="connsiteX7" fmla="*/ 117493 w 171583"/>
              <a:gd name="connsiteY7" fmla="*/ 231777 h 327330"/>
              <a:gd name="connsiteX8" fmla="*/ 18 w 171583"/>
              <a:gd name="connsiteY8" fmla="*/ 136527 h 32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83" h="327330">
                <a:moveTo>
                  <a:pt x="18" y="136527"/>
                </a:moveTo>
                <a:cubicBezTo>
                  <a:pt x="1606" y="139173"/>
                  <a:pt x="98443" y="215902"/>
                  <a:pt x="127018" y="247652"/>
                </a:cubicBezTo>
                <a:cubicBezTo>
                  <a:pt x="155593" y="279402"/>
                  <a:pt x="169351" y="331789"/>
                  <a:pt x="171468" y="327027"/>
                </a:cubicBezTo>
                <a:cubicBezTo>
                  <a:pt x="173585" y="322265"/>
                  <a:pt x="146068" y="254531"/>
                  <a:pt x="139718" y="219077"/>
                </a:cubicBezTo>
                <a:cubicBezTo>
                  <a:pt x="133368" y="183623"/>
                  <a:pt x="150830" y="150814"/>
                  <a:pt x="133368" y="114302"/>
                </a:cubicBezTo>
                <a:cubicBezTo>
                  <a:pt x="115906" y="77790"/>
                  <a:pt x="37589" y="-527"/>
                  <a:pt x="34943" y="2"/>
                </a:cubicBezTo>
                <a:cubicBezTo>
                  <a:pt x="32297" y="531"/>
                  <a:pt x="103735" y="78848"/>
                  <a:pt x="117493" y="117477"/>
                </a:cubicBezTo>
                <a:cubicBezTo>
                  <a:pt x="131251" y="156106"/>
                  <a:pt x="133368" y="228602"/>
                  <a:pt x="117493" y="231777"/>
                </a:cubicBezTo>
                <a:cubicBezTo>
                  <a:pt x="101618" y="234952"/>
                  <a:pt x="-1570" y="133881"/>
                  <a:pt x="18" y="136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DD257509-D023-8432-848E-6396D666CB08}"/>
              </a:ext>
            </a:extLst>
          </p:cNvPr>
          <p:cNvSpPr/>
          <p:nvPr/>
        </p:nvSpPr>
        <p:spPr>
          <a:xfrm>
            <a:off x="5803714" y="5213259"/>
            <a:ext cx="228792" cy="166201"/>
          </a:xfrm>
          <a:custGeom>
            <a:avLst/>
            <a:gdLst>
              <a:gd name="connsiteX0" fmla="*/ 186 w 228792"/>
              <a:gd name="connsiteY0" fmla="*/ 91 h 166201"/>
              <a:gd name="connsiteX1" fmla="*/ 120836 w 228792"/>
              <a:gd name="connsiteY1" fmla="*/ 60416 h 166201"/>
              <a:gd name="connsiteX2" fmla="*/ 225611 w 228792"/>
              <a:gd name="connsiteY2" fmla="*/ 165191 h 166201"/>
              <a:gd name="connsiteX3" fmla="*/ 197036 w 228792"/>
              <a:gd name="connsiteY3" fmla="*/ 111216 h 166201"/>
              <a:gd name="connsiteX4" fmla="*/ 149411 w 228792"/>
              <a:gd name="connsiteY4" fmla="*/ 73116 h 166201"/>
              <a:gd name="connsiteX5" fmla="*/ 186 w 228792"/>
              <a:gd name="connsiteY5" fmla="*/ 91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92" h="166201">
                <a:moveTo>
                  <a:pt x="186" y="91"/>
                </a:moveTo>
                <a:cubicBezTo>
                  <a:pt x="-4576" y="-2026"/>
                  <a:pt x="83265" y="32899"/>
                  <a:pt x="120836" y="60416"/>
                </a:cubicBezTo>
                <a:cubicBezTo>
                  <a:pt x="158407" y="87933"/>
                  <a:pt x="212911" y="156724"/>
                  <a:pt x="225611" y="165191"/>
                </a:cubicBezTo>
                <a:cubicBezTo>
                  <a:pt x="238311" y="173658"/>
                  <a:pt x="209736" y="126562"/>
                  <a:pt x="197036" y="111216"/>
                </a:cubicBezTo>
                <a:cubicBezTo>
                  <a:pt x="184336" y="95870"/>
                  <a:pt x="183807" y="90578"/>
                  <a:pt x="149411" y="73116"/>
                </a:cubicBezTo>
                <a:cubicBezTo>
                  <a:pt x="115015" y="55654"/>
                  <a:pt x="4948" y="2208"/>
                  <a:pt x="18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648CF70-05E0-B886-C464-84EAD295A0D5}"/>
              </a:ext>
            </a:extLst>
          </p:cNvPr>
          <p:cNvSpPr/>
          <p:nvPr/>
        </p:nvSpPr>
        <p:spPr>
          <a:xfrm>
            <a:off x="5905303" y="5092093"/>
            <a:ext cx="311391" cy="105382"/>
          </a:xfrm>
          <a:custGeom>
            <a:avLst/>
            <a:gdLst>
              <a:gd name="connsiteX0" fmla="*/ 197 w 311391"/>
              <a:gd name="connsiteY0" fmla="*/ 3782 h 105382"/>
              <a:gd name="connsiteX1" fmla="*/ 127197 w 311391"/>
              <a:gd name="connsiteY1" fmla="*/ 22832 h 105382"/>
              <a:gd name="connsiteX2" fmla="*/ 177997 w 311391"/>
              <a:gd name="connsiteY2" fmla="*/ 60932 h 105382"/>
              <a:gd name="connsiteX3" fmla="*/ 174822 w 311391"/>
              <a:gd name="connsiteY3" fmla="*/ 10132 h 105382"/>
              <a:gd name="connsiteX4" fmla="*/ 311347 w 311391"/>
              <a:gd name="connsiteY4" fmla="*/ 105382 h 105382"/>
              <a:gd name="connsiteX5" fmla="*/ 158947 w 311391"/>
              <a:gd name="connsiteY5" fmla="*/ 10132 h 105382"/>
              <a:gd name="connsiteX6" fmla="*/ 197 w 311391"/>
              <a:gd name="connsiteY6" fmla="*/ 3782 h 1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1" h="105382">
                <a:moveTo>
                  <a:pt x="197" y="3782"/>
                </a:moveTo>
                <a:cubicBezTo>
                  <a:pt x="-5095" y="5899"/>
                  <a:pt x="97564" y="13307"/>
                  <a:pt x="127197" y="22832"/>
                </a:cubicBezTo>
                <a:cubicBezTo>
                  <a:pt x="156830" y="32357"/>
                  <a:pt x="170060" y="63049"/>
                  <a:pt x="177997" y="60932"/>
                </a:cubicBezTo>
                <a:cubicBezTo>
                  <a:pt x="185934" y="58815"/>
                  <a:pt x="152597" y="2724"/>
                  <a:pt x="174822" y="10132"/>
                </a:cubicBezTo>
                <a:cubicBezTo>
                  <a:pt x="197047" y="17540"/>
                  <a:pt x="313993" y="105382"/>
                  <a:pt x="311347" y="105382"/>
                </a:cubicBezTo>
                <a:cubicBezTo>
                  <a:pt x="308701" y="105382"/>
                  <a:pt x="209218" y="26536"/>
                  <a:pt x="158947" y="10132"/>
                </a:cubicBezTo>
                <a:cubicBezTo>
                  <a:pt x="108676" y="-6272"/>
                  <a:pt x="5489" y="1665"/>
                  <a:pt x="197" y="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433F338-CEC1-A033-D741-507BD4B5B276}"/>
              </a:ext>
            </a:extLst>
          </p:cNvPr>
          <p:cNvSpPr/>
          <p:nvPr/>
        </p:nvSpPr>
        <p:spPr>
          <a:xfrm>
            <a:off x="5498869" y="4981502"/>
            <a:ext cx="285981" cy="241373"/>
          </a:xfrm>
          <a:custGeom>
            <a:avLst/>
            <a:gdLst>
              <a:gd name="connsiteX0" fmla="*/ 231 w 285981"/>
              <a:gd name="connsiteY0" fmla="*/ 73 h 241373"/>
              <a:gd name="connsiteX1" fmla="*/ 203431 w 285981"/>
              <a:gd name="connsiteY1" fmla="*/ 193748 h 241373"/>
              <a:gd name="connsiteX2" fmla="*/ 285981 w 285981"/>
              <a:gd name="connsiteY2" fmla="*/ 241373 h 241373"/>
              <a:gd name="connsiteX3" fmla="*/ 165331 w 285981"/>
              <a:gd name="connsiteY3" fmla="*/ 171523 h 241373"/>
              <a:gd name="connsiteX4" fmla="*/ 231 w 285981"/>
              <a:gd name="connsiteY4" fmla="*/ 73 h 24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1" h="241373">
                <a:moveTo>
                  <a:pt x="231" y="73"/>
                </a:moveTo>
                <a:cubicBezTo>
                  <a:pt x="6581" y="3777"/>
                  <a:pt x="155806" y="153531"/>
                  <a:pt x="203431" y="193748"/>
                </a:cubicBezTo>
                <a:cubicBezTo>
                  <a:pt x="251056" y="233965"/>
                  <a:pt x="285981" y="241373"/>
                  <a:pt x="285981" y="241373"/>
                </a:cubicBezTo>
                <a:cubicBezTo>
                  <a:pt x="279631" y="237669"/>
                  <a:pt x="210839" y="209094"/>
                  <a:pt x="165331" y="171523"/>
                </a:cubicBezTo>
                <a:cubicBezTo>
                  <a:pt x="119823" y="133952"/>
                  <a:pt x="-6119" y="-3631"/>
                  <a:pt x="23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EDE7D6A-9578-3D59-D9B2-0087050F4B52}"/>
              </a:ext>
            </a:extLst>
          </p:cNvPr>
          <p:cNvSpPr/>
          <p:nvPr/>
        </p:nvSpPr>
        <p:spPr>
          <a:xfrm>
            <a:off x="6222906" y="4644814"/>
            <a:ext cx="283564" cy="296854"/>
          </a:xfrm>
          <a:custGeom>
            <a:avLst/>
            <a:gdLst>
              <a:gd name="connsiteX0" fmla="*/ 94 w 283564"/>
              <a:gd name="connsiteY0" fmla="*/ 211 h 296854"/>
              <a:gd name="connsiteX1" fmla="*/ 276319 w 283564"/>
              <a:gd name="connsiteY1" fmla="*/ 289136 h 296854"/>
              <a:gd name="connsiteX2" fmla="*/ 206469 w 283564"/>
              <a:gd name="connsiteY2" fmla="*/ 216111 h 296854"/>
              <a:gd name="connsiteX3" fmla="*/ 244569 w 283564"/>
              <a:gd name="connsiteY3" fmla="*/ 241511 h 296854"/>
              <a:gd name="connsiteX4" fmla="*/ 94 w 283564"/>
              <a:gd name="connsiteY4" fmla="*/ 211 h 2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64" h="296854">
                <a:moveTo>
                  <a:pt x="94" y="211"/>
                </a:moveTo>
                <a:cubicBezTo>
                  <a:pt x="5386" y="8148"/>
                  <a:pt x="276319" y="289136"/>
                  <a:pt x="276319" y="289136"/>
                </a:cubicBezTo>
                <a:cubicBezTo>
                  <a:pt x="310715" y="325119"/>
                  <a:pt x="211761" y="224048"/>
                  <a:pt x="206469" y="216111"/>
                </a:cubicBezTo>
                <a:cubicBezTo>
                  <a:pt x="201177" y="208174"/>
                  <a:pt x="276319" y="273261"/>
                  <a:pt x="244569" y="241511"/>
                </a:cubicBezTo>
                <a:cubicBezTo>
                  <a:pt x="212819" y="209761"/>
                  <a:pt x="-5198" y="-7726"/>
                  <a:pt x="94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53423BB-68E2-E336-F22B-585AC246DC76}"/>
              </a:ext>
            </a:extLst>
          </p:cNvPr>
          <p:cNvSpPr/>
          <p:nvPr/>
        </p:nvSpPr>
        <p:spPr>
          <a:xfrm>
            <a:off x="6202660" y="4761548"/>
            <a:ext cx="230838" cy="136384"/>
          </a:xfrm>
          <a:custGeom>
            <a:avLst/>
            <a:gdLst>
              <a:gd name="connsiteX0" fmla="*/ 1290 w 230838"/>
              <a:gd name="connsiteY0" fmla="*/ 952 h 136384"/>
              <a:gd name="connsiteX1" fmla="*/ 226715 w 230838"/>
              <a:gd name="connsiteY1" fmla="*/ 134302 h 136384"/>
              <a:gd name="connsiteX2" fmla="*/ 137815 w 230838"/>
              <a:gd name="connsiteY2" fmla="*/ 77152 h 136384"/>
              <a:gd name="connsiteX3" fmla="*/ 1290 w 230838"/>
              <a:gd name="connsiteY3" fmla="*/ 952 h 1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8" h="136384">
                <a:moveTo>
                  <a:pt x="1290" y="952"/>
                </a:moveTo>
                <a:cubicBezTo>
                  <a:pt x="16107" y="10477"/>
                  <a:pt x="203961" y="121602"/>
                  <a:pt x="226715" y="134302"/>
                </a:cubicBezTo>
                <a:cubicBezTo>
                  <a:pt x="249469" y="147002"/>
                  <a:pt x="172211" y="98319"/>
                  <a:pt x="137815" y="77152"/>
                </a:cubicBezTo>
                <a:cubicBezTo>
                  <a:pt x="103419" y="55985"/>
                  <a:pt x="-13527" y="-8573"/>
                  <a:pt x="1290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84828D5C-22AF-56F7-CAB5-E02EE8AF1E6D}"/>
              </a:ext>
            </a:extLst>
          </p:cNvPr>
          <p:cNvSpPr/>
          <p:nvPr/>
        </p:nvSpPr>
        <p:spPr>
          <a:xfrm>
            <a:off x="6007000" y="4276314"/>
            <a:ext cx="254926" cy="413840"/>
          </a:xfrm>
          <a:custGeom>
            <a:avLst/>
            <a:gdLst>
              <a:gd name="connsiteX0" fmla="*/ 100 w 254926"/>
              <a:gd name="connsiteY0" fmla="*/ 411 h 413840"/>
              <a:gd name="connsiteX1" fmla="*/ 111225 w 254926"/>
              <a:gd name="connsiteY1" fmla="*/ 216311 h 413840"/>
              <a:gd name="connsiteX2" fmla="*/ 247750 w 254926"/>
              <a:gd name="connsiteY2" fmla="*/ 403636 h 413840"/>
              <a:gd name="connsiteX3" fmla="*/ 216000 w 254926"/>
              <a:gd name="connsiteY3" fmla="*/ 368711 h 413840"/>
              <a:gd name="connsiteX4" fmla="*/ 47725 w 254926"/>
              <a:gd name="connsiteY4" fmla="*/ 197261 h 413840"/>
              <a:gd name="connsiteX5" fmla="*/ 130275 w 254926"/>
              <a:gd name="connsiteY5" fmla="*/ 273461 h 413840"/>
              <a:gd name="connsiteX6" fmla="*/ 100 w 254926"/>
              <a:gd name="connsiteY6" fmla="*/ 411 h 4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26" h="413840">
                <a:moveTo>
                  <a:pt x="100" y="411"/>
                </a:moveTo>
                <a:cubicBezTo>
                  <a:pt x="-3075" y="-9114"/>
                  <a:pt x="69950" y="149107"/>
                  <a:pt x="111225" y="216311"/>
                </a:cubicBezTo>
                <a:cubicBezTo>
                  <a:pt x="152500" y="283515"/>
                  <a:pt x="230287" y="378236"/>
                  <a:pt x="247750" y="403636"/>
                </a:cubicBezTo>
                <a:cubicBezTo>
                  <a:pt x="265213" y="429036"/>
                  <a:pt x="249338" y="403107"/>
                  <a:pt x="216000" y="368711"/>
                </a:cubicBezTo>
                <a:cubicBezTo>
                  <a:pt x="182663" y="334315"/>
                  <a:pt x="62013" y="213136"/>
                  <a:pt x="47725" y="197261"/>
                </a:cubicBezTo>
                <a:cubicBezTo>
                  <a:pt x="33438" y="181386"/>
                  <a:pt x="134508" y="303623"/>
                  <a:pt x="130275" y="273461"/>
                </a:cubicBezTo>
                <a:cubicBezTo>
                  <a:pt x="126042" y="243299"/>
                  <a:pt x="3275" y="9936"/>
                  <a:pt x="100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69E1A66E-64C3-4EB6-F727-FBA8BFE85657}"/>
              </a:ext>
            </a:extLst>
          </p:cNvPr>
          <p:cNvSpPr/>
          <p:nvPr/>
        </p:nvSpPr>
        <p:spPr>
          <a:xfrm>
            <a:off x="5348664" y="4783631"/>
            <a:ext cx="172049" cy="206543"/>
          </a:xfrm>
          <a:custGeom>
            <a:avLst/>
            <a:gdLst>
              <a:gd name="connsiteX0" fmla="*/ 1211 w 172049"/>
              <a:gd name="connsiteY0" fmla="*/ 1094 h 206543"/>
              <a:gd name="connsiteX1" fmla="*/ 74236 w 172049"/>
              <a:gd name="connsiteY1" fmla="*/ 93169 h 206543"/>
              <a:gd name="connsiteX2" fmla="*/ 169486 w 172049"/>
              <a:gd name="connsiteY2" fmla="*/ 204294 h 206543"/>
              <a:gd name="connsiteX3" fmla="*/ 134561 w 172049"/>
              <a:gd name="connsiteY3" fmla="*/ 156669 h 206543"/>
              <a:gd name="connsiteX4" fmla="*/ 1211 w 172049"/>
              <a:gd name="connsiteY4" fmla="*/ 1094 h 2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49" h="206543">
                <a:moveTo>
                  <a:pt x="1211" y="1094"/>
                </a:moveTo>
                <a:cubicBezTo>
                  <a:pt x="-8843" y="-9489"/>
                  <a:pt x="46190" y="59302"/>
                  <a:pt x="74236" y="93169"/>
                </a:cubicBezTo>
                <a:cubicBezTo>
                  <a:pt x="102282" y="127036"/>
                  <a:pt x="159432" y="193711"/>
                  <a:pt x="169486" y="204294"/>
                </a:cubicBezTo>
                <a:cubicBezTo>
                  <a:pt x="179540" y="214877"/>
                  <a:pt x="158373" y="186302"/>
                  <a:pt x="134561" y="156669"/>
                </a:cubicBezTo>
                <a:cubicBezTo>
                  <a:pt x="110749" y="127036"/>
                  <a:pt x="11265" y="11677"/>
                  <a:pt x="1211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D17F5A1-719E-4A4C-4BB4-6409A3D7759D}"/>
              </a:ext>
            </a:extLst>
          </p:cNvPr>
          <p:cNvSpPr/>
          <p:nvPr/>
        </p:nvSpPr>
        <p:spPr>
          <a:xfrm>
            <a:off x="5685066" y="4856516"/>
            <a:ext cx="306922" cy="207756"/>
          </a:xfrm>
          <a:custGeom>
            <a:avLst/>
            <a:gdLst>
              <a:gd name="connsiteX0" fmla="*/ 1359 w 306922"/>
              <a:gd name="connsiteY0" fmla="*/ 1234 h 207756"/>
              <a:gd name="connsiteX1" fmla="*/ 83909 w 306922"/>
              <a:gd name="connsiteY1" fmla="*/ 58384 h 207756"/>
              <a:gd name="connsiteX2" fmla="*/ 169634 w 306922"/>
              <a:gd name="connsiteY2" fmla="*/ 144109 h 207756"/>
              <a:gd name="connsiteX3" fmla="*/ 163284 w 306922"/>
              <a:gd name="connsiteY3" fmla="*/ 121884 h 207756"/>
              <a:gd name="connsiteX4" fmla="*/ 306159 w 306922"/>
              <a:gd name="connsiteY4" fmla="*/ 207609 h 207756"/>
              <a:gd name="connsiteX5" fmla="*/ 223609 w 306922"/>
              <a:gd name="connsiteY5" fmla="*/ 144109 h 207756"/>
              <a:gd name="connsiteX6" fmla="*/ 106134 w 306922"/>
              <a:gd name="connsiteY6" fmla="*/ 52034 h 207756"/>
              <a:gd name="connsiteX7" fmla="*/ 153759 w 306922"/>
              <a:gd name="connsiteY7" fmla="*/ 112359 h 207756"/>
              <a:gd name="connsiteX8" fmla="*/ 1359 w 306922"/>
              <a:gd name="connsiteY8" fmla="*/ 1234 h 2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22" h="207756">
                <a:moveTo>
                  <a:pt x="1359" y="1234"/>
                </a:moveTo>
                <a:cubicBezTo>
                  <a:pt x="-10283" y="-7762"/>
                  <a:pt x="55863" y="34572"/>
                  <a:pt x="83909" y="58384"/>
                </a:cubicBezTo>
                <a:cubicBezTo>
                  <a:pt x="111955" y="82197"/>
                  <a:pt x="156405" y="133526"/>
                  <a:pt x="169634" y="144109"/>
                </a:cubicBezTo>
                <a:cubicBezTo>
                  <a:pt x="182863" y="154692"/>
                  <a:pt x="140530" y="111301"/>
                  <a:pt x="163284" y="121884"/>
                </a:cubicBezTo>
                <a:cubicBezTo>
                  <a:pt x="186038" y="132467"/>
                  <a:pt x="296105" y="203905"/>
                  <a:pt x="306159" y="207609"/>
                </a:cubicBezTo>
                <a:cubicBezTo>
                  <a:pt x="316213" y="211313"/>
                  <a:pt x="223609" y="144109"/>
                  <a:pt x="223609" y="144109"/>
                </a:cubicBezTo>
                <a:cubicBezTo>
                  <a:pt x="190272" y="118180"/>
                  <a:pt x="117776" y="57326"/>
                  <a:pt x="106134" y="52034"/>
                </a:cubicBezTo>
                <a:cubicBezTo>
                  <a:pt x="94492" y="46742"/>
                  <a:pt x="168047" y="119238"/>
                  <a:pt x="153759" y="112359"/>
                </a:cubicBezTo>
                <a:cubicBezTo>
                  <a:pt x="139472" y="105480"/>
                  <a:pt x="13001" y="10230"/>
                  <a:pt x="1359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9FD27C0-8195-5429-0FD7-70345F19E39E}"/>
              </a:ext>
            </a:extLst>
          </p:cNvPr>
          <p:cNvSpPr/>
          <p:nvPr/>
        </p:nvSpPr>
        <p:spPr>
          <a:xfrm>
            <a:off x="5873018" y="4031038"/>
            <a:ext cx="217549" cy="408430"/>
          </a:xfrm>
          <a:custGeom>
            <a:avLst/>
            <a:gdLst>
              <a:gd name="connsiteX0" fmla="*/ 732 w 217549"/>
              <a:gd name="connsiteY0" fmla="*/ 1212 h 408430"/>
              <a:gd name="connsiteX1" fmla="*/ 54707 w 217549"/>
              <a:gd name="connsiteY1" fmla="*/ 80587 h 408430"/>
              <a:gd name="connsiteX2" fmla="*/ 105507 w 217549"/>
              <a:gd name="connsiteY2" fmla="*/ 172662 h 408430"/>
              <a:gd name="connsiteX3" fmla="*/ 105507 w 217549"/>
              <a:gd name="connsiteY3" fmla="*/ 153612 h 408430"/>
              <a:gd name="connsiteX4" fmla="*/ 184882 w 217549"/>
              <a:gd name="connsiteY4" fmla="*/ 321887 h 408430"/>
              <a:gd name="connsiteX5" fmla="*/ 216632 w 217549"/>
              <a:gd name="connsiteY5" fmla="*/ 407612 h 408430"/>
              <a:gd name="connsiteX6" fmla="*/ 153132 w 217549"/>
              <a:gd name="connsiteY6" fmla="*/ 274262 h 408430"/>
              <a:gd name="connsiteX7" fmla="*/ 95982 w 217549"/>
              <a:gd name="connsiteY7" fmla="*/ 144087 h 408430"/>
              <a:gd name="connsiteX8" fmla="*/ 732 w 217549"/>
              <a:gd name="connsiteY8" fmla="*/ 1212 h 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49" h="408430">
                <a:moveTo>
                  <a:pt x="732" y="1212"/>
                </a:moveTo>
                <a:cubicBezTo>
                  <a:pt x="-6147" y="-9371"/>
                  <a:pt x="37245" y="52012"/>
                  <a:pt x="54707" y="80587"/>
                </a:cubicBezTo>
                <a:cubicBezTo>
                  <a:pt x="72169" y="109162"/>
                  <a:pt x="105507" y="172662"/>
                  <a:pt x="105507" y="172662"/>
                </a:cubicBezTo>
                <a:cubicBezTo>
                  <a:pt x="113974" y="184833"/>
                  <a:pt x="92278" y="128741"/>
                  <a:pt x="105507" y="153612"/>
                </a:cubicBezTo>
                <a:cubicBezTo>
                  <a:pt x="118736" y="178483"/>
                  <a:pt x="166361" y="279554"/>
                  <a:pt x="184882" y="321887"/>
                </a:cubicBezTo>
                <a:cubicBezTo>
                  <a:pt x="203403" y="364220"/>
                  <a:pt x="221924" y="415549"/>
                  <a:pt x="216632" y="407612"/>
                </a:cubicBezTo>
                <a:cubicBezTo>
                  <a:pt x="211340" y="399675"/>
                  <a:pt x="173240" y="318183"/>
                  <a:pt x="153132" y="274262"/>
                </a:cubicBezTo>
                <a:cubicBezTo>
                  <a:pt x="133024" y="230341"/>
                  <a:pt x="118736" y="184833"/>
                  <a:pt x="95982" y="144087"/>
                </a:cubicBezTo>
                <a:cubicBezTo>
                  <a:pt x="73228" y="103341"/>
                  <a:pt x="7611" y="11795"/>
                  <a:pt x="732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0873E4D-A967-4F05-7E50-E682471FA850}"/>
              </a:ext>
            </a:extLst>
          </p:cNvPr>
          <p:cNvSpPr/>
          <p:nvPr/>
        </p:nvSpPr>
        <p:spPr>
          <a:xfrm>
            <a:off x="5241871" y="4752966"/>
            <a:ext cx="270242" cy="257873"/>
          </a:xfrm>
          <a:custGeom>
            <a:avLst/>
            <a:gdLst>
              <a:gd name="connsiteX0" fmla="*/ 95304 w 270242"/>
              <a:gd name="connsiteY0" fmla="*/ 6359 h 257873"/>
              <a:gd name="connsiteX1" fmla="*/ 146104 w 270242"/>
              <a:gd name="connsiteY1" fmla="*/ 130184 h 257873"/>
              <a:gd name="connsiteX2" fmla="*/ 269929 w 270242"/>
              <a:gd name="connsiteY2" fmla="*/ 257184 h 257873"/>
              <a:gd name="connsiteX3" fmla="*/ 184204 w 270242"/>
              <a:gd name="connsiteY3" fmla="*/ 184159 h 257873"/>
              <a:gd name="connsiteX4" fmla="*/ 88954 w 270242"/>
              <a:gd name="connsiteY4" fmla="*/ 101609 h 257873"/>
              <a:gd name="connsiteX5" fmla="*/ 54 w 270242"/>
              <a:gd name="connsiteY5" fmla="*/ 9 h 257873"/>
              <a:gd name="connsiteX6" fmla="*/ 101654 w 270242"/>
              <a:gd name="connsiteY6" fmla="*/ 95259 h 257873"/>
              <a:gd name="connsiteX7" fmla="*/ 95304 w 270242"/>
              <a:gd name="connsiteY7" fmla="*/ 6359 h 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42" h="257873">
                <a:moveTo>
                  <a:pt x="95304" y="6359"/>
                </a:moveTo>
                <a:cubicBezTo>
                  <a:pt x="102712" y="12180"/>
                  <a:pt x="117000" y="88380"/>
                  <a:pt x="146104" y="130184"/>
                </a:cubicBezTo>
                <a:cubicBezTo>
                  <a:pt x="175208" y="171988"/>
                  <a:pt x="263579" y="248188"/>
                  <a:pt x="269929" y="257184"/>
                </a:cubicBezTo>
                <a:cubicBezTo>
                  <a:pt x="276279" y="266180"/>
                  <a:pt x="184204" y="184159"/>
                  <a:pt x="184204" y="184159"/>
                </a:cubicBezTo>
                <a:cubicBezTo>
                  <a:pt x="154042" y="158230"/>
                  <a:pt x="119646" y="132301"/>
                  <a:pt x="88954" y="101609"/>
                </a:cubicBezTo>
                <a:cubicBezTo>
                  <a:pt x="58262" y="70917"/>
                  <a:pt x="-2063" y="1067"/>
                  <a:pt x="54" y="9"/>
                </a:cubicBezTo>
                <a:cubicBezTo>
                  <a:pt x="2171" y="-1049"/>
                  <a:pt x="86308" y="91026"/>
                  <a:pt x="101654" y="95259"/>
                </a:cubicBezTo>
                <a:cubicBezTo>
                  <a:pt x="117000" y="99492"/>
                  <a:pt x="87896" y="538"/>
                  <a:pt x="95304" y="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51371F16-90BA-5E8C-777B-B4A144A45FDA}"/>
              </a:ext>
            </a:extLst>
          </p:cNvPr>
          <p:cNvSpPr/>
          <p:nvPr/>
        </p:nvSpPr>
        <p:spPr>
          <a:xfrm>
            <a:off x="5794372" y="3971401"/>
            <a:ext cx="96429" cy="149749"/>
          </a:xfrm>
          <a:custGeom>
            <a:avLst/>
            <a:gdLst>
              <a:gd name="connsiteX0" fmla="*/ 3 w 96429"/>
              <a:gd name="connsiteY0" fmla="*/ 524 h 149749"/>
              <a:gd name="connsiteX1" fmla="*/ 76203 w 96429"/>
              <a:gd name="connsiteY1" fmla="*/ 41799 h 149749"/>
              <a:gd name="connsiteX2" fmla="*/ 82553 w 96429"/>
              <a:gd name="connsiteY2" fmla="*/ 83074 h 149749"/>
              <a:gd name="connsiteX3" fmla="*/ 95253 w 96429"/>
              <a:gd name="connsiteY3" fmla="*/ 67199 h 149749"/>
              <a:gd name="connsiteX4" fmla="*/ 95253 w 96429"/>
              <a:gd name="connsiteY4" fmla="*/ 149749 h 149749"/>
              <a:gd name="connsiteX5" fmla="*/ 95253 w 96429"/>
              <a:gd name="connsiteY5" fmla="*/ 51324 h 149749"/>
              <a:gd name="connsiteX6" fmla="*/ 79378 w 96429"/>
              <a:gd name="connsiteY6" fmla="*/ 19574 h 149749"/>
              <a:gd name="connsiteX7" fmla="*/ 3 w 96429"/>
              <a:gd name="connsiteY7" fmla="*/ 524 h 1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29" h="149749">
                <a:moveTo>
                  <a:pt x="3" y="524"/>
                </a:moveTo>
                <a:cubicBezTo>
                  <a:pt x="-526" y="4228"/>
                  <a:pt x="62445" y="28041"/>
                  <a:pt x="76203" y="41799"/>
                </a:cubicBezTo>
                <a:cubicBezTo>
                  <a:pt x="89961" y="55557"/>
                  <a:pt x="82553" y="83074"/>
                  <a:pt x="82553" y="83074"/>
                </a:cubicBezTo>
                <a:cubicBezTo>
                  <a:pt x="85728" y="87307"/>
                  <a:pt x="93136" y="56087"/>
                  <a:pt x="95253" y="67199"/>
                </a:cubicBezTo>
                <a:cubicBezTo>
                  <a:pt x="97370" y="78311"/>
                  <a:pt x="95253" y="149749"/>
                  <a:pt x="95253" y="149749"/>
                </a:cubicBezTo>
                <a:cubicBezTo>
                  <a:pt x="95253" y="147103"/>
                  <a:pt x="97899" y="73020"/>
                  <a:pt x="95253" y="51324"/>
                </a:cubicBezTo>
                <a:cubicBezTo>
                  <a:pt x="92607" y="29628"/>
                  <a:pt x="88903" y="25395"/>
                  <a:pt x="79378" y="19574"/>
                </a:cubicBezTo>
                <a:cubicBezTo>
                  <a:pt x="69853" y="13753"/>
                  <a:pt x="532" y="-3180"/>
                  <a:pt x="3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F19155B0-D435-885A-2C9C-74C3669AA816}"/>
              </a:ext>
            </a:extLst>
          </p:cNvPr>
          <p:cNvSpPr/>
          <p:nvPr/>
        </p:nvSpPr>
        <p:spPr>
          <a:xfrm>
            <a:off x="5683139" y="3943144"/>
            <a:ext cx="170939" cy="29154"/>
          </a:xfrm>
          <a:custGeom>
            <a:avLst/>
            <a:gdLst>
              <a:gd name="connsiteX0" fmla="*/ 111 w 170939"/>
              <a:gd name="connsiteY0" fmla="*/ 206 h 29154"/>
              <a:gd name="connsiteX1" fmla="*/ 162036 w 170939"/>
              <a:gd name="connsiteY1" fmla="*/ 28781 h 29154"/>
              <a:gd name="connsiteX2" fmla="*/ 136636 w 170939"/>
              <a:gd name="connsiteY2" fmla="*/ 16081 h 29154"/>
              <a:gd name="connsiteX3" fmla="*/ 111 w 170939"/>
              <a:gd name="connsiteY3" fmla="*/ 206 h 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39" h="29154">
                <a:moveTo>
                  <a:pt x="111" y="206"/>
                </a:moveTo>
                <a:cubicBezTo>
                  <a:pt x="4344" y="2323"/>
                  <a:pt x="139282" y="26135"/>
                  <a:pt x="162036" y="28781"/>
                </a:cubicBezTo>
                <a:cubicBezTo>
                  <a:pt x="184790" y="31427"/>
                  <a:pt x="159390" y="19256"/>
                  <a:pt x="136636" y="16081"/>
                </a:cubicBezTo>
                <a:cubicBezTo>
                  <a:pt x="113882" y="12906"/>
                  <a:pt x="-4122" y="-1911"/>
                  <a:pt x="111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F0D9E3A-EA45-E951-34C8-D4D102B920AE}"/>
              </a:ext>
            </a:extLst>
          </p:cNvPr>
          <p:cNvSpPr/>
          <p:nvPr/>
        </p:nvSpPr>
        <p:spPr>
          <a:xfrm>
            <a:off x="5734035" y="4025016"/>
            <a:ext cx="118182" cy="108834"/>
          </a:xfrm>
          <a:custGeom>
            <a:avLst/>
            <a:gdLst>
              <a:gd name="connsiteX0" fmla="*/ 117490 w 118182"/>
              <a:gd name="connsiteY0" fmla="*/ 884 h 108834"/>
              <a:gd name="connsiteX1" fmla="*/ 101615 w 118182"/>
              <a:gd name="connsiteY1" fmla="*/ 58034 h 108834"/>
              <a:gd name="connsiteX2" fmla="*/ 95265 w 118182"/>
              <a:gd name="connsiteY2" fmla="*/ 105659 h 108834"/>
              <a:gd name="connsiteX3" fmla="*/ 69865 w 118182"/>
              <a:gd name="connsiteY3" fmla="*/ 80259 h 108834"/>
              <a:gd name="connsiteX4" fmla="*/ 15 w 118182"/>
              <a:gd name="connsiteY4" fmla="*/ 26284 h 108834"/>
              <a:gd name="connsiteX5" fmla="*/ 63515 w 118182"/>
              <a:gd name="connsiteY5" fmla="*/ 86609 h 108834"/>
              <a:gd name="connsiteX6" fmla="*/ 76215 w 118182"/>
              <a:gd name="connsiteY6" fmla="*/ 105659 h 108834"/>
              <a:gd name="connsiteX7" fmla="*/ 117490 w 118182"/>
              <a:gd name="connsiteY7" fmla="*/ 884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82" h="108834">
                <a:moveTo>
                  <a:pt x="117490" y="884"/>
                </a:moveTo>
                <a:cubicBezTo>
                  <a:pt x="121723" y="-7053"/>
                  <a:pt x="105319" y="40572"/>
                  <a:pt x="101615" y="58034"/>
                </a:cubicBezTo>
                <a:cubicBezTo>
                  <a:pt x="97911" y="75496"/>
                  <a:pt x="100557" y="101955"/>
                  <a:pt x="95265" y="105659"/>
                </a:cubicBezTo>
                <a:cubicBezTo>
                  <a:pt x="89973" y="109363"/>
                  <a:pt x="85740" y="93488"/>
                  <a:pt x="69865" y="80259"/>
                </a:cubicBezTo>
                <a:cubicBezTo>
                  <a:pt x="53990" y="67030"/>
                  <a:pt x="1073" y="25226"/>
                  <a:pt x="15" y="26284"/>
                </a:cubicBezTo>
                <a:cubicBezTo>
                  <a:pt x="-1043" y="27342"/>
                  <a:pt x="50815" y="73380"/>
                  <a:pt x="63515" y="86609"/>
                </a:cubicBezTo>
                <a:cubicBezTo>
                  <a:pt x="76215" y="99838"/>
                  <a:pt x="67748" y="115713"/>
                  <a:pt x="76215" y="105659"/>
                </a:cubicBezTo>
                <a:cubicBezTo>
                  <a:pt x="84682" y="95605"/>
                  <a:pt x="113257" y="8821"/>
                  <a:pt x="117490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1BD10EE-2158-787C-3F17-3D369A219F72}"/>
              </a:ext>
            </a:extLst>
          </p:cNvPr>
          <p:cNvSpPr/>
          <p:nvPr/>
        </p:nvSpPr>
        <p:spPr>
          <a:xfrm>
            <a:off x="5717855" y="3990264"/>
            <a:ext cx="83217" cy="73751"/>
          </a:xfrm>
          <a:custGeom>
            <a:avLst/>
            <a:gdLst>
              <a:gd name="connsiteX0" fmla="*/ 320 w 83217"/>
              <a:gd name="connsiteY0" fmla="*/ 73736 h 73751"/>
              <a:gd name="connsiteX1" fmla="*/ 32070 w 83217"/>
              <a:gd name="connsiteY1" fmla="*/ 10236 h 73751"/>
              <a:gd name="connsiteX2" fmla="*/ 82870 w 83217"/>
              <a:gd name="connsiteY2" fmla="*/ 711 h 73751"/>
              <a:gd name="connsiteX3" fmla="*/ 54295 w 83217"/>
              <a:gd name="connsiteY3" fmla="*/ 16586 h 73751"/>
              <a:gd name="connsiteX4" fmla="*/ 51120 w 83217"/>
              <a:gd name="connsiteY4" fmla="*/ 3886 h 73751"/>
              <a:gd name="connsiteX5" fmla="*/ 320 w 83217"/>
              <a:gd name="connsiteY5" fmla="*/ 73736 h 7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7" h="73751">
                <a:moveTo>
                  <a:pt x="320" y="73736"/>
                </a:moveTo>
                <a:cubicBezTo>
                  <a:pt x="-2855" y="74794"/>
                  <a:pt x="18312" y="22407"/>
                  <a:pt x="32070" y="10236"/>
                </a:cubicBezTo>
                <a:cubicBezTo>
                  <a:pt x="45828" y="-1935"/>
                  <a:pt x="79166" y="-347"/>
                  <a:pt x="82870" y="711"/>
                </a:cubicBezTo>
                <a:cubicBezTo>
                  <a:pt x="86574" y="1769"/>
                  <a:pt x="59587" y="16057"/>
                  <a:pt x="54295" y="16586"/>
                </a:cubicBezTo>
                <a:cubicBezTo>
                  <a:pt x="49003" y="17115"/>
                  <a:pt x="56412" y="1769"/>
                  <a:pt x="51120" y="3886"/>
                </a:cubicBezTo>
                <a:cubicBezTo>
                  <a:pt x="45828" y="6003"/>
                  <a:pt x="3495" y="72678"/>
                  <a:pt x="320" y="7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8A4B44A-E98D-63EC-0C1C-E09F8A70E441}"/>
              </a:ext>
            </a:extLst>
          </p:cNvPr>
          <p:cNvSpPr/>
          <p:nvPr/>
        </p:nvSpPr>
        <p:spPr>
          <a:xfrm>
            <a:off x="5658907" y="3940131"/>
            <a:ext cx="75146" cy="85903"/>
          </a:xfrm>
          <a:custGeom>
            <a:avLst/>
            <a:gdLst>
              <a:gd name="connsiteX0" fmla="*/ 75143 w 75146"/>
              <a:gd name="connsiteY0" fmla="*/ 44 h 85903"/>
              <a:gd name="connsiteX1" fmla="*/ 5293 w 75146"/>
              <a:gd name="connsiteY1" fmla="*/ 60369 h 85903"/>
              <a:gd name="connsiteX2" fmla="*/ 5293 w 75146"/>
              <a:gd name="connsiteY2" fmla="*/ 85769 h 85903"/>
              <a:gd name="connsiteX3" fmla="*/ 8468 w 75146"/>
              <a:gd name="connsiteY3" fmla="*/ 50844 h 85903"/>
              <a:gd name="connsiteX4" fmla="*/ 75143 w 75146"/>
              <a:gd name="connsiteY4" fmla="*/ 44 h 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6" h="85903">
                <a:moveTo>
                  <a:pt x="75143" y="44"/>
                </a:moveTo>
                <a:cubicBezTo>
                  <a:pt x="74614" y="1631"/>
                  <a:pt x="16935" y="46082"/>
                  <a:pt x="5293" y="60369"/>
                </a:cubicBezTo>
                <a:cubicBezTo>
                  <a:pt x="-6349" y="74656"/>
                  <a:pt x="4764" y="87356"/>
                  <a:pt x="5293" y="85769"/>
                </a:cubicBezTo>
                <a:cubicBezTo>
                  <a:pt x="5822" y="84182"/>
                  <a:pt x="1" y="61956"/>
                  <a:pt x="8468" y="50844"/>
                </a:cubicBezTo>
                <a:cubicBezTo>
                  <a:pt x="16935" y="39732"/>
                  <a:pt x="75672" y="-1543"/>
                  <a:pt x="7514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F99BB13-914D-AAA9-BA4F-B49E11D0BFD1}"/>
              </a:ext>
            </a:extLst>
          </p:cNvPr>
          <p:cNvSpPr/>
          <p:nvPr/>
        </p:nvSpPr>
        <p:spPr>
          <a:xfrm>
            <a:off x="5632258" y="3974805"/>
            <a:ext cx="136864" cy="95740"/>
          </a:xfrm>
          <a:custGeom>
            <a:avLst/>
            <a:gdLst>
              <a:gd name="connsiteX0" fmla="*/ 192 w 136864"/>
              <a:gd name="connsiteY0" fmla="*/ 41570 h 95740"/>
              <a:gd name="connsiteX1" fmla="*/ 76392 w 136864"/>
              <a:gd name="connsiteY1" fmla="*/ 41570 h 95740"/>
              <a:gd name="connsiteX2" fmla="*/ 82742 w 136864"/>
              <a:gd name="connsiteY2" fmla="*/ 95545 h 95740"/>
              <a:gd name="connsiteX3" fmla="*/ 89092 w 136864"/>
              <a:gd name="connsiteY3" fmla="*/ 57445 h 95740"/>
              <a:gd name="connsiteX4" fmla="*/ 136717 w 136864"/>
              <a:gd name="connsiteY4" fmla="*/ 295 h 95740"/>
              <a:gd name="connsiteX5" fmla="*/ 101792 w 136864"/>
              <a:gd name="connsiteY5" fmla="*/ 35220 h 95740"/>
              <a:gd name="connsiteX6" fmla="*/ 192 w 136864"/>
              <a:gd name="connsiteY6" fmla="*/ 41570 h 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64" h="95740">
                <a:moveTo>
                  <a:pt x="192" y="41570"/>
                </a:moveTo>
                <a:cubicBezTo>
                  <a:pt x="-4041" y="42628"/>
                  <a:pt x="62634" y="32574"/>
                  <a:pt x="76392" y="41570"/>
                </a:cubicBezTo>
                <a:cubicBezTo>
                  <a:pt x="90150" y="50566"/>
                  <a:pt x="80625" y="92899"/>
                  <a:pt x="82742" y="95545"/>
                </a:cubicBezTo>
                <a:cubicBezTo>
                  <a:pt x="84859" y="98191"/>
                  <a:pt x="80096" y="73320"/>
                  <a:pt x="89092" y="57445"/>
                </a:cubicBezTo>
                <a:cubicBezTo>
                  <a:pt x="98088" y="41570"/>
                  <a:pt x="134600" y="3999"/>
                  <a:pt x="136717" y="295"/>
                </a:cubicBezTo>
                <a:cubicBezTo>
                  <a:pt x="138834" y="-3409"/>
                  <a:pt x="117667" y="28870"/>
                  <a:pt x="101792" y="35220"/>
                </a:cubicBezTo>
                <a:cubicBezTo>
                  <a:pt x="85917" y="41570"/>
                  <a:pt x="4425" y="40512"/>
                  <a:pt x="192" y="4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3FC526B-F1CF-6280-C495-64B606DF0BA3}"/>
              </a:ext>
            </a:extLst>
          </p:cNvPr>
          <p:cNvSpPr/>
          <p:nvPr/>
        </p:nvSpPr>
        <p:spPr>
          <a:xfrm>
            <a:off x="5387718" y="3889375"/>
            <a:ext cx="352699" cy="69992"/>
          </a:xfrm>
          <a:custGeom>
            <a:avLst/>
            <a:gdLst>
              <a:gd name="connsiteX0" fmla="*/ 257 w 352699"/>
              <a:gd name="connsiteY0" fmla="*/ 0 h 69992"/>
              <a:gd name="connsiteX1" fmla="*/ 257432 w 352699"/>
              <a:gd name="connsiteY1" fmla="*/ 47625 h 69992"/>
              <a:gd name="connsiteX2" fmla="*/ 352682 w 352699"/>
              <a:gd name="connsiteY2" fmla="*/ 57150 h 69992"/>
              <a:gd name="connsiteX3" fmla="*/ 263782 w 352699"/>
              <a:gd name="connsiteY3" fmla="*/ 57150 h 69992"/>
              <a:gd name="connsiteX4" fmla="*/ 101857 w 352699"/>
              <a:gd name="connsiteY4" fmla="*/ 69850 h 69992"/>
              <a:gd name="connsiteX5" fmla="*/ 206632 w 352699"/>
              <a:gd name="connsiteY5" fmla="*/ 47625 h 69992"/>
              <a:gd name="connsiteX6" fmla="*/ 257 w 352699"/>
              <a:gd name="connsiteY6" fmla="*/ 0 h 6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9" h="69992">
                <a:moveTo>
                  <a:pt x="257" y="0"/>
                </a:moveTo>
                <a:cubicBezTo>
                  <a:pt x="8724" y="0"/>
                  <a:pt x="198695" y="38100"/>
                  <a:pt x="257432" y="47625"/>
                </a:cubicBezTo>
                <a:cubicBezTo>
                  <a:pt x="316170" y="57150"/>
                  <a:pt x="351624" y="55562"/>
                  <a:pt x="352682" y="57150"/>
                </a:cubicBezTo>
                <a:cubicBezTo>
                  <a:pt x="353740" y="58738"/>
                  <a:pt x="305586" y="55033"/>
                  <a:pt x="263782" y="57150"/>
                </a:cubicBezTo>
                <a:cubicBezTo>
                  <a:pt x="221978" y="59267"/>
                  <a:pt x="111382" y="71438"/>
                  <a:pt x="101857" y="69850"/>
                </a:cubicBezTo>
                <a:cubicBezTo>
                  <a:pt x="92332" y="68263"/>
                  <a:pt x="218274" y="57150"/>
                  <a:pt x="206632" y="47625"/>
                </a:cubicBezTo>
                <a:cubicBezTo>
                  <a:pt x="194990" y="38100"/>
                  <a:pt x="-8210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97ED7BB-683F-8A59-6ADB-0C00CA3151DB}"/>
              </a:ext>
            </a:extLst>
          </p:cNvPr>
          <p:cNvSpPr/>
          <p:nvPr/>
        </p:nvSpPr>
        <p:spPr>
          <a:xfrm>
            <a:off x="5254378" y="3879843"/>
            <a:ext cx="146415" cy="152409"/>
          </a:xfrm>
          <a:custGeom>
            <a:avLst/>
            <a:gdLst>
              <a:gd name="connsiteX0" fmla="*/ 146297 w 146415"/>
              <a:gd name="connsiteY0" fmla="*/ 7 h 152409"/>
              <a:gd name="connsiteX1" fmla="*/ 63747 w 146415"/>
              <a:gd name="connsiteY1" fmla="*/ 53982 h 152409"/>
              <a:gd name="connsiteX2" fmla="*/ 247 w 146415"/>
              <a:gd name="connsiteY2" fmla="*/ 152407 h 152409"/>
              <a:gd name="connsiteX3" fmla="*/ 44697 w 146415"/>
              <a:gd name="connsiteY3" fmla="*/ 57157 h 152409"/>
              <a:gd name="connsiteX4" fmla="*/ 146297 w 146415"/>
              <a:gd name="connsiteY4" fmla="*/ 7 h 1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15" h="152409">
                <a:moveTo>
                  <a:pt x="146297" y="7"/>
                </a:moveTo>
                <a:cubicBezTo>
                  <a:pt x="149472" y="-522"/>
                  <a:pt x="88089" y="28582"/>
                  <a:pt x="63747" y="53982"/>
                </a:cubicBezTo>
                <a:cubicBezTo>
                  <a:pt x="39405" y="79382"/>
                  <a:pt x="3422" y="151878"/>
                  <a:pt x="247" y="152407"/>
                </a:cubicBezTo>
                <a:cubicBezTo>
                  <a:pt x="-2928" y="152936"/>
                  <a:pt x="25118" y="79382"/>
                  <a:pt x="44697" y="57157"/>
                </a:cubicBezTo>
                <a:cubicBezTo>
                  <a:pt x="64276" y="34932"/>
                  <a:pt x="143122" y="536"/>
                  <a:pt x="14629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610F03E-C741-E7D2-0068-D8A706172B6D}"/>
              </a:ext>
            </a:extLst>
          </p:cNvPr>
          <p:cNvSpPr/>
          <p:nvPr/>
        </p:nvSpPr>
        <p:spPr>
          <a:xfrm>
            <a:off x="5380401" y="3902071"/>
            <a:ext cx="255427" cy="82676"/>
          </a:xfrm>
          <a:custGeom>
            <a:avLst/>
            <a:gdLst>
              <a:gd name="connsiteX0" fmla="*/ 4399 w 255427"/>
              <a:gd name="connsiteY0" fmla="*/ 4 h 82676"/>
              <a:gd name="connsiteX1" fmla="*/ 86949 w 255427"/>
              <a:gd name="connsiteY1" fmla="*/ 57154 h 82676"/>
              <a:gd name="connsiteX2" fmla="*/ 255224 w 255427"/>
              <a:gd name="connsiteY2" fmla="*/ 82554 h 82676"/>
              <a:gd name="connsiteX3" fmla="*/ 118699 w 255427"/>
              <a:gd name="connsiteY3" fmla="*/ 66679 h 82676"/>
              <a:gd name="connsiteX4" fmla="*/ 1224 w 255427"/>
              <a:gd name="connsiteY4" fmla="*/ 63504 h 82676"/>
              <a:gd name="connsiteX5" fmla="*/ 55199 w 255427"/>
              <a:gd name="connsiteY5" fmla="*/ 60329 h 82676"/>
              <a:gd name="connsiteX6" fmla="*/ 4399 w 255427"/>
              <a:gd name="connsiteY6" fmla="*/ 4 h 8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427" h="82676">
                <a:moveTo>
                  <a:pt x="4399" y="4"/>
                </a:moveTo>
                <a:cubicBezTo>
                  <a:pt x="9691" y="-525"/>
                  <a:pt x="45145" y="43396"/>
                  <a:pt x="86949" y="57154"/>
                </a:cubicBezTo>
                <a:cubicBezTo>
                  <a:pt x="128753" y="70912"/>
                  <a:pt x="249932" y="80967"/>
                  <a:pt x="255224" y="82554"/>
                </a:cubicBezTo>
                <a:cubicBezTo>
                  <a:pt x="260516" y="84141"/>
                  <a:pt x="161032" y="69854"/>
                  <a:pt x="118699" y="66679"/>
                </a:cubicBezTo>
                <a:cubicBezTo>
                  <a:pt x="76366" y="63504"/>
                  <a:pt x="11807" y="64562"/>
                  <a:pt x="1224" y="63504"/>
                </a:cubicBezTo>
                <a:cubicBezTo>
                  <a:pt x="-9359" y="62446"/>
                  <a:pt x="52024" y="67737"/>
                  <a:pt x="55199" y="60329"/>
                </a:cubicBezTo>
                <a:cubicBezTo>
                  <a:pt x="58374" y="52921"/>
                  <a:pt x="-893" y="533"/>
                  <a:pt x="43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DBF5A63-3716-8E2D-D9C5-3C541E259E7C}"/>
              </a:ext>
            </a:extLst>
          </p:cNvPr>
          <p:cNvSpPr/>
          <p:nvPr/>
        </p:nvSpPr>
        <p:spPr>
          <a:xfrm>
            <a:off x="5286341" y="3924061"/>
            <a:ext cx="171753" cy="108191"/>
          </a:xfrm>
          <a:custGeom>
            <a:avLst/>
            <a:gdLst>
              <a:gd name="connsiteX0" fmla="*/ 34 w 171753"/>
              <a:gd name="connsiteY0" fmla="*/ 108189 h 108191"/>
              <a:gd name="connsiteX1" fmla="*/ 69884 w 171753"/>
              <a:gd name="connsiteY1" fmla="*/ 28814 h 108191"/>
              <a:gd name="connsiteX2" fmla="*/ 171484 w 171753"/>
              <a:gd name="connsiteY2" fmla="*/ 63739 h 108191"/>
              <a:gd name="connsiteX3" fmla="*/ 98459 w 171753"/>
              <a:gd name="connsiteY3" fmla="*/ 38339 h 108191"/>
              <a:gd name="connsiteX4" fmla="*/ 63534 w 171753"/>
              <a:gd name="connsiteY4" fmla="*/ 239 h 108191"/>
              <a:gd name="connsiteX5" fmla="*/ 60359 w 171753"/>
              <a:gd name="connsiteY5" fmla="*/ 25639 h 108191"/>
              <a:gd name="connsiteX6" fmla="*/ 34 w 171753"/>
              <a:gd name="connsiteY6" fmla="*/ 108189 h 10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53" h="108191">
                <a:moveTo>
                  <a:pt x="34" y="108189"/>
                </a:moveTo>
                <a:cubicBezTo>
                  <a:pt x="1621" y="108718"/>
                  <a:pt x="41309" y="36222"/>
                  <a:pt x="69884" y="28814"/>
                </a:cubicBezTo>
                <a:cubicBezTo>
                  <a:pt x="98459" y="21406"/>
                  <a:pt x="166722" y="62152"/>
                  <a:pt x="171484" y="63739"/>
                </a:cubicBezTo>
                <a:cubicBezTo>
                  <a:pt x="176246" y="65326"/>
                  <a:pt x="116451" y="48922"/>
                  <a:pt x="98459" y="38339"/>
                </a:cubicBezTo>
                <a:cubicBezTo>
                  <a:pt x="80467" y="27756"/>
                  <a:pt x="63534" y="239"/>
                  <a:pt x="63534" y="239"/>
                </a:cubicBezTo>
                <a:cubicBezTo>
                  <a:pt x="57184" y="-1878"/>
                  <a:pt x="69355" y="10293"/>
                  <a:pt x="60359" y="25639"/>
                </a:cubicBezTo>
                <a:cubicBezTo>
                  <a:pt x="51363" y="40985"/>
                  <a:pt x="-1553" y="107660"/>
                  <a:pt x="34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F57A4EAD-FA29-A5F8-B912-6BDA816019DD}"/>
              </a:ext>
            </a:extLst>
          </p:cNvPr>
          <p:cNvSpPr/>
          <p:nvPr/>
        </p:nvSpPr>
        <p:spPr>
          <a:xfrm>
            <a:off x="5429031" y="4000195"/>
            <a:ext cx="235711" cy="76790"/>
          </a:xfrm>
          <a:custGeom>
            <a:avLst/>
            <a:gdLst>
              <a:gd name="connsiteX0" fmla="*/ 219 w 235711"/>
              <a:gd name="connsiteY0" fmla="*/ 305 h 76790"/>
              <a:gd name="connsiteX1" fmla="*/ 228819 w 235711"/>
              <a:gd name="connsiteY1" fmla="*/ 6655 h 76790"/>
              <a:gd name="connsiteX2" fmla="*/ 168494 w 235711"/>
              <a:gd name="connsiteY2" fmla="*/ 35230 h 76790"/>
              <a:gd name="connsiteX3" fmla="*/ 89119 w 235711"/>
              <a:gd name="connsiteY3" fmla="*/ 76505 h 76790"/>
              <a:gd name="connsiteX4" fmla="*/ 184369 w 235711"/>
              <a:gd name="connsiteY4" fmla="*/ 13005 h 76790"/>
              <a:gd name="connsiteX5" fmla="*/ 219 w 235711"/>
              <a:gd name="connsiteY5" fmla="*/ 305 h 7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1" h="76790">
                <a:moveTo>
                  <a:pt x="219" y="305"/>
                </a:moveTo>
                <a:cubicBezTo>
                  <a:pt x="7627" y="-753"/>
                  <a:pt x="200773" y="834"/>
                  <a:pt x="228819" y="6655"/>
                </a:cubicBezTo>
                <a:cubicBezTo>
                  <a:pt x="256865" y="12476"/>
                  <a:pt x="191777" y="23588"/>
                  <a:pt x="168494" y="35230"/>
                </a:cubicBezTo>
                <a:cubicBezTo>
                  <a:pt x="145211" y="46872"/>
                  <a:pt x="86473" y="80209"/>
                  <a:pt x="89119" y="76505"/>
                </a:cubicBezTo>
                <a:cubicBezTo>
                  <a:pt x="91765" y="72801"/>
                  <a:pt x="193365" y="26234"/>
                  <a:pt x="184369" y="13005"/>
                </a:cubicBezTo>
                <a:cubicBezTo>
                  <a:pt x="175373" y="-224"/>
                  <a:pt x="-7189" y="1363"/>
                  <a:pt x="219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5519FE43-1099-A929-DA80-56CBBB4CA8C6}"/>
              </a:ext>
            </a:extLst>
          </p:cNvPr>
          <p:cNvSpPr/>
          <p:nvPr/>
        </p:nvSpPr>
        <p:spPr>
          <a:xfrm>
            <a:off x="5587998" y="4058021"/>
            <a:ext cx="229857" cy="161614"/>
          </a:xfrm>
          <a:custGeom>
            <a:avLst/>
            <a:gdLst>
              <a:gd name="connsiteX0" fmla="*/ 2 w 229857"/>
              <a:gd name="connsiteY0" fmla="*/ 31379 h 161614"/>
              <a:gd name="connsiteX1" fmla="*/ 107952 w 229857"/>
              <a:gd name="connsiteY1" fmla="*/ 9154 h 161614"/>
              <a:gd name="connsiteX2" fmla="*/ 161927 w 229857"/>
              <a:gd name="connsiteY2" fmla="*/ 56779 h 161614"/>
              <a:gd name="connsiteX3" fmla="*/ 149227 w 229857"/>
              <a:gd name="connsiteY3" fmla="*/ 28204 h 161614"/>
              <a:gd name="connsiteX4" fmla="*/ 222252 w 229857"/>
              <a:gd name="connsiteY4" fmla="*/ 110754 h 161614"/>
              <a:gd name="connsiteX5" fmla="*/ 225427 w 229857"/>
              <a:gd name="connsiteY5" fmla="*/ 161554 h 161614"/>
              <a:gd name="connsiteX6" fmla="*/ 219077 w 229857"/>
              <a:gd name="connsiteY6" fmla="*/ 101229 h 161614"/>
              <a:gd name="connsiteX7" fmla="*/ 104777 w 229857"/>
              <a:gd name="connsiteY7" fmla="*/ 2804 h 161614"/>
              <a:gd name="connsiteX8" fmla="*/ 2 w 229857"/>
              <a:gd name="connsiteY8" fmla="*/ 31379 h 16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57" h="161614">
                <a:moveTo>
                  <a:pt x="2" y="31379"/>
                </a:moveTo>
                <a:cubicBezTo>
                  <a:pt x="531" y="32437"/>
                  <a:pt x="80965" y="4921"/>
                  <a:pt x="107952" y="9154"/>
                </a:cubicBezTo>
                <a:cubicBezTo>
                  <a:pt x="134940" y="13387"/>
                  <a:pt x="155048" y="53604"/>
                  <a:pt x="161927" y="56779"/>
                </a:cubicBezTo>
                <a:cubicBezTo>
                  <a:pt x="168806" y="59954"/>
                  <a:pt x="139173" y="19208"/>
                  <a:pt x="149227" y="28204"/>
                </a:cubicBezTo>
                <a:cubicBezTo>
                  <a:pt x="159281" y="37200"/>
                  <a:pt x="209552" y="88529"/>
                  <a:pt x="222252" y="110754"/>
                </a:cubicBezTo>
                <a:cubicBezTo>
                  <a:pt x="234952" y="132979"/>
                  <a:pt x="225956" y="163141"/>
                  <a:pt x="225427" y="161554"/>
                </a:cubicBezTo>
                <a:cubicBezTo>
                  <a:pt x="224898" y="159967"/>
                  <a:pt x="239185" y="127687"/>
                  <a:pt x="219077" y="101229"/>
                </a:cubicBezTo>
                <a:cubicBezTo>
                  <a:pt x="198969" y="74771"/>
                  <a:pt x="134410" y="16562"/>
                  <a:pt x="104777" y="2804"/>
                </a:cubicBezTo>
                <a:cubicBezTo>
                  <a:pt x="75144" y="-10954"/>
                  <a:pt x="-527" y="30321"/>
                  <a:pt x="2" y="3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30E0E7A-59AD-FE02-91F9-8715085EAAB4}"/>
              </a:ext>
            </a:extLst>
          </p:cNvPr>
          <p:cNvSpPr/>
          <p:nvPr/>
        </p:nvSpPr>
        <p:spPr>
          <a:xfrm>
            <a:off x="5575098" y="4142556"/>
            <a:ext cx="137848" cy="121638"/>
          </a:xfrm>
          <a:custGeom>
            <a:avLst/>
            <a:gdLst>
              <a:gd name="connsiteX0" fmla="*/ 202 w 137848"/>
              <a:gd name="connsiteY0" fmla="*/ 819 h 121638"/>
              <a:gd name="connsiteX1" fmla="*/ 76402 w 137848"/>
              <a:gd name="connsiteY1" fmla="*/ 7169 h 121638"/>
              <a:gd name="connsiteX2" fmla="*/ 85927 w 137848"/>
              <a:gd name="connsiteY2" fmla="*/ 26219 h 121638"/>
              <a:gd name="connsiteX3" fmla="*/ 101802 w 137848"/>
              <a:gd name="connsiteY3" fmla="*/ 16694 h 121638"/>
              <a:gd name="connsiteX4" fmla="*/ 114502 w 137848"/>
              <a:gd name="connsiteY4" fmla="*/ 45269 h 121638"/>
              <a:gd name="connsiteX5" fmla="*/ 127202 w 137848"/>
              <a:gd name="connsiteY5" fmla="*/ 29394 h 121638"/>
              <a:gd name="connsiteX6" fmla="*/ 130377 w 137848"/>
              <a:gd name="connsiteY6" fmla="*/ 121469 h 121638"/>
              <a:gd name="connsiteX7" fmla="*/ 136727 w 137848"/>
              <a:gd name="connsiteY7" fmla="*/ 51619 h 121638"/>
              <a:gd name="connsiteX8" fmla="*/ 104977 w 137848"/>
              <a:gd name="connsiteY8" fmla="*/ 29394 h 121638"/>
              <a:gd name="connsiteX9" fmla="*/ 202 w 137848"/>
              <a:gd name="connsiteY9" fmla="*/ 819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48" h="121638">
                <a:moveTo>
                  <a:pt x="202" y="819"/>
                </a:moveTo>
                <a:cubicBezTo>
                  <a:pt x="-4560" y="-2885"/>
                  <a:pt x="76402" y="7169"/>
                  <a:pt x="76402" y="7169"/>
                </a:cubicBezTo>
                <a:cubicBezTo>
                  <a:pt x="90689" y="11402"/>
                  <a:pt x="85927" y="26219"/>
                  <a:pt x="85927" y="26219"/>
                </a:cubicBezTo>
                <a:cubicBezTo>
                  <a:pt x="90160" y="27806"/>
                  <a:pt x="97040" y="13519"/>
                  <a:pt x="101802" y="16694"/>
                </a:cubicBezTo>
                <a:cubicBezTo>
                  <a:pt x="106564" y="19869"/>
                  <a:pt x="114502" y="45269"/>
                  <a:pt x="114502" y="45269"/>
                </a:cubicBezTo>
                <a:cubicBezTo>
                  <a:pt x="118735" y="47386"/>
                  <a:pt x="124556" y="16694"/>
                  <a:pt x="127202" y="29394"/>
                </a:cubicBezTo>
                <a:cubicBezTo>
                  <a:pt x="129848" y="42094"/>
                  <a:pt x="128790" y="117765"/>
                  <a:pt x="130377" y="121469"/>
                </a:cubicBezTo>
                <a:cubicBezTo>
                  <a:pt x="131964" y="125173"/>
                  <a:pt x="140960" y="66965"/>
                  <a:pt x="136727" y="51619"/>
                </a:cubicBezTo>
                <a:cubicBezTo>
                  <a:pt x="132494" y="36273"/>
                  <a:pt x="122439" y="36802"/>
                  <a:pt x="104977" y="29394"/>
                </a:cubicBezTo>
                <a:cubicBezTo>
                  <a:pt x="87515" y="21986"/>
                  <a:pt x="4964" y="4523"/>
                  <a:pt x="20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6FB1A9F-A0E4-76EE-9278-EE75AB43B959}"/>
              </a:ext>
            </a:extLst>
          </p:cNvPr>
          <p:cNvSpPr/>
          <p:nvPr/>
        </p:nvSpPr>
        <p:spPr>
          <a:xfrm>
            <a:off x="5533912" y="4098771"/>
            <a:ext cx="188136" cy="25906"/>
          </a:xfrm>
          <a:custGeom>
            <a:avLst/>
            <a:gdLst>
              <a:gd name="connsiteX0" fmla="*/ 113 w 188136"/>
              <a:gd name="connsiteY0" fmla="*/ 19204 h 25906"/>
              <a:gd name="connsiteX1" fmla="*/ 111238 w 188136"/>
              <a:gd name="connsiteY1" fmla="*/ 25554 h 25906"/>
              <a:gd name="connsiteX2" fmla="*/ 101713 w 188136"/>
              <a:gd name="connsiteY2" fmla="*/ 22379 h 25906"/>
              <a:gd name="connsiteX3" fmla="*/ 187438 w 188136"/>
              <a:gd name="connsiteY3" fmla="*/ 154 h 25906"/>
              <a:gd name="connsiteX4" fmla="*/ 136638 w 188136"/>
              <a:gd name="connsiteY4" fmla="*/ 12854 h 25906"/>
              <a:gd name="connsiteX5" fmla="*/ 113 w 188136"/>
              <a:gd name="connsiteY5" fmla="*/ 19204 h 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36" h="25906">
                <a:moveTo>
                  <a:pt x="113" y="19204"/>
                </a:moveTo>
                <a:cubicBezTo>
                  <a:pt x="-4120" y="21321"/>
                  <a:pt x="111238" y="25554"/>
                  <a:pt x="111238" y="25554"/>
                </a:cubicBezTo>
                <a:cubicBezTo>
                  <a:pt x="128171" y="26083"/>
                  <a:pt x="89013" y="26612"/>
                  <a:pt x="101713" y="22379"/>
                </a:cubicBezTo>
                <a:cubicBezTo>
                  <a:pt x="114413" y="18146"/>
                  <a:pt x="181617" y="1741"/>
                  <a:pt x="187438" y="154"/>
                </a:cubicBezTo>
                <a:cubicBezTo>
                  <a:pt x="193259" y="-1434"/>
                  <a:pt x="161509" y="9679"/>
                  <a:pt x="136638" y="12854"/>
                </a:cubicBezTo>
                <a:cubicBezTo>
                  <a:pt x="111767" y="16029"/>
                  <a:pt x="4346" y="17087"/>
                  <a:pt x="113" y="19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D8E426F8-2095-7CF7-6BD4-8303160A4152}"/>
              </a:ext>
            </a:extLst>
          </p:cNvPr>
          <p:cNvSpPr/>
          <p:nvPr/>
        </p:nvSpPr>
        <p:spPr>
          <a:xfrm>
            <a:off x="5540052" y="4159250"/>
            <a:ext cx="98923" cy="109080"/>
          </a:xfrm>
          <a:custGeom>
            <a:avLst/>
            <a:gdLst>
              <a:gd name="connsiteX0" fmla="*/ 51123 w 98923"/>
              <a:gd name="connsiteY0" fmla="*/ 0 h 109080"/>
              <a:gd name="connsiteX1" fmla="*/ 54298 w 98923"/>
              <a:gd name="connsiteY1" fmla="*/ 53975 h 109080"/>
              <a:gd name="connsiteX2" fmla="*/ 98748 w 98923"/>
              <a:gd name="connsiteY2" fmla="*/ 107950 h 109080"/>
              <a:gd name="connsiteX3" fmla="*/ 66998 w 98923"/>
              <a:gd name="connsiteY3" fmla="*/ 85725 h 109080"/>
              <a:gd name="connsiteX4" fmla="*/ 323 w 98923"/>
              <a:gd name="connsiteY4" fmla="*/ 28575 h 109080"/>
              <a:gd name="connsiteX5" fmla="*/ 41598 w 98923"/>
              <a:gd name="connsiteY5" fmla="*/ 53975 h 109080"/>
              <a:gd name="connsiteX6" fmla="*/ 51123 w 98923"/>
              <a:gd name="connsiteY6" fmla="*/ 0 h 1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23" h="109080">
                <a:moveTo>
                  <a:pt x="51123" y="0"/>
                </a:moveTo>
                <a:cubicBezTo>
                  <a:pt x="53240" y="0"/>
                  <a:pt x="46360" y="35983"/>
                  <a:pt x="54298" y="53975"/>
                </a:cubicBezTo>
                <a:cubicBezTo>
                  <a:pt x="62236" y="71967"/>
                  <a:pt x="96631" y="102658"/>
                  <a:pt x="98748" y="107950"/>
                </a:cubicBezTo>
                <a:cubicBezTo>
                  <a:pt x="100865" y="113242"/>
                  <a:pt x="83402" y="98954"/>
                  <a:pt x="66998" y="85725"/>
                </a:cubicBezTo>
                <a:cubicBezTo>
                  <a:pt x="50594" y="72496"/>
                  <a:pt x="4556" y="33867"/>
                  <a:pt x="323" y="28575"/>
                </a:cubicBezTo>
                <a:cubicBezTo>
                  <a:pt x="-3910" y="23283"/>
                  <a:pt x="34719" y="55033"/>
                  <a:pt x="41598" y="53975"/>
                </a:cubicBezTo>
                <a:cubicBezTo>
                  <a:pt x="48477" y="52917"/>
                  <a:pt x="49006" y="0"/>
                  <a:pt x="51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04205C0-A6CC-0650-CB6F-90A3207B890D}"/>
              </a:ext>
            </a:extLst>
          </p:cNvPr>
          <p:cNvSpPr/>
          <p:nvPr/>
        </p:nvSpPr>
        <p:spPr>
          <a:xfrm>
            <a:off x="5518077" y="4152849"/>
            <a:ext cx="68964" cy="176322"/>
          </a:xfrm>
          <a:custGeom>
            <a:avLst/>
            <a:gdLst>
              <a:gd name="connsiteX0" fmla="*/ 73 w 68964"/>
              <a:gd name="connsiteY0" fmla="*/ 51 h 176322"/>
              <a:gd name="connsiteX1" fmla="*/ 12773 w 68964"/>
              <a:gd name="connsiteY1" fmla="*/ 85776 h 176322"/>
              <a:gd name="connsiteX2" fmla="*/ 66748 w 68964"/>
              <a:gd name="connsiteY2" fmla="*/ 174676 h 176322"/>
              <a:gd name="connsiteX3" fmla="*/ 57223 w 68964"/>
              <a:gd name="connsiteY3" fmla="*/ 136576 h 176322"/>
              <a:gd name="connsiteX4" fmla="*/ 44523 w 68964"/>
              <a:gd name="connsiteY4" fmla="*/ 50851 h 176322"/>
              <a:gd name="connsiteX5" fmla="*/ 44523 w 68964"/>
              <a:gd name="connsiteY5" fmla="*/ 98476 h 176322"/>
              <a:gd name="connsiteX6" fmla="*/ 15948 w 68964"/>
              <a:gd name="connsiteY6" fmla="*/ 73076 h 176322"/>
              <a:gd name="connsiteX7" fmla="*/ 73 w 68964"/>
              <a:gd name="connsiteY7" fmla="*/ 51 h 17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64" h="176322">
                <a:moveTo>
                  <a:pt x="73" y="51"/>
                </a:moveTo>
                <a:cubicBezTo>
                  <a:pt x="-456" y="2168"/>
                  <a:pt x="1661" y="56672"/>
                  <a:pt x="12773" y="85776"/>
                </a:cubicBezTo>
                <a:cubicBezTo>
                  <a:pt x="23886" y="114880"/>
                  <a:pt x="59340" y="166209"/>
                  <a:pt x="66748" y="174676"/>
                </a:cubicBezTo>
                <a:cubicBezTo>
                  <a:pt x="74156" y="183143"/>
                  <a:pt x="60927" y="157214"/>
                  <a:pt x="57223" y="136576"/>
                </a:cubicBezTo>
                <a:cubicBezTo>
                  <a:pt x="53519" y="115938"/>
                  <a:pt x="46640" y="57201"/>
                  <a:pt x="44523" y="50851"/>
                </a:cubicBezTo>
                <a:cubicBezTo>
                  <a:pt x="42406" y="44501"/>
                  <a:pt x="49285" y="94772"/>
                  <a:pt x="44523" y="98476"/>
                </a:cubicBezTo>
                <a:cubicBezTo>
                  <a:pt x="39761" y="102180"/>
                  <a:pt x="24415" y="84188"/>
                  <a:pt x="15948" y="73076"/>
                </a:cubicBezTo>
                <a:cubicBezTo>
                  <a:pt x="7481" y="61964"/>
                  <a:pt x="602" y="-2066"/>
                  <a:pt x="7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215961D-669E-1E75-D253-C5C0AA875FA5}"/>
              </a:ext>
            </a:extLst>
          </p:cNvPr>
          <p:cNvSpPr/>
          <p:nvPr/>
        </p:nvSpPr>
        <p:spPr>
          <a:xfrm>
            <a:off x="5295675" y="3970195"/>
            <a:ext cx="136901" cy="62157"/>
          </a:xfrm>
          <a:custGeom>
            <a:avLst/>
            <a:gdLst>
              <a:gd name="connsiteX0" fmla="*/ 51025 w 136901"/>
              <a:gd name="connsiteY0" fmla="*/ 62055 h 62157"/>
              <a:gd name="connsiteX1" fmla="*/ 92300 w 136901"/>
              <a:gd name="connsiteY1" fmla="*/ 27130 h 62157"/>
              <a:gd name="connsiteX2" fmla="*/ 136750 w 136901"/>
              <a:gd name="connsiteY2" fmla="*/ 27130 h 62157"/>
              <a:gd name="connsiteX3" fmla="*/ 76425 w 136901"/>
              <a:gd name="connsiteY3" fmla="*/ 8080 h 62157"/>
              <a:gd name="connsiteX4" fmla="*/ 225 w 136901"/>
              <a:gd name="connsiteY4" fmla="*/ 52530 h 62157"/>
              <a:gd name="connsiteX5" fmla="*/ 54200 w 136901"/>
              <a:gd name="connsiteY5" fmla="*/ 1730 h 62157"/>
              <a:gd name="connsiteX6" fmla="*/ 89125 w 136901"/>
              <a:gd name="connsiteY6" fmla="*/ 14430 h 62157"/>
              <a:gd name="connsiteX7" fmla="*/ 51025 w 136901"/>
              <a:gd name="connsiteY7" fmla="*/ 62055 h 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01" h="62157">
                <a:moveTo>
                  <a:pt x="51025" y="62055"/>
                </a:moveTo>
                <a:cubicBezTo>
                  <a:pt x="51554" y="64172"/>
                  <a:pt x="78013" y="32951"/>
                  <a:pt x="92300" y="27130"/>
                </a:cubicBezTo>
                <a:cubicBezTo>
                  <a:pt x="106587" y="21309"/>
                  <a:pt x="139396" y="30305"/>
                  <a:pt x="136750" y="27130"/>
                </a:cubicBezTo>
                <a:cubicBezTo>
                  <a:pt x="134104" y="23955"/>
                  <a:pt x="99179" y="3847"/>
                  <a:pt x="76425" y="8080"/>
                </a:cubicBezTo>
                <a:cubicBezTo>
                  <a:pt x="53671" y="12313"/>
                  <a:pt x="3929" y="53588"/>
                  <a:pt x="225" y="52530"/>
                </a:cubicBezTo>
                <a:cubicBezTo>
                  <a:pt x="-3479" y="51472"/>
                  <a:pt x="39383" y="8080"/>
                  <a:pt x="54200" y="1730"/>
                </a:cubicBezTo>
                <a:cubicBezTo>
                  <a:pt x="69017" y="-4620"/>
                  <a:pt x="84892" y="8080"/>
                  <a:pt x="89125" y="14430"/>
                </a:cubicBezTo>
                <a:cubicBezTo>
                  <a:pt x="93358" y="20780"/>
                  <a:pt x="50496" y="59938"/>
                  <a:pt x="51025" y="6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5AF6B1DF-9693-0DB5-498F-B3995C939A20}"/>
              </a:ext>
            </a:extLst>
          </p:cNvPr>
          <p:cNvSpPr/>
          <p:nvPr/>
        </p:nvSpPr>
        <p:spPr>
          <a:xfrm>
            <a:off x="5245100" y="4044950"/>
            <a:ext cx="384437" cy="57415"/>
          </a:xfrm>
          <a:custGeom>
            <a:avLst/>
            <a:gdLst>
              <a:gd name="connsiteX0" fmla="*/ 0 w 384437"/>
              <a:gd name="connsiteY0" fmla="*/ 0 h 57415"/>
              <a:gd name="connsiteX1" fmla="*/ 228600 w 384437"/>
              <a:gd name="connsiteY1" fmla="*/ 50800 h 57415"/>
              <a:gd name="connsiteX2" fmla="*/ 288925 w 384437"/>
              <a:gd name="connsiteY2" fmla="*/ 53975 h 57415"/>
              <a:gd name="connsiteX3" fmla="*/ 384175 w 384437"/>
              <a:gd name="connsiteY3" fmla="*/ 41275 h 57415"/>
              <a:gd name="connsiteX4" fmla="*/ 311150 w 384437"/>
              <a:gd name="connsiteY4" fmla="*/ 57150 h 57415"/>
              <a:gd name="connsiteX5" fmla="*/ 139700 w 384437"/>
              <a:gd name="connsiteY5" fmla="*/ 25400 h 57415"/>
              <a:gd name="connsiteX6" fmla="*/ 0 w 384437"/>
              <a:gd name="connsiteY6" fmla="*/ 0 h 5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437" h="57415">
                <a:moveTo>
                  <a:pt x="0" y="0"/>
                </a:moveTo>
                <a:cubicBezTo>
                  <a:pt x="14817" y="4233"/>
                  <a:pt x="180446" y="41804"/>
                  <a:pt x="228600" y="50800"/>
                </a:cubicBezTo>
                <a:cubicBezTo>
                  <a:pt x="276754" y="59796"/>
                  <a:pt x="262996" y="55563"/>
                  <a:pt x="288925" y="53975"/>
                </a:cubicBezTo>
                <a:cubicBezTo>
                  <a:pt x="314854" y="52388"/>
                  <a:pt x="380471" y="40746"/>
                  <a:pt x="384175" y="41275"/>
                </a:cubicBezTo>
                <a:cubicBezTo>
                  <a:pt x="387879" y="41804"/>
                  <a:pt x="351896" y="59796"/>
                  <a:pt x="311150" y="57150"/>
                </a:cubicBezTo>
                <a:cubicBezTo>
                  <a:pt x="270404" y="54504"/>
                  <a:pt x="185208" y="33337"/>
                  <a:pt x="139700" y="25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1C2B30D3-9877-7DAF-F402-88452236683C}"/>
              </a:ext>
            </a:extLst>
          </p:cNvPr>
          <p:cNvSpPr/>
          <p:nvPr/>
        </p:nvSpPr>
        <p:spPr>
          <a:xfrm>
            <a:off x="5102186" y="4050357"/>
            <a:ext cx="168542" cy="61272"/>
          </a:xfrm>
          <a:custGeom>
            <a:avLst/>
            <a:gdLst>
              <a:gd name="connsiteX0" fmla="*/ 39 w 168542"/>
              <a:gd name="connsiteY0" fmla="*/ 61268 h 61272"/>
              <a:gd name="connsiteX1" fmla="*/ 73064 w 168542"/>
              <a:gd name="connsiteY1" fmla="*/ 4118 h 61272"/>
              <a:gd name="connsiteX2" fmla="*/ 168314 w 168542"/>
              <a:gd name="connsiteY2" fmla="*/ 4118 h 61272"/>
              <a:gd name="connsiteX3" fmla="*/ 101639 w 168542"/>
              <a:gd name="connsiteY3" fmla="*/ 943 h 61272"/>
              <a:gd name="connsiteX4" fmla="*/ 82589 w 168542"/>
              <a:gd name="connsiteY4" fmla="*/ 7293 h 61272"/>
              <a:gd name="connsiteX5" fmla="*/ 39 w 168542"/>
              <a:gd name="connsiteY5" fmla="*/ 61268 h 6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42" h="61272">
                <a:moveTo>
                  <a:pt x="39" y="61268"/>
                </a:moveTo>
                <a:cubicBezTo>
                  <a:pt x="-1548" y="60739"/>
                  <a:pt x="45018" y="13643"/>
                  <a:pt x="73064" y="4118"/>
                </a:cubicBezTo>
                <a:cubicBezTo>
                  <a:pt x="101110" y="-5407"/>
                  <a:pt x="163552" y="4647"/>
                  <a:pt x="168314" y="4118"/>
                </a:cubicBezTo>
                <a:cubicBezTo>
                  <a:pt x="173077" y="3589"/>
                  <a:pt x="101639" y="943"/>
                  <a:pt x="101639" y="943"/>
                </a:cubicBezTo>
                <a:cubicBezTo>
                  <a:pt x="87352" y="1472"/>
                  <a:pt x="97935" y="-3290"/>
                  <a:pt x="82589" y="7293"/>
                </a:cubicBezTo>
                <a:cubicBezTo>
                  <a:pt x="67243" y="17876"/>
                  <a:pt x="1626" y="61797"/>
                  <a:pt x="39" y="6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CCDF39B-02B2-2631-C8DD-E9A54210EC23}"/>
              </a:ext>
            </a:extLst>
          </p:cNvPr>
          <p:cNvSpPr/>
          <p:nvPr/>
        </p:nvSpPr>
        <p:spPr>
          <a:xfrm>
            <a:off x="5156190" y="4073456"/>
            <a:ext cx="304817" cy="35023"/>
          </a:xfrm>
          <a:custGeom>
            <a:avLst/>
            <a:gdLst>
              <a:gd name="connsiteX0" fmla="*/ 10 w 304817"/>
              <a:gd name="connsiteY0" fmla="*/ 25469 h 35023"/>
              <a:gd name="connsiteX1" fmla="*/ 136535 w 304817"/>
              <a:gd name="connsiteY1" fmla="*/ 6419 h 35023"/>
              <a:gd name="connsiteX2" fmla="*/ 304810 w 304817"/>
              <a:gd name="connsiteY2" fmla="*/ 34994 h 35023"/>
              <a:gd name="connsiteX3" fmla="*/ 130185 w 304817"/>
              <a:gd name="connsiteY3" fmla="*/ 69 h 35023"/>
              <a:gd name="connsiteX4" fmla="*/ 10 w 304817"/>
              <a:gd name="connsiteY4" fmla="*/ 25469 h 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7" h="35023">
                <a:moveTo>
                  <a:pt x="10" y="25469"/>
                </a:moveTo>
                <a:cubicBezTo>
                  <a:pt x="1068" y="26527"/>
                  <a:pt x="85735" y="4831"/>
                  <a:pt x="136535" y="6419"/>
                </a:cubicBezTo>
                <a:cubicBezTo>
                  <a:pt x="187335" y="8006"/>
                  <a:pt x="305868" y="36052"/>
                  <a:pt x="304810" y="34994"/>
                </a:cubicBezTo>
                <a:cubicBezTo>
                  <a:pt x="303752" y="33936"/>
                  <a:pt x="181514" y="1656"/>
                  <a:pt x="130185" y="69"/>
                </a:cubicBezTo>
                <a:cubicBezTo>
                  <a:pt x="78856" y="-1518"/>
                  <a:pt x="-1048" y="24411"/>
                  <a:pt x="10" y="2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0DE88CBE-34BC-E761-D371-C4DBCA3B6CB5}"/>
              </a:ext>
            </a:extLst>
          </p:cNvPr>
          <p:cNvSpPr/>
          <p:nvPr/>
        </p:nvSpPr>
        <p:spPr>
          <a:xfrm>
            <a:off x="5118055" y="4104107"/>
            <a:ext cx="403273" cy="51648"/>
          </a:xfrm>
          <a:custGeom>
            <a:avLst/>
            <a:gdLst>
              <a:gd name="connsiteX0" fmla="*/ 45 w 403273"/>
              <a:gd name="connsiteY0" fmla="*/ 7518 h 51648"/>
              <a:gd name="connsiteX1" fmla="*/ 155620 w 403273"/>
              <a:gd name="connsiteY1" fmla="*/ 13868 h 51648"/>
              <a:gd name="connsiteX2" fmla="*/ 269920 w 403273"/>
              <a:gd name="connsiteY2" fmla="*/ 45618 h 51648"/>
              <a:gd name="connsiteX3" fmla="*/ 238170 w 403273"/>
              <a:gd name="connsiteY3" fmla="*/ 48793 h 51648"/>
              <a:gd name="connsiteX4" fmla="*/ 308020 w 403273"/>
              <a:gd name="connsiteY4" fmla="*/ 13868 h 51648"/>
              <a:gd name="connsiteX5" fmla="*/ 403270 w 403273"/>
              <a:gd name="connsiteY5" fmla="*/ 7518 h 51648"/>
              <a:gd name="connsiteX6" fmla="*/ 304845 w 403273"/>
              <a:gd name="connsiteY6" fmla="*/ 7518 h 51648"/>
              <a:gd name="connsiteX7" fmla="*/ 263570 w 403273"/>
              <a:gd name="connsiteY7" fmla="*/ 23393 h 51648"/>
              <a:gd name="connsiteX8" fmla="*/ 171495 w 403273"/>
              <a:gd name="connsiteY8" fmla="*/ 1168 h 51648"/>
              <a:gd name="connsiteX9" fmla="*/ 45 w 403273"/>
              <a:gd name="connsiteY9" fmla="*/ 7518 h 5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73" h="51648">
                <a:moveTo>
                  <a:pt x="45" y="7518"/>
                </a:moveTo>
                <a:cubicBezTo>
                  <a:pt x="-2601" y="9635"/>
                  <a:pt x="110641" y="7518"/>
                  <a:pt x="155620" y="13868"/>
                </a:cubicBezTo>
                <a:cubicBezTo>
                  <a:pt x="200599" y="20218"/>
                  <a:pt x="256162" y="39797"/>
                  <a:pt x="269920" y="45618"/>
                </a:cubicBezTo>
                <a:cubicBezTo>
                  <a:pt x="283678" y="51439"/>
                  <a:pt x="231820" y="54085"/>
                  <a:pt x="238170" y="48793"/>
                </a:cubicBezTo>
                <a:cubicBezTo>
                  <a:pt x="244520" y="43501"/>
                  <a:pt x="280503" y="20747"/>
                  <a:pt x="308020" y="13868"/>
                </a:cubicBezTo>
                <a:cubicBezTo>
                  <a:pt x="335537" y="6989"/>
                  <a:pt x="403799" y="8576"/>
                  <a:pt x="403270" y="7518"/>
                </a:cubicBezTo>
                <a:cubicBezTo>
                  <a:pt x="402741" y="6460"/>
                  <a:pt x="328128" y="4872"/>
                  <a:pt x="304845" y="7518"/>
                </a:cubicBezTo>
                <a:cubicBezTo>
                  <a:pt x="281562" y="10164"/>
                  <a:pt x="285795" y="24451"/>
                  <a:pt x="263570" y="23393"/>
                </a:cubicBezTo>
                <a:cubicBezTo>
                  <a:pt x="241345" y="22335"/>
                  <a:pt x="213828" y="5401"/>
                  <a:pt x="171495" y="1168"/>
                </a:cubicBezTo>
                <a:cubicBezTo>
                  <a:pt x="129162" y="-3065"/>
                  <a:pt x="2691" y="5401"/>
                  <a:pt x="45" y="7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28279F7-FDEA-669D-EA00-9A548194473D}"/>
              </a:ext>
            </a:extLst>
          </p:cNvPr>
          <p:cNvSpPr/>
          <p:nvPr/>
        </p:nvSpPr>
        <p:spPr>
          <a:xfrm>
            <a:off x="5126725" y="4130078"/>
            <a:ext cx="224903" cy="23454"/>
          </a:xfrm>
          <a:custGeom>
            <a:avLst/>
            <a:gdLst>
              <a:gd name="connsiteX0" fmla="*/ 900 w 224903"/>
              <a:gd name="connsiteY0" fmla="*/ 597 h 23454"/>
              <a:gd name="connsiteX1" fmla="*/ 216800 w 224903"/>
              <a:gd name="connsiteY1" fmla="*/ 22822 h 23454"/>
              <a:gd name="connsiteX2" fmla="*/ 175525 w 224903"/>
              <a:gd name="connsiteY2" fmla="*/ 16472 h 23454"/>
              <a:gd name="connsiteX3" fmla="*/ 140600 w 224903"/>
              <a:gd name="connsiteY3" fmla="*/ 6947 h 23454"/>
              <a:gd name="connsiteX4" fmla="*/ 900 w 224903"/>
              <a:gd name="connsiteY4" fmla="*/ 597 h 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3" h="23454">
                <a:moveTo>
                  <a:pt x="900" y="597"/>
                </a:moveTo>
                <a:cubicBezTo>
                  <a:pt x="13600" y="3243"/>
                  <a:pt x="187696" y="20176"/>
                  <a:pt x="216800" y="22822"/>
                </a:cubicBezTo>
                <a:cubicBezTo>
                  <a:pt x="245904" y="25468"/>
                  <a:pt x="188225" y="19118"/>
                  <a:pt x="175525" y="16472"/>
                </a:cubicBezTo>
                <a:cubicBezTo>
                  <a:pt x="162825" y="13826"/>
                  <a:pt x="167588" y="9064"/>
                  <a:pt x="140600" y="6947"/>
                </a:cubicBezTo>
                <a:cubicBezTo>
                  <a:pt x="113613" y="4830"/>
                  <a:pt x="-11800" y="-2049"/>
                  <a:pt x="900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2BA9403D-52B4-3A9C-5295-8D57CE47E017}"/>
              </a:ext>
            </a:extLst>
          </p:cNvPr>
          <p:cNvSpPr/>
          <p:nvPr/>
        </p:nvSpPr>
        <p:spPr>
          <a:xfrm>
            <a:off x="5495914" y="4101940"/>
            <a:ext cx="96020" cy="72172"/>
          </a:xfrm>
          <a:custGeom>
            <a:avLst/>
            <a:gdLst>
              <a:gd name="connsiteX0" fmla="*/ 11 w 96020"/>
              <a:gd name="connsiteY0" fmla="*/ 160 h 72172"/>
              <a:gd name="connsiteX1" fmla="*/ 88911 w 96020"/>
              <a:gd name="connsiteY1" fmla="*/ 70010 h 72172"/>
              <a:gd name="connsiteX2" fmla="*/ 82561 w 96020"/>
              <a:gd name="connsiteY2" fmla="*/ 50960 h 72172"/>
              <a:gd name="connsiteX3" fmla="*/ 11 w 96020"/>
              <a:gd name="connsiteY3" fmla="*/ 160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0" h="72172">
                <a:moveTo>
                  <a:pt x="11" y="160"/>
                </a:moveTo>
                <a:cubicBezTo>
                  <a:pt x="1069" y="3335"/>
                  <a:pt x="88911" y="70010"/>
                  <a:pt x="88911" y="70010"/>
                </a:cubicBezTo>
                <a:cubicBezTo>
                  <a:pt x="102669" y="78477"/>
                  <a:pt x="94203" y="59956"/>
                  <a:pt x="82561" y="50960"/>
                </a:cubicBezTo>
                <a:cubicBezTo>
                  <a:pt x="70919" y="41964"/>
                  <a:pt x="-1047" y="-3015"/>
                  <a:pt x="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7ACE2FE-60D0-5E46-E3F7-2983557CC841}"/>
              </a:ext>
            </a:extLst>
          </p:cNvPr>
          <p:cNvSpPr/>
          <p:nvPr/>
        </p:nvSpPr>
        <p:spPr>
          <a:xfrm>
            <a:off x="5076782" y="4087756"/>
            <a:ext cx="29862" cy="129605"/>
          </a:xfrm>
          <a:custGeom>
            <a:avLst/>
            <a:gdLst>
              <a:gd name="connsiteX0" fmla="*/ 22268 w 29862"/>
              <a:gd name="connsiteY0" fmla="*/ 1644 h 129605"/>
              <a:gd name="connsiteX1" fmla="*/ 43 w 29862"/>
              <a:gd name="connsiteY1" fmla="*/ 128644 h 129605"/>
              <a:gd name="connsiteX2" fmla="*/ 28618 w 29862"/>
              <a:gd name="connsiteY2" fmla="*/ 58794 h 129605"/>
              <a:gd name="connsiteX3" fmla="*/ 22268 w 29862"/>
              <a:gd name="connsiteY3" fmla="*/ 1644 h 12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2" h="129605">
                <a:moveTo>
                  <a:pt x="22268" y="1644"/>
                </a:moveTo>
                <a:cubicBezTo>
                  <a:pt x="17506" y="13286"/>
                  <a:pt x="-1015" y="119119"/>
                  <a:pt x="43" y="128644"/>
                </a:cubicBezTo>
                <a:cubicBezTo>
                  <a:pt x="1101" y="138169"/>
                  <a:pt x="24914" y="74140"/>
                  <a:pt x="28618" y="58794"/>
                </a:cubicBezTo>
                <a:cubicBezTo>
                  <a:pt x="32322" y="43448"/>
                  <a:pt x="27030" y="-9998"/>
                  <a:pt x="22268" y="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4D5289E5-164E-27C4-85B3-271FFF649F48}"/>
              </a:ext>
            </a:extLst>
          </p:cNvPr>
          <p:cNvSpPr/>
          <p:nvPr/>
        </p:nvSpPr>
        <p:spPr>
          <a:xfrm>
            <a:off x="5349404" y="4125053"/>
            <a:ext cx="143829" cy="46921"/>
          </a:xfrm>
          <a:custGeom>
            <a:avLst/>
            <a:gdLst>
              <a:gd name="connsiteX0" fmla="*/ 471 w 143829"/>
              <a:gd name="connsiteY0" fmla="*/ 46897 h 46921"/>
              <a:gd name="connsiteX1" fmla="*/ 140171 w 143829"/>
              <a:gd name="connsiteY1" fmla="*/ 2447 h 46921"/>
              <a:gd name="connsiteX2" fmla="*/ 95721 w 143829"/>
              <a:gd name="connsiteY2" fmla="*/ 8797 h 46921"/>
              <a:gd name="connsiteX3" fmla="*/ 471 w 143829"/>
              <a:gd name="connsiteY3" fmla="*/ 46897 h 4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9" h="46921">
                <a:moveTo>
                  <a:pt x="471" y="46897"/>
                </a:moveTo>
                <a:cubicBezTo>
                  <a:pt x="7879" y="45839"/>
                  <a:pt x="124296" y="8797"/>
                  <a:pt x="140171" y="2447"/>
                </a:cubicBezTo>
                <a:cubicBezTo>
                  <a:pt x="156046" y="-3903"/>
                  <a:pt x="116358" y="3505"/>
                  <a:pt x="95721" y="8797"/>
                </a:cubicBezTo>
                <a:cubicBezTo>
                  <a:pt x="75084" y="14089"/>
                  <a:pt x="-6937" y="47955"/>
                  <a:pt x="471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9BD9FA9-AE9E-330D-56C3-73B702492164}"/>
              </a:ext>
            </a:extLst>
          </p:cNvPr>
          <p:cNvSpPr/>
          <p:nvPr/>
        </p:nvSpPr>
        <p:spPr>
          <a:xfrm>
            <a:off x="5413370" y="4146231"/>
            <a:ext cx="122472" cy="138072"/>
          </a:xfrm>
          <a:custGeom>
            <a:avLst/>
            <a:gdLst>
              <a:gd name="connsiteX0" fmla="*/ 88905 w 122472"/>
              <a:gd name="connsiteY0" fmla="*/ 319 h 138072"/>
              <a:gd name="connsiteX1" fmla="*/ 73030 w 122472"/>
              <a:gd name="connsiteY1" fmla="*/ 60644 h 138072"/>
              <a:gd name="connsiteX2" fmla="*/ 76205 w 122472"/>
              <a:gd name="connsiteY2" fmla="*/ 92394 h 138072"/>
              <a:gd name="connsiteX3" fmla="*/ 120655 w 122472"/>
              <a:gd name="connsiteY3" fmla="*/ 136844 h 138072"/>
              <a:gd name="connsiteX4" fmla="*/ 107955 w 122472"/>
              <a:gd name="connsiteY4" fmla="*/ 124144 h 138072"/>
              <a:gd name="connsiteX5" fmla="*/ 53980 w 122472"/>
              <a:gd name="connsiteY5" fmla="*/ 108269 h 138072"/>
              <a:gd name="connsiteX6" fmla="*/ 5 w 122472"/>
              <a:gd name="connsiteY6" fmla="*/ 124144 h 138072"/>
              <a:gd name="connsiteX7" fmla="*/ 57155 w 122472"/>
              <a:gd name="connsiteY7" fmla="*/ 101919 h 138072"/>
              <a:gd name="connsiteX8" fmla="*/ 53980 w 122472"/>
              <a:gd name="connsiteY8" fmla="*/ 89219 h 138072"/>
              <a:gd name="connsiteX9" fmla="*/ 88905 w 122472"/>
              <a:gd name="connsiteY9" fmla="*/ 319 h 1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72" h="138072">
                <a:moveTo>
                  <a:pt x="88905" y="319"/>
                </a:moveTo>
                <a:cubicBezTo>
                  <a:pt x="92080" y="-4443"/>
                  <a:pt x="75147" y="45298"/>
                  <a:pt x="73030" y="60644"/>
                </a:cubicBezTo>
                <a:cubicBezTo>
                  <a:pt x="70913" y="75990"/>
                  <a:pt x="68268" y="79694"/>
                  <a:pt x="76205" y="92394"/>
                </a:cubicBezTo>
                <a:cubicBezTo>
                  <a:pt x="84142" y="105094"/>
                  <a:pt x="120655" y="136844"/>
                  <a:pt x="120655" y="136844"/>
                </a:cubicBezTo>
                <a:cubicBezTo>
                  <a:pt x="125947" y="142136"/>
                  <a:pt x="119067" y="128906"/>
                  <a:pt x="107955" y="124144"/>
                </a:cubicBezTo>
                <a:cubicBezTo>
                  <a:pt x="96843" y="119382"/>
                  <a:pt x="71972" y="108269"/>
                  <a:pt x="53980" y="108269"/>
                </a:cubicBezTo>
                <a:cubicBezTo>
                  <a:pt x="35988" y="108269"/>
                  <a:pt x="-524" y="125202"/>
                  <a:pt x="5" y="124144"/>
                </a:cubicBezTo>
                <a:cubicBezTo>
                  <a:pt x="534" y="123086"/>
                  <a:pt x="57155" y="101919"/>
                  <a:pt x="57155" y="101919"/>
                </a:cubicBezTo>
                <a:cubicBezTo>
                  <a:pt x="66151" y="96098"/>
                  <a:pt x="51863" y="100861"/>
                  <a:pt x="53980" y="89219"/>
                </a:cubicBezTo>
                <a:cubicBezTo>
                  <a:pt x="56097" y="77577"/>
                  <a:pt x="85730" y="5081"/>
                  <a:pt x="88905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BF6345D-3C12-0EF9-EFE7-E79EC05A5DC6}"/>
              </a:ext>
            </a:extLst>
          </p:cNvPr>
          <p:cNvSpPr/>
          <p:nvPr/>
        </p:nvSpPr>
        <p:spPr>
          <a:xfrm>
            <a:off x="5372041" y="4130220"/>
            <a:ext cx="46325" cy="127188"/>
          </a:xfrm>
          <a:custGeom>
            <a:avLst/>
            <a:gdLst>
              <a:gd name="connsiteX0" fmla="*/ 59 w 46325"/>
              <a:gd name="connsiteY0" fmla="*/ 455 h 127188"/>
              <a:gd name="connsiteX1" fmla="*/ 44509 w 46325"/>
              <a:gd name="connsiteY1" fmla="*/ 124280 h 127188"/>
              <a:gd name="connsiteX2" fmla="*/ 34984 w 46325"/>
              <a:gd name="connsiteY2" fmla="*/ 83005 h 127188"/>
              <a:gd name="connsiteX3" fmla="*/ 59 w 46325"/>
              <a:gd name="connsiteY3" fmla="*/ 455 h 12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27188">
                <a:moveTo>
                  <a:pt x="59" y="455"/>
                </a:moveTo>
                <a:cubicBezTo>
                  <a:pt x="1646" y="7334"/>
                  <a:pt x="38688" y="110522"/>
                  <a:pt x="44509" y="124280"/>
                </a:cubicBezTo>
                <a:cubicBezTo>
                  <a:pt x="50330" y="138038"/>
                  <a:pt x="40805" y="99409"/>
                  <a:pt x="34984" y="83005"/>
                </a:cubicBezTo>
                <a:cubicBezTo>
                  <a:pt x="29163" y="66601"/>
                  <a:pt x="-1528" y="-6424"/>
                  <a:pt x="59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37D87F4B-6A2A-8B2D-D31F-3154052FF9DF}"/>
              </a:ext>
            </a:extLst>
          </p:cNvPr>
          <p:cNvSpPr/>
          <p:nvPr/>
        </p:nvSpPr>
        <p:spPr>
          <a:xfrm>
            <a:off x="5476789" y="4343397"/>
            <a:ext cx="17263" cy="171865"/>
          </a:xfrm>
          <a:custGeom>
            <a:avLst/>
            <a:gdLst>
              <a:gd name="connsiteX0" fmla="*/ 86 w 17263"/>
              <a:gd name="connsiteY0" fmla="*/ 3 h 171865"/>
              <a:gd name="connsiteX1" fmla="*/ 15961 w 17263"/>
              <a:gd name="connsiteY1" fmla="*/ 82553 h 171865"/>
              <a:gd name="connsiteX2" fmla="*/ 15961 w 17263"/>
              <a:gd name="connsiteY2" fmla="*/ 171453 h 171865"/>
              <a:gd name="connsiteX3" fmla="*/ 12786 w 17263"/>
              <a:gd name="connsiteY3" fmla="*/ 114303 h 171865"/>
              <a:gd name="connsiteX4" fmla="*/ 9611 w 17263"/>
              <a:gd name="connsiteY4" fmla="*/ 79378 h 171865"/>
              <a:gd name="connsiteX5" fmla="*/ 86 w 17263"/>
              <a:gd name="connsiteY5" fmla="*/ 3 h 1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3" h="171865">
                <a:moveTo>
                  <a:pt x="86" y="3"/>
                </a:moveTo>
                <a:cubicBezTo>
                  <a:pt x="1144" y="532"/>
                  <a:pt x="13315" y="53978"/>
                  <a:pt x="15961" y="82553"/>
                </a:cubicBezTo>
                <a:cubicBezTo>
                  <a:pt x="18607" y="111128"/>
                  <a:pt x="16490" y="166161"/>
                  <a:pt x="15961" y="171453"/>
                </a:cubicBezTo>
                <a:cubicBezTo>
                  <a:pt x="15432" y="176745"/>
                  <a:pt x="13844" y="129649"/>
                  <a:pt x="12786" y="114303"/>
                </a:cubicBezTo>
                <a:cubicBezTo>
                  <a:pt x="11728" y="98957"/>
                  <a:pt x="11199" y="96311"/>
                  <a:pt x="9611" y="79378"/>
                </a:cubicBezTo>
                <a:cubicBezTo>
                  <a:pt x="8024" y="62445"/>
                  <a:pt x="-972" y="-526"/>
                  <a:pt x="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92F9791-20F6-57E3-E426-7C51D21E01D9}"/>
              </a:ext>
            </a:extLst>
          </p:cNvPr>
          <p:cNvSpPr/>
          <p:nvPr/>
        </p:nvSpPr>
        <p:spPr>
          <a:xfrm>
            <a:off x="5430419" y="4305183"/>
            <a:ext cx="103650" cy="184416"/>
          </a:xfrm>
          <a:custGeom>
            <a:avLst/>
            <a:gdLst>
              <a:gd name="connsiteX0" fmla="*/ 103606 w 103650"/>
              <a:gd name="connsiteY0" fmla="*/ 117 h 184416"/>
              <a:gd name="connsiteX1" fmla="*/ 14706 w 103650"/>
              <a:gd name="connsiteY1" fmla="*/ 57267 h 184416"/>
              <a:gd name="connsiteX2" fmla="*/ 5181 w 103650"/>
              <a:gd name="connsiteY2" fmla="*/ 101717 h 184416"/>
              <a:gd name="connsiteX3" fmla="*/ 17881 w 103650"/>
              <a:gd name="connsiteY3" fmla="*/ 184267 h 184416"/>
              <a:gd name="connsiteX4" fmla="*/ 14706 w 103650"/>
              <a:gd name="connsiteY4" fmla="*/ 120767 h 184416"/>
              <a:gd name="connsiteX5" fmla="*/ 2006 w 103650"/>
              <a:gd name="connsiteY5" fmla="*/ 73142 h 184416"/>
              <a:gd name="connsiteX6" fmla="*/ 103606 w 103650"/>
              <a:gd name="connsiteY6" fmla="*/ 117 h 1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50" h="184416">
                <a:moveTo>
                  <a:pt x="103606" y="117"/>
                </a:moveTo>
                <a:cubicBezTo>
                  <a:pt x="105723" y="-2529"/>
                  <a:pt x="31110" y="40334"/>
                  <a:pt x="14706" y="57267"/>
                </a:cubicBezTo>
                <a:cubicBezTo>
                  <a:pt x="-1698" y="74200"/>
                  <a:pt x="4652" y="80550"/>
                  <a:pt x="5181" y="101717"/>
                </a:cubicBezTo>
                <a:cubicBezTo>
                  <a:pt x="5710" y="122884"/>
                  <a:pt x="16294" y="181092"/>
                  <a:pt x="17881" y="184267"/>
                </a:cubicBezTo>
                <a:cubicBezTo>
                  <a:pt x="19468" y="187442"/>
                  <a:pt x="17352" y="139288"/>
                  <a:pt x="14706" y="120767"/>
                </a:cubicBezTo>
                <a:cubicBezTo>
                  <a:pt x="12060" y="102246"/>
                  <a:pt x="-5932" y="91134"/>
                  <a:pt x="2006" y="73142"/>
                </a:cubicBezTo>
                <a:cubicBezTo>
                  <a:pt x="9943" y="55150"/>
                  <a:pt x="101489" y="2763"/>
                  <a:pt x="10360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D975A2A-1576-AADA-8D49-06F88342A0A9}"/>
              </a:ext>
            </a:extLst>
          </p:cNvPr>
          <p:cNvSpPr/>
          <p:nvPr/>
        </p:nvSpPr>
        <p:spPr>
          <a:xfrm>
            <a:off x="5479996" y="4308244"/>
            <a:ext cx="124878" cy="76440"/>
          </a:xfrm>
          <a:custGeom>
            <a:avLst/>
            <a:gdLst>
              <a:gd name="connsiteX0" fmla="*/ 54 w 124878"/>
              <a:gd name="connsiteY0" fmla="*/ 54206 h 76440"/>
              <a:gd name="connsiteX1" fmla="*/ 108004 w 124878"/>
              <a:gd name="connsiteY1" fmla="*/ 76431 h 76440"/>
              <a:gd name="connsiteX2" fmla="*/ 98479 w 124878"/>
              <a:gd name="connsiteY2" fmla="*/ 51031 h 76440"/>
              <a:gd name="connsiteX3" fmla="*/ 85779 w 124878"/>
              <a:gd name="connsiteY3" fmla="*/ 231 h 76440"/>
              <a:gd name="connsiteX4" fmla="*/ 123879 w 124878"/>
              <a:gd name="connsiteY4" fmla="*/ 73256 h 76440"/>
              <a:gd name="connsiteX5" fmla="*/ 54 w 124878"/>
              <a:gd name="connsiteY5" fmla="*/ 54206 h 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78" h="76440">
                <a:moveTo>
                  <a:pt x="54" y="54206"/>
                </a:moveTo>
                <a:cubicBezTo>
                  <a:pt x="-2592" y="54735"/>
                  <a:pt x="91600" y="76960"/>
                  <a:pt x="108004" y="76431"/>
                </a:cubicBezTo>
                <a:cubicBezTo>
                  <a:pt x="124408" y="75902"/>
                  <a:pt x="102183" y="63731"/>
                  <a:pt x="98479" y="51031"/>
                </a:cubicBezTo>
                <a:cubicBezTo>
                  <a:pt x="94775" y="38331"/>
                  <a:pt x="81546" y="-3473"/>
                  <a:pt x="85779" y="231"/>
                </a:cubicBezTo>
                <a:cubicBezTo>
                  <a:pt x="90012" y="3935"/>
                  <a:pt x="131816" y="63202"/>
                  <a:pt x="123879" y="73256"/>
                </a:cubicBezTo>
                <a:cubicBezTo>
                  <a:pt x="115942" y="83310"/>
                  <a:pt x="2700" y="53677"/>
                  <a:pt x="54" y="5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4D0222C-68E5-3327-78E3-9EBD00FC37D5}"/>
              </a:ext>
            </a:extLst>
          </p:cNvPr>
          <p:cNvSpPr/>
          <p:nvPr/>
        </p:nvSpPr>
        <p:spPr>
          <a:xfrm>
            <a:off x="5384244" y="4283069"/>
            <a:ext cx="148204" cy="32028"/>
          </a:xfrm>
          <a:custGeom>
            <a:avLst/>
            <a:gdLst>
              <a:gd name="connsiteX0" fmla="*/ 556 w 148204"/>
              <a:gd name="connsiteY0" fmla="*/ 31756 h 32028"/>
              <a:gd name="connsiteX1" fmla="*/ 76756 w 148204"/>
              <a:gd name="connsiteY1" fmla="*/ 15881 h 32028"/>
              <a:gd name="connsiteX2" fmla="*/ 146606 w 148204"/>
              <a:gd name="connsiteY2" fmla="*/ 25406 h 32028"/>
              <a:gd name="connsiteX3" fmla="*/ 118031 w 148204"/>
              <a:gd name="connsiteY3" fmla="*/ 6 h 32028"/>
              <a:gd name="connsiteX4" fmla="*/ 556 w 148204"/>
              <a:gd name="connsiteY4" fmla="*/ 31756 h 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04" h="32028">
                <a:moveTo>
                  <a:pt x="556" y="31756"/>
                </a:moveTo>
                <a:cubicBezTo>
                  <a:pt x="-6323" y="34402"/>
                  <a:pt x="52414" y="16939"/>
                  <a:pt x="76756" y="15881"/>
                </a:cubicBezTo>
                <a:cubicBezTo>
                  <a:pt x="101098" y="14823"/>
                  <a:pt x="139727" y="28052"/>
                  <a:pt x="146606" y="25406"/>
                </a:cubicBezTo>
                <a:cubicBezTo>
                  <a:pt x="153485" y="22760"/>
                  <a:pt x="137081" y="535"/>
                  <a:pt x="118031" y="6"/>
                </a:cubicBezTo>
                <a:cubicBezTo>
                  <a:pt x="98981" y="-523"/>
                  <a:pt x="7435" y="29110"/>
                  <a:pt x="556" y="3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8EE2DC2-716D-9990-5BE3-D88E895EF9DE}"/>
              </a:ext>
            </a:extLst>
          </p:cNvPr>
          <p:cNvSpPr/>
          <p:nvPr/>
        </p:nvSpPr>
        <p:spPr>
          <a:xfrm>
            <a:off x="5362487" y="4355882"/>
            <a:ext cx="66763" cy="149598"/>
          </a:xfrm>
          <a:custGeom>
            <a:avLst/>
            <a:gdLst>
              <a:gd name="connsiteX0" fmla="*/ 41363 w 66763"/>
              <a:gd name="connsiteY0" fmla="*/ 218 h 149598"/>
              <a:gd name="connsiteX1" fmla="*/ 35013 w 66763"/>
              <a:gd name="connsiteY1" fmla="*/ 85943 h 149598"/>
              <a:gd name="connsiteX2" fmla="*/ 66763 w 66763"/>
              <a:gd name="connsiteY2" fmla="*/ 149443 h 149598"/>
              <a:gd name="connsiteX3" fmla="*/ 35013 w 66763"/>
              <a:gd name="connsiteY3" fmla="*/ 101818 h 149598"/>
              <a:gd name="connsiteX4" fmla="*/ 88 w 66763"/>
              <a:gd name="connsiteY4" fmla="*/ 38318 h 149598"/>
              <a:gd name="connsiteX5" fmla="*/ 25488 w 66763"/>
              <a:gd name="connsiteY5" fmla="*/ 60543 h 149598"/>
              <a:gd name="connsiteX6" fmla="*/ 41363 w 66763"/>
              <a:gd name="connsiteY6" fmla="*/ 218 h 1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49598">
                <a:moveTo>
                  <a:pt x="41363" y="218"/>
                </a:moveTo>
                <a:cubicBezTo>
                  <a:pt x="42950" y="4451"/>
                  <a:pt x="30780" y="61072"/>
                  <a:pt x="35013" y="85943"/>
                </a:cubicBezTo>
                <a:cubicBezTo>
                  <a:pt x="39246" y="110814"/>
                  <a:pt x="66763" y="146797"/>
                  <a:pt x="66763" y="149443"/>
                </a:cubicBezTo>
                <a:cubicBezTo>
                  <a:pt x="66763" y="152089"/>
                  <a:pt x="46126" y="120339"/>
                  <a:pt x="35013" y="101818"/>
                </a:cubicBezTo>
                <a:cubicBezTo>
                  <a:pt x="23900" y="83297"/>
                  <a:pt x="1675" y="45197"/>
                  <a:pt x="88" y="38318"/>
                </a:cubicBezTo>
                <a:cubicBezTo>
                  <a:pt x="-1499" y="31439"/>
                  <a:pt x="18609" y="66364"/>
                  <a:pt x="25488" y="60543"/>
                </a:cubicBezTo>
                <a:cubicBezTo>
                  <a:pt x="32367" y="54722"/>
                  <a:pt x="39776" y="-4015"/>
                  <a:pt x="41363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B46B137-70C5-3381-955B-4F310EEC1CB4}"/>
              </a:ext>
            </a:extLst>
          </p:cNvPr>
          <p:cNvSpPr/>
          <p:nvPr/>
        </p:nvSpPr>
        <p:spPr>
          <a:xfrm>
            <a:off x="5037047" y="4241727"/>
            <a:ext cx="433478" cy="71747"/>
          </a:xfrm>
          <a:custGeom>
            <a:avLst/>
            <a:gdLst>
              <a:gd name="connsiteX0" fmla="*/ 1678 w 433478"/>
              <a:gd name="connsiteY0" fmla="*/ 73 h 71747"/>
              <a:gd name="connsiteX1" fmla="*/ 147728 w 433478"/>
              <a:gd name="connsiteY1" fmla="*/ 19123 h 71747"/>
              <a:gd name="connsiteX2" fmla="*/ 262028 w 433478"/>
              <a:gd name="connsiteY2" fmla="*/ 57223 h 71747"/>
              <a:gd name="connsiteX3" fmla="*/ 287428 w 433478"/>
              <a:gd name="connsiteY3" fmla="*/ 66748 h 71747"/>
              <a:gd name="connsiteX4" fmla="*/ 322353 w 433478"/>
              <a:gd name="connsiteY4" fmla="*/ 69923 h 71747"/>
              <a:gd name="connsiteX5" fmla="*/ 382678 w 433478"/>
              <a:gd name="connsiteY5" fmla="*/ 38173 h 71747"/>
              <a:gd name="connsiteX6" fmla="*/ 433478 w 433478"/>
              <a:gd name="connsiteY6" fmla="*/ 19123 h 71747"/>
              <a:gd name="connsiteX7" fmla="*/ 382678 w 433478"/>
              <a:gd name="connsiteY7" fmla="*/ 57223 h 71747"/>
              <a:gd name="connsiteX8" fmla="*/ 287428 w 433478"/>
              <a:gd name="connsiteY8" fmla="*/ 63573 h 71747"/>
              <a:gd name="connsiteX9" fmla="*/ 81053 w 433478"/>
              <a:gd name="connsiteY9" fmla="*/ 25473 h 71747"/>
              <a:gd name="connsiteX10" fmla="*/ 1678 w 433478"/>
              <a:gd name="connsiteY10" fmla="*/ 73 h 7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478" h="71747">
                <a:moveTo>
                  <a:pt x="1678" y="73"/>
                </a:moveTo>
                <a:cubicBezTo>
                  <a:pt x="12790" y="-985"/>
                  <a:pt x="104336" y="9598"/>
                  <a:pt x="147728" y="19123"/>
                </a:cubicBezTo>
                <a:cubicBezTo>
                  <a:pt x="191120" y="28648"/>
                  <a:pt x="262028" y="57223"/>
                  <a:pt x="262028" y="57223"/>
                </a:cubicBezTo>
                <a:cubicBezTo>
                  <a:pt x="285311" y="65161"/>
                  <a:pt x="277374" y="64631"/>
                  <a:pt x="287428" y="66748"/>
                </a:cubicBezTo>
                <a:cubicBezTo>
                  <a:pt x="297482" y="68865"/>
                  <a:pt x="306478" y="74685"/>
                  <a:pt x="322353" y="69923"/>
                </a:cubicBezTo>
                <a:cubicBezTo>
                  <a:pt x="338228" y="65161"/>
                  <a:pt x="364157" y="46640"/>
                  <a:pt x="382678" y="38173"/>
                </a:cubicBezTo>
                <a:cubicBezTo>
                  <a:pt x="401199" y="29706"/>
                  <a:pt x="433478" y="15948"/>
                  <a:pt x="433478" y="19123"/>
                </a:cubicBezTo>
                <a:cubicBezTo>
                  <a:pt x="433478" y="22298"/>
                  <a:pt x="407020" y="49815"/>
                  <a:pt x="382678" y="57223"/>
                </a:cubicBezTo>
                <a:cubicBezTo>
                  <a:pt x="358336" y="64631"/>
                  <a:pt x="337699" y="68865"/>
                  <a:pt x="287428" y="63573"/>
                </a:cubicBezTo>
                <a:cubicBezTo>
                  <a:pt x="237157" y="58281"/>
                  <a:pt x="125503" y="35527"/>
                  <a:pt x="81053" y="25473"/>
                </a:cubicBezTo>
                <a:cubicBezTo>
                  <a:pt x="36603" y="15419"/>
                  <a:pt x="-9434" y="1131"/>
                  <a:pt x="167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161F984-8F89-B12A-521F-34FBEABA9BCC}"/>
              </a:ext>
            </a:extLst>
          </p:cNvPr>
          <p:cNvSpPr/>
          <p:nvPr/>
        </p:nvSpPr>
        <p:spPr>
          <a:xfrm>
            <a:off x="4899025" y="4235050"/>
            <a:ext cx="105149" cy="239738"/>
          </a:xfrm>
          <a:custGeom>
            <a:avLst/>
            <a:gdLst>
              <a:gd name="connsiteX0" fmla="*/ 104775 w 105149"/>
              <a:gd name="connsiteY0" fmla="*/ 400 h 239738"/>
              <a:gd name="connsiteX1" fmla="*/ 44450 w 105149"/>
              <a:gd name="connsiteY1" fmla="*/ 102000 h 239738"/>
              <a:gd name="connsiteX2" fmla="*/ 25400 w 105149"/>
              <a:gd name="connsiteY2" fmla="*/ 149625 h 239738"/>
              <a:gd name="connsiteX3" fmla="*/ 12700 w 105149"/>
              <a:gd name="connsiteY3" fmla="*/ 194075 h 239738"/>
              <a:gd name="connsiteX4" fmla="*/ 0 w 105149"/>
              <a:gd name="connsiteY4" fmla="*/ 238525 h 239738"/>
              <a:gd name="connsiteX5" fmla="*/ 12700 w 105149"/>
              <a:gd name="connsiteY5" fmla="*/ 143275 h 239738"/>
              <a:gd name="connsiteX6" fmla="*/ 104775 w 105149"/>
              <a:gd name="connsiteY6" fmla="*/ 400 h 23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49" h="239738">
                <a:moveTo>
                  <a:pt x="104775" y="400"/>
                </a:moveTo>
                <a:cubicBezTo>
                  <a:pt x="110067" y="-6479"/>
                  <a:pt x="57679" y="77129"/>
                  <a:pt x="44450" y="102000"/>
                </a:cubicBezTo>
                <a:cubicBezTo>
                  <a:pt x="31221" y="126871"/>
                  <a:pt x="30692" y="134279"/>
                  <a:pt x="25400" y="149625"/>
                </a:cubicBezTo>
                <a:cubicBezTo>
                  <a:pt x="20108" y="164971"/>
                  <a:pt x="12700" y="194075"/>
                  <a:pt x="12700" y="194075"/>
                </a:cubicBezTo>
                <a:cubicBezTo>
                  <a:pt x="8467" y="208892"/>
                  <a:pt x="0" y="246992"/>
                  <a:pt x="0" y="238525"/>
                </a:cubicBezTo>
                <a:cubicBezTo>
                  <a:pt x="0" y="230058"/>
                  <a:pt x="0" y="182963"/>
                  <a:pt x="12700" y="143275"/>
                </a:cubicBezTo>
                <a:cubicBezTo>
                  <a:pt x="25400" y="103588"/>
                  <a:pt x="99483" y="7279"/>
                  <a:pt x="104775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58159C9-F4A0-0FC5-503F-74F896817DF0}"/>
              </a:ext>
            </a:extLst>
          </p:cNvPr>
          <p:cNvSpPr/>
          <p:nvPr/>
        </p:nvSpPr>
        <p:spPr>
          <a:xfrm>
            <a:off x="5034852" y="4289401"/>
            <a:ext cx="420624" cy="60349"/>
          </a:xfrm>
          <a:custGeom>
            <a:avLst/>
            <a:gdLst>
              <a:gd name="connsiteX0" fmla="*/ 698 w 420624"/>
              <a:gd name="connsiteY0" fmla="*/ 24 h 60349"/>
              <a:gd name="connsiteX1" fmla="*/ 257873 w 420624"/>
              <a:gd name="connsiteY1" fmla="*/ 47649 h 60349"/>
              <a:gd name="connsiteX2" fmla="*/ 419798 w 420624"/>
              <a:gd name="connsiteY2" fmla="*/ 41299 h 60349"/>
              <a:gd name="connsiteX3" fmla="*/ 315023 w 420624"/>
              <a:gd name="connsiteY3" fmla="*/ 60349 h 60349"/>
              <a:gd name="connsiteX4" fmla="*/ 184848 w 420624"/>
              <a:gd name="connsiteY4" fmla="*/ 41299 h 60349"/>
              <a:gd name="connsiteX5" fmla="*/ 698 w 420624"/>
              <a:gd name="connsiteY5" fmla="*/ 24 h 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4" h="60349">
                <a:moveTo>
                  <a:pt x="698" y="24"/>
                </a:moveTo>
                <a:cubicBezTo>
                  <a:pt x="12869" y="1082"/>
                  <a:pt x="188023" y="40770"/>
                  <a:pt x="257873" y="47649"/>
                </a:cubicBezTo>
                <a:cubicBezTo>
                  <a:pt x="327723" y="54528"/>
                  <a:pt x="410273" y="39182"/>
                  <a:pt x="419798" y="41299"/>
                </a:cubicBezTo>
                <a:cubicBezTo>
                  <a:pt x="429323" y="43416"/>
                  <a:pt x="354181" y="60349"/>
                  <a:pt x="315023" y="60349"/>
                </a:cubicBezTo>
                <a:cubicBezTo>
                  <a:pt x="275865" y="60349"/>
                  <a:pt x="230885" y="50295"/>
                  <a:pt x="184848" y="41299"/>
                </a:cubicBezTo>
                <a:cubicBezTo>
                  <a:pt x="138811" y="32303"/>
                  <a:pt x="-11473" y="-1034"/>
                  <a:pt x="69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4D264A6-4AA9-D32E-B129-AF1BF64221EA}"/>
              </a:ext>
            </a:extLst>
          </p:cNvPr>
          <p:cNvSpPr/>
          <p:nvPr/>
        </p:nvSpPr>
        <p:spPr>
          <a:xfrm>
            <a:off x="4935844" y="4263634"/>
            <a:ext cx="76190" cy="192006"/>
          </a:xfrm>
          <a:custGeom>
            <a:avLst/>
            <a:gdLst>
              <a:gd name="connsiteX0" fmla="*/ 74306 w 76190"/>
              <a:gd name="connsiteY0" fmla="*/ 391 h 192006"/>
              <a:gd name="connsiteX1" fmla="*/ 64781 w 76190"/>
              <a:gd name="connsiteY1" fmla="*/ 67066 h 192006"/>
              <a:gd name="connsiteX2" fmla="*/ 1281 w 76190"/>
              <a:gd name="connsiteY2" fmla="*/ 190891 h 192006"/>
              <a:gd name="connsiteX3" fmla="*/ 23506 w 76190"/>
              <a:gd name="connsiteY3" fmla="*/ 124216 h 192006"/>
              <a:gd name="connsiteX4" fmla="*/ 39381 w 76190"/>
              <a:gd name="connsiteY4" fmla="*/ 57541 h 192006"/>
              <a:gd name="connsiteX5" fmla="*/ 42556 w 76190"/>
              <a:gd name="connsiteY5" fmla="*/ 95641 h 192006"/>
              <a:gd name="connsiteX6" fmla="*/ 74306 w 76190"/>
              <a:gd name="connsiteY6" fmla="*/ 391 h 1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90" h="192006">
                <a:moveTo>
                  <a:pt x="74306" y="391"/>
                </a:moveTo>
                <a:cubicBezTo>
                  <a:pt x="78010" y="-4371"/>
                  <a:pt x="76952" y="35316"/>
                  <a:pt x="64781" y="67066"/>
                </a:cubicBezTo>
                <a:cubicBezTo>
                  <a:pt x="52610" y="98816"/>
                  <a:pt x="8160" y="181366"/>
                  <a:pt x="1281" y="190891"/>
                </a:cubicBezTo>
                <a:cubicBezTo>
                  <a:pt x="-5598" y="200416"/>
                  <a:pt x="17156" y="146441"/>
                  <a:pt x="23506" y="124216"/>
                </a:cubicBezTo>
                <a:cubicBezTo>
                  <a:pt x="29856" y="101991"/>
                  <a:pt x="36206" y="62303"/>
                  <a:pt x="39381" y="57541"/>
                </a:cubicBezTo>
                <a:cubicBezTo>
                  <a:pt x="42556" y="52779"/>
                  <a:pt x="37264" y="100933"/>
                  <a:pt x="42556" y="95641"/>
                </a:cubicBezTo>
                <a:cubicBezTo>
                  <a:pt x="47848" y="90349"/>
                  <a:pt x="70602" y="5153"/>
                  <a:pt x="7430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3100161-3C8B-2DEE-3042-A9B28BC80F20}"/>
              </a:ext>
            </a:extLst>
          </p:cNvPr>
          <p:cNvSpPr/>
          <p:nvPr/>
        </p:nvSpPr>
        <p:spPr>
          <a:xfrm>
            <a:off x="5041835" y="4327520"/>
            <a:ext cx="311301" cy="45452"/>
          </a:xfrm>
          <a:custGeom>
            <a:avLst/>
            <a:gdLst>
              <a:gd name="connsiteX0" fmla="*/ 65 w 311301"/>
              <a:gd name="connsiteY0" fmla="*/ 5 h 45452"/>
              <a:gd name="connsiteX1" fmla="*/ 161990 w 311301"/>
              <a:gd name="connsiteY1" fmla="*/ 44455 h 45452"/>
              <a:gd name="connsiteX2" fmla="*/ 311215 w 311301"/>
              <a:gd name="connsiteY2" fmla="*/ 31755 h 45452"/>
              <a:gd name="connsiteX3" fmla="*/ 181040 w 311301"/>
              <a:gd name="connsiteY3" fmla="*/ 41280 h 45452"/>
              <a:gd name="connsiteX4" fmla="*/ 65 w 311301"/>
              <a:gd name="connsiteY4" fmla="*/ 5 h 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01" h="45452">
                <a:moveTo>
                  <a:pt x="65" y="5"/>
                </a:moveTo>
                <a:cubicBezTo>
                  <a:pt x="-3110" y="534"/>
                  <a:pt x="110132" y="39163"/>
                  <a:pt x="161990" y="44455"/>
                </a:cubicBezTo>
                <a:cubicBezTo>
                  <a:pt x="213848" y="49747"/>
                  <a:pt x="308040" y="32284"/>
                  <a:pt x="311215" y="31755"/>
                </a:cubicBezTo>
                <a:cubicBezTo>
                  <a:pt x="314390" y="31226"/>
                  <a:pt x="229194" y="44984"/>
                  <a:pt x="181040" y="41280"/>
                </a:cubicBezTo>
                <a:cubicBezTo>
                  <a:pt x="132886" y="37576"/>
                  <a:pt x="3240" y="-524"/>
                  <a:pt x="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A58AE73-4444-3D3C-7F65-EA530CA822DB}"/>
              </a:ext>
            </a:extLst>
          </p:cNvPr>
          <p:cNvSpPr/>
          <p:nvPr/>
        </p:nvSpPr>
        <p:spPr>
          <a:xfrm>
            <a:off x="5306203" y="4362418"/>
            <a:ext cx="21507" cy="127339"/>
          </a:xfrm>
          <a:custGeom>
            <a:avLst/>
            <a:gdLst>
              <a:gd name="connsiteX0" fmla="*/ 21447 w 21507"/>
              <a:gd name="connsiteY0" fmla="*/ 32 h 127339"/>
              <a:gd name="connsiteX1" fmla="*/ 8747 w 21507"/>
              <a:gd name="connsiteY1" fmla="*/ 79407 h 127339"/>
              <a:gd name="connsiteX2" fmla="*/ 18272 w 21507"/>
              <a:gd name="connsiteY2" fmla="*/ 127032 h 127339"/>
              <a:gd name="connsiteX3" fmla="*/ 2397 w 21507"/>
              <a:gd name="connsiteY3" fmla="*/ 98457 h 127339"/>
              <a:gd name="connsiteX4" fmla="*/ 2397 w 21507"/>
              <a:gd name="connsiteY4" fmla="*/ 69882 h 127339"/>
              <a:gd name="connsiteX5" fmla="*/ 21447 w 21507"/>
              <a:gd name="connsiteY5" fmla="*/ 32 h 1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7" h="127339">
                <a:moveTo>
                  <a:pt x="21447" y="32"/>
                </a:moveTo>
                <a:cubicBezTo>
                  <a:pt x="22505" y="1620"/>
                  <a:pt x="9276" y="58240"/>
                  <a:pt x="8747" y="79407"/>
                </a:cubicBezTo>
                <a:cubicBezTo>
                  <a:pt x="8218" y="100574"/>
                  <a:pt x="19330" y="123857"/>
                  <a:pt x="18272" y="127032"/>
                </a:cubicBezTo>
                <a:cubicBezTo>
                  <a:pt x="17214" y="130207"/>
                  <a:pt x="5043" y="107982"/>
                  <a:pt x="2397" y="98457"/>
                </a:cubicBezTo>
                <a:cubicBezTo>
                  <a:pt x="-249" y="88932"/>
                  <a:pt x="-1307" y="83640"/>
                  <a:pt x="2397" y="69882"/>
                </a:cubicBezTo>
                <a:cubicBezTo>
                  <a:pt x="6101" y="56124"/>
                  <a:pt x="20389" y="-1556"/>
                  <a:pt x="2144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421BE09-607C-7A8B-A777-0A6B6946ED68}"/>
              </a:ext>
            </a:extLst>
          </p:cNvPr>
          <p:cNvSpPr/>
          <p:nvPr/>
        </p:nvSpPr>
        <p:spPr>
          <a:xfrm>
            <a:off x="5260966" y="4371975"/>
            <a:ext cx="25418" cy="117475"/>
          </a:xfrm>
          <a:custGeom>
            <a:avLst/>
            <a:gdLst>
              <a:gd name="connsiteX0" fmla="*/ 22234 w 25418"/>
              <a:gd name="connsiteY0" fmla="*/ 0 h 117475"/>
              <a:gd name="connsiteX1" fmla="*/ 3184 w 25418"/>
              <a:gd name="connsiteY1" fmla="*/ 76200 h 117475"/>
              <a:gd name="connsiteX2" fmla="*/ 25409 w 25418"/>
              <a:gd name="connsiteY2" fmla="*/ 117475 h 117475"/>
              <a:gd name="connsiteX3" fmla="*/ 9 w 25418"/>
              <a:gd name="connsiteY3" fmla="*/ 76200 h 117475"/>
              <a:gd name="connsiteX4" fmla="*/ 22234 w 25418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17475">
                <a:moveTo>
                  <a:pt x="22234" y="0"/>
                </a:moveTo>
                <a:cubicBezTo>
                  <a:pt x="22763" y="0"/>
                  <a:pt x="2655" y="56621"/>
                  <a:pt x="3184" y="76200"/>
                </a:cubicBezTo>
                <a:cubicBezTo>
                  <a:pt x="3713" y="95779"/>
                  <a:pt x="25938" y="117475"/>
                  <a:pt x="25409" y="117475"/>
                </a:cubicBezTo>
                <a:cubicBezTo>
                  <a:pt x="24880" y="117475"/>
                  <a:pt x="538" y="91546"/>
                  <a:pt x="9" y="76200"/>
                </a:cubicBezTo>
                <a:cubicBezTo>
                  <a:pt x="-520" y="60854"/>
                  <a:pt x="21705" y="0"/>
                  <a:pt x="222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C86A526-005C-1AC7-5BE3-C57EE1291D08}"/>
              </a:ext>
            </a:extLst>
          </p:cNvPr>
          <p:cNvSpPr/>
          <p:nvPr/>
        </p:nvSpPr>
        <p:spPr>
          <a:xfrm>
            <a:off x="5324285" y="4495754"/>
            <a:ext cx="133895" cy="62355"/>
          </a:xfrm>
          <a:custGeom>
            <a:avLst/>
            <a:gdLst>
              <a:gd name="connsiteX0" fmla="*/ 133540 w 133895"/>
              <a:gd name="connsiteY0" fmla="*/ 46 h 62355"/>
              <a:gd name="connsiteX1" fmla="*/ 89090 w 133895"/>
              <a:gd name="connsiteY1" fmla="*/ 47671 h 62355"/>
              <a:gd name="connsiteX2" fmla="*/ 190 w 133895"/>
              <a:gd name="connsiteY2" fmla="*/ 60371 h 62355"/>
              <a:gd name="connsiteX3" fmla="*/ 66865 w 133895"/>
              <a:gd name="connsiteY3" fmla="*/ 57196 h 62355"/>
              <a:gd name="connsiteX4" fmla="*/ 133540 w 133895"/>
              <a:gd name="connsiteY4" fmla="*/ 46 h 6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95" h="62355">
                <a:moveTo>
                  <a:pt x="133540" y="46"/>
                </a:moveTo>
                <a:cubicBezTo>
                  <a:pt x="137244" y="-1541"/>
                  <a:pt x="111315" y="37617"/>
                  <a:pt x="89090" y="47671"/>
                </a:cubicBezTo>
                <a:cubicBezTo>
                  <a:pt x="66865" y="57725"/>
                  <a:pt x="3894" y="58784"/>
                  <a:pt x="190" y="60371"/>
                </a:cubicBezTo>
                <a:cubicBezTo>
                  <a:pt x="-3514" y="61958"/>
                  <a:pt x="47815" y="65133"/>
                  <a:pt x="66865" y="57196"/>
                </a:cubicBezTo>
                <a:cubicBezTo>
                  <a:pt x="85915" y="49259"/>
                  <a:pt x="129836" y="1633"/>
                  <a:pt x="13354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7CE5842C-2E51-8C7C-E7F9-699BE10D738A}"/>
              </a:ext>
            </a:extLst>
          </p:cNvPr>
          <p:cNvSpPr/>
          <p:nvPr/>
        </p:nvSpPr>
        <p:spPr>
          <a:xfrm>
            <a:off x="4904840" y="4425898"/>
            <a:ext cx="416623" cy="88964"/>
          </a:xfrm>
          <a:custGeom>
            <a:avLst/>
            <a:gdLst>
              <a:gd name="connsiteX0" fmla="*/ 535 w 416623"/>
              <a:gd name="connsiteY0" fmla="*/ 44502 h 88964"/>
              <a:gd name="connsiteX1" fmla="*/ 102135 w 416623"/>
              <a:gd name="connsiteY1" fmla="*/ 19102 h 88964"/>
              <a:gd name="connsiteX2" fmla="*/ 286285 w 416623"/>
              <a:gd name="connsiteY2" fmla="*/ 73077 h 88964"/>
              <a:gd name="connsiteX3" fmla="*/ 276760 w 416623"/>
              <a:gd name="connsiteY3" fmla="*/ 60377 h 88964"/>
              <a:gd name="connsiteX4" fmla="*/ 343435 w 416623"/>
              <a:gd name="connsiteY4" fmla="*/ 63552 h 88964"/>
              <a:gd name="connsiteX5" fmla="*/ 416460 w 416623"/>
              <a:gd name="connsiteY5" fmla="*/ 88952 h 88964"/>
              <a:gd name="connsiteX6" fmla="*/ 362485 w 416623"/>
              <a:gd name="connsiteY6" fmla="*/ 66727 h 88964"/>
              <a:gd name="connsiteX7" fmla="*/ 337085 w 416623"/>
              <a:gd name="connsiteY7" fmla="*/ 50852 h 88964"/>
              <a:gd name="connsiteX8" fmla="*/ 330735 w 416623"/>
              <a:gd name="connsiteY8" fmla="*/ 52 h 88964"/>
              <a:gd name="connsiteX9" fmla="*/ 330735 w 416623"/>
              <a:gd name="connsiteY9" fmla="*/ 41327 h 88964"/>
              <a:gd name="connsiteX10" fmla="*/ 276760 w 416623"/>
              <a:gd name="connsiteY10" fmla="*/ 47677 h 88964"/>
              <a:gd name="connsiteX11" fmla="*/ 219610 w 416623"/>
              <a:gd name="connsiteY11" fmla="*/ 41327 h 88964"/>
              <a:gd name="connsiteX12" fmla="*/ 143410 w 416623"/>
              <a:gd name="connsiteY12" fmla="*/ 22277 h 88964"/>
              <a:gd name="connsiteX13" fmla="*/ 535 w 416623"/>
              <a:gd name="connsiteY13" fmla="*/ 44502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623" h="88964">
                <a:moveTo>
                  <a:pt x="535" y="44502"/>
                </a:moveTo>
                <a:cubicBezTo>
                  <a:pt x="-6344" y="43973"/>
                  <a:pt x="54510" y="14340"/>
                  <a:pt x="102135" y="19102"/>
                </a:cubicBezTo>
                <a:cubicBezTo>
                  <a:pt x="149760" y="23864"/>
                  <a:pt x="286285" y="73077"/>
                  <a:pt x="286285" y="73077"/>
                </a:cubicBezTo>
                <a:cubicBezTo>
                  <a:pt x="315389" y="79956"/>
                  <a:pt x="267235" y="61965"/>
                  <a:pt x="276760" y="60377"/>
                </a:cubicBezTo>
                <a:cubicBezTo>
                  <a:pt x="286285" y="58790"/>
                  <a:pt x="320152" y="58790"/>
                  <a:pt x="343435" y="63552"/>
                </a:cubicBezTo>
                <a:cubicBezTo>
                  <a:pt x="366718" y="68315"/>
                  <a:pt x="413285" y="88423"/>
                  <a:pt x="416460" y="88952"/>
                </a:cubicBezTo>
                <a:cubicBezTo>
                  <a:pt x="419635" y="89481"/>
                  <a:pt x="375714" y="73077"/>
                  <a:pt x="362485" y="66727"/>
                </a:cubicBezTo>
                <a:cubicBezTo>
                  <a:pt x="349256" y="60377"/>
                  <a:pt x="342377" y="61965"/>
                  <a:pt x="337085" y="50852"/>
                </a:cubicBezTo>
                <a:cubicBezTo>
                  <a:pt x="331793" y="39739"/>
                  <a:pt x="331793" y="1640"/>
                  <a:pt x="330735" y="52"/>
                </a:cubicBezTo>
                <a:cubicBezTo>
                  <a:pt x="329677" y="-1536"/>
                  <a:pt x="339731" y="33389"/>
                  <a:pt x="330735" y="41327"/>
                </a:cubicBezTo>
                <a:cubicBezTo>
                  <a:pt x="321739" y="49265"/>
                  <a:pt x="295281" y="47677"/>
                  <a:pt x="276760" y="47677"/>
                </a:cubicBezTo>
                <a:cubicBezTo>
                  <a:pt x="258239" y="47677"/>
                  <a:pt x="241835" y="45560"/>
                  <a:pt x="219610" y="41327"/>
                </a:cubicBezTo>
                <a:cubicBezTo>
                  <a:pt x="197385" y="37094"/>
                  <a:pt x="173572" y="23335"/>
                  <a:pt x="143410" y="22277"/>
                </a:cubicBezTo>
                <a:cubicBezTo>
                  <a:pt x="113248" y="21219"/>
                  <a:pt x="7414" y="45031"/>
                  <a:pt x="535" y="44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7F45DF8E-EFD7-969D-E3AC-E42CA17CDC6F}"/>
              </a:ext>
            </a:extLst>
          </p:cNvPr>
          <p:cNvSpPr/>
          <p:nvPr/>
        </p:nvSpPr>
        <p:spPr>
          <a:xfrm>
            <a:off x="5000445" y="4390907"/>
            <a:ext cx="193878" cy="15993"/>
          </a:xfrm>
          <a:custGeom>
            <a:avLst/>
            <a:gdLst>
              <a:gd name="connsiteX0" fmla="*/ 180 w 193878"/>
              <a:gd name="connsiteY0" fmla="*/ 12818 h 15993"/>
              <a:gd name="connsiteX1" fmla="*/ 127180 w 193878"/>
              <a:gd name="connsiteY1" fmla="*/ 6468 h 15993"/>
              <a:gd name="connsiteX2" fmla="*/ 193855 w 193878"/>
              <a:gd name="connsiteY2" fmla="*/ 15993 h 15993"/>
              <a:gd name="connsiteX3" fmla="*/ 120830 w 193878"/>
              <a:gd name="connsiteY3" fmla="*/ 6468 h 15993"/>
              <a:gd name="connsiteX4" fmla="*/ 177980 w 193878"/>
              <a:gd name="connsiteY4" fmla="*/ 6468 h 15993"/>
              <a:gd name="connsiteX5" fmla="*/ 114480 w 193878"/>
              <a:gd name="connsiteY5" fmla="*/ 6468 h 15993"/>
              <a:gd name="connsiteX6" fmla="*/ 98605 w 193878"/>
              <a:gd name="connsiteY6" fmla="*/ 118 h 15993"/>
              <a:gd name="connsiteX7" fmla="*/ 180 w 193878"/>
              <a:gd name="connsiteY7" fmla="*/ 12818 h 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78" h="15993">
                <a:moveTo>
                  <a:pt x="180" y="12818"/>
                </a:moveTo>
                <a:cubicBezTo>
                  <a:pt x="4942" y="13876"/>
                  <a:pt x="94901" y="5939"/>
                  <a:pt x="127180" y="6468"/>
                </a:cubicBezTo>
                <a:cubicBezTo>
                  <a:pt x="159459" y="6997"/>
                  <a:pt x="194913" y="15993"/>
                  <a:pt x="193855" y="15993"/>
                </a:cubicBezTo>
                <a:cubicBezTo>
                  <a:pt x="192797" y="15993"/>
                  <a:pt x="123476" y="8055"/>
                  <a:pt x="120830" y="6468"/>
                </a:cubicBezTo>
                <a:cubicBezTo>
                  <a:pt x="118184" y="4880"/>
                  <a:pt x="177980" y="6468"/>
                  <a:pt x="177980" y="6468"/>
                </a:cubicBezTo>
                <a:lnTo>
                  <a:pt x="114480" y="6468"/>
                </a:lnTo>
                <a:cubicBezTo>
                  <a:pt x="101251" y="5410"/>
                  <a:pt x="110776" y="-940"/>
                  <a:pt x="98605" y="118"/>
                </a:cubicBezTo>
                <a:cubicBezTo>
                  <a:pt x="86434" y="1176"/>
                  <a:pt x="-4582" y="11760"/>
                  <a:pt x="180" y="1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CB05FEF-3A66-145C-E9EE-61D5ADEEA5C2}"/>
              </a:ext>
            </a:extLst>
          </p:cNvPr>
          <p:cNvSpPr/>
          <p:nvPr/>
        </p:nvSpPr>
        <p:spPr>
          <a:xfrm>
            <a:off x="5197475" y="4486255"/>
            <a:ext cx="184368" cy="55522"/>
          </a:xfrm>
          <a:custGeom>
            <a:avLst/>
            <a:gdLst>
              <a:gd name="connsiteX0" fmla="*/ 0 w 184368"/>
              <a:gd name="connsiteY0" fmla="*/ 41295 h 55522"/>
              <a:gd name="connsiteX1" fmla="*/ 107950 w 184368"/>
              <a:gd name="connsiteY1" fmla="*/ 53995 h 55522"/>
              <a:gd name="connsiteX2" fmla="*/ 184150 w 184368"/>
              <a:gd name="connsiteY2" fmla="*/ 20 h 55522"/>
              <a:gd name="connsiteX3" fmla="*/ 130175 w 184368"/>
              <a:gd name="connsiteY3" fmla="*/ 47645 h 55522"/>
              <a:gd name="connsiteX4" fmla="*/ 104775 w 184368"/>
              <a:gd name="connsiteY4" fmla="*/ 47645 h 55522"/>
              <a:gd name="connsiteX5" fmla="*/ 0 w 184368"/>
              <a:gd name="connsiteY5" fmla="*/ 41295 h 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8" h="55522">
                <a:moveTo>
                  <a:pt x="0" y="41295"/>
                </a:moveTo>
                <a:cubicBezTo>
                  <a:pt x="529" y="42353"/>
                  <a:pt x="77258" y="60874"/>
                  <a:pt x="107950" y="53995"/>
                </a:cubicBezTo>
                <a:cubicBezTo>
                  <a:pt x="138642" y="47116"/>
                  <a:pt x="180446" y="1078"/>
                  <a:pt x="184150" y="20"/>
                </a:cubicBezTo>
                <a:cubicBezTo>
                  <a:pt x="187854" y="-1038"/>
                  <a:pt x="143404" y="39708"/>
                  <a:pt x="130175" y="47645"/>
                </a:cubicBezTo>
                <a:cubicBezTo>
                  <a:pt x="116946" y="55582"/>
                  <a:pt x="121708" y="48703"/>
                  <a:pt x="104775" y="47645"/>
                </a:cubicBezTo>
                <a:lnTo>
                  <a:pt x="0" y="4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B80FC219-AB46-5AFA-5963-032046B4FADB}"/>
              </a:ext>
            </a:extLst>
          </p:cNvPr>
          <p:cNvSpPr/>
          <p:nvPr/>
        </p:nvSpPr>
        <p:spPr>
          <a:xfrm>
            <a:off x="5366687" y="4657539"/>
            <a:ext cx="30822" cy="121064"/>
          </a:xfrm>
          <a:custGeom>
            <a:avLst/>
            <a:gdLst>
              <a:gd name="connsiteX0" fmla="*/ 2238 w 30822"/>
              <a:gd name="connsiteY0" fmla="*/ 186 h 121064"/>
              <a:gd name="connsiteX1" fmla="*/ 2238 w 30822"/>
              <a:gd name="connsiteY1" fmla="*/ 73211 h 121064"/>
              <a:gd name="connsiteX2" fmla="*/ 30813 w 30822"/>
              <a:gd name="connsiteY2" fmla="*/ 120836 h 121064"/>
              <a:gd name="connsiteX3" fmla="*/ 5413 w 30822"/>
              <a:gd name="connsiteY3" fmla="*/ 54161 h 121064"/>
              <a:gd name="connsiteX4" fmla="*/ 2238 w 30822"/>
              <a:gd name="connsiteY4" fmla="*/ 186 h 1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" h="121064">
                <a:moveTo>
                  <a:pt x="2238" y="186"/>
                </a:moveTo>
                <a:cubicBezTo>
                  <a:pt x="1709" y="3361"/>
                  <a:pt x="-2524" y="53103"/>
                  <a:pt x="2238" y="73211"/>
                </a:cubicBezTo>
                <a:cubicBezTo>
                  <a:pt x="7000" y="93319"/>
                  <a:pt x="30284" y="124011"/>
                  <a:pt x="30813" y="120836"/>
                </a:cubicBezTo>
                <a:cubicBezTo>
                  <a:pt x="31342" y="117661"/>
                  <a:pt x="9646" y="73211"/>
                  <a:pt x="5413" y="54161"/>
                </a:cubicBezTo>
                <a:cubicBezTo>
                  <a:pt x="1180" y="35111"/>
                  <a:pt x="2767" y="-2989"/>
                  <a:pt x="223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20B26F7-E8A2-02A1-D5A6-CC8CE3E49052}"/>
              </a:ext>
            </a:extLst>
          </p:cNvPr>
          <p:cNvSpPr/>
          <p:nvPr/>
        </p:nvSpPr>
        <p:spPr>
          <a:xfrm>
            <a:off x="4955275" y="4479401"/>
            <a:ext cx="289578" cy="58876"/>
          </a:xfrm>
          <a:custGeom>
            <a:avLst/>
            <a:gdLst>
              <a:gd name="connsiteX0" fmla="*/ 900 w 289578"/>
              <a:gd name="connsiteY0" fmla="*/ 524 h 58876"/>
              <a:gd name="connsiteX1" fmla="*/ 280300 w 289578"/>
              <a:gd name="connsiteY1" fmla="*/ 57674 h 58876"/>
              <a:gd name="connsiteX2" fmla="*/ 219975 w 289578"/>
              <a:gd name="connsiteY2" fmla="*/ 38624 h 58876"/>
              <a:gd name="connsiteX3" fmla="*/ 191400 w 289578"/>
              <a:gd name="connsiteY3" fmla="*/ 29099 h 58876"/>
              <a:gd name="connsiteX4" fmla="*/ 900 w 289578"/>
              <a:gd name="connsiteY4" fmla="*/ 524 h 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8" h="58876">
                <a:moveTo>
                  <a:pt x="900" y="524"/>
                </a:moveTo>
                <a:cubicBezTo>
                  <a:pt x="15717" y="5287"/>
                  <a:pt x="243788" y="51324"/>
                  <a:pt x="280300" y="57674"/>
                </a:cubicBezTo>
                <a:cubicBezTo>
                  <a:pt x="316812" y="64024"/>
                  <a:pt x="234792" y="43387"/>
                  <a:pt x="219975" y="38624"/>
                </a:cubicBezTo>
                <a:cubicBezTo>
                  <a:pt x="205158" y="33861"/>
                  <a:pt x="224208" y="33332"/>
                  <a:pt x="191400" y="29099"/>
                </a:cubicBezTo>
                <a:cubicBezTo>
                  <a:pt x="158592" y="24866"/>
                  <a:pt x="-13917" y="-4239"/>
                  <a:pt x="900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3DA77FE-5A7B-462B-3723-FE4C7CF510A2}"/>
              </a:ext>
            </a:extLst>
          </p:cNvPr>
          <p:cNvSpPr/>
          <p:nvPr/>
        </p:nvSpPr>
        <p:spPr>
          <a:xfrm>
            <a:off x="5312753" y="4629132"/>
            <a:ext cx="46708" cy="136561"/>
          </a:xfrm>
          <a:custGeom>
            <a:avLst/>
            <a:gdLst>
              <a:gd name="connsiteX0" fmla="*/ 5372 w 46708"/>
              <a:gd name="connsiteY0" fmla="*/ 18 h 136561"/>
              <a:gd name="connsiteX1" fmla="*/ 11722 w 46708"/>
              <a:gd name="connsiteY1" fmla="*/ 69868 h 136561"/>
              <a:gd name="connsiteX2" fmla="*/ 46647 w 46708"/>
              <a:gd name="connsiteY2" fmla="*/ 136543 h 136561"/>
              <a:gd name="connsiteX3" fmla="*/ 2197 w 46708"/>
              <a:gd name="connsiteY3" fmla="*/ 63518 h 136561"/>
              <a:gd name="connsiteX4" fmla="*/ 5372 w 46708"/>
              <a:gd name="connsiteY4" fmla="*/ 18 h 13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8" h="136561">
                <a:moveTo>
                  <a:pt x="5372" y="18"/>
                </a:moveTo>
                <a:cubicBezTo>
                  <a:pt x="6960" y="1076"/>
                  <a:pt x="4843" y="47114"/>
                  <a:pt x="11722" y="69868"/>
                </a:cubicBezTo>
                <a:cubicBezTo>
                  <a:pt x="18601" y="92622"/>
                  <a:pt x="48235" y="137601"/>
                  <a:pt x="46647" y="136543"/>
                </a:cubicBezTo>
                <a:cubicBezTo>
                  <a:pt x="45059" y="135485"/>
                  <a:pt x="8018" y="84155"/>
                  <a:pt x="2197" y="63518"/>
                </a:cubicBezTo>
                <a:cubicBezTo>
                  <a:pt x="-3624" y="42881"/>
                  <a:pt x="3784" y="-1040"/>
                  <a:pt x="53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00FA01A-7600-96CC-A3C9-4158EEFC4720}"/>
              </a:ext>
            </a:extLst>
          </p:cNvPr>
          <p:cNvSpPr/>
          <p:nvPr/>
        </p:nvSpPr>
        <p:spPr>
          <a:xfrm>
            <a:off x="5321297" y="4586695"/>
            <a:ext cx="139708" cy="45635"/>
          </a:xfrm>
          <a:custGeom>
            <a:avLst/>
            <a:gdLst>
              <a:gd name="connsiteX0" fmla="*/ 3 w 139708"/>
              <a:gd name="connsiteY0" fmla="*/ 20230 h 45635"/>
              <a:gd name="connsiteX1" fmla="*/ 85728 w 139708"/>
              <a:gd name="connsiteY1" fmla="*/ 4355 h 45635"/>
              <a:gd name="connsiteX2" fmla="*/ 139703 w 139708"/>
              <a:gd name="connsiteY2" fmla="*/ 45630 h 45635"/>
              <a:gd name="connsiteX3" fmla="*/ 88903 w 139708"/>
              <a:gd name="connsiteY3" fmla="*/ 1180 h 45635"/>
              <a:gd name="connsiteX4" fmla="*/ 3 w 139708"/>
              <a:gd name="connsiteY4" fmla="*/ 20230 h 4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8" h="45635">
                <a:moveTo>
                  <a:pt x="3" y="20230"/>
                </a:moveTo>
                <a:cubicBezTo>
                  <a:pt x="-526" y="20759"/>
                  <a:pt x="62445" y="122"/>
                  <a:pt x="85728" y="4355"/>
                </a:cubicBezTo>
                <a:cubicBezTo>
                  <a:pt x="109011" y="8588"/>
                  <a:pt x="139174" y="46159"/>
                  <a:pt x="139703" y="45630"/>
                </a:cubicBezTo>
                <a:cubicBezTo>
                  <a:pt x="140232" y="45101"/>
                  <a:pt x="104778" y="8059"/>
                  <a:pt x="88903" y="1180"/>
                </a:cubicBezTo>
                <a:cubicBezTo>
                  <a:pt x="73028" y="-5699"/>
                  <a:pt x="532" y="19701"/>
                  <a:pt x="3" y="20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A6104F8-F39F-42C8-FCD4-C7DF50D87451}"/>
              </a:ext>
            </a:extLst>
          </p:cNvPr>
          <p:cNvSpPr/>
          <p:nvPr/>
        </p:nvSpPr>
        <p:spPr>
          <a:xfrm>
            <a:off x="5248354" y="4552905"/>
            <a:ext cx="73012" cy="149304"/>
          </a:xfrm>
          <a:custGeom>
            <a:avLst/>
            <a:gdLst>
              <a:gd name="connsiteX0" fmla="*/ 72946 w 73012"/>
              <a:gd name="connsiteY0" fmla="*/ 45 h 149304"/>
              <a:gd name="connsiteX1" fmla="*/ 15796 w 73012"/>
              <a:gd name="connsiteY1" fmla="*/ 63545 h 149304"/>
              <a:gd name="connsiteX2" fmla="*/ 12621 w 73012"/>
              <a:gd name="connsiteY2" fmla="*/ 149270 h 149304"/>
              <a:gd name="connsiteX3" fmla="*/ 3096 w 73012"/>
              <a:gd name="connsiteY3" fmla="*/ 73070 h 149304"/>
              <a:gd name="connsiteX4" fmla="*/ 72946 w 73012"/>
              <a:gd name="connsiteY4" fmla="*/ 45 h 14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2" h="149304">
                <a:moveTo>
                  <a:pt x="72946" y="45"/>
                </a:moveTo>
                <a:cubicBezTo>
                  <a:pt x="75063" y="-1543"/>
                  <a:pt x="25850" y="38674"/>
                  <a:pt x="15796" y="63545"/>
                </a:cubicBezTo>
                <a:cubicBezTo>
                  <a:pt x="5742" y="88416"/>
                  <a:pt x="14738" y="147682"/>
                  <a:pt x="12621" y="149270"/>
                </a:cubicBezTo>
                <a:cubicBezTo>
                  <a:pt x="10504" y="150858"/>
                  <a:pt x="-6958" y="97412"/>
                  <a:pt x="3096" y="73070"/>
                </a:cubicBezTo>
                <a:cubicBezTo>
                  <a:pt x="13150" y="48728"/>
                  <a:pt x="70829" y="1633"/>
                  <a:pt x="7294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94FBBFE-8429-1098-07E6-D345A957CAEB}"/>
              </a:ext>
            </a:extLst>
          </p:cNvPr>
          <p:cNvSpPr/>
          <p:nvPr/>
        </p:nvSpPr>
        <p:spPr>
          <a:xfrm>
            <a:off x="5237686" y="4603659"/>
            <a:ext cx="105909" cy="181190"/>
          </a:xfrm>
          <a:custGeom>
            <a:avLst/>
            <a:gdLst>
              <a:gd name="connsiteX0" fmla="*/ 58214 w 105909"/>
              <a:gd name="connsiteY0" fmla="*/ 91 h 181190"/>
              <a:gd name="connsiteX1" fmla="*/ 48689 w 105909"/>
              <a:gd name="connsiteY1" fmla="*/ 98516 h 181190"/>
              <a:gd name="connsiteX2" fmla="*/ 26464 w 105909"/>
              <a:gd name="connsiteY2" fmla="*/ 127091 h 181190"/>
              <a:gd name="connsiteX3" fmla="*/ 1064 w 105909"/>
              <a:gd name="connsiteY3" fmla="*/ 120741 h 181190"/>
              <a:gd name="connsiteX4" fmla="*/ 64564 w 105909"/>
              <a:gd name="connsiteY4" fmla="*/ 133441 h 181190"/>
              <a:gd name="connsiteX5" fmla="*/ 105839 w 105909"/>
              <a:gd name="connsiteY5" fmla="*/ 181066 h 181190"/>
              <a:gd name="connsiteX6" fmla="*/ 55039 w 105909"/>
              <a:gd name="connsiteY6" fmla="*/ 117566 h 181190"/>
              <a:gd name="connsiteX7" fmla="*/ 58214 w 105909"/>
              <a:gd name="connsiteY7" fmla="*/ 91 h 18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09" h="181190">
                <a:moveTo>
                  <a:pt x="58214" y="91"/>
                </a:moveTo>
                <a:cubicBezTo>
                  <a:pt x="57156" y="-3084"/>
                  <a:pt x="53981" y="77350"/>
                  <a:pt x="48689" y="98516"/>
                </a:cubicBezTo>
                <a:cubicBezTo>
                  <a:pt x="43397" y="119682"/>
                  <a:pt x="34401" y="123387"/>
                  <a:pt x="26464" y="127091"/>
                </a:cubicBezTo>
                <a:cubicBezTo>
                  <a:pt x="18527" y="130795"/>
                  <a:pt x="-5286" y="119683"/>
                  <a:pt x="1064" y="120741"/>
                </a:cubicBezTo>
                <a:cubicBezTo>
                  <a:pt x="7414" y="121799"/>
                  <a:pt x="47102" y="123387"/>
                  <a:pt x="64564" y="133441"/>
                </a:cubicBezTo>
                <a:cubicBezTo>
                  <a:pt x="82026" y="143495"/>
                  <a:pt x="107427" y="183712"/>
                  <a:pt x="105839" y="181066"/>
                </a:cubicBezTo>
                <a:cubicBezTo>
                  <a:pt x="104252" y="178420"/>
                  <a:pt x="61389" y="145612"/>
                  <a:pt x="55039" y="117566"/>
                </a:cubicBezTo>
                <a:cubicBezTo>
                  <a:pt x="48689" y="89520"/>
                  <a:pt x="59272" y="3266"/>
                  <a:pt x="5821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DBDD7727-A384-CE70-E6C6-FFC0B8FE8032}"/>
              </a:ext>
            </a:extLst>
          </p:cNvPr>
          <p:cNvSpPr/>
          <p:nvPr/>
        </p:nvSpPr>
        <p:spPr>
          <a:xfrm>
            <a:off x="4999857" y="4527470"/>
            <a:ext cx="273824" cy="158886"/>
          </a:xfrm>
          <a:custGeom>
            <a:avLst/>
            <a:gdLst>
              <a:gd name="connsiteX0" fmla="*/ 768 w 273824"/>
              <a:gd name="connsiteY0" fmla="*/ 28655 h 158886"/>
              <a:gd name="connsiteX1" fmla="*/ 229368 w 273824"/>
              <a:gd name="connsiteY1" fmla="*/ 35005 h 158886"/>
              <a:gd name="connsiteX2" fmla="*/ 273818 w 273824"/>
              <a:gd name="connsiteY2" fmla="*/ 38180 h 158886"/>
              <a:gd name="connsiteX3" fmla="*/ 232543 w 273824"/>
              <a:gd name="connsiteY3" fmla="*/ 63580 h 158886"/>
              <a:gd name="connsiteX4" fmla="*/ 223018 w 273824"/>
              <a:gd name="connsiteY4" fmla="*/ 101680 h 158886"/>
              <a:gd name="connsiteX5" fmla="*/ 238893 w 273824"/>
              <a:gd name="connsiteY5" fmla="*/ 158830 h 158886"/>
              <a:gd name="connsiteX6" fmla="*/ 226193 w 273824"/>
              <a:gd name="connsiteY6" fmla="*/ 111205 h 158886"/>
              <a:gd name="connsiteX7" fmla="*/ 232543 w 273824"/>
              <a:gd name="connsiteY7" fmla="*/ 57230 h 158886"/>
              <a:gd name="connsiteX8" fmla="*/ 194443 w 273824"/>
              <a:gd name="connsiteY8" fmla="*/ 35005 h 158886"/>
              <a:gd name="connsiteX9" fmla="*/ 124593 w 273824"/>
              <a:gd name="connsiteY9" fmla="*/ 80 h 158886"/>
              <a:gd name="connsiteX10" fmla="*/ 153168 w 273824"/>
              <a:gd name="connsiteY10" fmla="*/ 25480 h 158886"/>
              <a:gd name="connsiteX11" fmla="*/ 768 w 273824"/>
              <a:gd name="connsiteY11" fmla="*/ 28655 h 1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824" h="158886">
                <a:moveTo>
                  <a:pt x="768" y="28655"/>
                </a:moveTo>
                <a:cubicBezTo>
                  <a:pt x="13468" y="30242"/>
                  <a:pt x="183860" y="33418"/>
                  <a:pt x="229368" y="35005"/>
                </a:cubicBezTo>
                <a:cubicBezTo>
                  <a:pt x="274876" y="36593"/>
                  <a:pt x="273289" y="33418"/>
                  <a:pt x="273818" y="38180"/>
                </a:cubicBezTo>
                <a:cubicBezTo>
                  <a:pt x="274347" y="42943"/>
                  <a:pt x="241010" y="52997"/>
                  <a:pt x="232543" y="63580"/>
                </a:cubicBezTo>
                <a:cubicBezTo>
                  <a:pt x="224076" y="74163"/>
                  <a:pt x="221960" y="85805"/>
                  <a:pt x="223018" y="101680"/>
                </a:cubicBezTo>
                <a:cubicBezTo>
                  <a:pt x="224076" y="117555"/>
                  <a:pt x="238364" y="157243"/>
                  <a:pt x="238893" y="158830"/>
                </a:cubicBezTo>
                <a:cubicBezTo>
                  <a:pt x="239422" y="160417"/>
                  <a:pt x="227251" y="128138"/>
                  <a:pt x="226193" y="111205"/>
                </a:cubicBezTo>
                <a:cubicBezTo>
                  <a:pt x="225135" y="94272"/>
                  <a:pt x="237835" y="69930"/>
                  <a:pt x="232543" y="57230"/>
                </a:cubicBezTo>
                <a:cubicBezTo>
                  <a:pt x="227251" y="44530"/>
                  <a:pt x="212435" y="44530"/>
                  <a:pt x="194443" y="35005"/>
                </a:cubicBezTo>
                <a:cubicBezTo>
                  <a:pt x="176451" y="25480"/>
                  <a:pt x="131472" y="1667"/>
                  <a:pt x="124593" y="80"/>
                </a:cubicBezTo>
                <a:cubicBezTo>
                  <a:pt x="117714" y="-1507"/>
                  <a:pt x="169572" y="20717"/>
                  <a:pt x="153168" y="25480"/>
                </a:cubicBezTo>
                <a:cubicBezTo>
                  <a:pt x="136764" y="30243"/>
                  <a:pt x="-11932" y="27068"/>
                  <a:pt x="768" y="2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3A20B-1BA7-4DEA-8C76-EBE82A070F49}"/>
              </a:ext>
            </a:extLst>
          </p:cNvPr>
          <p:cNvSpPr/>
          <p:nvPr/>
        </p:nvSpPr>
        <p:spPr>
          <a:xfrm>
            <a:off x="4904630" y="4492074"/>
            <a:ext cx="13445" cy="99174"/>
          </a:xfrm>
          <a:custGeom>
            <a:avLst/>
            <a:gdLst>
              <a:gd name="connsiteX0" fmla="*/ 13445 w 13445"/>
              <a:gd name="connsiteY0" fmla="*/ 551 h 99174"/>
              <a:gd name="connsiteX1" fmla="*/ 745 w 13445"/>
              <a:gd name="connsiteY1" fmla="*/ 60876 h 99174"/>
              <a:gd name="connsiteX2" fmla="*/ 745 w 13445"/>
              <a:gd name="connsiteY2" fmla="*/ 98976 h 99174"/>
              <a:gd name="connsiteX3" fmla="*/ 13445 w 13445"/>
              <a:gd name="connsiteY3" fmla="*/ 55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5" h="99174">
                <a:moveTo>
                  <a:pt x="13445" y="551"/>
                </a:moveTo>
                <a:cubicBezTo>
                  <a:pt x="13445" y="-5799"/>
                  <a:pt x="2862" y="44472"/>
                  <a:pt x="745" y="60876"/>
                </a:cubicBezTo>
                <a:cubicBezTo>
                  <a:pt x="-1372" y="77280"/>
                  <a:pt x="1803" y="101622"/>
                  <a:pt x="745" y="98976"/>
                </a:cubicBezTo>
                <a:cubicBezTo>
                  <a:pt x="-313" y="96330"/>
                  <a:pt x="13445" y="6901"/>
                  <a:pt x="13445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727D0B-6A29-08F9-2BC8-2402800C06B8}"/>
              </a:ext>
            </a:extLst>
          </p:cNvPr>
          <p:cNvSpPr/>
          <p:nvPr/>
        </p:nvSpPr>
        <p:spPr>
          <a:xfrm>
            <a:off x="5000252" y="4581455"/>
            <a:ext cx="214487" cy="105235"/>
          </a:xfrm>
          <a:custGeom>
            <a:avLst/>
            <a:gdLst>
              <a:gd name="connsiteX0" fmla="*/ 373 w 214487"/>
              <a:gd name="connsiteY0" fmla="*/ 22295 h 105235"/>
              <a:gd name="connsiteX1" fmla="*/ 111498 w 214487"/>
              <a:gd name="connsiteY1" fmla="*/ 19120 h 105235"/>
              <a:gd name="connsiteX2" fmla="*/ 168648 w 214487"/>
              <a:gd name="connsiteY2" fmla="*/ 57220 h 105235"/>
              <a:gd name="connsiteX3" fmla="*/ 168648 w 214487"/>
              <a:gd name="connsiteY3" fmla="*/ 34995 h 105235"/>
              <a:gd name="connsiteX4" fmla="*/ 213098 w 214487"/>
              <a:gd name="connsiteY4" fmla="*/ 104845 h 105235"/>
              <a:gd name="connsiteX5" fmla="*/ 203573 w 214487"/>
              <a:gd name="connsiteY5" fmla="*/ 60395 h 105235"/>
              <a:gd name="connsiteX6" fmla="*/ 206748 w 214487"/>
              <a:gd name="connsiteY6" fmla="*/ 70 h 105235"/>
              <a:gd name="connsiteX7" fmla="*/ 200398 w 214487"/>
              <a:gd name="connsiteY7" fmla="*/ 47695 h 105235"/>
              <a:gd name="connsiteX8" fmla="*/ 152773 w 214487"/>
              <a:gd name="connsiteY8" fmla="*/ 22295 h 105235"/>
              <a:gd name="connsiteX9" fmla="*/ 373 w 214487"/>
              <a:gd name="connsiteY9" fmla="*/ 22295 h 10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87" h="105235">
                <a:moveTo>
                  <a:pt x="373" y="22295"/>
                </a:moveTo>
                <a:cubicBezTo>
                  <a:pt x="-6506" y="21766"/>
                  <a:pt x="83452" y="13299"/>
                  <a:pt x="111498" y="19120"/>
                </a:cubicBezTo>
                <a:cubicBezTo>
                  <a:pt x="139544" y="24941"/>
                  <a:pt x="159123" y="54574"/>
                  <a:pt x="168648" y="57220"/>
                </a:cubicBezTo>
                <a:cubicBezTo>
                  <a:pt x="178173" y="59866"/>
                  <a:pt x="161240" y="27058"/>
                  <a:pt x="168648" y="34995"/>
                </a:cubicBezTo>
                <a:cubicBezTo>
                  <a:pt x="176056" y="42933"/>
                  <a:pt x="207277" y="100612"/>
                  <a:pt x="213098" y="104845"/>
                </a:cubicBezTo>
                <a:cubicBezTo>
                  <a:pt x="218919" y="109078"/>
                  <a:pt x="204631" y="77857"/>
                  <a:pt x="203573" y="60395"/>
                </a:cubicBezTo>
                <a:cubicBezTo>
                  <a:pt x="202515" y="42933"/>
                  <a:pt x="207277" y="2187"/>
                  <a:pt x="206748" y="70"/>
                </a:cubicBezTo>
                <a:cubicBezTo>
                  <a:pt x="206219" y="-2047"/>
                  <a:pt x="209394" y="43991"/>
                  <a:pt x="200398" y="47695"/>
                </a:cubicBezTo>
                <a:cubicBezTo>
                  <a:pt x="191402" y="51399"/>
                  <a:pt x="181348" y="28116"/>
                  <a:pt x="152773" y="22295"/>
                </a:cubicBezTo>
                <a:cubicBezTo>
                  <a:pt x="124198" y="16474"/>
                  <a:pt x="7252" y="22824"/>
                  <a:pt x="373" y="2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0F100E9-5DA2-1C00-6135-84A2BD29846B}"/>
              </a:ext>
            </a:extLst>
          </p:cNvPr>
          <p:cNvSpPr/>
          <p:nvPr/>
        </p:nvSpPr>
        <p:spPr>
          <a:xfrm>
            <a:off x="4968867" y="4629987"/>
            <a:ext cx="239935" cy="98044"/>
          </a:xfrm>
          <a:custGeom>
            <a:avLst/>
            <a:gdLst>
              <a:gd name="connsiteX0" fmla="*/ 8 w 239935"/>
              <a:gd name="connsiteY0" fmla="*/ 46788 h 98044"/>
              <a:gd name="connsiteX1" fmla="*/ 114308 w 239935"/>
              <a:gd name="connsiteY1" fmla="*/ 43613 h 98044"/>
              <a:gd name="connsiteX2" fmla="*/ 238133 w 239935"/>
              <a:gd name="connsiteY2" fmla="*/ 97588 h 98044"/>
              <a:gd name="connsiteX3" fmla="*/ 180983 w 239935"/>
              <a:gd name="connsiteY3" fmla="*/ 65838 h 98044"/>
              <a:gd name="connsiteX4" fmla="*/ 85733 w 239935"/>
              <a:gd name="connsiteY4" fmla="*/ 2338 h 98044"/>
              <a:gd name="connsiteX5" fmla="*/ 107958 w 239935"/>
              <a:gd name="connsiteY5" fmla="*/ 15038 h 98044"/>
              <a:gd name="connsiteX6" fmla="*/ 8 w 239935"/>
              <a:gd name="connsiteY6" fmla="*/ 46788 h 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5" h="98044">
                <a:moveTo>
                  <a:pt x="8" y="46788"/>
                </a:moveTo>
                <a:cubicBezTo>
                  <a:pt x="1066" y="51550"/>
                  <a:pt x="74621" y="35146"/>
                  <a:pt x="114308" y="43613"/>
                </a:cubicBezTo>
                <a:cubicBezTo>
                  <a:pt x="153996" y="52080"/>
                  <a:pt x="227021" y="93884"/>
                  <a:pt x="238133" y="97588"/>
                </a:cubicBezTo>
                <a:cubicBezTo>
                  <a:pt x="249245" y="101292"/>
                  <a:pt x="206383" y="81713"/>
                  <a:pt x="180983" y="65838"/>
                </a:cubicBezTo>
                <a:cubicBezTo>
                  <a:pt x="155583" y="49963"/>
                  <a:pt x="97904" y="10805"/>
                  <a:pt x="85733" y="2338"/>
                </a:cubicBezTo>
                <a:cubicBezTo>
                  <a:pt x="73562" y="-6129"/>
                  <a:pt x="116425" y="10805"/>
                  <a:pt x="107958" y="15038"/>
                </a:cubicBezTo>
                <a:cubicBezTo>
                  <a:pt x="99491" y="19271"/>
                  <a:pt x="-1050" y="42026"/>
                  <a:pt x="8" y="46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16981FF6-B06C-EC63-4407-5136CF72D9D6}"/>
              </a:ext>
            </a:extLst>
          </p:cNvPr>
          <p:cNvSpPr/>
          <p:nvPr/>
        </p:nvSpPr>
        <p:spPr>
          <a:xfrm>
            <a:off x="4939240" y="4498868"/>
            <a:ext cx="91744" cy="99161"/>
          </a:xfrm>
          <a:custGeom>
            <a:avLst/>
            <a:gdLst>
              <a:gd name="connsiteX0" fmla="*/ 10585 w 91744"/>
              <a:gd name="connsiteY0" fmla="*/ 107 h 99161"/>
              <a:gd name="connsiteX1" fmla="*/ 39160 w 91744"/>
              <a:gd name="connsiteY1" fmla="*/ 63607 h 99161"/>
              <a:gd name="connsiteX2" fmla="*/ 1060 w 91744"/>
              <a:gd name="connsiteY2" fmla="*/ 98532 h 99161"/>
              <a:gd name="connsiteX3" fmla="*/ 89960 w 91744"/>
              <a:gd name="connsiteY3" fmla="*/ 35032 h 99161"/>
              <a:gd name="connsiteX4" fmla="*/ 58210 w 91744"/>
              <a:gd name="connsiteY4" fmla="*/ 47732 h 99161"/>
              <a:gd name="connsiteX5" fmla="*/ 10585 w 91744"/>
              <a:gd name="connsiteY5" fmla="*/ 107 h 9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" h="99161">
                <a:moveTo>
                  <a:pt x="10585" y="107"/>
                </a:moveTo>
                <a:cubicBezTo>
                  <a:pt x="7410" y="2753"/>
                  <a:pt x="40747" y="47203"/>
                  <a:pt x="39160" y="63607"/>
                </a:cubicBezTo>
                <a:cubicBezTo>
                  <a:pt x="37573" y="80011"/>
                  <a:pt x="-7407" y="103295"/>
                  <a:pt x="1060" y="98532"/>
                </a:cubicBezTo>
                <a:cubicBezTo>
                  <a:pt x="9527" y="93769"/>
                  <a:pt x="80435" y="43499"/>
                  <a:pt x="89960" y="35032"/>
                </a:cubicBezTo>
                <a:cubicBezTo>
                  <a:pt x="99485" y="26565"/>
                  <a:pt x="68264" y="50907"/>
                  <a:pt x="58210" y="47732"/>
                </a:cubicBezTo>
                <a:cubicBezTo>
                  <a:pt x="48156" y="44557"/>
                  <a:pt x="13760" y="-2539"/>
                  <a:pt x="1058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2C516603-4C2C-E32D-4D0D-5D49981C4C13}"/>
              </a:ext>
            </a:extLst>
          </p:cNvPr>
          <p:cNvSpPr/>
          <p:nvPr/>
        </p:nvSpPr>
        <p:spPr>
          <a:xfrm>
            <a:off x="4844915" y="4641850"/>
            <a:ext cx="136916" cy="39072"/>
          </a:xfrm>
          <a:custGeom>
            <a:avLst/>
            <a:gdLst>
              <a:gd name="connsiteX0" fmla="*/ 136660 w 136916"/>
              <a:gd name="connsiteY0" fmla="*/ 0 h 39072"/>
              <a:gd name="connsiteX1" fmla="*/ 73160 w 136916"/>
              <a:gd name="connsiteY1" fmla="*/ 38100 h 39072"/>
              <a:gd name="connsiteX2" fmla="*/ 135 w 136916"/>
              <a:gd name="connsiteY2" fmla="*/ 28575 h 39072"/>
              <a:gd name="connsiteX3" fmla="*/ 92210 w 136916"/>
              <a:gd name="connsiteY3" fmla="*/ 38100 h 39072"/>
              <a:gd name="connsiteX4" fmla="*/ 136660 w 136916"/>
              <a:gd name="connsiteY4" fmla="*/ 0 h 3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16" h="39072">
                <a:moveTo>
                  <a:pt x="136660" y="0"/>
                </a:moveTo>
                <a:cubicBezTo>
                  <a:pt x="133485" y="0"/>
                  <a:pt x="95914" y="33337"/>
                  <a:pt x="73160" y="38100"/>
                </a:cubicBezTo>
                <a:cubicBezTo>
                  <a:pt x="50406" y="42863"/>
                  <a:pt x="-3040" y="28575"/>
                  <a:pt x="135" y="28575"/>
                </a:cubicBezTo>
                <a:cubicBezTo>
                  <a:pt x="3310" y="28575"/>
                  <a:pt x="71573" y="40217"/>
                  <a:pt x="92210" y="38100"/>
                </a:cubicBezTo>
                <a:cubicBezTo>
                  <a:pt x="112847" y="35983"/>
                  <a:pt x="139835" y="0"/>
                  <a:pt x="1366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470F0C61-4F97-D6A5-5A76-A00DD870C65C}"/>
              </a:ext>
            </a:extLst>
          </p:cNvPr>
          <p:cNvSpPr/>
          <p:nvPr/>
        </p:nvSpPr>
        <p:spPr>
          <a:xfrm>
            <a:off x="4854135" y="4482747"/>
            <a:ext cx="51336" cy="162600"/>
          </a:xfrm>
          <a:custGeom>
            <a:avLst/>
            <a:gdLst>
              <a:gd name="connsiteX0" fmla="*/ 51240 w 51336"/>
              <a:gd name="connsiteY0" fmla="*/ 353 h 162600"/>
              <a:gd name="connsiteX1" fmla="*/ 13140 w 51336"/>
              <a:gd name="connsiteY1" fmla="*/ 67028 h 162600"/>
              <a:gd name="connsiteX2" fmla="*/ 9965 w 51336"/>
              <a:gd name="connsiteY2" fmla="*/ 162278 h 162600"/>
              <a:gd name="connsiteX3" fmla="*/ 440 w 51336"/>
              <a:gd name="connsiteY3" fmla="*/ 95603 h 162600"/>
              <a:gd name="connsiteX4" fmla="*/ 51240 w 51336"/>
              <a:gd name="connsiteY4" fmla="*/ 353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6" h="162600">
                <a:moveTo>
                  <a:pt x="51240" y="353"/>
                </a:moveTo>
                <a:cubicBezTo>
                  <a:pt x="53357" y="-4409"/>
                  <a:pt x="20019" y="40041"/>
                  <a:pt x="13140" y="67028"/>
                </a:cubicBezTo>
                <a:cubicBezTo>
                  <a:pt x="6261" y="94015"/>
                  <a:pt x="12082" y="157516"/>
                  <a:pt x="9965" y="162278"/>
                </a:cubicBezTo>
                <a:cubicBezTo>
                  <a:pt x="7848" y="167040"/>
                  <a:pt x="-2206" y="117828"/>
                  <a:pt x="440" y="95603"/>
                </a:cubicBezTo>
                <a:cubicBezTo>
                  <a:pt x="3086" y="73378"/>
                  <a:pt x="49123" y="5115"/>
                  <a:pt x="5124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C1D4EE8A-5A98-2970-87C6-444ADF74511C}"/>
              </a:ext>
            </a:extLst>
          </p:cNvPr>
          <p:cNvSpPr/>
          <p:nvPr/>
        </p:nvSpPr>
        <p:spPr>
          <a:xfrm>
            <a:off x="4802833" y="4514119"/>
            <a:ext cx="96192" cy="143823"/>
          </a:xfrm>
          <a:custGeom>
            <a:avLst/>
            <a:gdLst>
              <a:gd name="connsiteX0" fmla="*/ 96192 w 96192"/>
              <a:gd name="connsiteY0" fmla="*/ 3906 h 143823"/>
              <a:gd name="connsiteX1" fmla="*/ 23167 w 96192"/>
              <a:gd name="connsiteY1" fmla="*/ 7081 h 143823"/>
              <a:gd name="connsiteX2" fmla="*/ 4117 w 96192"/>
              <a:gd name="connsiteY2" fmla="*/ 80106 h 143823"/>
              <a:gd name="connsiteX3" fmla="*/ 4117 w 96192"/>
              <a:gd name="connsiteY3" fmla="*/ 143606 h 143823"/>
              <a:gd name="connsiteX4" fmla="*/ 942 w 96192"/>
              <a:gd name="connsiteY4" fmla="*/ 57881 h 143823"/>
              <a:gd name="connsiteX5" fmla="*/ 23167 w 96192"/>
              <a:gd name="connsiteY5" fmla="*/ 16606 h 143823"/>
              <a:gd name="connsiteX6" fmla="*/ 96192 w 96192"/>
              <a:gd name="connsiteY6" fmla="*/ 3906 h 1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92" h="143823">
                <a:moveTo>
                  <a:pt x="96192" y="3906"/>
                </a:moveTo>
                <a:cubicBezTo>
                  <a:pt x="96192" y="2319"/>
                  <a:pt x="38513" y="-5619"/>
                  <a:pt x="23167" y="7081"/>
                </a:cubicBezTo>
                <a:cubicBezTo>
                  <a:pt x="7821" y="19781"/>
                  <a:pt x="7292" y="57352"/>
                  <a:pt x="4117" y="80106"/>
                </a:cubicBezTo>
                <a:cubicBezTo>
                  <a:pt x="942" y="102860"/>
                  <a:pt x="4646" y="147310"/>
                  <a:pt x="4117" y="143606"/>
                </a:cubicBezTo>
                <a:cubicBezTo>
                  <a:pt x="3588" y="139902"/>
                  <a:pt x="-2233" y="79048"/>
                  <a:pt x="942" y="57881"/>
                </a:cubicBezTo>
                <a:cubicBezTo>
                  <a:pt x="4117" y="36714"/>
                  <a:pt x="12055" y="25602"/>
                  <a:pt x="23167" y="16606"/>
                </a:cubicBezTo>
                <a:cubicBezTo>
                  <a:pt x="34279" y="7610"/>
                  <a:pt x="96192" y="5493"/>
                  <a:pt x="96192" y="3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A79D411-2444-AAB1-3DE0-7C0E6471F44F}"/>
              </a:ext>
            </a:extLst>
          </p:cNvPr>
          <p:cNvSpPr/>
          <p:nvPr/>
        </p:nvSpPr>
        <p:spPr>
          <a:xfrm>
            <a:off x="4837245" y="4530582"/>
            <a:ext cx="113990" cy="133681"/>
          </a:xfrm>
          <a:custGeom>
            <a:avLst/>
            <a:gdLst>
              <a:gd name="connsiteX0" fmla="*/ 106230 w 113990"/>
              <a:gd name="connsiteY0" fmla="*/ 143 h 133681"/>
              <a:gd name="connsiteX1" fmla="*/ 106230 w 113990"/>
              <a:gd name="connsiteY1" fmla="*/ 63643 h 133681"/>
              <a:gd name="connsiteX2" fmla="*/ 49080 w 113990"/>
              <a:gd name="connsiteY2" fmla="*/ 98568 h 133681"/>
              <a:gd name="connsiteX3" fmla="*/ 1455 w 113990"/>
              <a:gd name="connsiteY3" fmla="*/ 133493 h 133681"/>
              <a:gd name="connsiteX4" fmla="*/ 106230 w 113990"/>
              <a:gd name="connsiteY4" fmla="*/ 82693 h 133681"/>
              <a:gd name="connsiteX5" fmla="*/ 106230 w 113990"/>
              <a:gd name="connsiteY5" fmla="*/ 143 h 1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90" h="133681">
                <a:moveTo>
                  <a:pt x="106230" y="143"/>
                </a:moveTo>
                <a:cubicBezTo>
                  <a:pt x="106230" y="-3032"/>
                  <a:pt x="115755" y="47239"/>
                  <a:pt x="106230" y="63643"/>
                </a:cubicBezTo>
                <a:cubicBezTo>
                  <a:pt x="96705" y="80047"/>
                  <a:pt x="66542" y="86926"/>
                  <a:pt x="49080" y="98568"/>
                </a:cubicBezTo>
                <a:cubicBezTo>
                  <a:pt x="31618" y="110210"/>
                  <a:pt x="-8070" y="136139"/>
                  <a:pt x="1455" y="133493"/>
                </a:cubicBezTo>
                <a:cubicBezTo>
                  <a:pt x="10980" y="130847"/>
                  <a:pt x="88768" y="102801"/>
                  <a:pt x="106230" y="82693"/>
                </a:cubicBezTo>
                <a:cubicBezTo>
                  <a:pt x="123692" y="62585"/>
                  <a:pt x="106230" y="3318"/>
                  <a:pt x="10623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2BFA792E-205E-7C07-1CF5-B9C8ADD72A8F}"/>
              </a:ext>
            </a:extLst>
          </p:cNvPr>
          <p:cNvSpPr/>
          <p:nvPr/>
        </p:nvSpPr>
        <p:spPr>
          <a:xfrm>
            <a:off x="5711812" y="4117975"/>
            <a:ext cx="74936" cy="159722"/>
          </a:xfrm>
          <a:custGeom>
            <a:avLst/>
            <a:gdLst>
              <a:gd name="connsiteX0" fmla="*/ 13 w 74936"/>
              <a:gd name="connsiteY0" fmla="*/ 0 h 159722"/>
              <a:gd name="connsiteX1" fmla="*/ 66688 w 74936"/>
              <a:gd name="connsiteY1" fmla="*/ 120650 h 159722"/>
              <a:gd name="connsiteX2" fmla="*/ 50813 w 74936"/>
              <a:gd name="connsiteY2" fmla="*/ 158750 h 159722"/>
              <a:gd name="connsiteX3" fmla="*/ 60338 w 74936"/>
              <a:gd name="connsiteY3" fmla="*/ 146050 h 159722"/>
              <a:gd name="connsiteX4" fmla="*/ 73038 w 74936"/>
              <a:gd name="connsiteY4" fmla="*/ 120650 h 159722"/>
              <a:gd name="connsiteX5" fmla="*/ 13 w 74936"/>
              <a:gd name="connsiteY5" fmla="*/ 0 h 15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6" h="159722">
                <a:moveTo>
                  <a:pt x="13" y="0"/>
                </a:moveTo>
                <a:cubicBezTo>
                  <a:pt x="-1045" y="0"/>
                  <a:pt x="58221" y="94192"/>
                  <a:pt x="66688" y="120650"/>
                </a:cubicBezTo>
                <a:cubicBezTo>
                  <a:pt x="75155" y="147108"/>
                  <a:pt x="51871" y="154517"/>
                  <a:pt x="50813" y="158750"/>
                </a:cubicBezTo>
                <a:cubicBezTo>
                  <a:pt x="49755" y="162983"/>
                  <a:pt x="56634" y="152400"/>
                  <a:pt x="60338" y="146050"/>
                </a:cubicBezTo>
                <a:cubicBezTo>
                  <a:pt x="64042" y="139700"/>
                  <a:pt x="80446" y="141287"/>
                  <a:pt x="73038" y="120650"/>
                </a:cubicBezTo>
                <a:cubicBezTo>
                  <a:pt x="65630" y="100013"/>
                  <a:pt x="1071" y="0"/>
                  <a:pt x="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1532F275-C8BA-7537-F084-F954668568B1}"/>
              </a:ext>
            </a:extLst>
          </p:cNvPr>
          <p:cNvSpPr/>
          <p:nvPr/>
        </p:nvSpPr>
        <p:spPr>
          <a:xfrm>
            <a:off x="5796774" y="4344260"/>
            <a:ext cx="227518" cy="225406"/>
          </a:xfrm>
          <a:custGeom>
            <a:avLst/>
            <a:gdLst>
              <a:gd name="connsiteX0" fmla="*/ 3951 w 227518"/>
              <a:gd name="connsiteY0" fmla="*/ 5490 h 225406"/>
              <a:gd name="connsiteX1" fmla="*/ 226201 w 227518"/>
              <a:gd name="connsiteY1" fmla="*/ 224565 h 225406"/>
              <a:gd name="connsiteX2" fmla="*/ 92851 w 227518"/>
              <a:gd name="connsiteY2" fmla="*/ 78515 h 225406"/>
              <a:gd name="connsiteX3" fmla="*/ 3951 w 227518"/>
              <a:gd name="connsiteY3" fmla="*/ 5490 h 2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18" h="225406">
                <a:moveTo>
                  <a:pt x="3951" y="5490"/>
                </a:moveTo>
                <a:cubicBezTo>
                  <a:pt x="26176" y="29832"/>
                  <a:pt x="211384" y="212394"/>
                  <a:pt x="226201" y="224565"/>
                </a:cubicBezTo>
                <a:cubicBezTo>
                  <a:pt x="241018" y="236736"/>
                  <a:pt x="126718" y="113440"/>
                  <a:pt x="92851" y="78515"/>
                </a:cubicBezTo>
                <a:cubicBezTo>
                  <a:pt x="58984" y="43590"/>
                  <a:pt x="-18274" y="-18852"/>
                  <a:pt x="3951" y="5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71FC183-0538-9FB7-9A26-9DDD843D8ADA}"/>
              </a:ext>
            </a:extLst>
          </p:cNvPr>
          <p:cNvSpPr/>
          <p:nvPr/>
        </p:nvSpPr>
        <p:spPr>
          <a:xfrm>
            <a:off x="5892359" y="4128886"/>
            <a:ext cx="137505" cy="260390"/>
          </a:xfrm>
          <a:custGeom>
            <a:avLst/>
            <a:gdLst>
              <a:gd name="connsiteX0" fmla="*/ 3616 w 137505"/>
              <a:gd name="connsiteY0" fmla="*/ 4964 h 260390"/>
              <a:gd name="connsiteX1" fmla="*/ 136966 w 137505"/>
              <a:gd name="connsiteY1" fmla="*/ 258964 h 260390"/>
              <a:gd name="connsiteX2" fmla="*/ 48066 w 137505"/>
              <a:gd name="connsiteY2" fmla="*/ 103389 h 260390"/>
              <a:gd name="connsiteX3" fmla="*/ 3616 w 137505"/>
              <a:gd name="connsiteY3" fmla="*/ 4964 h 2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05" h="260390">
                <a:moveTo>
                  <a:pt x="3616" y="4964"/>
                </a:moveTo>
                <a:cubicBezTo>
                  <a:pt x="18433" y="30893"/>
                  <a:pt x="129558" y="242560"/>
                  <a:pt x="136966" y="258964"/>
                </a:cubicBezTo>
                <a:cubicBezTo>
                  <a:pt x="144374" y="275368"/>
                  <a:pt x="73466" y="145722"/>
                  <a:pt x="48066" y="103389"/>
                </a:cubicBezTo>
                <a:cubicBezTo>
                  <a:pt x="22666" y="61056"/>
                  <a:pt x="-11201" y="-20965"/>
                  <a:pt x="3616" y="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19B73434-DA97-564F-B428-A20427F8C366}"/>
              </a:ext>
            </a:extLst>
          </p:cNvPr>
          <p:cNvSpPr/>
          <p:nvPr/>
        </p:nvSpPr>
        <p:spPr>
          <a:xfrm>
            <a:off x="5851364" y="4276419"/>
            <a:ext cx="224314" cy="258954"/>
          </a:xfrm>
          <a:custGeom>
            <a:avLst/>
            <a:gdLst>
              <a:gd name="connsiteX0" fmla="*/ 161 w 224314"/>
              <a:gd name="connsiteY0" fmla="*/ 306 h 258954"/>
              <a:gd name="connsiteX1" fmla="*/ 212886 w 224314"/>
              <a:gd name="connsiteY1" fmla="*/ 247956 h 258954"/>
              <a:gd name="connsiteX2" fmla="*/ 177961 w 224314"/>
              <a:gd name="connsiteY2" fmla="*/ 197156 h 258954"/>
              <a:gd name="connsiteX3" fmla="*/ 161 w 224314"/>
              <a:gd name="connsiteY3" fmla="*/ 306 h 2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14" h="258954">
                <a:moveTo>
                  <a:pt x="161" y="306"/>
                </a:moveTo>
                <a:cubicBezTo>
                  <a:pt x="5982" y="8773"/>
                  <a:pt x="183253" y="215148"/>
                  <a:pt x="212886" y="247956"/>
                </a:cubicBezTo>
                <a:cubicBezTo>
                  <a:pt x="242519" y="280764"/>
                  <a:pt x="208653" y="233139"/>
                  <a:pt x="177961" y="197156"/>
                </a:cubicBezTo>
                <a:cubicBezTo>
                  <a:pt x="147269" y="161173"/>
                  <a:pt x="-5660" y="-8161"/>
                  <a:pt x="16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D6A65B9D-8A0A-C432-A5BA-F420CDFBD12D}"/>
              </a:ext>
            </a:extLst>
          </p:cNvPr>
          <p:cNvSpPr/>
          <p:nvPr/>
        </p:nvSpPr>
        <p:spPr>
          <a:xfrm>
            <a:off x="5730231" y="4333837"/>
            <a:ext cx="290160" cy="296663"/>
          </a:xfrm>
          <a:custGeom>
            <a:avLst/>
            <a:gdLst>
              <a:gd name="connsiteX0" fmla="*/ 644 w 290160"/>
              <a:gd name="connsiteY0" fmla="*/ 38 h 296663"/>
              <a:gd name="connsiteX1" fmla="*/ 89544 w 290160"/>
              <a:gd name="connsiteY1" fmla="*/ 133388 h 296663"/>
              <a:gd name="connsiteX2" fmla="*/ 283219 w 290160"/>
              <a:gd name="connsiteY2" fmla="*/ 288963 h 296663"/>
              <a:gd name="connsiteX3" fmla="*/ 229244 w 290160"/>
              <a:gd name="connsiteY3" fmla="*/ 257213 h 296663"/>
              <a:gd name="connsiteX4" fmla="*/ 57794 w 290160"/>
              <a:gd name="connsiteY4" fmla="*/ 120688 h 296663"/>
              <a:gd name="connsiteX5" fmla="*/ 644 w 290160"/>
              <a:gd name="connsiteY5" fmla="*/ 38 h 2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160" h="296663">
                <a:moveTo>
                  <a:pt x="644" y="38"/>
                </a:moveTo>
                <a:cubicBezTo>
                  <a:pt x="5936" y="2155"/>
                  <a:pt x="42448" y="85234"/>
                  <a:pt x="89544" y="133388"/>
                </a:cubicBezTo>
                <a:cubicBezTo>
                  <a:pt x="136640" y="181542"/>
                  <a:pt x="259936" y="268326"/>
                  <a:pt x="283219" y="288963"/>
                </a:cubicBezTo>
                <a:cubicBezTo>
                  <a:pt x="306502" y="309600"/>
                  <a:pt x="266815" y="285259"/>
                  <a:pt x="229244" y="257213"/>
                </a:cubicBezTo>
                <a:cubicBezTo>
                  <a:pt x="191673" y="229167"/>
                  <a:pt x="92190" y="156671"/>
                  <a:pt x="57794" y="120688"/>
                </a:cubicBezTo>
                <a:cubicBezTo>
                  <a:pt x="23398" y="84705"/>
                  <a:pt x="-4648" y="-2079"/>
                  <a:pt x="64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BDE82ADE-23B9-FE08-13F1-5F4707204ABD}"/>
              </a:ext>
            </a:extLst>
          </p:cNvPr>
          <p:cNvSpPr/>
          <p:nvPr/>
        </p:nvSpPr>
        <p:spPr>
          <a:xfrm>
            <a:off x="5654632" y="4298837"/>
            <a:ext cx="48891" cy="149354"/>
          </a:xfrm>
          <a:custGeom>
            <a:avLst/>
            <a:gdLst>
              <a:gd name="connsiteX0" fmla="*/ 43 w 48891"/>
              <a:gd name="connsiteY0" fmla="*/ 113 h 149354"/>
              <a:gd name="connsiteX1" fmla="*/ 25443 w 48891"/>
              <a:gd name="connsiteY1" fmla="*/ 85838 h 149354"/>
              <a:gd name="connsiteX2" fmla="*/ 47668 w 48891"/>
              <a:gd name="connsiteY2" fmla="*/ 149338 h 149354"/>
              <a:gd name="connsiteX3" fmla="*/ 44493 w 48891"/>
              <a:gd name="connsiteY3" fmla="*/ 92188 h 149354"/>
              <a:gd name="connsiteX4" fmla="*/ 31793 w 48891"/>
              <a:gd name="connsiteY4" fmla="*/ 104888 h 149354"/>
              <a:gd name="connsiteX5" fmla="*/ 43 w 48891"/>
              <a:gd name="connsiteY5" fmla="*/ 113 h 14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1" h="149354">
                <a:moveTo>
                  <a:pt x="43" y="113"/>
                </a:moveTo>
                <a:cubicBezTo>
                  <a:pt x="-1015" y="-3062"/>
                  <a:pt x="17506" y="60967"/>
                  <a:pt x="25443" y="85838"/>
                </a:cubicBezTo>
                <a:cubicBezTo>
                  <a:pt x="33380" y="110709"/>
                  <a:pt x="44493" y="148280"/>
                  <a:pt x="47668" y="149338"/>
                </a:cubicBezTo>
                <a:cubicBezTo>
                  <a:pt x="50843" y="150396"/>
                  <a:pt x="47139" y="99596"/>
                  <a:pt x="44493" y="92188"/>
                </a:cubicBezTo>
                <a:cubicBezTo>
                  <a:pt x="41847" y="84780"/>
                  <a:pt x="35497" y="116530"/>
                  <a:pt x="31793" y="104888"/>
                </a:cubicBezTo>
                <a:cubicBezTo>
                  <a:pt x="28089" y="93246"/>
                  <a:pt x="1101" y="3288"/>
                  <a:pt x="4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978E1D4E-E44C-5FA7-5FFA-D725CEA63B37}"/>
              </a:ext>
            </a:extLst>
          </p:cNvPr>
          <p:cNvSpPr/>
          <p:nvPr/>
        </p:nvSpPr>
        <p:spPr>
          <a:xfrm>
            <a:off x="5616525" y="4451278"/>
            <a:ext cx="163020" cy="146191"/>
          </a:xfrm>
          <a:custGeom>
            <a:avLst/>
            <a:gdLst>
              <a:gd name="connsiteX0" fmla="*/ 50 w 163020"/>
              <a:gd name="connsiteY0" fmla="*/ 72 h 146191"/>
              <a:gd name="connsiteX1" fmla="*/ 127050 w 163020"/>
              <a:gd name="connsiteY1" fmla="*/ 66747 h 146191"/>
              <a:gd name="connsiteX2" fmla="*/ 161975 w 163020"/>
              <a:gd name="connsiteY2" fmla="*/ 146122 h 146191"/>
              <a:gd name="connsiteX3" fmla="*/ 142925 w 163020"/>
              <a:gd name="connsiteY3" fmla="*/ 79447 h 146191"/>
              <a:gd name="connsiteX4" fmla="*/ 50 w 163020"/>
              <a:gd name="connsiteY4" fmla="*/ 72 h 14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20" h="146191">
                <a:moveTo>
                  <a:pt x="50" y="72"/>
                </a:moveTo>
                <a:cubicBezTo>
                  <a:pt x="-2596" y="-2045"/>
                  <a:pt x="100063" y="42405"/>
                  <a:pt x="127050" y="66747"/>
                </a:cubicBezTo>
                <a:cubicBezTo>
                  <a:pt x="154037" y="91089"/>
                  <a:pt x="159329" y="144005"/>
                  <a:pt x="161975" y="146122"/>
                </a:cubicBezTo>
                <a:cubicBezTo>
                  <a:pt x="164621" y="148239"/>
                  <a:pt x="163563" y="101143"/>
                  <a:pt x="142925" y="79447"/>
                </a:cubicBezTo>
                <a:cubicBezTo>
                  <a:pt x="122288" y="57751"/>
                  <a:pt x="2696" y="2189"/>
                  <a:pt x="5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D0FAC899-C639-A1FA-05D4-E680C68E9271}"/>
              </a:ext>
            </a:extLst>
          </p:cNvPr>
          <p:cNvSpPr/>
          <p:nvPr/>
        </p:nvSpPr>
        <p:spPr>
          <a:xfrm>
            <a:off x="5403510" y="4651223"/>
            <a:ext cx="185117" cy="95416"/>
          </a:xfrm>
          <a:custGeom>
            <a:avLst/>
            <a:gdLst>
              <a:gd name="connsiteX0" fmla="*/ 340 w 185117"/>
              <a:gd name="connsiteY0" fmla="*/ 152 h 95416"/>
              <a:gd name="connsiteX1" fmla="*/ 95590 w 185117"/>
              <a:gd name="connsiteY1" fmla="*/ 19202 h 95416"/>
              <a:gd name="connsiteX2" fmla="*/ 184490 w 185117"/>
              <a:gd name="connsiteY2" fmla="*/ 95402 h 95416"/>
              <a:gd name="connsiteX3" fmla="*/ 130515 w 185117"/>
              <a:gd name="connsiteY3" fmla="*/ 25552 h 95416"/>
              <a:gd name="connsiteX4" fmla="*/ 340 w 185117"/>
              <a:gd name="connsiteY4" fmla="*/ 152 h 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17" h="95416">
                <a:moveTo>
                  <a:pt x="340" y="152"/>
                </a:moveTo>
                <a:cubicBezTo>
                  <a:pt x="-5481" y="-906"/>
                  <a:pt x="64898" y="3327"/>
                  <a:pt x="95590" y="19202"/>
                </a:cubicBezTo>
                <a:cubicBezTo>
                  <a:pt x="126282" y="35077"/>
                  <a:pt x="178669" y="94344"/>
                  <a:pt x="184490" y="95402"/>
                </a:cubicBezTo>
                <a:cubicBezTo>
                  <a:pt x="190311" y="96460"/>
                  <a:pt x="154327" y="40369"/>
                  <a:pt x="130515" y="25552"/>
                </a:cubicBezTo>
                <a:cubicBezTo>
                  <a:pt x="106703" y="10735"/>
                  <a:pt x="6161" y="1210"/>
                  <a:pt x="34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67E1AD5-583C-2B57-DFE4-CF05DDE4EC47}"/>
              </a:ext>
            </a:extLst>
          </p:cNvPr>
          <p:cNvSpPr/>
          <p:nvPr/>
        </p:nvSpPr>
        <p:spPr>
          <a:xfrm>
            <a:off x="5597511" y="4432238"/>
            <a:ext cx="86020" cy="210430"/>
          </a:xfrm>
          <a:custGeom>
            <a:avLst/>
            <a:gdLst>
              <a:gd name="connsiteX0" fmla="*/ 14 w 86020"/>
              <a:gd name="connsiteY0" fmla="*/ 62 h 210430"/>
              <a:gd name="connsiteX1" fmla="*/ 22239 w 86020"/>
              <a:gd name="connsiteY1" fmla="*/ 114362 h 210430"/>
              <a:gd name="connsiteX2" fmla="*/ 85739 w 86020"/>
              <a:gd name="connsiteY2" fmla="*/ 209612 h 210430"/>
              <a:gd name="connsiteX3" fmla="*/ 44464 w 86020"/>
              <a:gd name="connsiteY3" fmla="*/ 158812 h 210430"/>
              <a:gd name="connsiteX4" fmla="*/ 19064 w 86020"/>
              <a:gd name="connsiteY4" fmla="*/ 130237 h 210430"/>
              <a:gd name="connsiteX5" fmla="*/ 14 w 86020"/>
              <a:gd name="connsiteY5" fmla="*/ 62 h 21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20" h="210430">
                <a:moveTo>
                  <a:pt x="14" y="62"/>
                </a:moveTo>
                <a:cubicBezTo>
                  <a:pt x="543" y="-2584"/>
                  <a:pt x="7952" y="79437"/>
                  <a:pt x="22239" y="114362"/>
                </a:cubicBezTo>
                <a:cubicBezTo>
                  <a:pt x="36527" y="149287"/>
                  <a:pt x="82035" y="202204"/>
                  <a:pt x="85739" y="209612"/>
                </a:cubicBezTo>
                <a:cubicBezTo>
                  <a:pt x="89443" y="217020"/>
                  <a:pt x="55576" y="172041"/>
                  <a:pt x="44464" y="158812"/>
                </a:cubicBezTo>
                <a:cubicBezTo>
                  <a:pt x="33352" y="145583"/>
                  <a:pt x="24885" y="152462"/>
                  <a:pt x="19064" y="130237"/>
                </a:cubicBezTo>
                <a:cubicBezTo>
                  <a:pt x="13243" y="108012"/>
                  <a:pt x="-515" y="2708"/>
                  <a:pt x="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557A3A6F-9D54-EFB7-36CE-0A743858D5F4}"/>
              </a:ext>
            </a:extLst>
          </p:cNvPr>
          <p:cNvSpPr/>
          <p:nvPr/>
        </p:nvSpPr>
        <p:spPr>
          <a:xfrm>
            <a:off x="5905185" y="4687886"/>
            <a:ext cx="255081" cy="109868"/>
          </a:xfrm>
          <a:custGeom>
            <a:avLst/>
            <a:gdLst>
              <a:gd name="connsiteX0" fmla="*/ 315 w 255081"/>
              <a:gd name="connsiteY0" fmla="*/ 1589 h 109868"/>
              <a:gd name="connsiteX1" fmla="*/ 143190 w 255081"/>
              <a:gd name="connsiteY1" fmla="*/ 20639 h 109868"/>
              <a:gd name="connsiteX2" fmla="*/ 254315 w 255081"/>
              <a:gd name="connsiteY2" fmla="*/ 109539 h 109868"/>
              <a:gd name="connsiteX3" fmla="*/ 184465 w 255081"/>
              <a:gd name="connsiteY3" fmla="*/ 49214 h 109868"/>
              <a:gd name="connsiteX4" fmla="*/ 315 w 255081"/>
              <a:gd name="connsiteY4" fmla="*/ 1589 h 1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81" h="109868">
                <a:moveTo>
                  <a:pt x="315" y="1589"/>
                </a:moveTo>
                <a:cubicBezTo>
                  <a:pt x="-6564" y="-3173"/>
                  <a:pt x="100857" y="2647"/>
                  <a:pt x="143190" y="20639"/>
                </a:cubicBezTo>
                <a:cubicBezTo>
                  <a:pt x="185523" y="38631"/>
                  <a:pt x="247436" y="104777"/>
                  <a:pt x="254315" y="109539"/>
                </a:cubicBezTo>
                <a:cubicBezTo>
                  <a:pt x="261194" y="114301"/>
                  <a:pt x="220448" y="66147"/>
                  <a:pt x="184465" y="49214"/>
                </a:cubicBezTo>
                <a:cubicBezTo>
                  <a:pt x="148482" y="32281"/>
                  <a:pt x="7194" y="6351"/>
                  <a:pt x="315" y="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B8924807-F8EA-1652-9752-5FA53EAF59CD}"/>
              </a:ext>
            </a:extLst>
          </p:cNvPr>
          <p:cNvSpPr/>
          <p:nvPr/>
        </p:nvSpPr>
        <p:spPr>
          <a:xfrm>
            <a:off x="5749236" y="4686173"/>
            <a:ext cx="341115" cy="152626"/>
          </a:xfrm>
          <a:custGeom>
            <a:avLst/>
            <a:gdLst>
              <a:gd name="connsiteX0" fmla="*/ 689 w 341115"/>
              <a:gd name="connsiteY0" fmla="*/ 127 h 152626"/>
              <a:gd name="connsiteX1" fmla="*/ 95939 w 341115"/>
              <a:gd name="connsiteY1" fmla="*/ 79502 h 152626"/>
              <a:gd name="connsiteX2" fmla="*/ 340414 w 341115"/>
              <a:gd name="connsiteY2" fmla="*/ 152527 h 152626"/>
              <a:gd name="connsiteX3" fmla="*/ 168964 w 341115"/>
              <a:gd name="connsiteY3" fmla="*/ 95377 h 152626"/>
              <a:gd name="connsiteX4" fmla="*/ 137214 w 341115"/>
              <a:gd name="connsiteY4" fmla="*/ 98552 h 152626"/>
              <a:gd name="connsiteX5" fmla="*/ 689 w 341115"/>
              <a:gd name="connsiteY5" fmla="*/ 127 h 1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15" h="152626">
                <a:moveTo>
                  <a:pt x="689" y="127"/>
                </a:moveTo>
                <a:cubicBezTo>
                  <a:pt x="-6190" y="-3048"/>
                  <a:pt x="39318" y="54102"/>
                  <a:pt x="95939" y="79502"/>
                </a:cubicBezTo>
                <a:cubicBezTo>
                  <a:pt x="152560" y="104902"/>
                  <a:pt x="328243" y="149881"/>
                  <a:pt x="340414" y="152527"/>
                </a:cubicBezTo>
                <a:cubicBezTo>
                  <a:pt x="352585" y="155173"/>
                  <a:pt x="202831" y="104373"/>
                  <a:pt x="168964" y="95377"/>
                </a:cubicBezTo>
                <a:cubicBezTo>
                  <a:pt x="135097" y="86381"/>
                  <a:pt x="164201" y="113898"/>
                  <a:pt x="137214" y="98552"/>
                </a:cubicBezTo>
                <a:cubicBezTo>
                  <a:pt x="110227" y="83206"/>
                  <a:pt x="7568" y="3302"/>
                  <a:pt x="689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E24348FF-6DF8-B04E-5795-A3D923F5BCD6}"/>
              </a:ext>
            </a:extLst>
          </p:cNvPr>
          <p:cNvSpPr/>
          <p:nvPr/>
        </p:nvSpPr>
        <p:spPr>
          <a:xfrm>
            <a:off x="5873662" y="4902176"/>
            <a:ext cx="295681" cy="149262"/>
          </a:xfrm>
          <a:custGeom>
            <a:avLst/>
            <a:gdLst>
              <a:gd name="connsiteX0" fmla="*/ 88 w 295681"/>
              <a:gd name="connsiteY0" fmla="*/ 24 h 149262"/>
              <a:gd name="connsiteX1" fmla="*/ 193763 w 295681"/>
              <a:gd name="connsiteY1" fmla="*/ 57174 h 149262"/>
              <a:gd name="connsiteX2" fmla="*/ 295363 w 295681"/>
              <a:gd name="connsiteY2" fmla="*/ 149249 h 149262"/>
              <a:gd name="connsiteX3" fmla="*/ 219163 w 295681"/>
              <a:gd name="connsiteY3" fmla="*/ 63524 h 149262"/>
              <a:gd name="connsiteX4" fmla="*/ 88 w 295681"/>
              <a:gd name="connsiteY4" fmla="*/ 24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81" h="149262">
                <a:moveTo>
                  <a:pt x="88" y="24"/>
                </a:moveTo>
                <a:cubicBezTo>
                  <a:pt x="-4145" y="-1034"/>
                  <a:pt x="144551" y="32303"/>
                  <a:pt x="193763" y="57174"/>
                </a:cubicBezTo>
                <a:cubicBezTo>
                  <a:pt x="242975" y="82045"/>
                  <a:pt x="291130" y="148191"/>
                  <a:pt x="295363" y="149249"/>
                </a:cubicBezTo>
                <a:cubicBezTo>
                  <a:pt x="299596" y="150307"/>
                  <a:pt x="260967" y="87337"/>
                  <a:pt x="219163" y="63524"/>
                </a:cubicBezTo>
                <a:cubicBezTo>
                  <a:pt x="177359" y="39712"/>
                  <a:pt x="4321" y="1082"/>
                  <a:pt x="8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D729317-2044-DA3F-1EAD-936C380F2F2D}"/>
              </a:ext>
            </a:extLst>
          </p:cNvPr>
          <p:cNvSpPr/>
          <p:nvPr/>
        </p:nvSpPr>
        <p:spPr>
          <a:xfrm>
            <a:off x="5486392" y="4749472"/>
            <a:ext cx="138144" cy="106389"/>
          </a:xfrm>
          <a:custGeom>
            <a:avLst/>
            <a:gdLst>
              <a:gd name="connsiteX0" fmla="*/ 8 w 138144"/>
              <a:gd name="connsiteY0" fmla="*/ 328 h 106389"/>
              <a:gd name="connsiteX1" fmla="*/ 120658 w 138144"/>
              <a:gd name="connsiteY1" fmla="*/ 60653 h 106389"/>
              <a:gd name="connsiteX2" fmla="*/ 136533 w 138144"/>
              <a:gd name="connsiteY2" fmla="*/ 105103 h 106389"/>
              <a:gd name="connsiteX3" fmla="*/ 136533 w 138144"/>
              <a:gd name="connsiteY3" fmla="*/ 9853 h 106389"/>
              <a:gd name="connsiteX4" fmla="*/ 127008 w 138144"/>
              <a:gd name="connsiteY4" fmla="*/ 35253 h 106389"/>
              <a:gd name="connsiteX5" fmla="*/ 8 w 138144"/>
              <a:gd name="connsiteY5" fmla="*/ 328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4" h="106389">
                <a:moveTo>
                  <a:pt x="8" y="328"/>
                </a:moveTo>
                <a:cubicBezTo>
                  <a:pt x="-1050" y="4561"/>
                  <a:pt x="97904" y="43191"/>
                  <a:pt x="120658" y="60653"/>
                </a:cubicBezTo>
                <a:cubicBezTo>
                  <a:pt x="143412" y="78116"/>
                  <a:pt x="133887" y="113570"/>
                  <a:pt x="136533" y="105103"/>
                </a:cubicBezTo>
                <a:cubicBezTo>
                  <a:pt x="139179" y="96636"/>
                  <a:pt x="138120" y="21495"/>
                  <a:pt x="136533" y="9853"/>
                </a:cubicBezTo>
                <a:cubicBezTo>
                  <a:pt x="134946" y="-1789"/>
                  <a:pt x="143941" y="36311"/>
                  <a:pt x="127008" y="35253"/>
                </a:cubicBezTo>
                <a:cubicBezTo>
                  <a:pt x="110075" y="34195"/>
                  <a:pt x="1066" y="-3905"/>
                  <a:pt x="8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3332E596-CB41-0215-945A-52225EEF6120}"/>
              </a:ext>
            </a:extLst>
          </p:cNvPr>
          <p:cNvSpPr/>
          <p:nvPr/>
        </p:nvSpPr>
        <p:spPr>
          <a:xfrm>
            <a:off x="5505417" y="4444716"/>
            <a:ext cx="37545" cy="147994"/>
          </a:xfrm>
          <a:custGeom>
            <a:avLst/>
            <a:gdLst>
              <a:gd name="connsiteX0" fmla="*/ 34958 w 37545"/>
              <a:gd name="connsiteY0" fmla="*/ 284 h 147994"/>
              <a:gd name="connsiteX1" fmla="*/ 34958 w 37545"/>
              <a:gd name="connsiteY1" fmla="*/ 139984 h 147994"/>
              <a:gd name="connsiteX2" fmla="*/ 34958 w 37545"/>
              <a:gd name="connsiteY2" fmla="*/ 124109 h 147994"/>
              <a:gd name="connsiteX3" fmla="*/ 33 w 37545"/>
              <a:gd name="connsiteY3" fmla="*/ 66959 h 147994"/>
              <a:gd name="connsiteX4" fmla="*/ 28608 w 37545"/>
              <a:gd name="connsiteY4" fmla="*/ 101884 h 147994"/>
              <a:gd name="connsiteX5" fmla="*/ 34958 w 37545"/>
              <a:gd name="connsiteY5" fmla="*/ 284 h 14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5" h="147994">
                <a:moveTo>
                  <a:pt x="34958" y="284"/>
                </a:moveTo>
                <a:cubicBezTo>
                  <a:pt x="36016" y="6634"/>
                  <a:pt x="34958" y="139984"/>
                  <a:pt x="34958" y="139984"/>
                </a:cubicBezTo>
                <a:cubicBezTo>
                  <a:pt x="34958" y="160621"/>
                  <a:pt x="40779" y="136280"/>
                  <a:pt x="34958" y="124109"/>
                </a:cubicBezTo>
                <a:cubicBezTo>
                  <a:pt x="29137" y="111938"/>
                  <a:pt x="1091" y="70663"/>
                  <a:pt x="33" y="66959"/>
                </a:cubicBezTo>
                <a:cubicBezTo>
                  <a:pt x="-1025" y="63255"/>
                  <a:pt x="23316" y="107705"/>
                  <a:pt x="28608" y="101884"/>
                </a:cubicBezTo>
                <a:cubicBezTo>
                  <a:pt x="33900" y="96063"/>
                  <a:pt x="33900" y="-6066"/>
                  <a:pt x="3495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1FBCC4BD-A3D1-D3C3-61D0-709C2B20C2F9}"/>
              </a:ext>
            </a:extLst>
          </p:cNvPr>
          <p:cNvSpPr/>
          <p:nvPr/>
        </p:nvSpPr>
        <p:spPr>
          <a:xfrm>
            <a:off x="5422473" y="4752401"/>
            <a:ext cx="155257" cy="217466"/>
          </a:xfrm>
          <a:custGeom>
            <a:avLst/>
            <a:gdLst>
              <a:gd name="connsiteX0" fmla="*/ 427 w 155257"/>
              <a:gd name="connsiteY0" fmla="*/ 574 h 217466"/>
              <a:gd name="connsiteX1" fmla="*/ 32177 w 155257"/>
              <a:gd name="connsiteY1" fmla="*/ 76774 h 217466"/>
              <a:gd name="connsiteX2" fmla="*/ 149652 w 155257"/>
              <a:gd name="connsiteY2" fmla="*/ 210124 h 217466"/>
              <a:gd name="connsiteX3" fmla="*/ 127427 w 155257"/>
              <a:gd name="connsiteY3" fmla="*/ 191074 h 217466"/>
              <a:gd name="connsiteX4" fmla="*/ 48052 w 155257"/>
              <a:gd name="connsiteY4" fmla="*/ 114874 h 217466"/>
              <a:gd name="connsiteX5" fmla="*/ 427 w 155257"/>
              <a:gd name="connsiteY5" fmla="*/ 574 h 21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57" h="217466">
                <a:moveTo>
                  <a:pt x="427" y="574"/>
                </a:moveTo>
                <a:cubicBezTo>
                  <a:pt x="-2219" y="-5776"/>
                  <a:pt x="7306" y="41849"/>
                  <a:pt x="32177" y="76774"/>
                </a:cubicBezTo>
                <a:cubicBezTo>
                  <a:pt x="57048" y="111699"/>
                  <a:pt x="133777" y="191074"/>
                  <a:pt x="149652" y="210124"/>
                </a:cubicBezTo>
                <a:cubicBezTo>
                  <a:pt x="165527" y="229174"/>
                  <a:pt x="144360" y="206949"/>
                  <a:pt x="127427" y="191074"/>
                </a:cubicBezTo>
                <a:cubicBezTo>
                  <a:pt x="110494" y="175199"/>
                  <a:pt x="66573" y="146624"/>
                  <a:pt x="48052" y="114874"/>
                </a:cubicBezTo>
                <a:cubicBezTo>
                  <a:pt x="29531" y="83124"/>
                  <a:pt x="3073" y="6924"/>
                  <a:pt x="427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2AB4C2A-24B9-902F-D5A5-D433C0F4434F}"/>
              </a:ext>
            </a:extLst>
          </p:cNvPr>
          <p:cNvSpPr/>
          <p:nvPr/>
        </p:nvSpPr>
        <p:spPr>
          <a:xfrm>
            <a:off x="5604289" y="4649367"/>
            <a:ext cx="264284" cy="270852"/>
          </a:xfrm>
          <a:custGeom>
            <a:avLst/>
            <a:gdLst>
              <a:gd name="connsiteX0" fmla="*/ 2761 w 264284"/>
              <a:gd name="connsiteY0" fmla="*/ 2008 h 270852"/>
              <a:gd name="connsiteX1" fmla="*/ 66261 w 264284"/>
              <a:gd name="connsiteY1" fmla="*/ 97258 h 270852"/>
              <a:gd name="connsiteX2" fmla="*/ 263111 w 264284"/>
              <a:gd name="connsiteY2" fmla="*/ 268708 h 270852"/>
              <a:gd name="connsiteX3" fmla="*/ 142461 w 264284"/>
              <a:gd name="connsiteY3" fmla="*/ 182983 h 270852"/>
              <a:gd name="connsiteX4" fmla="*/ 2761 w 264284"/>
              <a:gd name="connsiteY4" fmla="*/ 2008 h 27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84" h="270852">
                <a:moveTo>
                  <a:pt x="2761" y="2008"/>
                </a:moveTo>
                <a:cubicBezTo>
                  <a:pt x="-9939" y="-12280"/>
                  <a:pt x="22869" y="52808"/>
                  <a:pt x="66261" y="97258"/>
                </a:cubicBezTo>
                <a:cubicBezTo>
                  <a:pt x="109653" y="141708"/>
                  <a:pt x="250411" y="254421"/>
                  <a:pt x="263111" y="268708"/>
                </a:cubicBezTo>
                <a:cubicBezTo>
                  <a:pt x="275811" y="282996"/>
                  <a:pt x="182148" y="222670"/>
                  <a:pt x="142461" y="182983"/>
                </a:cubicBezTo>
                <a:cubicBezTo>
                  <a:pt x="102774" y="143296"/>
                  <a:pt x="15461" y="16296"/>
                  <a:pt x="2761" y="2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1C5F2A0-4FAD-28C4-ABA5-95B6E793F259}"/>
              </a:ext>
            </a:extLst>
          </p:cNvPr>
          <p:cNvSpPr/>
          <p:nvPr/>
        </p:nvSpPr>
        <p:spPr>
          <a:xfrm>
            <a:off x="5575295" y="4857750"/>
            <a:ext cx="238171" cy="196850"/>
          </a:xfrm>
          <a:custGeom>
            <a:avLst/>
            <a:gdLst>
              <a:gd name="connsiteX0" fmla="*/ 5 w 238171"/>
              <a:gd name="connsiteY0" fmla="*/ 0 h 196850"/>
              <a:gd name="connsiteX1" fmla="*/ 177805 w 238171"/>
              <a:gd name="connsiteY1" fmla="*/ 104775 h 196850"/>
              <a:gd name="connsiteX2" fmla="*/ 238130 w 238171"/>
              <a:gd name="connsiteY2" fmla="*/ 196850 h 196850"/>
              <a:gd name="connsiteX3" fmla="*/ 184155 w 238171"/>
              <a:gd name="connsiteY3" fmla="*/ 104775 h 196850"/>
              <a:gd name="connsiteX4" fmla="*/ 5 w 238171"/>
              <a:gd name="connsiteY4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71" h="196850">
                <a:moveTo>
                  <a:pt x="5" y="0"/>
                </a:moveTo>
                <a:cubicBezTo>
                  <a:pt x="-1053" y="0"/>
                  <a:pt x="138117" y="71967"/>
                  <a:pt x="177805" y="104775"/>
                </a:cubicBezTo>
                <a:cubicBezTo>
                  <a:pt x="217493" y="137583"/>
                  <a:pt x="237072" y="196850"/>
                  <a:pt x="238130" y="196850"/>
                </a:cubicBezTo>
                <a:cubicBezTo>
                  <a:pt x="239188" y="196850"/>
                  <a:pt x="220138" y="136525"/>
                  <a:pt x="184155" y="104775"/>
                </a:cubicBezTo>
                <a:cubicBezTo>
                  <a:pt x="148172" y="73025"/>
                  <a:pt x="1063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4952724-9278-B3E0-BB08-5CB6B2A3CF59}"/>
              </a:ext>
            </a:extLst>
          </p:cNvPr>
          <p:cNvSpPr/>
          <p:nvPr/>
        </p:nvSpPr>
        <p:spPr>
          <a:xfrm>
            <a:off x="5635451" y="4991099"/>
            <a:ext cx="197044" cy="187580"/>
          </a:xfrm>
          <a:custGeom>
            <a:avLst/>
            <a:gdLst>
              <a:gd name="connsiteX0" fmla="*/ 174 w 197044"/>
              <a:gd name="connsiteY0" fmla="*/ 1 h 187580"/>
              <a:gd name="connsiteX1" fmla="*/ 108124 w 197044"/>
              <a:gd name="connsiteY1" fmla="*/ 139701 h 187580"/>
              <a:gd name="connsiteX2" fmla="*/ 111299 w 197044"/>
              <a:gd name="connsiteY2" fmla="*/ 187326 h 187580"/>
              <a:gd name="connsiteX3" fmla="*/ 143049 w 197044"/>
              <a:gd name="connsiteY3" fmla="*/ 155576 h 187580"/>
              <a:gd name="connsiteX4" fmla="*/ 197024 w 197044"/>
              <a:gd name="connsiteY4" fmla="*/ 92076 h 187580"/>
              <a:gd name="connsiteX5" fmla="*/ 136699 w 197044"/>
              <a:gd name="connsiteY5" fmla="*/ 142876 h 187580"/>
              <a:gd name="connsiteX6" fmla="*/ 174 w 197044"/>
              <a:gd name="connsiteY6" fmla="*/ 1 h 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44" h="187580">
                <a:moveTo>
                  <a:pt x="174" y="1"/>
                </a:moveTo>
                <a:cubicBezTo>
                  <a:pt x="-4589" y="-528"/>
                  <a:pt x="89603" y="108480"/>
                  <a:pt x="108124" y="139701"/>
                </a:cubicBezTo>
                <a:cubicBezTo>
                  <a:pt x="126645" y="170922"/>
                  <a:pt x="105478" y="184680"/>
                  <a:pt x="111299" y="187326"/>
                </a:cubicBezTo>
                <a:cubicBezTo>
                  <a:pt x="117120" y="189972"/>
                  <a:pt x="128762" y="171451"/>
                  <a:pt x="143049" y="155576"/>
                </a:cubicBezTo>
                <a:cubicBezTo>
                  <a:pt x="157337" y="139701"/>
                  <a:pt x="198082" y="94193"/>
                  <a:pt x="197024" y="92076"/>
                </a:cubicBezTo>
                <a:cubicBezTo>
                  <a:pt x="195966" y="89959"/>
                  <a:pt x="166861" y="155047"/>
                  <a:pt x="136699" y="142876"/>
                </a:cubicBezTo>
                <a:cubicBezTo>
                  <a:pt x="106537" y="130705"/>
                  <a:pt x="4937" y="530"/>
                  <a:pt x="17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191C1A0-DBD0-8FA6-5696-388BDE2614C9}"/>
              </a:ext>
            </a:extLst>
          </p:cNvPr>
          <p:cNvSpPr/>
          <p:nvPr/>
        </p:nvSpPr>
        <p:spPr>
          <a:xfrm>
            <a:off x="5806935" y="5064079"/>
            <a:ext cx="95272" cy="161989"/>
          </a:xfrm>
          <a:custGeom>
            <a:avLst/>
            <a:gdLst>
              <a:gd name="connsiteX0" fmla="*/ 12840 w 95272"/>
              <a:gd name="connsiteY0" fmla="*/ 46 h 161989"/>
              <a:gd name="connsiteX1" fmla="*/ 35065 w 95272"/>
              <a:gd name="connsiteY1" fmla="*/ 95296 h 161989"/>
              <a:gd name="connsiteX2" fmla="*/ 140 w 95272"/>
              <a:gd name="connsiteY2" fmla="*/ 161971 h 161989"/>
              <a:gd name="connsiteX3" fmla="*/ 50940 w 95272"/>
              <a:gd name="connsiteY3" fmla="*/ 101646 h 161989"/>
              <a:gd name="connsiteX4" fmla="*/ 92215 w 95272"/>
              <a:gd name="connsiteY4" fmla="*/ 60371 h 161989"/>
              <a:gd name="connsiteX5" fmla="*/ 92215 w 95272"/>
              <a:gd name="connsiteY5" fmla="*/ 3221 h 161989"/>
              <a:gd name="connsiteX6" fmla="*/ 92215 w 95272"/>
              <a:gd name="connsiteY6" fmla="*/ 69896 h 161989"/>
              <a:gd name="connsiteX7" fmla="*/ 60465 w 95272"/>
              <a:gd name="connsiteY7" fmla="*/ 82596 h 161989"/>
              <a:gd name="connsiteX8" fmla="*/ 12840 w 95272"/>
              <a:gd name="connsiteY8" fmla="*/ 46 h 1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72" h="161989">
                <a:moveTo>
                  <a:pt x="12840" y="46"/>
                </a:moveTo>
                <a:cubicBezTo>
                  <a:pt x="8607" y="2163"/>
                  <a:pt x="37182" y="68309"/>
                  <a:pt x="35065" y="95296"/>
                </a:cubicBezTo>
                <a:cubicBezTo>
                  <a:pt x="32948" y="122284"/>
                  <a:pt x="-2506" y="160913"/>
                  <a:pt x="140" y="161971"/>
                </a:cubicBezTo>
                <a:cubicBezTo>
                  <a:pt x="2786" y="163029"/>
                  <a:pt x="35594" y="118579"/>
                  <a:pt x="50940" y="101646"/>
                </a:cubicBezTo>
                <a:cubicBezTo>
                  <a:pt x="66286" y="84713"/>
                  <a:pt x="85336" y="76775"/>
                  <a:pt x="92215" y="60371"/>
                </a:cubicBezTo>
                <a:cubicBezTo>
                  <a:pt x="99094" y="43967"/>
                  <a:pt x="92215" y="3221"/>
                  <a:pt x="92215" y="3221"/>
                </a:cubicBezTo>
                <a:cubicBezTo>
                  <a:pt x="92215" y="4808"/>
                  <a:pt x="97507" y="56667"/>
                  <a:pt x="92215" y="69896"/>
                </a:cubicBezTo>
                <a:cubicBezTo>
                  <a:pt x="86923" y="83125"/>
                  <a:pt x="78986" y="95825"/>
                  <a:pt x="60465" y="82596"/>
                </a:cubicBezTo>
                <a:cubicBezTo>
                  <a:pt x="41944" y="69367"/>
                  <a:pt x="17073" y="-2071"/>
                  <a:pt x="1284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01F85BA6-BA8F-5AE7-ABEA-F223C5A08747}"/>
              </a:ext>
            </a:extLst>
          </p:cNvPr>
          <p:cNvSpPr/>
          <p:nvPr/>
        </p:nvSpPr>
        <p:spPr>
          <a:xfrm>
            <a:off x="5905499" y="5146807"/>
            <a:ext cx="219081" cy="95232"/>
          </a:xfrm>
          <a:custGeom>
            <a:avLst/>
            <a:gdLst>
              <a:gd name="connsiteX0" fmla="*/ 1 w 219081"/>
              <a:gd name="connsiteY0" fmla="*/ 22093 h 95232"/>
              <a:gd name="connsiteX1" fmla="*/ 146051 w 219081"/>
              <a:gd name="connsiteY1" fmla="*/ 22093 h 95232"/>
              <a:gd name="connsiteX2" fmla="*/ 219076 w 219081"/>
              <a:gd name="connsiteY2" fmla="*/ 95118 h 95232"/>
              <a:gd name="connsiteX3" fmla="*/ 149226 w 219081"/>
              <a:gd name="connsiteY3" fmla="*/ 3043 h 95232"/>
              <a:gd name="connsiteX4" fmla="*/ 1 w 219081"/>
              <a:gd name="connsiteY4" fmla="*/ 22093 h 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81" h="95232">
                <a:moveTo>
                  <a:pt x="1" y="22093"/>
                </a:moveTo>
                <a:cubicBezTo>
                  <a:pt x="-528" y="25268"/>
                  <a:pt x="109539" y="9922"/>
                  <a:pt x="146051" y="22093"/>
                </a:cubicBezTo>
                <a:cubicBezTo>
                  <a:pt x="182563" y="34264"/>
                  <a:pt x="218547" y="98293"/>
                  <a:pt x="219076" y="95118"/>
                </a:cubicBezTo>
                <a:cubicBezTo>
                  <a:pt x="219605" y="91943"/>
                  <a:pt x="180447" y="15214"/>
                  <a:pt x="149226" y="3043"/>
                </a:cubicBezTo>
                <a:cubicBezTo>
                  <a:pt x="118005" y="-9128"/>
                  <a:pt x="530" y="18918"/>
                  <a:pt x="1" y="2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8E6524F8-254F-AE73-680A-9510D1105E5C}"/>
              </a:ext>
            </a:extLst>
          </p:cNvPr>
          <p:cNvSpPr/>
          <p:nvPr/>
        </p:nvSpPr>
        <p:spPr>
          <a:xfrm>
            <a:off x="6153052" y="4905203"/>
            <a:ext cx="276915" cy="33090"/>
          </a:xfrm>
          <a:custGeom>
            <a:avLst/>
            <a:gdLst>
              <a:gd name="connsiteX0" fmla="*/ 98 w 276915"/>
              <a:gd name="connsiteY0" fmla="*/ 172 h 33090"/>
              <a:gd name="connsiteX1" fmla="*/ 266798 w 276915"/>
              <a:gd name="connsiteY1" fmla="*/ 31922 h 33090"/>
              <a:gd name="connsiteX2" fmla="*/ 222348 w 276915"/>
              <a:gd name="connsiteY2" fmla="*/ 25572 h 33090"/>
              <a:gd name="connsiteX3" fmla="*/ 235048 w 276915"/>
              <a:gd name="connsiteY3" fmla="*/ 19222 h 33090"/>
              <a:gd name="connsiteX4" fmla="*/ 98 w 276915"/>
              <a:gd name="connsiteY4" fmla="*/ 172 h 3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5" h="33090">
                <a:moveTo>
                  <a:pt x="98" y="172"/>
                </a:moveTo>
                <a:cubicBezTo>
                  <a:pt x="5390" y="2289"/>
                  <a:pt x="229756" y="27689"/>
                  <a:pt x="266798" y="31922"/>
                </a:cubicBezTo>
                <a:cubicBezTo>
                  <a:pt x="303840" y="36155"/>
                  <a:pt x="227640" y="27689"/>
                  <a:pt x="222348" y="25572"/>
                </a:cubicBezTo>
                <a:cubicBezTo>
                  <a:pt x="217056" y="23455"/>
                  <a:pt x="264681" y="22397"/>
                  <a:pt x="235048" y="19222"/>
                </a:cubicBezTo>
                <a:cubicBezTo>
                  <a:pt x="205415" y="16047"/>
                  <a:pt x="-5194" y="-1945"/>
                  <a:pt x="9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7712E951-2223-0883-D231-DCC0D6BE4A9C}"/>
              </a:ext>
            </a:extLst>
          </p:cNvPr>
          <p:cNvSpPr/>
          <p:nvPr/>
        </p:nvSpPr>
        <p:spPr>
          <a:xfrm>
            <a:off x="6255691" y="5162289"/>
            <a:ext cx="189807" cy="267304"/>
          </a:xfrm>
          <a:custGeom>
            <a:avLst/>
            <a:gdLst>
              <a:gd name="connsiteX0" fmla="*/ 2234 w 189807"/>
              <a:gd name="connsiteY0" fmla="*/ 261 h 267304"/>
              <a:gd name="connsiteX1" fmla="*/ 11759 w 189807"/>
              <a:gd name="connsiteY1" fmla="*/ 117736 h 267304"/>
              <a:gd name="connsiteX2" fmla="*/ 78434 w 189807"/>
              <a:gd name="connsiteY2" fmla="*/ 181236 h 267304"/>
              <a:gd name="connsiteX3" fmla="*/ 189559 w 189807"/>
              <a:gd name="connsiteY3" fmla="*/ 266961 h 267304"/>
              <a:gd name="connsiteX4" fmla="*/ 107009 w 189807"/>
              <a:gd name="connsiteY4" fmla="*/ 209811 h 267304"/>
              <a:gd name="connsiteX5" fmla="*/ 56209 w 189807"/>
              <a:gd name="connsiteY5" fmla="*/ 171711 h 267304"/>
              <a:gd name="connsiteX6" fmla="*/ 37159 w 189807"/>
              <a:gd name="connsiteY6" fmla="*/ 209811 h 267304"/>
              <a:gd name="connsiteX7" fmla="*/ 37159 w 189807"/>
              <a:gd name="connsiteY7" fmla="*/ 152661 h 267304"/>
              <a:gd name="connsiteX8" fmla="*/ 2234 w 189807"/>
              <a:gd name="connsiteY8" fmla="*/ 261 h 2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07" h="267304">
                <a:moveTo>
                  <a:pt x="2234" y="261"/>
                </a:moveTo>
                <a:cubicBezTo>
                  <a:pt x="-1999" y="-5560"/>
                  <a:pt x="-941" y="87574"/>
                  <a:pt x="11759" y="117736"/>
                </a:cubicBezTo>
                <a:cubicBezTo>
                  <a:pt x="24459" y="147899"/>
                  <a:pt x="48801" y="156365"/>
                  <a:pt x="78434" y="181236"/>
                </a:cubicBezTo>
                <a:cubicBezTo>
                  <a:pt x="108067" y="206107"/>
                  <a:pt x="184797" y="262199"/>
                  <a:pt x="189559" y="266961"/>
                </a:cubicBezTo>
                <a:cubicBezTo>
                  <a:pt x="194321" y="271723"/>
                  <a:pt x="129234" y="225686"/>
                  <a:pt x="107009" y="209811"/>
                </a:cubicBezTo>
                <a:cubicBezTo>
                  <a:pt x="84784" y="193936"/>
                  <a:pt x="67851" y="171711"/>
                  <a:pt x="56209" y="171711"/>
                </a:cubicBezTo>
                <a:cubicBezTo>
                  <a:pt x="44567" y="171711"/>
                  <a:pt x="40334" y="212986"/>
                  <a:pt x="37159" y="209811"/>
                </a:cubicBezTo>
                <a:cubicBezTo>
                  <a:pt x="33984" y="206636"/>
                  <a:pt x="41392" y="181236"/>
                  <a:pt x="37159" y="152661"/>
                </a:cubicBezTo>
                <a:cubicBezTo>
                  <a:pt x="32926" y="124086"/>
                  <a:pt x="6467" y="6082"/>
                  <a:pt x="223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241D958-902B-D552-23F6-1D06D54026D4}"/>
              </a:ext>
            </a:extLst>
          </p:cNvPr>
          <p:cNvSpPr/>
          <p:nvPr/>
        </p:nvSpPr>
        <p:spPr>
          <a:xfrm>
            <a:off x="6191243" y="4978281"/>
            <a:ext cx="254025" cy="157447"/>
          </a:xfrm>
          <a:custGeom>
            <a:avLst/>
            <a:gdLst>
              <a:gd name="connsiteX0" fmla="*/ 7 w 254025"/>
              <a:gd name="connsiteY0" fmla="*/ 98544 h 157447"/>
              <a:gd name="connsiteX1" fmla="*/ 114307 w 254025"/>
              <a:gd name="connsiteY1" fmla="*/ 133469 h 157447"/>
              <a:gd name="connsiteX2" fmla="*/ 111132 w 254025"/>
              <a:gd name="connsiteY2" fmla="*/ 149344 h 157447"/>
              <a:gd name="connsiteX3" fmla="*/ 254007 w 254025"/>
              <a:gd name="connsiteY3" fmla="*/ 119 h 157447"/>
              <a:gd name="connsiteX4" fmla="*/ 120657 w 254025"/>
              <a:gd name="connsiteY4" fmla="*/ 123944 h 157447"/>
              <a:gd name="connsiteX5" fmla="*/ 7 w 254025"/>
              <a:gd name="connsiteY5" fmla="*/ 98544 h 1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25" h="157447">
                <a:moveTo>
                  <a:pt x="7" y="98544"/>
                </a:moveTo>
                <a:cubicBezTo>
                  <a:pt x="-1051" y="100132"/>
                  <a:pt x="114307" y="133469"/>
                  <a:pt x="114307" y="133469"/>
                </a:cubicBezTo>
                <a:cubicBezTo>
                  <a:pt x="132828" y="141936"/>
                  <a:pt x="87849" y="171569"/>
                  <a:pt x="111132" y="149344"/>
                </a:cubicBezTo>
                <a:cubicBezTo>
                  <a:pt x="134415" y="127119"/>
                  <a:pt x="252420" y="4352"/>
                  <a:pt x="254007" y="119"/>
                </a:cubicBezTo>
                <a:cubicBezTo>
                  <a:pt x="255594" y="-4114"/>
                  <a:pt x="156640" y="105423"/>
                  <a:pt x="120657" y="123944"/>
                </a:cubicBezTo>
                <a:cubicBezTo>
                  <a:pt x="84674" y="142465"/>
                  <a:pt x="1065" y="96956"/>
                  <a:pt x="7" y="98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B32404F4-825B-2725-033B-B7AA59630048}"/>
              </a:ext>
            </a:extLst>
          </p:cNvPr>
          <p:cNvSpPr/>
          <p:nvPr/>
        </p:nvSpPr>
        <p:spPr>
          <a:xfrm>
            <a:off x="6352289" y="5172919"/>
            <a:ext cx="164374" cy="202497"/>
          </a:xfrm>
          <a:custGeom>
            <a:avLst/>
            <a:gdLst>
              <a:gd name="connsiteX0" fmla="*/ 886 w 164374"/>
              <a:gd name="connsiteY0" fmla="*/ 2331 h 202497"/>
              <a:gd name="connsiteX1" fmla="*/ 150111 w 164374"/>
              <a:gd name="connsiteY1" fmla="*/ 129331 h 202497"/>
              <a:gd name="connsiteX2" fmla="*/ 140586 w 164374"/>
              <a:gd name="connsiteY2" fmla="*/ 202356 h 202497"/>
              <a:gd name="connsiteX3" fmla="*/ 162811 w 164374"/>
              <a:gd name="connsiteY3" fmla="*/ 145206 h 202497"/>
              <a:gd name="connsiteX4" fmla="*/ 89786 w 164374"/>
              <a:gd name="connsiteY4" fmla="*/ 53131 h 202497"/>
              <a:gd name="connsiteX5" fmla="*/ 886 w 164374"/>
              <a:gd name="connsiteY5" fmla="*/ 2331 h 20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74" h="202497">
                <a:moveTo>
                  <a:pt x="886" y="2331"/>
                </a:moveTo>
                <a:cubicBezTo>
                  <a:pt x="10940" y="15031"/>
                  <a:pt x="126828" y="95994"/>
                  <a:pt x="150111" y="129331"/>
                </a:cubicBezTo>
                <a:cubicBezTo>
                  <a:pt x="173394" y="162668"/>
                  <a:pt x="138469" y="199710"/>
                  <a:pt x="140586" y="202356"/>
                </a:cubicBezTo>
                <a:cubicBezTo>
                  <a:pt x="142703" y="205002"/>
                  <a:pt x="171278" y="170077"/>
                  <a:pt x="162811" y="145206"/>
                </a:cubicBezTo>
                <a:cubicBezTo>
                  <a:pt x="154344" y="120335"/>
                  <a:pt x="110424" y="74298"/>
                  <a:pt x="89786" y="53131"/>
                </a:cubicBezTo>
                <a:cubicBezTo>
                  <a:pt x="69149" y="31964"/>
                  <a:pt x="-9168" y="-10369"/>
                  <a:pt x="886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56EA9AB6-E7BB-BFDE-B56C-11536963F578}"/>
              </a:ext>
            </a:extLst>
          </p:cNvPr>
          <p:cNvSpPr/>
          <p:nvPr/>
        </p:nvSpPr>
        <p:spPr>
          <a:xfrm>
            <a:off x="6400741" y="5283200"/>
            <a:ext cx="116427" cy="155575"/>
          </a:xfrm>
          <a:custGeom>
            <a:avLst/>
            <a:gdLst>
              <a:gd name="connsiteX0" fmla="*/ 59 w 116427"/>
              <a:gd name="connsiteY0" fmla="*/ 0 h 155575"/>
              <a:gd name="connsiteX1" fmla="*/ 98484 w 116427"/>
              <a:gd name="connsiteY1" fmla="*/ 104775 h 155575"/>
              <a:gd name="connsiteX2" fmla="*/ 88959 w 116427"/>
              <a:gd name="connsiteY2" fmla="*/ 155575 h 155575"/>
              <a:gd name="connsiteX3" fmla="*/ 114359 w 116427"/>
              <a:gd name="connsiteY3" fmla="*/ 104775 h 155575"/>
              <a:gd name="connsiteX4" fmla="*/ 59 w 116427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27" h="155575">
                <a:moveTo>
                  <a:pt x="59" y="0"/>
                </a:moveTo>
                <a:cubicBezTo>
                  <a:pt x="-2587" y="0"/>
                  <a:pt x="83667" y="78846"/>
                  <a:pt x="98484" y="104775"/>
                </a:cubicBezTo>
                <a:cubicBezTo>
                  <a:pt x="113301" y="130704"/>
                  <a:pt x="86313" y="155575"/>
                  <a:pt x="88959" y="155575"/>
                </a:cubicBezTo>
                <a:cubicBezTo>
                  <a:pt x="91605" y="155575"/>
                  <a:pt x="124942" y="128587"/>
                  <a:pt x="114359" y="104775"/>
                </a:cubicBezTo>
                <a:cubicBezTo>
                  <a:pt x="103776" y="80963"/>
                  <a:pt x="2705" y="0"/>
                  <a:pt x="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495B6022-4B37-C66A-3F85-7CC0D8284845}"/>
              </a:ext>
            </a:extLst>
          </p:cNvPr>
          <p:cNvSpPr/>
          <p:nvPr/>
        </p:nvSpPr>
        <p:spPr>
          <a:xfrm>
            <a:off x="6463259" y="5115234"/>
            <a:ext cx="343862" cy="178659"/>
          </a:xfrm>
          <a:custGeom>
            <a:avLst/>
            <a:gdLst>
              <a:gd name="connsiteX0" fmla="*/ 4216 w 343862"/>
              <a:gd name="connsiteY0" fmla="*/ 2866 h 178659"/>
              <a:gd name="connsiteX1" fmla="*/ 340766 w 343862"/>
              <a:gd name="connsiteY1" fmla="*/ 177491 h 178659"/>
              <a:gd name="connsiteX2" fmla="*/ 162966 w 343862"/>
              <a:gd name="connsiteY2" fmla="*/ 75891 h 178659"/>
              <a:gd name="connsiteX3" fmla="*/ 4216 w 343862"/>
              <a:gd name="connsiteY3" fmla="*/ 2866 h 17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62" h="178659">
                <a:moveTo>
                  <a:pt x="4216" y="2866"/>
                </a:moveTo>
                <a:cubicBezTo>
                  <a:pt x="33849" y="19799"/>
                  <a:pt x="314308" y="165320"/>
                  <a:pt x="340766" y="177491"/>
                </a:cubicBezTo>
                <a:cubicBezTo>
                  <a:pt x="367224" y="189662"/>
                  <a:pt x="216941" y="103408"/>
                  <a:pt x="162966" y="75891"/>
                </a:cubicBezTo>
                <a:cubicBezTo>
                  <a:pt x="108991" y="48374"/>
                  <a:pt x="-25417" y="-14067"/>
                  <a:pt x="4216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ED7E01E7-A857-F31A-1B26-B84EC19C9389}"/>
              </a:ext>
            </a:extLst>
          </p:cNvPr>
          <p:cNvSpPr/>
          <p:nvPr/>
        </p:nvSpPr>
        <p:spPr>
          <a:xfrm>
            <a:off x="6582096" y="5292193"/>
            <a:ext cx="432651" cy="632196"/>
          </a:xfrm>
          <a:custGeom>
            <a:avLst/>
            <a:gdLst>
              <a:gd name="connsiteX0" fmla="*/ 2854 w 432651"/>
              <a:gd name="connsiteY0" fmla="*/ 3707 h 632196"/>
              <a:gd name="connsiteX1" fmla="*/ 425129 w 432651"/>
              <a:gd name="connsiteY1" fmla="*/ 619657 h 632196"/>
              <a:gd name="connsiteX2" fmla="*/ 253679 w 432651"/>
              <a:gd name="connsiteY2" fmla="*/ 394232 h 632196"/>
              <a:gd name="connsiteX3" fmla="*/ 2854 w 432651"/>
              <a:gd name="connsiteY3" fmla="*/ 108482 h 632196"/>
              <a:gd name="connsiteX4" fmla="*/ 228279 w 432651"/>
              <a:gd name="connsiteY4" fmla="*/ 349782 h 632196"/>
              <a:gd name="connsiteX5" fmla="*/ 2854 w 432651"/>
              <a:gd name="connsiteY5" fmla="*/ 3707 h 63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51" h="632196">
                <a:moveTo>
                  <a:pt x="2854" y="3707"/>
                </a:moveTo>
                <a:cubicBezTo>
                  <a:pt x="35662" y="48686"/>
                  <a:pt x="383325" y="554570"/>
                  <a:pt x="425129" y="619657"/>
                </a:cubicBezTo>
                <a:cubicBezTo>
                  <a:pt x="466933" y="684745"/>
                  <a:pt x="324058" y="479428"/>
                  <a:pt x="253679" y="394232"/>
                </a:cubicBezTo>
                <a:cubicBezTo>
                  <a:pt x="183300" y="309036"/>
                  <a:pt x="7087" y="115890"/>
                  <a:pt x="2854" y="108482"/>
                </a:cubicBezTo>
                <a:cubicBezTo>
                  <a:pt x="-1379" y="101074"/>
                  <a:pt x="225633" y="361953"/>
                  <a:pt x="228279" y="349782"/>
                </a:cubicBezTo>
                <a:cubicBezTo>
                  <a:pt x="230925" y="337611"/>
                  <a:pt x="-29954" y="-41272"/>
                  <a:pt x="2854" y="3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152668AB-7E2F-EC14-C2D4-17EF476476D3}"/>
              </a:ext>
            </a:extLst>
          </p:cNvPr>
          <p:cNvSpPr/>
          <p:nvPr/>
        </p:nvSpPr>
        <p:spPr>
          <a:xfrm>
            <a:off x="6394779" y="5481444"/>
            <a:ext cx="460071" cy="906208"/>
          </a:xfrm>
          <a:custGeom>
            <a:avLst/>
            <a:gdLst>
              <a:gd name="connsiteX0" fmla="*/ 28246 w 460071"/>
              <a:gd name="connsiteY0" fmla="*/ 55756 h 906208"/>
              <a:gd name="connsiteX1" fmla="*/ 53646 w 460071"/>
              <a:gd name="connsiteY1" fmla="*/ 109731 h 906208"/>
              <a:gd name="connsiteX2" fmla="*/ 453696 w 460071"/>
              <a:gd name="connsiteY2" fmla="*/ 890781 h 906208"/>
              <a:gd name="connsiteX3" fmla="*/ 279071 w 460071"/>
              <a:gd name="connsiteY3" fmla="*/ 582806 h 906208"/>
              <a:gd name="connsiteX4" fmla="*/ 28246 w 460071"/>
              <a:gd name="connsiteY4" fmla="*/ 55756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1" h="906208">
                <a:moveTo>
                  <a:pt x="28246" y="55756"/>
                </a:moveTo>
                <a:cubicBezTo>
                  <a:pt x="-9325" y="-23090"/>
                  <a:pt x="-17262" y="-29440"/>
                  <a:pt x="53646" y="109731"/>
                </a:cubicBezTo>
                <a:cubicBezTo>
                  <a:pt x="124554" y="248902"/>
                  <a:pt x="416125" y="811935"/>
                  <a:pt x="453696" y="890781"/>
                </a:cubicBezTo>
                <a:cubicBezTo>
                  <a:pt x="491267" y="969627"/>
                  <a:pt x="353684" y="727798"/>
                  <a:pt x="279071" y="582806"/>
                </a:cubicBezTo>
                <a:cubicBezTo>
                  <a:pt x="204458" y="437814"/>
                  <a:pt x="65817" y="134602"/>
                  <a:pt x="28246" y="5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DE55628-EAD5-061C-FADE-FE6A6BF64579}"/>
              </a:ext>
            </a:extLst>
          </p:cNvPr>
          <p:cNvSpPr/>
          <p:nvPr/>
        </p:nvSpPr>
        <p:spPr>
          <a:xfrm>
            <a:off x="6933599" y="6427087"/>
            <a:ext cx="403383" cy="342170"/>
          </a:xfrm>
          <a:custGeom>
            <a:avLst/>
            <a:gdLst>
              <a:gd name="connsiteX0" fmla="*/ 3776 w 403383"/>
              <a:gd name="connsiteY0" fmla="*/ 2288 h 342170"/>
              <a:gd name="connsiteX1" fmla="*/ 295876 w 403383"/>
              <a:gd name="connsiteY1" fmla="*/ 230888 h 342170"/>
              <a:gd name="connsiteX2" fmla="*/ 260951 w 403383"/>
              <a:gd name="connsiteY2" fmla="*/ 208663 h 342170"/>
              <a:gd name="connsiteX3" fmla="*/ 400651 w 403383"/>
              <a:gd name="connsiteY3" fmla="*/ 338838 h 342170"/>
              <a:gd name="connsiteX4" fmla="*/ 337151 w 403383"/>
              <a:gd name="connsiteY4" fmla="*/ 288038 h 342170"/>
              <a:gd name="connsiteX5" fmla="*/ 143476 w 403383"/>
              <a:gd name="connsiteY5" fmla="*/ 122938 h 342170"/>
              <a:gd name="connsiteX6" fmla="*/ 3776 w 403383"/>
              <a:gd name="connsiteY6" fmla="*/ 2288 h 34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83" h="342170">
                <a:moveTo>
                  <a:pt x="3776" y="2288"/>
                </a:moveTo>
                <a:cubicBezTo>
                  <a:pt x="29176" y="20280"/>
                  <a:pt x="253014" y="196492"/>
                  <a:pt x="295876" y="230888"/>
                </a:cubicBezTo>
                <a:cubicBezTo>
                  <a:pt x="338738" y="265284"/>
                  <a:pt x="243489" y="190671"/>
                  <a:pt x="260951" y="208663"/>
                </a:cubicBezTo>
                <a:cubicBezTo>
                  <a:pt x="278413" y="226655"/>
                  <a:pt x="387951" y="325609"/>
                  <a:pt x="400651" y="338838"/>
                </a:cubicBezTo>
                <a:cubicBezTo>
                  <a:pt x="413351" y="352067"/>
                  <a:pt x="380013" y="324021"/>
                  <a:pt x="337151" y="288038"/>
                </a:cubicBezTo>
                <a:cubicBezTo>
                  <a:pt x="294289" y="252055"/>
                  <a:pt x="199568" y="168976"/>
                  <a:pt x="143476" y="122938"/>
                </a:cubicBezTo>
                <a:cubicBezTo>
                  <a:pt x="87384" y="76900"/>
                  <a:pt x="-21624" y="-15704"/>
                  <a:pt x="3776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D2568A2-7857-62C1-066E-BDB257460347}"/>
              </a:ext>
            </a:extLst>
          </p:cNvPr>
          <p:cNvSpPr/>
          <p:nvPr/>
        </p:nvSpPr>
        <p:spPr>
          <a:xfrm>
            <a:off x="7022211" y="6679362"/>
            <a:ext cx="281192" cy="175807"/>
          </a:xfrm>
          <a:custGeom>
            <a:avLst/>
            <a:gdLst>
              <a:gd name="connsiteX0" fmla="*/ 889 w 281192"/>
              <a:gd name="connsiteY0" fmla="*/ 838 h 175807"/>
              <a:gd name="connsiteX1" fmla="*/ 273939 w 281192"/>
              <a:gd name="connsiteY1" fmla="*/ 172288 h 175807"/>
              <a:gd name="connsiteX2" fmla="*/ 188214 w 281192"/>
              <a:gd name="connsiteY2" fmla="*/ 108788 h 175807"/>
              <a:gd name="connsiteX3" fmla="*/ 889 w 281192"/>
              <a:gd name="connsiteY3" fmla="*/ 838 h 1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92" h="175807">
                <a:moveTo>
                  <a:pt x="889" y="838"/>
                </a:moveTo>
                <a:cubicBezTo>
                  <a:pt x="15177" y="11421"/>
                  <a:pt x="242718" y="154296"/>
                  <a:pt x="273939" y="172288"/>
                </a:cubicBezTo>
                <a:cubicBezTo>
                  <a:pt x="305160" y="190280"/>
                  <a:pt x="227901" y="134717"/>
                  <a:pt x="188214" y="108788"/>
                </a:cubicBezTo>
                <a:cubicBezTo>
                  <a:pt x="148527" y="82859"/>
                  <a:pt x="-13399" y="-9745"/>
                  <a:pt x="889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7661652-EA7B-EA32-9789-A1AAEDA4EAA6}"/>
              </a:ext>
            </a:extLst>
          </p:cNvPr>
          <p:cNvSpPr/>
          <p:nvPr/>
        </p:nvSpPr>
        <p:spPr>
          <a:xfrm>
            <a:off x="7035662" y="5895111"/>
            <a:ext cx="110064" cy="330864"/>
          </a:xfrm>
          <a:custGeom>
            <a:avLst/>
            <a:gdLst>
              <a:gd name="connsiteX0" fmla="*/ 138 w 110064"/>
              <a:gd name="connsiteY0" fmla="*/ 864 h 330864"/>
              <a:gd name="connsiteX1" fmla="*/ 104913 w 110064"/>
              <a:gd name="connsiteY1" fmla="*/ 318364 h 330864"/>
              <a:gd name="connsiteX2" fmla="*/ 95388 w 110064"/>
              <a:gd name="connsiteY2" fmla="*/ 251689 h 330864"/>
              <a:gd name="connsiteX3" fmla="*/ 108088 w 110064"/>
              <a:gd name="connsiteY3" fmla="*/ 108814 h 330864"/>
              <a:gd name="connsiteX4" fmla="*/ 82688 w 110064"/>
              <a:gd name="connsiteY4" fmla="*/ 219939 h 330864"/>
              <a:gd name="connsiteX5" fmla="*/ 138 w 110064"/>
              <a:gd name="connsiteY5" fmla="*/ 864 h 3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64" h="330864">
                <a:moveTo>
                  <a:pt x="138" y="864"/>
                </a:moveTo>
                <a:cubicBezTo>
                  <a:pt x="3842" y="17268"/>
                  <a:pt x="89038" y="276560"/>
                  <a:pt x="104913" y="318364"/>
                </a:cubicBezTo>
                <a:cubicBezTo>
                  <a:pt x="120788" y="360168"/>
                  <a:pt x="94859" y="286614"/>
                  <a:pt x="95388" y="251689"/>
                </a:cubicBezTo>
                <a:cubicBezTo>
                  <a:pt x="95917" y="216764"/>
                  <a:pt x="110205" y="114106"/>
                  <a:pt x="108088" y="108814"/>
                </a:cubicBezTo>
                <a:cubicBezTo>
                  <a:pt x="105971" y="103522"/>
                  <a:pt x="96976" y="233168"/>
                  <a:pt x="82688" y="219939"/>
                </a:cubicBezTo>
                <a:cubicBezTo>
                  <a:pt x="68401" y="206710"/>
                  <a:pt x="-3566" y="-15540"/>
                  <a:pt x="138" y="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CDC4D63-0B91-F168-9C5A-259711F41F1A}"/>
              </a:ext>
            </a:extLst>
          </p:cNvPr>
          <p:cNvSpPr/>
          <p:nvPr/>
        </p:nvSpPr>
        <p:spPr>
          <a:xfrm>
            <a:off x="6816531" y="5371658"/>
            <a:ext cx="227292" cy="314567"/>
          </a:xfrm>
          <a:custGeom>
            <a:avLst/>
            <a:gdLst>
              <a:gd name="connsiteX0" fmla="*/ 194 w 227292"/>
              <a:gd name="connsiteY0" fmla="*/ 442 h 314567"/>
              <a:gd name="connsiteX1" fmla="*/ 216094 w 227292"/>
              <a:gd name="connsiteY1" fmla="*/ 302067 h 314567"/>
              <a:gd name="connsiteX2" fmla="*/ 177994 w 227292"/>
              <a:gd name="connsiteY2" fmla="*/ 235392 h 314567"/>
              <a:gd name="connsiteX3" fmla="*/ 194 w 227292"/>
              <a:gd name="connsiteY3" fmla="*/ 442 h 3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92" h="314567">
                <a:moveTo>
                  <a:pt x="194" y="442"/>
                </a:moveTo>
                <a:cubicBezTo>
                  <a:pt x="6544" y="11554"/>
                  <a:pt x="186461" y="262909"/>
                  <a:pt x="216094" y="302067"/>
                </a:cubicBezTo>
                <a:cubicBezTo>
                  <a:pt x="245727" y="341225"/>
                  <a:pt x="210802" y="279842"/>
                  <a:pt x="177994" y="235392"/>
                </a:cubicBezTo>
                <a:cubicBezTo>
                  <a:pt x="145186" y="190942"/>
                  <a:pt x="-6156" y="-10670"/>
                  <a:pt x="194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B65311CB-448C-9B45-CD9B-A30E03CAF8AD}"/>
              </a:ext>
            </a:extLst>
          </p:cNvPr>
          <p:cNvSpPr/>
          <p:nvPr/>
        </p:nvSpPr>
        <p:spPr>
          <a:xfrm>
            <a:off x="7202778" y="5747505"/>
            <a:ext cx="425039" cy="385010"/>
          </a:xfrm>
          <a:custGeom>
            <a:avLst/>
            <a:gdLst>
              <a:gd name="connsiteX0" fmla="*/ 10822 w 425039"/>
              <a:gd name="connsiteY0" fmla="*/ 8770 h 385010"/>
              <a:gd name="connsiteX1" fmla="*/ 423572 w 425039"/>
              <a:gd name="connsiteY1" fmla="*/ 383420 h 385010"/>
              <a:gd name="connsiteX2" fmla="*/ 144172 w 425039"/>
              <a:gd name="connsiteY2" fmla="*/ 138945 h 385010"/>
              <a:gd name="connsiteX3" fmla="*/ 10822 w 425039"/>
              <a:gd name="connsiteY3" fmla="*/ 877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39" h="385010">
                <a:moveTo>
                  <a:pt x="10822" y="8770"/>
                </a:moveTo>
                <a:cubicBezTo>
                  <a:pt x="57389" y="49516"/>
                  <a:pt x="401347" y="361724"/>
                  <a:pt x="423572" y="383420"/>
                </a:cubicBezTo>
                <a:cubicBezTo>
                  <a:pt x="445797" y="405116"/>
                  <a:pt x="209259" y="198741"/>
                  <a:pt x="144172" y="138945"/>
                </a:cubicBezTo>
                <a:cubicBezTo>
                  <a:pt x="79085" y="79149"/>
                  <a:pt x="-35745" y="-31976"/>
                  <a:pt x="10822" y="8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985FD64D-1F31-7D3D-24E5-4C553238F05C}"/>
              </a:ext>
            </a:extLst>
          </p:cNvPr>
          <p:cNvSpPr/>
          <p:nvPr/>
        </p:nvSpPr>
        <p:spPr>
          <a:xfrm>
            <a:off x="6118213" y="4918052"/>
            <a:ext cx="327859" cy="118223"/>
          </a:xfrm>
          <a:custGeom>
            <a:avLst/>
            <a:gdLst>
              <a:gd name="connsiteX0" fmla="*/ 12 w 327859"/>
              <a:gd name="connsiteY0" fmla="*/ 23 h 118223"/>
              <a:gd name="connsiteX1" fmla="*/ 193687 w 327859"/>
              <a:gd name="connsiteY1" fmla="*/ 53998 h 118223"/>
              <a:gd name="connsiteX2" fmla="*/ 142887 w 327859"/>
              <a:gd name="connsiteY2" fmla="*/ 117498 h 118223"/>
              <a:gd name="connsiteX3" fmla="*/ 327037 w 327859"/>
              <a:gd name="connsiteY3" fmla="*/ 9548 h 118223"/>
              <a:gd name="connsiteX4" fmla="*/ 209562 w 327859"/>
              <a:gd name="connsiteY4" fmla="*/ 69873 h 118223"/>
              <a:gd name="connsiteX5" fmla="*/ 184162 w 327859"/>
              <a:gd name="connsiteY5" fmla="*/ 60348 h 118223"/>
              <a:gd name="connsiteX6" fmla="*/ 12 w 327859"/>
              <a:gd name="connsiteY6" fmla="*/ 23 h 1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59" h="118223">
                <a:moveTo>
                  <a:pt x="12" y="23"/>
                </a:moveTo>
                <a:cubicBezTo>
                  <a:pt x="1600" y="-1035"/>
                  <a:pt x="169875" y="34419"/>
                  <a:pt x="193687" y="53998"/>
                </a:cubicBezTo>
                <a:cubicBezTo>
                  <a:pt x="217499" y="73577"/>
                  <a:pt x="120662" y="124906"/>
                  <a:pt x="142887" y="117498"/>
                </a:cubicBezTo>
                <a:cubicBezTo>
                  <a:pt x="165112" y="110090"/>
                  <a:pt x="315925" y="17486"/>
                  <a:pt x="327037" y="9548"/>
                </a:cubicBezTo>
                <a:cubicBezTo>
                  <a:pt x="338150" y="1611"/>
                  <a:pt x="233374" y="61406"/>
                  <a:pt x="209562" y="69873"/>
                </a:cubicBezTo>
                <a:cubicBezTo>
                  <a:pt x="185750" y="78340"/>
                  <a:pt x="218029" y="69873"/>
                  <a:pt x="184162" y="60348"/>
                </a:cubicBezTo>
                <a:cubicBezTo>
                  <a:pt x="150295" y="50823"/>
                  <a:pt x="-1576" y="1081"/>
                  <a:pt x="1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7D77A544-F1C6-893D-A976-455FF77BEDF8}"/>
              </a:ext>
            </a:extLst>
          </p:cNvPr>
          <p:cNvSpPr/>
          <p:nvPr/>
        </p:nvSpPr>
        <p:spPr>
          <a:xfrm>
            <a:off x="5880657" y="3665162"/>
            <a:ext cx="416595" cy="274320"/>
          </a:xfrm>
          <a:custGeom>
            <a:avLst/>
            <a:gdLst>
              <a:gd name="connsiteX0" fmla="*/ 413672 w 416595"/>
              <a:gd name="connsiteY0" fmla="*/ 4964 h 274320"/>
              <a:gd name="connsiteX1" fmla="*/ 119310 w 416595"/>
              <a:gd name="connsiteY1" fmla="*/ 211643 h 274320"/>
              <a:gd name="connsiteX2" fmla="*/ 313464 w 416595"/>
              <a:gd name="connsiteY2" fmla="*/ 61331 h 274320"/>
              <a:gd name="connsiteX3" fmla="*/ 313 w 416595"/>
              <a:gd name="connsiteY3" fmla="*/ 274274 h 274320"/>
              <a:gd name="connsiteX4" fmla="*/ 257096 w 416595"/>
              <a:gd name="connsiteY4" fmla="*/ 80120 h 274320"/>
              <a:gd name="connsiteX5" fmla="*/ 413672 w 416595"/>
              <a:gd name="connsiteY5" fmla="*/ 4964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95" h="274320">
                <a:moveTo>
                  <a:pt x="413672" y="4964"/>
                </a:moveTo>
                <a:cubicBezTo>
                  <a:pt x="390708" y="26884"/>
                  <a:pt x="136011" y="202249"/>
                  <a:pt x="119310" y="211643"/>
                </a:cubicBezTo>
                <a:cubicBezTo>
                  <a:pt x="102609" y="221038"/>
                  <a:pt x="333297" y="50893"/>
                  <a:pt x="313464" y="61331"/>
                </a:cubicBezTo>
                <a:cubicBezTo>
                  <a:pt x="293631" y="71769"/>
                  <a:pt x="9708" y="271143"/>
                  <a:pt x="313" y="274274"/>
                </a:cubicBezTo>
                <a:cubicBezTo>
                  <a:pt x="-9082" y="277405"/>
                  <a:pt x="195510" y="121874"/>
                  <a:pt x="257096" y="80120"/>
                </a:cubicBezTo>
                <a:cubicBezTo>
                  <a:pt x="318682" y="38366"/>
                  <a:pt x="436636" y="-16956"/>
                  <a:pt x="413672" y="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57348348-9F93-CA35-9FC6-F736E1C2177D}"/>
              </a:ext>
            </a:extLst>
          </p:cNvPr>
          <p:cNvSpPr/>
          <p:nvPr/>
        </p:nvSpPr>
        <p:spPr>
          <a:xfrm>
            <a:off x="6074094" y="3857876"/>
            <a:ext cx="132596" cy="383213"/>
          </a:xfrm>
          <a:custGeom>
            <a:avLst/>
            <a:gdLst>
              <a:gd name="connsiteX0" fmla="*/ 132553 w 132596"/>
              <a:gd name="connsiteY0" fmla="*/ 140 h 383213"/>
              <a:gd name="connsiteX1" fmla="*/ 38607 w 132596"/>
              <a:gd name="connsiteY1" fmla="*/ 250661 h 383213"/>
              <a:gd name="connsiteX2" fmla="*/ 1029 w 132596"/>
              <a:gd name="connsiteY2" fmla="*/ 382184 h 383213"/>
              <a:gd name="connsiteX3" fmla="*/ 13555 w 132596"/>
              <a:gd name="connsiteY3" fmla="*/ 300765 h 383213"/>
              <a:gd name="connsiteX4" fmla="*/ 44870 w 132596"/>
              <a:gd name="connsiteY4" fmla="*/ 106612 h 383213"/>
              <a:gd name="connsiteX5" fmla="*/ 26081 w 132596"/>
              <a:gd name="connsiteY5" fmla="*/ 213083 h 383213"/>
              <a:gd name="connsiteX6" fmla="*/ 132553 w 132596"/>
              <a:gd name="connsiteY6" fmla="*/ 140 h 3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96" h="383213">
                <a:moveTo>
                  <a:pt x="132553" y="140"/>
                </a:moveTo>
                <a:cubicBezTo>
                  <a:pt x="134641" y="6403"/>
                  <a:pt x="60528" y="186987"/>
                  <a:pt x="38607" y="250661"/>
                </a:cubicBezTo>
                <a:cubicBezTo>
                  <a:pt x="16686" y="314335"/>
                  <a:pt x="5204" y="373833"/>
                  <a:pt x="1029" y="382184"/>
                </a:cubicBezTo>
                <a:cubicBezTo>
                  <a:pt x="-3146" y="390535"/>
                  <a:pt x="6248" y="346694"/>
                  <a:pt x="13555" y="300765"/>
                </a:cubicBezTo>
                <a:cubicBezTo>
                  <a:pt x="20862" y="254836"/>
                  <a:pt x="42782" y="121226"/>
                  <a:pt x="44870" y="106612"/>
                </a:cubicBezTo>
                <a:cubicBezTo>
                  <a:pt x="46958" y="91998"/>
                  <a:pt x="14599" y="226653"/>
                  <a:pt x="26081" y="213083"/>
                </a:cubicBezTo>
                <a:cubicBezTo>
                  <a:pt x="37563" y="199513"/>
                  <a:pt x="130465" y="-6123"/>
                  <a:pt x="1325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4D3A1F-C242-D4F7-AE0A-644D0D6CA7FE}"/>
              </a:ext>
            </a:extLst>
          </p:cNvPr>
          <p:cNvSpPr/>
          <p:nvPr/>
        </p:nvSpPr>
        <p:spPr>
          <a:xfrm>
            <a:off x="6267644" y="3415847"/>
            <a:ext cx="549652" cy="52874"/>
          </a:xfrm>
          <a:custGeom>
            <a:avLst/>
            <a:gdLst>
              <a:gd name="connsiteX0" fmla="*/ 74 w 549652"/>
              <a:gd name="connsiteY0" fmla="*/ 52863 h 52874"/>
              <a:gd name="connsiteX1" fmla="*/ 270531 w 549652"/>
              <a:gd name="connsiteY1" fmla="*/ 5640 h 52874"/>
              <a:gd name="connsiteX2" fmla="*/ 549573 w 549652"/>
              <a:gd name="connsiteY2" fmla="*/ 1347 h 52874"/>
              <a:gd name="connsiteX3" fmla="*/ 296288 w 549652"/>
              <a:gd name="connsiteY3" fmla="*/ 9933 h 52874"/>
              <a:gd name="connsiteX4" fmla="*/ 74 w 549652"/>
              <a:gd name="connsiteY4" fmla="*/ 52863 h 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652" h="52874">
                <a:moveTo>
                  <a:pt x="74" y="52863"/>
                </a:moveTo>
                <a:cubicBezTo>
                  <a:pt x="-4219" y="52147"/>
                  <a:pt x="178948" y="14226"/>
                  <a:pt x="270531" y="5640"/>
                </a:cubicBezTo>
                <a:cubicBezTo>
                  <a:pt x="362114" y="-2946"/>
                  <a:pt x="545280" y="631"/>
                  <a:pt x="549573" y="1347"/>
                </a:cubicBezTo>
                <a:cubicBezTo>
                  <a:pt x="553866" y="2063"/>
                  <a:pt x="383578" y="-800"/>
                  <a:pt x="296288" y="9933"/>
                </a:cubicBezTo>
                <a:cubicBezTo>
                  <a:pt x="208998" y="20666"/>
                  <a:pt x="4367" y="53579"/>
                  <a:pt x="74" y="52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2302D27C-E8E2-3E4B-8F27-28743579BD7F}"/>
              </a:ext>
            </a:extLst>
          </p:cNvPr>
          <p:cNvSpPr/>
          <p:nvPr/>
        </p:nvSpPr>
        <p:spPr>
          <a:xfrm>
            <a:off x="6345314" y="3393813"/>
            <a:ext cx="172962" cy="362705"/>
          </a:xfrm>
          <a:custGeom>
            <a:avLst/>
            <a:gdLst>
              <a:gd name="connsiteX0" fmla="*/ 172961 w 172962"/>
              <a:gd name="connsiteY0" fmla="*/ 262 h 362705"/>
              <a:gd name="connsiteX1" fmla="*/ 39611 w 172962"/>
              <a:gd name="connsiteY1" fmla="*/ 130437 h 362705"/>
              <a:gd name="connsiteX2" fmla="*/ 1511 w 172962"/>
              <a:gd name="connsiteY2" fmla="*/ 359037 h 362705"/>
              <a:gd name="connsiteX3" fmla="*/ 11036 w 172962"/>
              <a:gd name="connsiteY3" fmla="*/ 263787 h 362705"/>
              <a:gd name="connsiteX4" fmla="*/ 42786 w 172962"/>
              <a:gd name="connsiteY4" fmla="*/ 162187 h 362705"/>
              <a:gd name="connsiteX5" fmla="*/ 172961 w 172962"/>
              <a:gd name="connsiteY5" fmla="*/ 262 h 36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62" h="362705">
                <a:moveTo>
                  <a:pt x="172961" y="262"/>
                </a:moveTo>
                <a:cubicBezTo>
                  <a:pt x="172432" y="-5030"/>
                  <a:pt x="68186" y="70641"/>
                  <a:pt x="39611" y="130437"/>
                </a:cubicBezTo>
                <a:cubicBezTo>
                  <a:pt x="11036" y="190233"/>
                  <a:pt x="6273" y="336812"/>
                  <a:pt x="1511" y="359037"/>
                </a:cubicBezTo>
                <a:cubicBezTo>
                  <a:pt x="-3252" y="381262"/>
                  <a:pt x="4157" y="296595"/>
                  <a:pt x="11036" y="263787"/>
                </a:cubicBezTo>
                <a:cubicBezTo>
                  <a:pt x="17915" y="230979"/>
                  <a:pt x="18444" y="205579"/>
                  <a:pt x="42786" y="162187"/>
                </a:cubicBezTo>
                <a:cubicBezTo>
                  <a:pt x="67128" y="118795"/>
                  <a:pt x="173490" y="5554"/>
                  <a:pt x="172961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8409131-962B-3A20-6D11-86BE4643A945}"/>
              </a:ext>
            </a:extLst>
          </p:cNvPr>
          <p:cNvSpPr/>
          <p:nvPr/>
        </p:nvSpPr>
        <p:spPr>
          <a:xfrm>
            <a:off x="6374048" y="3409398"/>
            <a:ext cx="201385" cy="416360"/>
          </a:xfrm>
          <a:custGeom>
            <a:avLst/>
            <a:gdLst>
              <a:gd name="connsiteX0" fmla="*/ 201377 w 201385"/>
              <a:gd name="connsiteY0" fmla="*/ 552 h 416360"/>
              <a:gd name="connsiteX1" fmla="*/ 83902 w 201385"/>
              <a:gd name="connsiteY1" fmla="*/ 159302 h 416360"/>
              <a:gd name="connsiteX2" fmla="*/ 29927 w 201385"/>
              <a:gd name="connsiteY2" fmla="*/ 283127 h 416360"/>
              <a:gd name="connsiteX3" fmla="*/ 1352 w 201385"/>
              <a:gd name="connsiteY3" fmla="*/ 413302 h 416360"/>
              <a:gd name="connsiteX4" fmla="*/ 10877 w 201385"/>
              <a:gd name="connsiteY4" fmla="*/ 359327 h 416360"/>
              <a:gd name="connsiteX5" fmla="*/ 64852 w 201385"/>
              <a:gd name="connsiteY5" fmla="*/ 184702 h 416360"/>
              <a:gd name="connsiteX6" fmla="*/ 99777 w 201385"/>
              <a:gd name="connsiteY6" fmla="*/ 76752 h 416360"/>
              <a:gd name="connsiteX7" fmla="*/ 90252 w 201385"/>
              <a:gd name="connsiteY7" fmla="*/ 105327 h 416360"/>
              <a:gd name="connsiteX8" fmla="*/ 201377 w 201385"/>
              <a:gd name="connsiteY8" fmla="*/ 552 h 4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85" h="416360">
                <a:moveTo>
                  <a:pt x="201377" y="552"/>
                </a:moveTo>
                <a:cubicBezTo>
                  <a:pt x="200319" y="9548"/>
                  <a:pt x="112477" y="112206"/>
                  <a:pt x="83902" y="159302"/>
                </a:cubicBezTo>
                <a:cubicBezTo>
                  <a:pt x="55327" y="206398"/>
                  <a:pt x="43685" y="240794"/>
                  <a:pt x="29927" y="283127"/>
                </a:cubicBezTo>
                <a:cubicBezTo>
                  <a:pt x="16169" y="325460"/>
                  <a:pt x="4527" y="400602"/>
                  <a:pt x="1352" y="413302"/>
                </a:cubicBezTo>
                <a:cubicBezTo>
                  <a:pt x="-1823" y="426002"/>
                  <a:pt x="294" y="397427"/>
                  <a:pt x="10877" y="359327"/>
                </a:cubicBezTo>
                <a:cubicBezTo>
                  <a:pt x="21460" y="321227"/>
                  <a:pt x="50035" y="231798"/>
                  <a:pt x="64852" y="184702"/>
                </a:cubicBezTo>
                <a:cubicBezTo>
                  <a:pt x="79669" y="137606"/>
                  <a:pt x="95544" y="89981"/>
                  <a:pt x="99777" y="76752"/>
                </a:cubicBezTo>
                <a:cubicBezTo>
                  <a:pt x="104010" y="63523"/>
                  <a:pt x="77552" y="115381"/>
                  <a:pt x="90252" y="105327"/>
                </a:cubicBezTo>
                <a:cubicBezTo>
                  <a:pt x="102952" y="95273"/>
                  <a:pt x="202435" y="-8444"/>
                  <a:pt x="201377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B2BBB5A1-1355-E1E5-223C-FDF8118DEBBD}"/>
              </a:ext>
            </a:extLst>
          </p:cNvPr>
          <p:cNvSpPr/>
          <p:nvPr/>
        </p:nvSpPr>
        <p:spPr>
          <a:xfrm>
            <a:off x="6357043" y="3457382"/>
            <a:ext cx="119999" cy="329137"/>
          </a:xfrm>
          <a:custGeom>
            <a:avLst/>
            <a:gdLst>
              <a:gd name="connsiteX0" fmla="*/ 119957 w 119999"/>
              <a:gd name="connsiteY0" fmla="*/ 193 h 329137"/>
              <a:gd name="connsiteX1" fmla="*/ 21532 w 119999"/>
              <a:gd name="connsiteY1" fmla="*/ 193868 h 329137"/>
              <a:gd name="connsiteX2" fmla="*/ 5657 w 119999"/>
              <a:gd name="connsiteY2" fmla="*/ 251018 h 329137"/>
              <a:gd name="connsiteX3" fmla="*/ 2482 w 119999"/>
              <a:gd name="connsiteY3" fmla="*/ 324043 h 329137"/>
              <a:gd name="connsiteX4" fmla="*/ 40582 w 119999"/>
              <a:gd name="connsiteY4" fmla="*/ 98618 h 329137"/>
              <a:gd name="connsiteX5" fmla="*/ 34232 w 119999"/>
              <a:gd name="connsiteY5" fmla="*/ 155768 h 329137"/>
              <a:gd name="connsiteX6" fmla="*/ 119957 w 119999"/>
              <a:gd name="connsiteY6" fmla="*/ 193 h 32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9" h="329137">
                <a:moveTo>
                  <a:pt x="119957" y="193"/>
                </a:moveTo>
                <a:cubicBezTo>
                  <a:pt x="117840" y="6543"/>
                  <a:pt x="40582" y="152064"/>
                  <a:pt x="21532" y="193868"/>
                </a:cubicBezTo>
                <a:cubicBezTo>
                  <a:pt x="2482" y="235672"/>
                  <a:pt x="8832" y="229322"/>
                  <a:pt x="5657" y="251018"/>
                </a:cubicBezTo>
                <a:cubicBezTo>
                  <a:pt x="2482" y="272714"/>
                  <a:pt x="-3339" y="349443"/>
                  <a:pt x="2482" y="324043"/>
                </a:cubicBezTo>
                <a:cubicBezTo>
                  <a:pt x="8303" y="298643"/>
                  <a:pt x="35290" y="126664"/>
                  <a:pt x="40582" y="98618"/>
                </a:cubicBezTo>
                <a:cubicBezTo>
                  <a:pt x="45874" y="70572"/>
                  <a:pt x="23649" y="165822"/>
                  <a:pt x="34232" y="155768"/>
                </a:cubicBezTo>
                <a:cubicBezTo>
                  <a:pt x="44815" y="145714"/>
                  <a:pt x="122074" y="-6157"/>
                  <a:pt x="11995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D2AC4DB-1837-D467-1682-B67B3F692B09}"/>
              </a:ext>
            </a:extLst>
          </p:cNvPr>
          <p:cNvSpPr/>
          <p:nvPr/>
        </p:nvSpPr>
        <p:spPr>
          <a:xfrm>
            <a:off x="6364832" y="3577877"/>
            <a:ext cx="74102" cy="661260"/>
          </a:xfrm>
          <a:custGeom>
            <a:avLst/>
            <a:gdLst>
              <a:gd name="connsiteX0" fmla="*/ 74068 w 74102"/>
              <a:gd name="connsiteY0" fmla="*/ 348 h 661260"/>
              <a:gd name="connsiteX1" fmla="*/ 1043 w 74102"/>
              <a:gd name="connsiteY1" fmla="*/ 219423 h 661260"/>
              <a:gd name="connsiteX2" fmla="*/ 29618 w 74102"/>
              <a:gd name="connsiteY2" fmla="*/ 660748 h 661260"/>
              <a:gd name="connsiteX3" fmla="*/ 10568 w 74102"/>
              <a:gd name="connsiteY3" fmla="*/ 305148 h 661260"/>
              <a:gd name="connsiteX4" fmla="*/ 10568 w 74102"/>
              <a:gd name="connsiteY4" fmla="*/ 171798 h 661260"/>
              <a:gd name="connsiteX5" fmla="*/ 74068 w 74102"/>
              <a:gd name="connsiteY5" fmla="*/ 348 h 6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02" h="661260">
                <a:moveTo>
                  <a:pt x="74068" y="348"/>
                </a:moveTo>
                <a:cubicBezTo>
                  <a:pt x="72480" y="8286"/>
                  <a:pt x="8451" y="109356"/>
                  <a:pt x="1043" y="219423"/>
                </a:cubicBezTo>
                <a:cubicBezTo>
                  <a:pt x="-6365" y="329490"/>
                  <a:pt x="28031" y="646461"/>
                  <a:pt x="29618" y="660748"/>
                </a:cubicBezTo>
                <a:cubicBezTo>
                  <a:pt x="31205" y="675035"/>
                  <a:pt x="13743" y="386640"/>
                  <a:pt x="10568" y="305148"/>
                </a:cubicBezTo>
                <a:cubicBezTo>
                  <a:pt x="7393" y="223656"/>
                  <a:pt x="-1603" y="221540"/>
                  <a:pt x="10568" y="171798"/>
                </a:cubicBezTo>
                <a:cubicBezTo>
                  <a:pt x="22739" y="122056"/>
                  <a:pt x="75656" y="-7590"/>
                  <a:pt x="7406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C1D05023-A3DD-E987-AAE4-D1E756BC27D6}"/>
              </a:ext>
            </a:extLst>
          </p:cNvPr>
          <p:cNvSpPr/>
          <p:nvPr/>
        </p:nvSpPr>
        <p:spPr>
          <a:xfrm>
            <a:off x="6329477" y="3605019"/>
            <a:ext cx="39579" cy="793283"/>
          </a:xfrm>
          <a:custGeom>
            <a:avLst/>
            <a:gdLst>
              <a:gd name="connsiteX0" fmla="*/ 39573 w 39579"/>
              <a:gd name="connsiteY0" fmla="*/ 1781 h 793283"/>
              <a:gd name="connsiteX1" fmla="*/ 1473 w 39579"/>
              <a:gd name="connsiteY1" fmla="*/ 439931 h 793283"/>
              <a:gd name="connsiteX2" fmla="*/ 7823 w 39579"/>
              <a:gd name="connsiteY2" fmla="*/ 357381 h 793283"/>
              <a:gd name="connsiteX3" fmla="*/ 7823 w 39579"/>
              <a:gd name="connsiteY3" fmla="*/ 792356 h 793283"/>
              <a:gd name="connsiteX4" fmla="*/ 1473 w 39579"/>
              <a:gd name="connsiteY4" fmla="*/ 462156 h 793283"/>
              <a:gd name="connsiteX5" fmla="*/ 7823 w 39579"/>
              <a:gd name="connsiteY5" fmla="*/ 106556 h 793283"/>
              <a:gd name="connsiteX6" fmla="*/ 4648 w 39579"/>
              <a:gd name="connsiteY6" fmla="*/ 278006 h 793283"/>
              <a:gd name="connsiteX7" fmla="*/ 39573 w 39579"/>
              <a:gd name="connsiteY7" fmla="*/ 1781 h 7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9" h="793283">
                <a:moveTo>
                  <a:pt x="39573" y="1781"/>
                </a:moveTo>
                <a:cubicBezTo>
                  <a:pt x="39044" y="28768"/>
                  <a:pt x="6765" y="380664"/>
                  <a:pt x="1473" y="439931"/>
                </a:cubicBezTo>
                <a:cubicBezTo>
                  <a:pt x="-3819" y="499198"/>
                  <a:pt x="6765" y="298644"/>
                  <a:pt x="7823" y="357381"/>
                </a:cubicBezTo>
                <a:cubicBezTo>
                  <a:pt x="8881" y="416118"/>
                  <a:pt x="8881" y="774894"/>
                  <a:pt x="7823" y="792356"/>
                </a:cubicBezTo>
                <a:cubicBezTo>
                  <a:pt x="6765" y="809818"/>
                  <a:pt x="1473" y="576456"/>
                  <a:pt x="1473" y="462156"/>
                </a:cubicBezTo>
                <a:cubicBezTo>
                  <a:pt x="1473" y="347856"/>
                  <a:pt x="7294" y="137248"/>
                  <a:pt x="7823" y="106556"/>
                </a:cubicBezTo>
                <a:cubicBezTo>
                  <a:pt x="8352" y="75864"/>
                  <a:pt x="2531" y="292823"/>
                  <a:pt x="4648" y="278006"/>
                </a:cubicBezTo>
                <a:cubicBezTo>
                  <a:pt x="6765" y="263189"/>
                  <a:pt x="40102" y="-25206"/>
                  <a:pt x="39573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3FF57E7C-6347-1017-6131-FEA730ED927D}"/>
              </a:ext>
            </a:extLst>
          </p:cNvPr>
          <p:cNvSpPr/>
          <p:nvPr/>
        </p:nvSpPr>
        <p:spPr>
          <a:xfrm>
            <a:off x="6356986" y="3924194"/>
            <a:ext cx="38542" cy="881756"/>
          </a:xfrm>
          <a:custGeom>
            <a:avLst/>
            <a:gdLst>
              <a:gd name="connsiteX0" fmla="*/ 2539 w 38542"/>
              <a:gd name="connsiteY0" fmla="*/ 6456 h 881756"/>
              <a:gd name="connsiteX1" fmla="*/ 31114 w 38542"/>
              <a:gd name="connsiteY1" fmla="*/ 673206 h 881756"/>
              <a:gd name="connsiteX2" fmla="*/ 31114 w 38542"/>
              <a:gd name="connsiteY2" fmla="*/ 635106 h 881756"/>
              <a:gd name="connsiteX3" fmla="*/ 37464 w 38542"/>
              <a:gd name="connsiteY3" fmla="*/ 876406 h 881756"/>
              <a:gd name="connsiteX4" fmla="*/ 5714 w 38542"/>
              <a:gd name="connsiteY4" fmla="*/ 365231 h 881756"/>
              <a:gd name="connsiteX5" fmla="*/ 2539 w 38542"/>
              <a:gd name="connsiteY5" fmla="*/ 6456 h 8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42" h="881756">
                <a:moveTo>
                  <a:pt x="2539" y="6456"/>
                </a:moveTo>
                <a:cubicBezTo>
                  <a:pt x="6772" y="57785"/>
                  <a:pt x="26351" y="568431"/>
                  <a:pt x="31114" y="673206"/>
                </a:cubicBezTo>
                <a:cubicBezTo>
                  <a:pt x="35877" y="777981"/>
                  <a:pt x="30056" y="601239"/>
                  <a:pt x="31114" y="635106"/>
                </a:cubicBezTo>
                <a:cubicBezTo>
                  <a:pt x="32172" y="668973"/>
                  <a:pt x="41697" y="921385"/>
                  <a:pt x="37464" y="876406"/>
                </a:cubicBezTo>
                <a:cubicBezTo>
                  <a:pt x="33231" y="831427"/>
                  <a:pt x="12064" y="508106"/>
                  <a:pt x="5714" y="365231"/>
                </a:cubicBezTo>
                <a:cubicBezTo>
                  <a:pt x="-636" y="222356"/>
                  <a:pt x="-1694" y="-44873"/>
                  <a:pt x="2539" y="6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FE4B8FD6-268C-198F-6A87-A625B03CFE2F}"/>
              </a:ext>
            </a:extLst>
          </p:cNvPr>
          <p:cNvSpPr/>
          <p:nvPr/>
        </p:nvSpPr>
        <p:spPr>
          <a:xfrm>
            <a:off x="6333993" y="4076671"/>
            <a:ext cx="22407" cy="624981"/>
          </a:xfrm>
          <a:custGeom>
            <a:avLst/>
            <a:gdLst>
              <a:gd name="connsiteX0" fmla="*/ 6482 w 22407"/>
              <a:gd name="connsiteY0" fmla="*/ 29 h 624981"/>
              <a:gd name="connsiteX1" fmla="*/ 132 w 22407"/>
              <a:gd name="connsiteY1" fmla="*/ 549304 h 624981"/>
              <a:gd name="connsiteX2" fmla="*/ 3307 w 22407"/>
              <a:gd name="connsiteY2" fmla="*/ 619154 h 624981"/>
              <a:gd name="connsiteX3" fmla="*/ 16007 w 22407"/>
              <a:gd name="connsiteY3" fmla="*/ 539779 h 624981"/>
              <a:gd name="connsiteX4" fmla="*/ 22357 w 22407"/>
              <a:gd name="connsiteY4" fmla="*/ 320704 h 624981"/>
              <a:gd name="connsiteX5" fmla="*/ 12832 w 22407"/>
              <a:gd name="connsiteY5" fmla="*/ 574704 h 624981"/>
              <a:gd name="connsiteX6" fmla="*/ 6482 w 22407"/>
              <a:gd name="connsiteY6" fmla="*/ 29 h 6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7" h="624981">
                <a:moveTo>
                  <a:pt x="6482" y="29"/>
                </a:moveTo>
                <a:cubicBezTo>
                  <a:pt x="4365" y="-4204"/>
                  <a:pt x="661" y="446117"/>
                  <a:pt x="132" y="549304"/>
                </a:cubicBezTo>
                <a:cubicBezTo>
                  <a:pt x="-397" y="652491"/>
                  <a:pt x="661" y="620742"/>
                  <a:pt x="3307" y="619154"/>
                </a:cubicBezTo>
                <a:cubicBezTo>
                  <a:pt x="5953" y="617567"/>
                  <a:pt x="12832" y="589521"/>
                  <a:pt x="16007" y="539779"/>
                </a:cubicBezTo>
                <a:cubicBezTo>
                  <a:pt x="19182" y="490037"/>
                  <a:pt x="22886" y="314883"/>
                  <a:pt x="22357" y="320704"/>
                </a:cubicBezTo>
                <a:cubicBezTo>
                  <a:pt x="21828" y="326525"/>
                  <a:pt x="16536" y="623387"/>
                  <a:pt x="12832" y="574704"/>
                </a:cubicBezTo>
                <a:cubicBezTo>
                  <a:pt x="9128" y="526021"/>
                  <a:pt x="8599" y="4262"/>
                  <a:pt x="648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C56AAE1D-27DB-9C6E-478D-675F853C9359}"/>
              </a:ext>
            </a:extLst>
          </p:cNvPr>
          <p:cNvSpPr/>
          <p:nvPr/>
        </p:nvSpPr>
        <p:spPr>
          <a:xfrm>
            <a:off x="6377825" y="4028125"/>
            <a:ext cx="42238" cy="781136"/>
          </a:xfrm>
          <a:custGeom>
            <a:avLst/>
            <a:gdLst>
              <a:gd name="connsiteX0" fmla="*/ 750 w 42238"/>
              <a:gd name="connsiteY0" fmla="*/ 4125 h 781136"/>
              <a:gd name="connsiteX1" fmla="*/ 42025 w 42238"/>
              <a:gd name="connsiteY1" fmla="*/ 766125 h 781136"/>
              <a:gd name="connsiteX2" fmla="*/ 16625 w 42238"/>
              <a:gd name="connsiteY2" fmla="*/ 474025 h 781136"/>
              <a:gd name="connsiteX3" fmla="*/ 750 w 42238"/>
              <a:gd name="connsiteY3" fmla="*/ 4125 h 7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8" h="781136">
                <a:moveTo>
                  <a:pt x="750" y="4125"/>
                </a:moveTo>
                <a:cubicBezTo>
                  <a:pt x="4983" y="52808"/>
                  <a:pt x="39379" y="687808"/>
                  <a:pt x="42025" y="766125"/>
                </a:cubicBezTo>
                <a:cubicBezTo>
                  <a:pt x="44671" y="844442"/>
                  <a:pt x="21917" y="596792"/>
                  <a:pt x="16625" y="474025"/>
                </a:cubicBezTo>
                <a:cubicBezTo>
                  <a:pt x="11333" y="351258"/>
                  <a:pt x="-3483" y="-44558"/>
                  <a:pt x="750" y="4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2E68361-3FC2-E288-5FA9-1467CBBD3EB7}"/>
              </a:ext>
            </a:extLst>
          </p:cNvPr>
          <p:cNvSpPr/>
          <p:nvPr/>
        </p:nvSpPr>
        <p:spPr>
          <a:xfrm>
            <a:off x="6790971" y="4632204"/>
            <a:ext cx="90850" cy="722927"/>
          </a:xfrm>
          <a:custGeom>
            <a:avLst/>
            <a:gdLst>
              <a:gd name="connsiteX0" fmla="*/ 354 w 90850"/>
              <a:gd name="connsiteY0" fmla="*/ 6471 h 722927"/>
              <a:gd name="connsiteX1" fmla="*/ 89254 w 90850"/>
              <a:gd name="connsiteY1" fmla="*/ 720846 h 722927"/>
              <a:gd name="connsiteX2" fmla="*/ 57504 w 90850"/>
              <a:gd name="connsiteY2" fmla="*/ 228721 h 722927"/>
              <a:gd name="connsiteX3" fmla="*/ 57504 w 90850"/>
              <a:gd name="connsiteY3" fmla="*/ 358896 h 722927"/>
              <a:gd name="connsiteX4" fmla="*/ 354 w 90850"/>
              <a:gd name="connsiteY4" fmla="*/ 6471 h 72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0" h="722927">
                <a:moveTo>
                  <a:pt x="354" y="6471"/>
                </a:moveTo>
                <a:cubicBezTo>
                  <a:pt x="5646" y="66796"/>
                  <a:pt x="79729" y="683804"/>
                  <a:pt x="89254" y="720846"/>
                </a:cubicBezTo>
                <a:cubicBezTo>
                  <a:pt x="98779" y="757888"/>
                  <a:pt x="62796" y="289046"/>
                  <a:pt x="57504" y="228721"/>
                </a:cubicBezTo>
                <a:cubicBezTo>
                  <a:pt x="52212" y="168396"/>
                  <a:pt x="64383" y="391175"/>
                  <a:pt x="57504" y="358896"/>
                </a:cubicBezTo>
                <a:cubicBezTo>
                  <a:pt x="50625" y="326617"/>
                  <a:pt x="-4938" y="-53854"/>
                  <a:pt x="354" y="6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453A0DD9-7AD8-78BC-53CA-7E2328C38A4C}"/>
              </a:ext>
            </a:extLst>
          </p:cNvPr>
          <p:cNvSpPr/>
          <p:nvPr/>
        </p:nvSpPr>
        <p:spPr>
          <a:xfrm>
            <a:off x="5133005" y="5395393"/>
            <a:ext cx="146114" cy="368726"/>
          </a:xfrm>
          <a:custGeom>
            <a:avLst/>
            <a:gdLst>
              <a:gd name="connsiteX0" fmla="*/ 143845 w 146114"/>
              <a:gd name="connsiteY0" fmla="*/ 8457 h 368726"/>
              <a:gd name="connsiteX1" fmla="*/ 970 w 146114"/>
              <a:gd name="connsiteY1" fmla="*/ 367232 h 368726"/>
              <a:gd name="connsiteX2" fmla="*/ 83520 w 146114"/>
              <a:gd name="connsiteY2" fmla="*/ 132282 h 368726"/>
              <a:gd name="connsiteX3" fmla="*/ 143845 w 146114"/>
              <a:gd name="connsiteY3" fmla="*/ 8457 h 3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14" h="368726">
                <a:moveTo>
                  <a:pt x="143845" y="8457"/>
                </a:moveTo>
                <a:cubicBezTo>
                  <a:pt x="130087" y="47615"/>
                  <a:pt x="11024" y="346594"/>
                  <a:pt x="970" y="367232"/>
                </a:cubicBezTo>
                <a:cubicBezTo>
                  <a:pt x="-9084" y="387870"/>
                  <a:pt x="61824" y="188903"/>
                  <a:pt x="83520" y="132282"/>
                </a:cubicBezTo>
                <a:cubicBezTo>
                  <a:pt x="105216" y="75661"/>
                  <a:pt x="157603" y="-30701"/>
                  <a:pt x="143845" y="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E3BDE8D-6979-23C7-ACB8-188AE0513544}"/>
              </a:ext>
            </a:extLst>
          </p:cNvPr>
          <p:cNvSpPr/>
          <p:nvPr/>
        </p:nvSpPr>
        <p:spPr>
          <a:xfrm>
            <a:off x="4730710" y="5590738"/>
            <a:ext cx="67253" cy="117587"/>
          </a:xfrm>
          <a:custGeom>
            <a:avLst/>
            <a:gdLst>
              <a:gd name="connsiteX0" fmla="*/ 40 w 67253"/>
              <a:gd name="connsiteY0" fmla="*/ 437 h 117587"/>
              <a:gd name="connsiteX1" fmla="*/ 63540 w 67253"/>
              <a:gd name="connsiteY1" fmla="*/ 114737 h 117587"/>
              <a:gd name="connsiteX2" fmla="*/ 54015 w 67253"/>
              <a:gd name="connsiteY2" fmla="*/ 76637 h 117587"/>
              <a:gd name="connsiteX3" fmla="*/ 40 w 67253"/>
              <a:gd name="connsiteY3" fmla="*/ 437 h 1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3" h="117587">
                <a:moveTo>
                  <a:pt x="40" y="437"/>
                </a:moveTo>
                <a:cubicBezTo>
                  <a:pt x="1628" y="6787"/>
                  <a:pt x="54544" y="102037"/>
                  <a:pt x="63540" y="114737"/>
                </a:cubicBezTo>
                <a:cubicBezTo>
                  <a:pt x="72536" y="127437"/>
                  <a:pt x="63540" y="94629"/>
                  <a:pt x="54015" y="76637"/>
                </a:cubicBezTo>
                <a:cubicBezTo>
                  <a:pt x="44490" y="58645"/>
                  <a:pt x="-1548" y="-5913"/>
                  <a:pt x="40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19D80B3B-CC69-3EA8-073D-C08047F4DA08}"/>
              </a:ext>
            </a:extLst>
          </p:cNvPr>
          <p:cNvSpPr/>
          <p:nvPr/>
        </p:nvSpPr>
        <p:spPr>
          <a:xfrm>
            <a:off x="4806935" y="5456869"/>
            <a:ext cx="194483" cy="387669"/>
          </a:xfrm>
          <a:custGeom>
            <a:avLst/>
            <a:gdLst>
              <a:gd name="connsiteX0" fmla="*/ 15 w 194483"/>
              <a:gd name="connsiteY0" fmla="*/ 61281 h 387669"/>
              <a:gd name="connsiteX1" fmla="*/ 155590 w 194483"/>
              <a:gd name="connsiteY1" fmla="*/ 245431 h 387669"/>
              <a:gd name="connsiteX2" fmla="*/ 190515 w 194483"/>
              <a:gd name="connsiteY2" fmla="*/ 366081 h 387669"/>
              <a:gd name="connsiteX3" fmla="*/ 193690 w 194483"/>
              <a:gd name="connsiteY3" fmla="*/ 350206 h 387669"/>
              <a:gd name="connsiteX4" fmla="*/ 190515 w 194483"/>
              <a:gd name="connsiteY4" fmla="*/ 956 h 387669"/>
              <a:gd name="connsiteX5" fmla="*/ 190515 w 194483"/>
              <a:gd name="connsiteY5" fmla="*/ 245431 h 387669"/>
              <a:gd name="connsiteX6" fmla="*/ 146065 w 194483"/>
              <a:gd name="connsiteY6" fmla="*/ 210506 h 387669"/>
              <a:gd name="connsiteX7" fmla="*/ 15 w 194483"/>
              <a:gd name="connsiteY7" fmla="*/ 61281 h 38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83" h="387669">
                <a:moveTo>
                  <a:pt x="15" y="61281"/>
                </a:moveTo>
                <a:cubicBezTo>
                  <a:pt x="1603" y="67102"/>
                  <a:pt x="123840" y="194631"/>
                  <a:pt x="155590" y="245431"/>
                </a:cubicBezTo>
                <a:cubicBezTo>
                  <a:pt x="187340" y="296231"/>
                  <a:pt x="190515" y="366081"/>
                  <a:pt x="190515" y="366081"/>
                </a:cubicBezTo>
                <a:cubicBezTo>
                  <a:pt x="196865" y="383543"/>
                  <a:pt x="193690" y="411060"/>
                  <a:pt x="193690" y="350206"/>
                </a:cubicBezTo>
                <a:cubicBezTo>
                  <a:pt x="193690" y="289352"/>
                  <a:pt x="191044" y="18418"/>
                  <a:pt x="190515" y="956"/>
                </a:cubicBezTo>
                <a:cubicBezTo>
                  <a:pt x="189986" y="-16506"/>
                  <a:pt x="197923" y="210506"/>
                  <a:pt x="190515" y="245431"/>
                </a:cubicBezTo>
                <a:cubicBezTo>
                  <a:pt x="183107" y="280356"/>
                  <a:pt x="173053" y="236964"/>
                  <a:pt x="146065" y="210506"/>
                </a:cubicBezTo>
                <a:cubicBezTo>
                  <a:pt x="119077" y="184048"/>
                  <a:pt x="-1573" y="55460"/>
                  <a:pt x="15" y="6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64B1035A-ABD3-0C58-5922-06806F733BE8}"/>
              </a:ext>
            </a:extLst>
          </p:cNvPr>
          <p:cNvSpPr/>
          <p:nvPr/>
        </p:nvSpPr>
        <p:spPr>
          <a:xfrm>
            <a:off x="4150283" y="4530725"/>
            <a:ext cx="638561" cy="120650"/>
          </a:xfrm>
          <a:custGeom>
            <a:avLst/>
            <a:gdLst>
              <a:gd name="connsiteX0" fmla="*/ 2617 w 638561"/>
              <a:gd name="connsiteY0" fmla="*/ 0 h 120650"/>
              <a:gd name="connsiteX1" fmla="*/ 482042 w 638561"/>
              <a:gd name="connsiteY1" fmla="*/ 12700 h 120650"/>
              <a:gd name="connsiteX2" fmla="*/ 348692 w 638561"/>
              <a:gd name="connsiteY2" fmla="*/ 25400 h 120650"/>
              <a:gd name="connsiteX3" fmla="*/ 631267 w 638561"/>
              <a:gd name="connsiteY3" fmla="*/ 6350 h 120650"/>
              <a:gd name="connsiteX4" fmla="*/ 561417 w 638561"/>
              <a:gd name="connsiteY4" fmla="*/ 28575 h 120650"/>
              <a:gd name="connsiteX5" fmla="*/ 247092 w 638561"/>
              <a:gd name="connsiteY5" fmla="*/ 120650 h 120650"/>
              <a:gd name="connsiteX6" fmla="*/ 580467 w 638561"/>
              <a:gd name="connsiteY6" fmla="*/ 22225 h 120650"/>
              <a:gd name="connsiteX7" fmla="*/ 301067 w 638561"/>
              <a:gd name="connsiteY7" fmla="*/ 15875 h 120650"/>
              <a:gd name="connsiteX8" fmla="*/ 2617 w 638561"/>
              <a:gd name="connsiteY8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561" h="120650">
                <a:moveTo>
                  <a:pt x="2617" y="0"/>
                </a:moveTo>
                <a:lnTo>
                  <a:pt x="482042" y="12700"/>
                </a:lnTo>
                <a:cubicBezTo>
                  <a:pt x="539721" y="16933"/>
                  <a:pt x="323821" y="26458"/>
                  <a:pt x="348692" y="25400"/>
                </a:cubicBezTo>
                <a:cubicBezTo>
                  <a:pt x="373563" y="24342"/>
                  <a:pt x="595813" y="5821"/>
                  <a:pt x="631267" y="6350"/>
                </a:cubicBezTo>
                <a:cubicBezTo>
                  <a:pt x="666721" y="6879"/>
                  <a:pt x="561417" y="28575"/>
                  <a:pt x="561417" y="28575"/>
                </a:cubicBezTo>
                <a:lnTo>
                  <a:pt x="247092" y="120650"/>
                </a:lnTo>
                <a:cubicBezTo>
                  <a:pt x="250267" y="119592"/>
                  <a:pt x="571471" y="39688"/>
                  <a:pt x="580467" y="22225"/>
                </a:cubicBezTo>
                <a:cubicBezTo>
                  <a:pt x="589463" y="4763"/>
                  <a:pt x="391025" y="15875"/>
                  <a:pt x="301067" y="15875"/>
                </a:cubicBezTo>
                <a:cubicBezTo>
                  <a:pt x="211109" y="15875"/>
                  <a:pt x="-27546" y="529"/>
                  <a:pt x="26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C8762E91-0472-B7CB-AD49-4A2342461746}"/>
              </a:ext>
            </a:extLst>
          </p:cNvPr>
          <p:cNvSpPr/>
          <p:nvPr/>
        </p:nvSpPr>
        <p:spPr>
          <a:xfrm>
            <a:off x="5268540" y="5357336"/>
            <a:ext cx="637960" cy="378442"/>
          </a:xfrm>
          <a:custGeom>
            <a:avLst/>
            <a:gdLst>
              <a:gd name="connsiteX0" fmla="*/ 633785 w 637960"/>
              <a:gd name="connsiteY0" fmla="*/ 2064 h 378442"/>
              <a:gd name="connsiteX1" fmla="*/ 1960 w 637960"/>
              <a:gd name="connsiteY1" fmla="*/ 376714 h 378442"/>
              <a:gd name="connsiteX2" fmla="*/ 430585 w 637960"/>
              <a:gd name="connsiteY2" fmla="*/ 144939 h 378442"/>
              <a:gd name="connsiteX3" fmla="*/ 284535 w 637960"/>
              <a:gd name="connsiteY3" fmla="*/ 221139 h 378442"/>
              <a:gd name="connsiteX4" fmla="*/ 633785 w 637960"/>
              <a:gd name="connsiteY4" fmla="*/ 2064 h 3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60" h="378442">
                <a:moveTo>
                  <a:pt x="633785" y="2064"/>
                </a:moveTo>
                <a:cubicBezTo>
                  <a:pt x="586689" y="27993"/>
                  <a:pt x="35827" y="352902"/>
                  <a:pt x="1960" y="376714"/>
                </a:cubicBezTo>
                <a:cubicBezTo>
                  <a:pt x="-31907" y="400526"/>
                  <a:pt x="383489" y="170868"/>
                  <a:pt x="430585" y="144939"/>
                </a:cubicBezTo>
                <a:cubicBezTo>
                  <a:pt x="477681" y="119010"/>
                  <a:pt x="254372" y="239660"/>
                  <a:pt x="284535" y="221139"/>
                </a:cubicBezTo>
                <a:cubicBezTo>
                  <a:pt x="314697" y="202618"/>
                  <a:pt x="680881" y="-23865"/>
                  <a:pt x="633785" y="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47DC6B0-0763-7993-D719-506188C606E4}"/>
              </a:ext>
            </a:extLst>
          </p:cNvPr>
          <p:cNvSpPr/>
          <p:nvPr/>
        </p:nvSpPr>
        <p:spPr>
          <a:xfrm>
            <a:off x="4927957" y="5339612"/>
            <a:ext cx="966626" cy="526820"/>
          </a:xfrm>
          <a:custGeom>
            <a:avLst/>
            <a:gdLst>
              <a:gd name="connsiteX0" fmla="*/ 964843 w 966626"/>
              <a:gd name="connsiteY0" fmla="*/ 738 h 526820"/>
              <a:gd name="connsiteX1" fmla="*/ 393343 w 966626"/>
              <a:gd name="connsiteY1" fmla="*/ 337288 h 526820"/>
              <a:gd name="connsiteX2" fmla="*/ 225068 w 966626"/>
              <a:gd name="connsiteY2" fmla="*/ 426188 h 526820"/>
              <a:gd name="connsiteX3" fmla="*/ 333018 w 966626"/>
              <a:gd name="connsiteY3" fmla="*/ 384913 h 526820"/>
              <a:gd name="connsiteX4" fmla="*/ 2818 w 966626"/>
              <a:gd name="connsiteY4" fmla="*/ 524613 h 526820"/>
              <a:gd name="connsiteX5" fmla="*/ 552093 w 966626"/>
              <a:gd name="connsiteY5" fmla="*/ 254738 h 526820"/>
              <a:gd name="connsiteX6" fmla="*/ 964843 w 966626"/>
              <a:gd name="connsiteY6" fmla="*/ 738 h 5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626" h="526820">
                <a:moveTo>
                  <a:pt x="964843" y="738"/>
                </a:moveTo>
                <a:cubicBezTo>
                  <a:pt x="938385" y="14496"/>
                  <a:pt x="516639" y="266380"/>
                  <a:pt x="393343" y="337288"/>
                </a:cubicBezTo>
                <a:cubicBezTo>
                  <a:pt x="270047" y="408196"/>
                  <a:pt x="235122" y="418251"/>
                  <a:pt x="225068" y="426188"/>
                </a:cubicBezTo>
                <a:cubicBezTo>
                  <a:pt x="215014" y="434125"/>
                  <a:pt x="370060" y="368509"/>
                  <a:pt x="333018" y="384913"/>
                </a:cubicBezTo>
                <a:cubicBezTo>
                  <a:pt x="295976" y="401317"/>
                  <a:pt x="-33694" y="546309"/>
                  <a:pt x="2818" y="524613"/>
                </a:cubicBezTo>
                <a:cubicBezTo>
                  <a:pt x="39330" y="502917"/>
                  <a:pt x="386993" y="340463"/>
                  <a:pt x="552093" y="254738"/>
                </a:cubicBezTo>
                <a:cubicBezTo>
                  <a:pt x="717193" y="169013"/>
                  <a:pt x="991301" y="-13020"/>
                  <a:pt x="964843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6C0A383B-465B-FEE6-6515-277A15FC6D05}"/>
              </a:ext>
            </a:extLst>
          </p:cNvPr>
          <p:cNvSpPr/>
          <p:nvPr/>
        </p:nvSpPr>
        <p:spPr>
          <a:xfrm>
            <a:off x="3804881" y="5819769"/>
            <a:ext cx="1250831" cy="418352"/>
          </a:xfrm>
          <a:custGeom>
            <a:avLst/>
            <a:gdLst>
              <a:gd name="connsiteX0" fmla="*/ 5119 w 1250831"/>
              <a:gd name="connsiteY0" fmla="*/ 415931 h 418352"/>
              <a:gd name="connsiteX1" fmla="*/ 967144 w 1250831"/>
              <a:gd name="connsiteY1" fmla="*/ 101606 h 418352"/>
              <a:gd name="connsiteX2" fmla="*/ 1249719 w 1250831"/>
              <a:gd name="connsiteY2" fmla="*/ 6 h 418352"/>
              <a:gd name="connsiteX3" fmla="*/ 894119 w 1250831"/>
              <a:gd name="connsiteY3" fmla="*/ 104781 h 418352"/>
              <a:gd name="connsiteX4" fmla="*/ 967144 w 1250831"/>
              <a:gd name="connsiteY4" fmla="*/ 104781 h 418352"/>
              <a:gd name="connsiteX5" fmla="*/ 481369 w 1250831"/>
              <a:gd name="connsiteY5" fmla="*/ 292106 h 418352"/>
              <a:gd name="connsiteX6" fmla="*/ 259119 w 1250831"/>
              <a:gd name="connsiteY6" fmla="*/ 371481 h 418352"/>
              <a:gd name="connsiteX7" fmla="*/ 690919 w 1250831"/>
              <a:gd name="connsiteY7" fmla="*/ 196856 h 418352"/>
              <a:gd name="connsiteX8" fmla="*/ 589319 w 1250831"/>
              <a:gd name="connsiteY8" fmla="*/ 244481 h 418352"/>
              <a:gd name="connsiteX9" fmla="*/ 5119 w 1250831"/>
              <a:gd name="connsiteY9" fmla="*/ 415931 h 4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831" h="418352">
                <a:moveTo>
                  <a:pt x="5119" y="415931"/>
                </a:moveTo>
                <a:cubicBezTo>
                  <a:pt x="68090" y="392119"/>
                  <a:pt x="759711" y="170927"/>
                  <a:pt x="967144" y="101606"/>
                </a:cubicBezTo>
                <a:cubicBezTo>
                  <a:pt x="1174577" y="32285"/>
                  <a:pt x="1261890" y="-523"/>
                  <a:pt x="1249719" y="6"/>
                </a:cubicBezTo>
                <a:cubicBezTo>
                  <a:pt x="1237548" y="535"/>
                  <a:pt x="941215" y="87319"/>
                  <a:pt x="894119" y="104781"/>
                </a:cubicBezTo>
                <a:cubicBezTo>
                  <a:pt x="847023" y="122243"/>
                  <a:pt x="1035936" y="73560"/>
                  <a:pt x="967144" y="104781"/>
                </a:cubicBezTo>
                <a:cubicBezTo>
                  <a:pt x="898352" y="136002"/>
                  <a:pt x="599373" y="247656"/>
                  <a:pt x="481369" y="292106"/>
                </a:cubicBezTo>
                <a:cubicBezTo>
                  <a:pt x="363365" y="336556"/>
                  <a:pt x="224194" y="387356"/>
                  <a:pt x="259119" y="371481"/>
                </a:cubicBezTo>
                <a:cubicBezTo>
                  <a:pt x="294044" y="355606"/>
                  <a:pt x="635886" y="218023"/>
                  <a:pt x="690919" y="196856"/>
                </a:cubicBezTo>
                <a:cubicBezTo>
                  <a:pt x="745952" y="175689"/>
                  <a:pt x="699915" y="207969"/>
                  <a:pt x="589319" y="244481"/>
                </a:cubicBezTo>
                <a:cubicBezTo>
                  <a:pt x="478723" y="280993"/>
                  <a:pt x="-57852" y="439743"/>
                  <a:pt x="5119" y="415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A4CD0444-7CF1-1755-D0CC-192BE8AD5625}"/>
              </a:ext>
            </a:extLst>
          </p:cNvPr>
          <p:cNvSpPr/>
          <p:nvPr/>
        </p:nvSpPr>
        <p:spPr>
          <a:xfrm>
            <a:off x="3389555" y="6133702"/>
            <a:ext cx="788522" cy="298876"/>
          </a:xfrm>
          <a:custGeom>
            <a:avLst/>
            <a:gdLst>
              <a:gd name="connsiteX0" fmla="*/ 1345 w 788522"/>
              <a:gd name="connsiteY0" fmla="*/ 298848 h 298876"/>
              <a:gd name="connsiteX1" fmla="*/ 214070 w 788522"/>
              <a:gd name="connsiteY1" fmla="*/ 165498 h 298876"/>
              <a:gd name="connsiteX2" fmla="*/ 195020 w 788522"/>
              <a:gd name="connsiteY2" fmla="*/ 187723 h 298876"/>
              <a:gd name="connsiteX3" fmla="*/ 480770 w 788522"/>
              <a:gd name="connsiteY3" fmla="*/ 86123 h 298876"/>
              <a:gd name="connsiteX4" fmla="*/ 779220 w 788522"/>
              <a:gd name="connsiteY4" fmla="*/ 398 h 298876"/>
              <a:gd name="connsiteX5" fmla="*/ 677620 w 788522"/>
              <a:gd name="connsiteY5" fmla="*/ 60723 h 298876"/>
              <a:gd name="connsiteX6" fmla="*/ 325195 w 788522"/>
              <a:gd name="connsiteY6" fmla="*/ 206773 h 298876"/>
              <a:gd name="connsiteX7" fmla="*/ 664920 w 788522"/>
              <a:gd name="connsiteY7" fmla="*/ 51198 h 298876"/>
              <a:gd name="connsiteX8" fmla="*/ 341070 w 788522"/>
              <a:gd name="connsiteY8" fmla="*/ 175023 h 298876"/>
              <a:gd name="connsiteX9" fmla="*/ 331545 w 788522"/>
              <a:gd name="connsiteY9" fmla="*/ 152798 h 298876"/>
              <a:gd name="connsiteX10" fmla="*/ 1345 w 788522"/>
              <a:gd name="connsiteY10" fmla="*/ 298848 h 29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522" h="298876">
                <a:moveTo>
                  <a:pt x="1345" y="298848"/>
                </a:moveTo>
                <a:cubicBezTo>
                  <a:pt x="-18234" y="300965"/>
                  <a:pt x="181791" y="184019"/>
                  <a:pt x="214070" y="165498"/>
                </a:cubicBezTo>
                <a:cubicBezTo>
                  <a:pt x="246349" y="146977"/>
                  <a:pt x="150570" y="200952"/>
                  <a:pt x="195020" y="187723"/>
                </a:cubicBezTo>
                <a:cubicBezTo>
                  <a:pt x="239470" y="174494"/>
                  <a:pt x="383404" y="117344"/>
                  <a:pt x="480770" y="86123"/>
                </a:cubicBezTo>
                <a:cubicBezTo>
                  <a:pt x="578136" y="54902"/>
                  <a:pt x="746412" y="4631"/>
                  <a:pt x="779220" y="398"/>
                </a:cubicBezTo>
                <a:cubicBezTo>
                  <a:pt x="812028" y="-3835"/>
                  <a:pt x="753291" y="26327"/>
                  <a:pt x="677620" y="60723"/>
                </a:cubicBezTo>
                <a:cubicBezTo>
                  <a:pt x="601949" y="95119"/>
                  <a:pt x="327312" y="208361"/>
                  <a:pt x="325195" y="206773"/>
                </a:cubicBezTo>
                <a:cubicBezTo>
                  <a:pt x="323078" y="205185"/>
                  <a:pt x="662274" y="56490"/>
                  <a:pt x="664920" y="51198"/>
                </a:cubicBezTo>
                <a:cubicBezTo>
                  <a:pt x="667566" y="45906"/>
                  <a:pt x="396633" y="158090"/>
                  <a:pt x="341070" y="175023"/>
                </a:cubicBezTo>
                <a:cubicBezTo>
                  <a:pt x="285508" y="191956"/>
                  <a:pt x="386578" y="133219"/>
                  <a:pt x="331545" y="152798"/>
                </a:cubicBezTo>
                <a:cubicBezTo>
                  <a:pt x="276512" y="172377"/>
                  <a:pt x="20924" y="296731"/>
                  <a:pt x="1345" y="298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10A27F7-C4F9-6E3E-948A-770AA2D8E53D}"/>
              </a:ext>
            </a:extLst>
          </p:cNvPr>
          <p:cNvSpPr/>
          <p:nvPr/>
        </p:nvSpPr>
        <p:spPr>
          <a:xfrm>
            <a:off x="3358475" y="6359478"/>
            <a:ext cx="61036" cy="801439"/>
          </a:xfrm>
          <a:custGeom>
            <a:avLst/>
            <a:gdLst>
              <a:gd name="connsiteX0" fmla="*/ 61000 w 61036"/>
              <a:gd name="connsiteY0" fmla="*/ 47 h 801439"/>
              <a:gd name="connsiteX1" fmla="*/ 10200 w 61036"/>
              <a:gd name="connsiteY1" fmla="*/ 403272 h 801439"/>
              <a:gd name="connsiteX2" fmla="*/ 51475 w 61036"/>
              <a:gd name="connsiteY2" fmla="*/ 771572 h 801439"/>
              <a:gd name="connsiteX3" fmla="*/ 51475 w 61036"/>
              <a:gd name="connsiteY3" fmla="*/ 730297 h 801439"/>
              <a:gd name="connsiteX4" fmla="*/ 26075 w 61036"/>
              <a:gd name="connsiteY4" fmla="*/ 339772 h 801439"/>
              <a:gd name="connsiteX5" fmla="*/ 675 w 61036"/>
              <a:gd name="connsiteY5" fmla="*/ 428672 h 801439"/>
              <a:gd name="connsiteX6" fmla="*/ 61000 w 61036"/>
              <a:gd name="connsiteY6" fmla="*/ 47 h 80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36" h="801439">
                <a:moveTo>
                  <a:pt x="61000" y="47"/>
                </a:moveTo>
                <a:cubicBezTo>
                  <a:pt x="62587" y="-4186"/>
                  <a:pt x="11787" y="274685"/>
                  <a:pt x="10200" y="403272"/>
                </a:cubicBezTo>
                <a:cubicBezTo>
                  <a:pt x="8612" y="531860"/>
                  <a:pt x="44596" y="717068"/>
                  <a:pt x="51475" y="771572"/>
                </a:cubicBezTo>
                <a:cubicBezTo>
                  <a:pt x="58354" y="826076"/>
                  <a:pt x="55708" y="802264"/>
                  <a:pt x="51475" y="730297"/>
                </a:cubicBezTo>
                <a:cubicBezTo>
                  <a:pt x="47242" y="658330"/>
                  <a:pt x="34542" y="390043"/>
                  <a:pt x="26075" y="339772"/>
                </a:cubicBezTo>
                <a:cubicBezTo>
                  <a:pt x="17608" y="289501"/>
                  <a:pt x="-4088" y="482647"/>
                  <a:pt x="675" y="428672"/>
                </a:cubicBezTo>
                <a:cubicBezTo>
                  <a:pt x="5438" y="374697"/>
                  <a:pt x="59413" y="4280"/>
                  <a:pt x="6100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DBD197AC-CFC9-72E8-662B-C5C7315065A3}"/>
              </a:ext>
            </a:extLst>
          </p:cNvPr>
          <p:cNvSpPr/>
          <p:nvPr/>
        </p:nvSpPr>
        <p:spPr>
          <a:xfrm>
            <a:off x="3433270" y="7134150"/>
            <a:ext cx="251561" cy="447369"/>
          </a:xfrm>
          <a:custGeom>
            <a:avLst/>
            <a:gdLst>
              <a:gd name="connsiteX0" fmla="*/ 5255 w 251561"/>
              <a:gd name="connsiteY0" fmla="*/ 6425 h 447369"/>
              <a:gd name="connsiteX1" fmla="*/ 243380 w 251561"/>
              <a:gd name="connsiteY1" fmla="*/ 431875 h 447369"/>
              <a:gd name="connsiteX2" fmla="*/ 179880 w 251561"/>
              <a:gd name="connsiteY2" fmla="*/ 330275 h 447369"/>
              <a:gd name="connsiteX3" fmla="*/ 17955 w 251561"/>
              <a:gd name="connsiteY3" fmla="*/ 98500 h 447369"/>
              <a:gd name="connsiteX4" fmla="*/ 71930 w 251561"/>
              <a:gd name="connsiteY4" fmla="*/ 168350 h 447369"/>
              <a:gd name="connsiteX5" fmla="*/ 5255 w 251561"/>
              <a:gd name="connsiteY5" fmla="*/ 6425 h 44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61" h="447369">
                <a:moveTo>
                  <a:pt x="5255" y="6425"/>
                </a:moveTo>
                <a:cubicBezTo>
                  <a:pt x="33830" y="50346"/>
                  <a:pt x="214276" y="377900"/>
                  <a:pt x="243380" y="431875"/>
                </a:cubicBezTo>
                <a:cubicBezTo>
                  <a:pt x="272484" y="485850"/>
                  <a:pt x="217451" y="385837"/>
                  <a:pt x="179880" y="330275"/>
                </a:cubicBezTo>
                <a:cubicBezTo>
                  <a:pt x="142309" y="274713"/>
                  <a:pt x="35947" y="125487"/>
                  <a:pt x="17955" y="98500"/>
                </a:cubicBezTo>
                <a:cubicBezTo>
                  <a:pt x="-37" y="71513"/>
                  <a:pt x="69813" y="178933"/>
                  <a:pt x="71930" y="168350"/>
                </a:cubicBezTo>
                <a:cubicBezTo>
                  <a:pt x="74047" y="157767"/>
                  <a:pt x="-23320" y="-37496"/>
                  <a:pt x="5255" y="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5EFDC903-C884-C621-744F-FF7F75A3E867}"/>
              </a:ext>
            </a:extLst>
          </p:cNvPr>
          <p:cNvSpPr/>
          <p:nvPr/>
        </p:nvSpPr>
        <p:spPr>
          <a:xfrm>
            <a:off x="3660775" y="7362816"/>
            <a:ext cx="1412985" cy="183308"/>
          </a:xfrm>
          <a:custGeom>
            <a:avLst/>
            <a:gdLst>
              <a:gd name="connsiteX0" fmla="*/ 0 w 1412985"/>
              <a:gd name="connsiteY0" fmla="*/ 168284 h 183308"/>
              <a:gd name="connsiteX1" fmla="*/ 307975 w 1412985"/>
              <a:gd name="connsiteY1" fmla="*/ 114309 h 183308"/>
              <a:gd name="connsiteX2" fmla="*/ 758825 w 1412985"/>
              <a:gd name="connsiteY2" fmla="*/ 136534 h 183308"/>
              <a:gd name="connsiteX3" fmla="*/ 663575 w 1412985"/>
              <a:gd name="connsiteY3" fmla="*/ 133359 h 183308"/>
              <a:gd name="connsiteX4" fmla="*/ 977900 w 1412985"/>
              <a:gd name="connsiteY4" fmla="*/ 123834 h 183308"/>
              <a:gd name="connsiteX5" fmla="*/ 1412875 w 1412985"/>
              <a:gd name="connsiteY5" fmla="*/ 9 h 183308"/>
              <a:gd name="connsiteX6" fmla="*/ 936625 w 1412985"/>
              <a:gd name="connsiteY6" fmla="*/ 117484 h 183308"/>
              <a:gd name="connsiteX7" fmla="*/ 571500 w 1412985"/>
              <a:gd name="connsiteY7" fmla="*/ 165109 h 183308"/>
              <a:gd name="connsiteX8" fmla="*/ 282575 w 1412985"/>
              <a:gd name="connsiteY8" fmla="*/ 177809 h 183308"/>
              <a:gd name="connsiteX9" fmla="*/ 742950 w 1412985"/>
              <a:gd name="connsiteY9" fmla="*/ 149234 h 183308"/>
              <a:gd name="connsiteX10" fmla="*/ 355600 w 1412985"/>
              <a:gd name="connsiteY10" fmla="*/ 155584 h 183308"/>
              <a:gd name="connsiteX11" fmla="*/ 158750 w 1412985"/>
              <a:gd name="connsiteY11" fmla="*/ 177809 h 183308"/>
              <a:gd name="connsiteX12" fmla="*/ 374650 w 1412985"/>
              <a:gd name="connsiteY12" fmla="*/ 149234 h 183308"/>
              <a:gd name="connsiteX13" fmla="*/ 193675 w 1412985"/>
              <a:gd name="connsiteY13" fmla="*/ 177809 h 183308"/>
              <a:gd name="connsiteX14" fmla="*/ 98425 w 1412985"/>
              <a:gd name="connsiteY14" fmla="*/ 177809 h 183308"/>
              <a:gd name="connsiteX15" fmla="*/ 396875 w 1412985"/>
              <a:gd name="connsiteY15" fmla="*/ 120659 h 183308"/>
              <a:gd name="connsiteX16" fmla="*/ 0 w 1412985"/>
              <a:gd name="connsiteY16" fmla="*/ 168284 h 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985" h="183308">
                <a:moveTo>
                  <a:pt x="0" y="168284"/>
                </a:moveTo>
                <a:cubicBezTo>
                  <a:pt x="90752" y="143942"/>
                  <a:pt x="181504" y="119601"/>
                  <a:pt x="307975" y="114309"/>
                </a:cubicBezTo>
                <a:lnTo>
                  <a:pt x="758825" y="136534"/>
                </a:lnTo>
                <a:cubicBezTo>
                  <a:pt x="818092" y="139709"/>
                  <a:pt x="627063" y="135476"/>
                  <a:pt x="663575" y="133359"/>
                </a:cubicBezTo>
                <a:cubicBezTo>
                  <a:pt x="700087" y="131242"/>
                  <a:pt x="853017" y="146059"/>
                  <a:pt x="977900" y="123834"/>
                </a:cubicBezTo>
                <a:cubicBezTo>
                  <a:pt x="1102783" y="101609"/>
                  <a:pt x="1419754" y="1067"/>
                  <a:pt x="1412875" y="9"/>
                </a:cubicBezTo>
                <a:cubicBezTo>
                  <a:pt x="1405996" y="-1049"/>
                  <a:pt x="1076854" y="89967"/>
                  <a:pt x="936625" y="117484"/>
                </a:cubicBezTo>
                <a:cubicBezTo>
                  <a:pt x="796396" y="145001"/>
                  <a:pt x="680508" y="155055"/>
                  <a:pt x="571500" y="165109"/>
                </a:cubicBezTo>
                <a:cubicBezTo>
                  <a:pt x="462492" y="175163"/>
                  <a:pt x="254000" y="180455"/>
                  <a:pt x="282575" y="177809"/>
                </a:cubicBezTo>
                <a:cubicBezTo>
                  <a:pt x="311150" y="175163"/>
                  <a:pt x="730779" y="152938"/>
                  <a:pt x="742950" y="149234"/>
                </a:cubicBezTo>
                <a:cubicBezTo>
                  <a:pt x="755121" y="145530"/>
                  <a:pt x="452967" y="150821"/>
                  <a:pt x="355600" y="155584"/>
                </a:cubicBezTo>
                <a:cubicBezTo>
                  <a:pt x="258233" y="160346"/>
                  <a:pt x="155575" y="178867"/>
                  <a:pt x="158750" y="177809"/>
                </a:cubicBezTo>
                <a:cubicBezTo>
                  <a:pt x="161925" y="176751"/>
                  <a:pt x="368829" y="149234"/>
                  <a:pt x="374650" y="149234"/>
                </a:cubicBezTo>
                <a:cubicBezTo>
                  <a:pt x="380471" y="149234"/>
                  <a:pt x="239713" y="173047"/>
                  <a:pt x="193675" y="177809"/>
                </a:cubicBezTo>
                <a:cubicBezTo>
                  <a:pt x="147638" y="182572"/>
                  <a:pt x="64558" y="187334"/>
                  <a:pt x="98425" y="177809"/>
                </a:cubicBezTo>
                <a:cubicBezTo>
                  <a:pt x="132292" y="168284"/>
                  <a:pt x="407458" y="123305"/>
                  <a:pt x="396875" y="120659"/>
                </a:cubicBezTo>
                <a:cubicBezTo>
                  <a:pt x="386292" y="118013"/>
                  <a:pt x="210608" y="139973"/>
                  <a:pt x="0" y="168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5A74BF6-4942-02FD-9F6D-42A78036977B}"/>
              </a:ext>
            </a:extLst>
          </p:cNvPr>
          <p:cNvSpPr/>
          <p:nvPr/>
        </p:nvSpPr>
        <p:spPr>
          <a:xfrm>
            <a:off x="4721225" y="7207719"/>
            <a:ext cx="1066936" cy="272581"/>
          </a:xfrm>
          <a:custGeom>
            <a:avLst/>
            <a:gdLst>
              <a:gd name="connsiteX0" fmla="*/ 0 w 1066936"/>
              <a:gd name="connsiteY0" fmla="*/ 272581 h 272581"/>
              <a:gd name="connsiteX1" fmla="*/ 695325 w 1066936"/>
              <a:gd name="connsiteY1" fmla="*/ 94781 h 272581"/>
              <a:gd name="connsiteX2" fmla="*/ 1050925 w 1066936"/>
              <a:gd name="connsiteY2" fmla="*/ 2706 h 272581"/>
              <a:gd name="connsiteX3" fmla="*/ 927100 w 1066936"/>
              <a:gd name="connsiteY3" fmla="*/ 31281 h 272581"/>
              <a:gd name="connsiteX4" fmla="*/ 241300 w 1066936"/>
              <a:gd name="connsiteY4" fmla="*/ 101131 h 272581"/>
              <a:gd name="connsiteX5" fmla="*/ 790575 w 1066936"/>
              <a:gd name="connsiteY5" fmla="*/ 69381 h 272581"/>
              <a:gd name="connsiteX6" fmla="*/ 419100 w 1066936"/>
              <a:gd name="connsiteY6" fmla="*/ 164631 h 272581"/>
              <a:gd name="connsiteX7" fmla="*/ 600075 w 1066936"/>
              <a:gd name="connsiteY7" fmla="*/ 110656 h 272581"/>
              <a:gd name="connsiteX8" fmla="*/ 0 w 1066936"/>
              <a:gd name="connsiteY8" fmla="*/ 272581 h 27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936" h="272581">
                <a:moveTo>
                  <a:pt x="0" y="272581"/>
                </a:moveTo>
                <a:lnTo>
                  <a:pt x="695325" y="94781"/>
                </a:lnTo>
                <a:lnTo>
                  <a:pt x="1050925" y="2706"/>
                </a:lnTo>
                <a:cubicBezTo>
                  <a:pt x="1089554" y="-7877"/>
                  <a:pt x="1062038" y="14877"/>
                  <a:pt x="927100" y="31281"/>
                </a:cubicBezTo>
                <a:cubicBezTo>
                  <a:pt x="792162" y="47685"/>
                  <a:pt x="264054" y="94781"/>
                  <a:pt x="241300" y="101131"/>
                </a:cubicBezTo>
                <a:cubicBezTo>
                  <a:pt x="218546" y="107481"/>
                  <a:pt x="760942" y="58798"/>
                  <a:pt x="790575" y="69381"/>
                </a:cubicBezTo>
                <a:cubicBezTo>
                  <a:pt x="820208" y="79964"/>
                  <a:pt x="450850" y="157752"/>
                  <a:pt x="419100" y="164631"/>
                </a:cubicBezTo>
                <a:cubicBezTo>
                  <a:pt x="387350" y="171510"/>
                  <a:pt x="666750" y="94252"/>
                  <a:pt x="600075" y="110656"/>
                </a:cubicBezTo>
                <a:cubicBezTo>
                  <a:pt x="533400" y="127060"/>
                  <a:pt x="276225" y="195058"/>
                  <a:pt x="0" y="272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C5B5B32-A373-70AE-A20A-23ECA1723B95}"/>
              </a:ext>
            </a:extLst>
          </p:cNvPr>
          <p:cNvSpPr/>
          <p:nvPr/>
        </p:nvSpPr>
        <p:spPr>
          <a:xfrm>
            <a:off x="5206351" y="7155333"/>
            <a:ext cx="1026386" cy="233133"/>
          </a:xfrm>
          <a:custGeom>
            <a:avLst/>
            <a:gdLst>
              <a:gd name="connsiteX0" fmla="*/ 649 w 1026386"/>
              <a:gd name="connsiteY0" fmla="*/ 232892 h 233133"/>
              <a:gd name="connsiteX1" fmla="*/ 784874 w 1026386"/>
              <a:gd name="connsiteY1" fmla="*/ 20167 h 233133"/>
              <a:gd name="connsiteX2" fmla="*/ 1026174 w 1026386"/>
              <a:gd name="connsiteY2" fmla="*/ 13817 h 233133"/>
              <a:gd name="connsiteX3" fmla="*/ 826149 w 1026386"/>
              <a:gd name="connsiteY3" fmla="*/ 1117 h 233133"/>
              <a:gd name="connsiteX4" fmla="*/ 759474 w 1026386"/>
              <a:gd name="connsiteY4" fmla="*/ 7467 h 233133"/>
              <a:gd name="connsiteX5" fmla="*/ 651524 w 1026386"/>
              <a:gd name="connsiteY5" fmla="*/ 61442 h 233133"/>
              <a:gd name="connsiteX6" fmla="*/ 649 w 1026386"/>
              <a:gd name="connsiteY6" fmla="*/ 232892 h 23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386" h="233133">
                <a:moveTo>
                  <a:pt x="649" y="232892"/>
                </a:moveTo>
                <a:cubicBezTo>
                  <a:pt x="22874" y="226013"/>
                  <a:pt x="613953" y="56679"/>
                  <a:pt x="784874" y="20167"/>
                </a:cubicBezTo>
                <a:cubicBezTo>
                  <a:pt x="955795" y="-16345"/>
                  <a:pt x="1019295" y="16992"/>
                  <a:pt x="1026174" y="13817"/>
                </a:cubicBezTo>
                <a:cubicBezTo>
                  <a:pt x="1033053" y="10642"/>
                  <a:pt x="870599" y="2175"/>
                  <a:pt x="826149" y="1117"/>
                </a:cubicBezTo>
                <a:cubicBezTo>
                  <a:pt x="781699" y="59"/>
                  <a:pt x="788578" y="-2587"/>
                  <a:pt x="759474" y="7467"/>
                </a:cubicBezTo>
                <a:cubicBezTo>
                  <a:pt x="730370" y="17521"/>
                  <a:pt x="770057" y="25459"/>
                  <a:pt x="651524" y="61442"/>
                </a:cubicBezTo>
                <a:cubicBezTo>
                  <a:pt x="532991" y="97425"/>
                  <a:pt x="-21576" y="239771"/>
                  <a:pt x="649" y="232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EFACED6-C035-9883-7C94-B89F6A4416B6}"/>
              </a:ext>
            </a:extLst>
          </p:cNvPr>
          <p:cNvSpPr/>
          <p:nvPr/>
        </p:nvSpPr>
        <p:spPr>
          <a:xfrm>
            <a:off x="5336809" y="7049542"/>
            <a:ext cx="1128943" cy="332450"/>
          </a:xfrm>
          <a:custGeom>
            <a:avLst/>
            <a:gdLst>
              <a:gd name="connsiteX0" fmla="*/ 366 w 1128943"/>
              <a:gd name="connsiteY0" fmla="*/ 332333 h 332450"/>
              <a:gd name="connsiteX1" fmla="*/ 803641 w 1128943"/>
              <a:gd name="connsiteY1" fmla="*/ 157708 h 332450"/>
              <a:gd name="connsiteX2" fmla="*/ 736966 w 1128943"/>
              <a:gd name="connsiteY2" fmla="*/ 189458 h 332450"/>
              <a:gd name="connsiteX3" fmla="*/ 1111616 w 1128943"/>
              <a:gd name="connsiteY3" fmla="*/ 8483 h 332450"/>
              <a:gd name="connsiteX4" fmla="*/ 1038591 w 1128943"/>
              <a:gd name="connsiteY4" fmla="*/ 46583 h 332450"/>
              <a:gd name="connsiteX5" fmla="*/ 790941 w 1128943"/>
              <a:gd name="connsiteY5" fmla="*/ 195808 h 332450"/>
              <a:gd name="connsiteX6" fmla="*/ 902066 w 1128943"/>
              <a:gd name="connsiteY6" fmla="*/ 125958 h 332450"/>
              <a:gd name="connsiteX7" fmla="*/ 648066 w 1128943"/>
              <a:gd name="connsiteY7" fmla="*/ 205333 h 332450"/>
              <a:gd name="connsiteX8" fmla="*/ 413116 w 1128943"/>
              <a:gd name="connsiteY8" fmla="*/ 275183 h 332450"/>
              <a:gd name="connsiteX9" fmla="*/ 695691 w 1128943"/>
              <a:gd name="connsiteY9" fmla="*/ 186283 h 332450"/>
              <a:gd name="connsiteX10" fmla="*/ 366 w 1128943"/>
              <a:gd name="connsiteY10" fmla="*/ 332333 h 33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943" h="332450">
                <a:moveTo>
                  <a:pt x="366" y="332333"/>
                </a:moveTo>
                <a:cubicBezTo>
                  <a:pt x="18358" y="327570"/>
                  <a:pt x="680874" y="181520"/>
                  <a:pt x="803641" y="157708"/>
                </a:cubicBezTo>
                <a:cubicBezTo>
                  <a:pt x="926408" y="133895"/>
                  <a:pt x="736966" y="189458"/>
                  <a:pt x="736966" y="189458"/>
                </a:cubicBezTo>
                <a:lnTo>
                  <a:pt x="1111616" y="8483"/>
                </a:lnTo>
                <a:cubicBezTo>
                  <a:pt x="1161887" y="-15329"/>
                  <a:pt x="1092037" y="15362"/>
                  <a:pt x="1038591" y="46583"/>
                </a:cubicBezTo>
                <a:cubicBezTo>
                  <a:pt x="985145" y="77804"/>
                  <a:pt x="813695" y="182579"/>
                  <a:pt x="790941" y="195808"/>
                </a:cubicBezTo>
                <a:cubicBezTo>
                  <a:pt x="768187" y="209037"/>
                  <a:pt x="925879" y="124370"/>
                  <a:pt x="902066" y="125958"/>
                </a:cubicBezTo>
                <a:cubicBezTo>
                  <a:pt x="878253" y="127546"/>
                  <a:pt x="648066" y="205333"/>
                  <a:pt x="648066" y="205333"/>
                </a:cubicBezTo>
                <a:lnTo>
                  <a:pt x="413116" y="275183"/>
                </a:lnTo>
                <a:cubicBezTo>
                  <a:pt x="421054" y="272008"/>
                  <a:pt x="759191" y="176758"/>
                  <a:pt x="695691" y="186283"/>
                </a:cubicBezTo>
                <a:cubicBezTo>
                  <a:pt x="632191" y="195808"/>
                  <a:pt x="-17626" y="337096"/>
                  <a:pt x="366" y="33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AF8B3412-6B34-FB0F-1B46-88C57CE49A09}"/>
              </a:ext>
            </a:extLst>
          </p:cNvPr>
          <p:cNvSpPr/>
          <p:nvPr/>
        </p:nvSpPr>
        <p:spPr>
          <a:xfrm>
            <a:off x="6200641" y="6746874"/>
            <a:ext cx="809759" cy="499563"/>
          </a:xfrm>
          <a:custGeom>
            <a:avLst/>
            <a:gdLst>
              <a:gd name="connsiteX0" fmla="*/ 809759 w 809759"/>
              <a:gd name="connsiteY0" fmla="*/ 1 h 499563"/>
              <a:gd name="connsiteX1" fmla="*/ 438284 w 809759"/>
              <a:gd name="connsiteY1" fmla="*/ 225426 h 499563"/>
              <a:gd name="connsiteX2" fmla="*/ 165234 w 809759"/>
              <a:gd name="connsiteY2" fmla="*/ 419101 h 499563"/>
              <a:gd name="connsiteX3" fmla="*/ 134 w 809759"/>
              <a:gd name="connsiteY3" fmla="*/ 498476 h 499563"/>
              <a:gd name="connsiteX4" fmla="*/ 190634 w 809759"/>
              <a:gd name="connsiteY4" fmla="*/ 368301 h 499563"/>
              <a:gd name="connsiteX5" fmla="*/ 441459 w 809759"/>
              <a:gd name="connsiteY5" fmla="*/ 133351 h 499563"/>
              <a:gd name="connsiteX6" fmla="*/ 273184 w 809759"/>
              <a:gd name="connsiteY6" fmla="*/ 307976 h 499563"/>
              <a:gd name="connsiteX7" fmla="*/ 692284 w 809759"/>
              <a:gd name="connsiteY7" fmla="*/ 50801 h 499563"/>
              <a:gd name="connsiteX8" fmla="*/ 438284 w 809759"/>
              <a:gd name="connsiteY8" fmla="*/ 222251 h 499563"/>
              <a:gd name="connsiteX9" fmla="*/ 809759 w 809759"/>
              <a:gd name="connsiteY9" fmla="*/ 1 h 4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759" h="499563">
                <a:moveTo>
                  <a:pt x="809759" y="1"/>
                </a:moveTo>
                <a:cubicBezTo>
                  <a:pt x="809759" y="530"/>
                  <a:pt x="545705" y="155576"/>
                  <a:pt x="438284" y="225426"/>
                </a:cubicBezTo>
                <a:cubicBezTo>
                  <a:pt x="330863" y="295276"/>
                  <a:pt x="238259" y="373593"/>
                  <a:pt x="165234" y="419101"/>
                </a:cubicBezTo>
                <a:cubicBezTo>
                  <a:pt x="92209" y="464609"/>
                  <a:pt x="-4099" y="506943"/>
                  <a:pt x="134" y="498476"/>
                </a:cubicBezTo>
                <a:cubicBezTo>
                  <a:pt x="4367" y="490009"/>
                  <a:pt x="117080" y="429155"/>
                  <a:pt x="190634" y="368301"/>
                </a:cubicBezTo>
                <a:cubicBezTo>
                  <a:pt x="264188" y="307447"/>
                  <a:pt x="427701" y="143405"/>
                  <a:pt x="441459" y="133351"/>
                </a:cubicBezTo>
                <a:cubicBezTo>
                  <a:pt x="455217" y="123297"/>
                  <a:pt x="231380" y="321734"/>
                  <a:pt x="273184" y="307976"/>
                </a:cubicBezTo>
                <a:cubicBezTo>
                  <a:pt x="314988" y="294218"/>
                  <a:pt x="664767" y="65089"/>
                  <a:pt x="692284" y="50801"/>
                </a:cubicBezTo>
                <a:cubicBezTo>
                  <a:pt x="719801" y="36514"/>
                  <a:pt x="422938" y="236009"/>
                  <a:pt x="438284" y="222251"/>
                </a:cubicBezTo>
                <a:cubicBezTo>
                  <a:pt x="453630" y="208493"/>
                  <a:pt x="809759" y="-528"/>
                  <a:pt x="8097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F3DF458-B94D-F679-C107-2E308812BC7B}"/>
              </a:ext>
            </a:extLst>
          </p:cNvPr>
          <p:cNvSpPr/>
          <p:nvPr/>
        </p:nvSpPr>
        <p:spPr>
          <a:xfrm>
            <a:off x="6527688" y="6564892"/>
            <a:ext cx="387667" cy="394708"/>
          </a:xfrm>
          <a:custGeom>
            <a:avLst/>
            <a:gdLst>
              <a:gd name="connsiteX0" fmla="*/ 387462 w 387667"/>
              <a:gd name="connsiteY0" fmla="*/ 61333 h 394708"/>
              <a:gd name="connsiteX1" fmla="*/ 111237 w 387667"/>
              <a:gd name="connsiteY1" fmla="*/ 302633 h 394708"/>
              <a:gd name="connsiteX2" fmla="*/ 25512 w 387667"/>
              <a:gd name="connsiteY2" fmla="*/ 394708 h 394708"/>
              <a:gd name="connsiteX3" fmla="*/ 104887 w 387667"/>
              <a:gd name="connsiteY3" fmla="*/ 302633 h 394708"/>
              <a:gd name="connsiteX4" fmla="*/ 212837 w 387667"/>
              <a:gd name="connsiteY4" fmla="*/ 150233 h 394708"/>
              <a:gd name="connsiteX5" fmla="*/ 98537 w 387667"/>
              <a:gd name="connsiteY5" fmla="*/ 223258 h 394708"/>
              <a:gd name="connsiteX6" fmla="*/ 355712 w 387667"/>
              <a:gd name="connsiteY6" fmla="*/ 1008 h 394708"/>
              <a:gd name="connsiteX7" fmla="*/ 112 w 387667"/>
              <a:gd name="connsiteY7" fmla="*/ 328033 h 394708"/>
              <a:gd name="connsiteX8" fmla="*/ 314437 w 387667"/>
              <a:gd name="connsiteY8" fmla="*/ 108958 h 394708"/>
              <a:gd name="connsiteX9" fmla="*/ 63612 w 387667"/>
              <a:gd name="connsiteY9" fmla="*/ 299458 h 394708"/>
              <a:gd name="connsiteX10" fmla="*/ 387462 w 387667"/>
              <a:gd name="connsiteY10" fmla="*/ 61333 h 3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67" h="394708">
                <a:moveTo>
                  <a:pt x="387462" y="61333"/>
                </a:moveTo>
                <a:cubicBezTo>
                  <a:pt x="395400" y="61862"/>
                  <a:pt x="171562" y="247070"/>
                  <a:pt x="111237" y="302633"/>
                </a:cubicBezTo>
                <a:cubicBezTo>
                  <a:pt x="50912" y="358196"/>
                  <a:pt x="26570" y="394708"/>
                  <a:pt x="25512" y="394708"/>
                </a:cubicBezTo>
                <a:cubicBezTo>
                  <a:pt x="24454" y="394708"/>
                  <a:pt x="73666" y="343379"/>
                  <a:pt x="104887" y="302633"/>
                </a:cubicBezTo>
                <a:cubicBezTo>
                  <a:pt x="136108" y="261887"/>
                  <a:pt x="213895" y="163462"/>
                  <a:pt x="212837" y="150233"/>
                </a:cubicBezTo>
                <a:cubicBezTo>
                  <a:pt x="211779" y="137004"/>
                  <a:pt x="74725" y="248129"/>
                  <a:pt x="98537" y="223258"/>
                </a:cubicBezTo>
                <a:cubicBezTo>
                  <a:pt x="122349" y="198387"/>
                  <a:pt x="372116" y="-16455"/>
                  <a:pt x="355712" y="1008"/>
                </a:cubicBezTo>
                <a:cubicBezTo>
                  <a:pt x="339308" y="18470"/>
                  <a:pt x="6991" y="310041"/>
                  <a:pt x="112" y="328033"/>
                </a:cubicBezTo>
                <a:cubicBezTo>
                  <a:pt x="-6767" y="346025"/>
                  <a:pt x="303854" y="113721"/>
                  <a:pt x="314437" y="108958"/>
                </a:cubicBezTo>
                <a:cubicBezTo>
                  <a:pt x="325020" y="104196"/>
                  <a:pt x="55145" y="303162"/>
                  <a:pt x="63612" y="299458"/>
                </a:cubicBezTo>
                <a:cubicBezTo>
                  <a:pt x="72079" y="295754"/>
                  <a:pt x="379524" y="60804"/>
                  <a:pt x="387462" y="6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019FA7AA-F485-670C-A89C-CAEDF8B1B588}"/>
              </a:ext>
            </a:extLst>
          </p:cNvPr>
          <p:cNvSpPr/>
          <p:nvPr/>
        </p:nvSpPr>
        <p:spPr>
          <a:xfrm>
            <a:off x="5540375" y="5635625"/>
            <a:ext cx="608871" cy="104809"/>
          </a:xfrm>
          <a:custGeom>
            <a:avLst/>
            <a:gdLst>
              <a:gd name="connsiteX0" fmla="*/ 0 w 608871"/>
              <a:gd name="connsiteY0" fmla="*/ 0 h 104809"/>
              <a:gd name="connsiteX1" fmla="*/ 276225 w 608871"/>
              <a:gd name="connsiteY1" fmla="*/ 73025 h 104809"/>
              <a:gd name="connsiteX2" fmla="*/ 146050 w 608871"/>
              <a:gd name="connsiteY2" fmla="*/ 76200 h 104809"/>
              <a:gd name="connsiteX3" fmla="*/ 390525 w 608871"/>
              <a:gd name="connsiteY3" fmla="*/ 47625 h 104809"/>
              <a:gd name="connsiteX4" fmla="*/ 606425 w 608871"/>
              <a:gd name="connsiteY4" fmla="*/ 104775 h 104809"/>
              <a:gd name="connsiteX5" fmla="*/ 244475 w 608871"/>
              <a:gd name="connsiteY5" fmla="*/ 38100 h 104809"/>
              <a:gd name="connsiteX6" fmla="*/ 0 w 608871"/>
              <a:gd name="connsiteY6" fmla="*/ 0 h 1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71" h="104809">
                <a:moveTo>
                  <a:pt x="0" y="0"/>
                </a:moveTo>
                <a:cubicBezTo>
                  <a:pt x="125941" y="30162"/>
                  <a:pt x="251883" y="60325"/>
                  <a:pt x="276225" y="73025"/>
                </a:cubicBezTo>
                <a:cubicBezTo>
                  <a:pt x="300567" y="85725"/>
                  <a:pt x="127000" y="80433"/>
                  <a:pt x="146050" y="76200"/>
                </a:cubicBezTo>
                <a:cubicBezTo>
                  <a:pt x="165100" y="71967"/>
                  <a:pt x="313796" y="42863"/>
                  <a:pt x="390525" y="47625"/>
                </a:cubicBezTo>
                <a:cubicBezTo>
                  <a:pt x="467254" y="52387"/>
                  <a:pt x="630767" y="106363"/>
                  <a:pt x="606425" y="104775"/>
                </a:cubicBezTo>
                <a:cubicBezTo>
                  <a:pt x="582083" y="103188"/>
                  <a:pt x="244475" y="38100"/>
                  <a:pt x="244475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AB2EAC39-2FCD-CE9D-8933-0EA5DE2092CC}"/>
              </a:ext>
            </a:extLst>
          </p:cNvPr>
          <p:cNvSpPr/>
          <p:nvPr/>
        </p:nvSpPr>
        <p:spPr>
          <a:xfrm>
            <a:off x="4945259" y="5895676"/>
            <a:ext cx="653903" cy="134866"/>
          </a:xfrm>
          <a:custGeom>
            <a:avLst/>
            <a:gdLst>
              <a:gd name="connsiteX0" fmla="*/ 1391 w 653903"/>
              <a:gd name="connsiteY0" fmla="*/ 299 h 134866"/>
              <a:gd name="connsiteX1" fmla="*/ 639566 w 653903"/>
              <a:gd name="connsiteY1" fmla="*/ 133649 h 134866"/>
              <a:gd name="connsiteX2" fmla="*/ 430016 w 653903"/>
              <a:gd name="connsiteY2" fmla="*/ 63799 h 134866"/>
              <a:gd name="connsiteX3" fmla="*/ 245866 w 653903"/>
              <a:gd name="connsiteY3" fmla="*/ 19349 h 134866"/>
              <a:gd name="connsiteX4" fmla="*/ 461766 w 653903"/>
              <a:gd name="connsiteY4" fmla="*/ 95549 h 134866"/>
              <a:gd name="connsiteX5" fmla="*/ 1391 w 653903"/>
              <a:gd name="connsiteY5" fmla="*/ 299 h 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03" h="134866">
                <a:moveTo>
                  <a:pt x="1391" y="299"/>
                </a:moveTo>
                <a:lnTo>
                  <a:pt x="639566" y="133649"/>
                </a:lnTo>
                <a:cubicBezTo>
                  <a:pt x="711003" y="144232"/>
                  <a:pt x="495633" y="82849"/>
                  <a:pt x="430016" y="63799"/>
                </a:cubicBezTo>
                <a:cubicBezTo>
                  <a:pt x="364399" y="44749"/>
                  <a:pt x="240574" y="14057"/>
                  <a:pt x="245866" y="19349"/>
                </a:cubicBezTo>
                <a:cubicBezTo>
                  <a:pt x="251158" y="24641"/>
                  <a:pt x="498808" y="100311"/>
                  <a:pt x="461766" y="95549"/>
                </a:cubicBezTo>
                <a:cubicBezTo>
                  <a:pt x="424724" y="90787"/>
                  <a:pt x="-28242" y="-6051"/>
                  <a:pt x="139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EB262E14-DF8A-0F47-EEB8-95F5CE2017B2}"/>
              </a:ext>
            </a:extLst>
          </p:cNvPr>
          <p:cNvSpPr/>
          <p:nvPr/>
        </p:nvSpPr>
        <p:spPr>
          <a:xfrm>
            <a:off x="4856573" y="5928180"/>
            <a:ext cx="868196" cy="180900"/>
          </a:xfrm>
          <a:custGeom>
            <a:avLst/>
            <a:gdLst>
              <a:gd name="connsiteX0" fmla="*/ 13877 w 868196"/>
              <a:gd name="connsiteY0" fmla="*/ 5895 h 180900"/>
              <a:gd name="connsiteX1" fmla="*/ 680627 w 868196"/>
              <a:gd name="connsiteY1" fmla="*/ 126545 h 180900"/>
              <a:gd name="connsiteX2" fmla="*/ 845727 w 868196"/>
              <a:gd name="connsiteY2" fmla="*/ 177345 h 180900"/>
              <a:gd name="connsiteX3" fmla="*/ 274227 w 868196"/>
              <a:gd name="connsiteY3" fmla="*/ 34470 h 180900"/>
              <a:gd name="connsiteX4" fmla="*/ 13877 w 868196"/>
              <a:gd name="connsiteY4" fmla="*/ 5895 h 18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96" h="180900">
                <a:moveTo>
                  <a:pt x="13877" y="5895"/>
                </a:moveTo>
                <a:cubicBezTo>
                  <a:pt x="81610" y="21241"/>
                  <a:pt x="541985" y="97970"/>
                  <a:pt x="680627" y="126545"/>
                </a:cubicBezTo>
                <a:cubicBezTo>
                  <a:pt x="819269" y="155120"/>
                  <a:pt x="913460" y="192691"/>
                  <a:pt x="845727" y="177345"/>
                </a:cubicBezTo>
                <a:cubicBezTo>
                  <a:pt x="777994" y="161999"/>
                  <a:pt x="407048" y="61987"/>
                  <a:pt x="274227" y="34470"/>
                </a:cubicBezTo>
                <a:cubicBezTo>
                  <a:pt x="141406" y="6953"/>
                  <a:pt x="-53856" y="-9451"/>
                  <a:pt x="13877" y="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71B71D-C887-651F-D6A2-ADD99A624AB4}"/>
              </a:ext>
            </a:extLst>
          </p:cNvPr>
          <p:cNvSpPr/>
          <p:nvPr/>
        </p:nvSpPr>
        <p:spPr>
          <a:xfrm>
            <a:off x="5689496" y="6194118"/>
            <a:ext cx="89184" cy="378778"/>
          </a:xfrm>
          <a:custGeom>
            <a:avLst/>
            <a:gdLst>
              <a:gd name="connsiteX0" fmla="*/ 89004 w 89184"/>
              <a:gd name="connsiteY0" fmla="*/ 307 h 378778"/>
              <a:gd name="connsiteX1" fmla="*/ 38204 w 89184"/>
              <a:gd name="connsiteY1" fmla="*/ 120957 h 378778"/>
              <a:gd name="connsiteX2" fmla="*/ 3279 w 89184"/>
              <a:gd name="connsiteY2" fmla="*/ 371782 h 378778"/>
              <a:gd name="connsiteX3" fmla="*/ 3279 w 89184"/>
              <a:gd name="connsiteY3" fmla="*/ 295582 h 378778"/>
              <a:gd name="connsiteX4" fmla="*/ 19154 w 89184"/>
              <a:gd name="connsiteY4" fmla="*/ 152707 h 378778"/>
              <a:gd name="connsiteX5" fmla="*/ 89004 w 89184"/>
              <a:gd name="connsiteY5" fmla="*/ 307 h 3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84" h="378778">
                <a:moveTo>
                  <a:pt x="89004" y="307"/>
                </a:moveTo>
                <a:cubicBezTo>
                  <a:pt x="92179" y="-4985"/>
                  <a:pt x="52491" y="59045"/>
                  <a:pt x="38204" y="120957"/>
                </a:cubicBezTo>
                <a:cubicBezTo>
                  <a:pt x="23917" y="182869"/>
                  <a:pt x="9100" y="342678"/>
                  <a:pt x="3279" y="371782"/>
                </a:cubicBezTo>
                <a:cubicBezTo>
                  <a:pt x="-2542" y="400886"/>
                  <a:pt x="633" y="332094"/>
                  <a:pt x="3279" y="295582"/>
                </a:cubicBezTo>
                <a:cubicBezTo>
                  <a:pt x="5925" y="259070"/>
                  <a:pt x="4867" y="197686"/>
                  <a:pt x="19154" y="152707"/>
                </a:cubicBezTo>
                <a:cubicBezTo>
                  <a:pt x="33441" y="107728"/>
                  <a:pt x="85829" y="5599"/>
                  <a:pt x="89004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B8DB021A-4FBB-DE50-C370-413A42B7D4EE}"/>
              </a:ext>
            </a:extLst>
          </p:cNvPr>
          <p:cNvSpPr/>
          <p:nvPr/>
        </p:nvSpPr>
        <p:spPr>
          <a:xfrm>
            <a:off x="6134092" y="6172123"/>
            <a:ext cx="356137" cy="404292"/>
          </a:xfrm>
          <a:custGeom>
            <a:avLst/>
            <a:gdLst>
              <a:gd name="connsiteX0" fmla="*/ 8 w 356137"/>
              <a:gd name="connsiteY0" fmla="*/ 77 h 404292"/>
              <a:gd name="connsiteX1" fmla="*/ 292108 w 356137"/>
              <a:gd name="connsiteY1" fmla="*/ 235027 h 404292"/>
              <a:gd name="connsiteX2" fmla="*/ 342908 w 356137"/>
              <a:gd name="connsiteY2" fmla="*/ 362027 h 404292"/>
              <a:gd name="connsiteX3" fmla="*/ 355608 w 356137"/>
              <a:gd name="connsiteY3" fmla="*/ 400127 h 404292"/>
              <a:gd name="connsiteX4" fmla="*/ 330208 w 356137"/>
              <a:gd name="connsiteY4" fmla="*/ 276302 h 404292"/>
              <a:gd name="connsiteX5" fmla="*/ 282583 w 356137"/>
              <a:gd name="connsiteY5" fmla="*/ 209627 h 404292"/>
              <a:gd name="connsiteX6" fmla="*/ 8 w 356137"/>
              <a:gd name="connsiteY6" fmla="*/ 77 h 40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37" h="404292">
                <a:moveTo>
                  <a:pt x="8" y="77"/>
                </a:moveTo>
                <a:cubicBezTo>
                  <a:pt x="1595" y="4310"/>
                  <a:pt x="234958" y="174702"/>
                  <a:pt x="292108" y="235027"/>
                </a:cubicBezTo>
                <a:cubicBezTo>
                  <a:pt x="349258" y="295352"/>
                  <a:pt x="332325" y="334510"/>
                  <a:pt x="342908" y="362027"/>
                </a:cubicBezTo>
                <a:cubicBezTo>
                  <a:pt x="353491" y="389544"/>
                  <a:pt x="357725" y="414415"/>
                  <a:pt x="355608" y="400127"/>
                </a:cubicBezTo>
                <a:cubicBezTo>
                  <a:pt x="353491" y="385840"/>
                  <a:pt x="342379" y="308052"/>
                  <a:pt x="330208" y="276302"/>
                </a:cubicBezTo>
                <a:cubicBezTo>
                  <a:pt x="318037" y="244552"/>
                  <a:pt x="332854" y="253019"/>
                  <a:pt x="282583" y="209627"/>
                </a:cubicBezTo>
                <a:cubicBezTo>
                  <a:pt x="232312" y="166235"/>
                  <a:pt x="-1579" y="-4156"/>
                  <a:pt x="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CB6B716-FB18-A91B-CD8D-7ADA35C688DE}"/>
              </a:ext>
            </a:extLst>
          </p:cNvPr>
          <p:cNvSpPr/>
          <p:nvPr/>
        </p:nvSpPr>
        <p:spPr>
          <a:xfrm>
            <a:off x="3679061" y="6460094"/>
            <a:ext cx="33069" cy="292887"/>
          </a:xfrm>
          <a:custGeom>
            <a:avLst/>
            <a:gdLst>
              <a:gd name="connsiteX0" fmla="*/ 10289 w 33069"/>
              <a:gd name="connsiteY0" fmla="*/ 1031 h 292887"/>
              <a:gd name="connsiteX1" fmla="*/ 764 w 33069"/>
              <a:gd name="connsiteY1" fmla="*/ 102631 h 292887"/>
              <a:gd name="connsiteX2" fmla="*/ 29339 w 33069"/>
              <a:gd name="connsiteY2" fmla="*/ 286781 h 292887"/>
              <a:gd name="connsiteX3" fmla="*/ 29339 w 33069"/>
              <a:gd name="connsiteY3" fmla="*/ 235981 h 292887"/>
              <a:gd name="connsiteX4" fmla="*/ 7114 w 33069"/>
              <a:gd name="connsiteY4" fmla="*/ 108981 h 292887"/>
              <a:gd name="connsiteX5" fmla="*/ 32514 w 33069"/>
              <a:gd name="connsiteY5" fmla="*/ 51831 h 292887"/>
              <a:gd name="connsiteX6" fmla="*/ 10289 w 33069"/>
              <a:gd name="connsiteY6" fmla="*/ 1031 h 29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" h="292887">
                <a:moveTo>
                  <a:pt x="10289" y="1031"/>
                </a:moveTo>
                <a:cubicBezTo>
                  <a:pt x="4997" y="9498"/>
                  <a:pt x="-2411" y="55006"/>
                  <a:pt x="764" y="102631"/>
                </a:cubicBezTo>
                <a:cubicBezTo>
                  <a:pt x="3939" y="150256"/>
                  <a:pt x="24577" y="264556"/>
                  <a:pt x="29339" y="286781"/>
                </a:cubicBezTo>
                <a:cubicBezTo>
                  <a:pt x="34102" y="309006"/>
                  <a:pt x="33043" y="265614"/>
                  <a:pt x="29339" y="235981"/>
                </a:cubicBezTo>
                <a:cubicBezTo>
                  <a:pt x="25635" y="206348"/>
                  <a:pt x="6585" y="139673"/>
                  <a:pt x="7114" y="108981"/>
                </a:cubicBezTo>
                <a:cubicBezTo>
                  <a:pt x="7643" y="78289"/>
                  <a:pt x="28281" y="65060"/>
                  <a:pt x="32514" y="51831"/>
                </a:cubicBezTo>
                <a:cubicBezTo>
                  <a:pt x="36747" y="38602"/>
                  <a:pt x="15581" y="-7436"/>
                  <a:pt x="10289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8C5B597-8231-D383-406B-BA84B6A5F7E7}"/>
              </a:ext>
            </a:extLst>
          </p:cNvPr>
          <p:cNvSpPr/>
          <p:nvPr/>
        </p:nvSpPr>
        <p:spPr>
          <a:xfrm>
            <a:off x="4503645" y="5951756"/>
            <a:ext cx="919441" cy="135018"/>
          </a:xfrm>
          <a:custGeom>
            <a:avLst/>
            <a:gdLst>
              <a:gd name="connsiteX0" fmla="*/ 1680 w 919441"/>
              <a:gd name="connsiteY0" fmla="*/ 106144 h 135018"/>
              <a:gd name="connsiteX1" fmla="*/ 376330 w 919441"/>
              <a:gd name="connsiteY1" fmla="*/ 39469 h 135018"/>
              <a:gd name="connsiteX2" fmla="*/ 919255 w 919441"/>
              <a:gd name="connsiteY2" fmla="*/ 134719 h 135018"/>
              <a:gd name="connsiteX3" fmla="*/ 316005 w 919441"/>
              <a:gd name="connsiteY3" fmla="*/ 1369 h 135018"/>
              <a:gd name="connsiteX4" fmla="*/ 490630 w 919441"/>
              <a:gd name="connsiteY4" fmla="*/ 64869 h 135018"/>
              <a:gd name="connsiteX5" fmla="*/ 500155 w 919441"/>
              <a:gd name="connsiteY5" fmla="*/ 55344 h 135018"/>
              <a:gd name="connsiteX6" fmla="*/ 249330 w 919441"/>
              <a:gd name="connsiteY6" fmla="*/ 71219 h 135018"/>
              <a:gd name="connsiteX7" fmla="*/ 1680 w 919441"/>
              <a:gd name="connsiteY7" fmla="*/ 106144 h 1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41" h="135018">
                <a:moveTo>
                  <a:pt x="1680" y="106144"/>
                </a:moveTo>
                <a:cubicBezTo>
                  <a:pt x="22846" y="100852"/>
                  <a:pt x="223401" y="34707"/>
                  <a:pt x="376330" y="39469"/>
                </a:cubicBezTo>
                <a:cubicBezTo>
                  <a:pt x="529259" y="44231"/>
                  <a:pt x="929309" y="141069"/>
                  <a:pt x="919255" y="134719"/>
                </a:cubicBezTo>
                <a:cubicBezTo>
                  <a:pt x="909201" y="128369"/>
                  <a:pt x="387443" y="13011"/>
                  <a:pt x="316005" y="1369"/>
                </a:cubicBezTo>
                <a:cubicBezTo>
                  <a:pt x="244568" y="-10273"/>
                  <a:pt x="459938" y="55873"/>
                  <a:pt x="490630" y="64869"/>
                </a:cubicBezTo>
                <a:cubicBezTo>
                  <a:pt x="521322" y="73865"/>
                  <a:pt x="540372" y="54286"/>
                  <a:pt x="500155" y="55344"/>
                </a:cubicBezTo>
                <a:cubicBezTo>
                  <a:pt x="459938" y="56402"/>
                  <a:pt x="333997" y="63281"/>
                  <a:pt x="249330" y="71219"/>
                </a:cubicBezTo>
                <a:cubicBezTo>
                  <a:pt x="164663" y="79156"/>
                  <a:pt x="-19486" y="111436"/>
                  <a:pt x="1680" y="106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4ED2A6D2-F49E-BA45-57A7-AEAC5ED67F4D}"/>
              </a:ext>
            </a:extLst>
          </p:cNvPr>
          <p:cNvSpPr/>
          <p:nvPr/>
        </p:nvSpPr>
        <p:spPr>
          <a:xfrm>
            <a:off x="4368117" y="6054062"/>
            <a:ext cx="1416456" cy="211991"/>
          </a:xfrm>
          <a:custGeom>
            <a:avLst/>
            <a:gdLst>
              <a:gd name="connsiteX0" fmla="*/ 3858 w 1416456"/>
              <a:gd name="connsiteY0" fmla="*/ 92738 h 211991"/>
              <a:gd name="connsiteX1" fmla="*/ 689658 w 1416456"/>
              <a:gd name="connsiteY1" fmla="*/ 80038 h 211991"/>
              <a:gd name="connsiteX2" fmla="*/ 1130983 w 1416456"/>
              <a:gd name="connsiteY2" fmla="*/ 121313 h 211991"/>
              <a:gd name="connsiteX3" fmla="*/ 829358 w 1416456"/>
              <a:gd name="connsiteY3" fmla="*/ 210213 h 211991"/>
              <a:gd name="connsiteX4" fmla="*/ 1410383 w 1416456"/>
              <a:gd name="connsiteY4" fmla="*/ 32413 h 211991"/>
              <a:gd name="connsiteX5" fmla="*/ 1108758 w 1416456"/>
              <a:gd name="connsiteY5" fmla="*/ 108613 h 211991"/>
              <a:gd name="connsiteX6" fmla="*/ 718233 w 1416456"/>
              <a:gd name="connsiteY6" fmla="*/ 13363 h 211991"/>
              <a:gd name="connsiteX7" fmla="*/ 534083 w 1416456"/>
              <a:gd name="connsiteY7" fmla="*/ 10188 h 211991"/>
              <a:gd name="connsiteX8" fmla="*/ 1099233 w 1416456"/>
              <a:gd name="connsiteY8" fmla="*/ 102263 h 211991"/>
              <a:gd name="connsiteX9" fmla="*/ 442008 w 1416456"/>
              <a:gd name="connsiteY9" fmla="*/ 60988 h 211991"/>
              <a:gd name="connsiteX10" fmla="*/ 3858 w 1416456"/>
              <a:gd name="connsiteY10" fmla="*/ 92738 h 21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456" h="211991">
                <a:moveTo>
                  <a:pt x="3858" y="92738"/>
                </a:moveTo>
                <a:cubicBezTo>
                  <a:pt x="45133" y="95913"/>
                  <a:pt x="501804" y="75276"/>
                  <a:pt x="689658" y="80038"/>
                </a:cubicBezTo>
                <a:cubicBezTo>
                  <a:pt x="877512" y="84800"/>
                  <a:pt x="1107700" y="99617"/>
                  <a:pt x="1130983" y="121313"/>
                </a:cubicBezTo>
                <a:cubicBezTo>
                  <a:pt x="1154266" y="143009"/>
                  <a:pt x="782791" y="225030"/>
                  <a:pt x="829358" y="210213"/>
                </a:cubicBezTo>
                <a:cubicBezTo>
                  <a:pt x="875925" y="195396"/>
                  <a:pt x="1363816" y="49346"/>
                  <a:pt x="1410383" y="32413"/>
                </a:cubicBezTo>
                <a:cubicBezTo>
                  <a:pt x="1456950" y="15480"/>
                  <a:pt x="1224116" y="111788"/>
                  <a:pt x="1108758" y="108613"/>
                </a:cubicBezTo>
                <a:cubicBezTo>
                  <a:pt x="993400" y="105438"/>
                  <a:pt x="814012" y="29767"/>
                  <a:pt x="718233" y="13363"/>
                </a:cubicBezTo>
                <a:cubicBezTo>
                  <a:pt x="622454" y="-3041"/>
                  <a:pt x="470583" y="-4629"/>
                  <a:pt x="534083" y="10188"/>
                </a:cubicBezTo>
                <a:cubicBezTo>
                  <a:pt x="597583" y="25005"/>
                  <a:pt x="1114579" y="93796"/>
                  <a:pt x="1099233" y="102263"/>
                </a:cubicBezTo>
                <a:cubicBezTo>
                  <a:pt x="1083887" y="110730"/>
                  <a:pt x="621925" y="63634"/>
                  <a:pt x="442008" y="60988"/>
                </a:cubicBezTo>
                <a:cubicBezTo>
                  <a:pt x="262091" y="58342"/>
                  <a:pt x="-37417" y="89563"/>
                  <a:pt x="3858" y="9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D5B8AE4B-815A-2CBC-A833-875E0A7A8CF7}"/>
              </a:ext>
            </a:extLst>
          </p:cNvPr>
          <p:cNvSpPr/>
          <p:nvPr/>
        </p:nvSpPr>
        <p:spPr>
          <a:xfrm>
            <a:off x="3946523" y="6400759"/>
            <a:ext cx="1701802" cy="110354"/>
          </a:xfrm>
          <a:custGeom>
            <a:avLst/>
            <a:gdLst>
              <a:gd name="connsiteX0" fmla="*/ 2 w 1701802"/>
              <a:gd name="connsiteY0" fmla="*/ 41 h 110354"/>
              <a:gd name="connsiteX1" fmla="*/ 746127 w 1701802"/>
              <a:gd name="connsiteY1" fmla="*/ 95291 h 110354"/>
              <a:gd name="connsiteX2" fmla="*/ 679452 w 1701802"/>
              <a:gd name="connsiteY2" fmla="*/ 107991 h 110354"/>
              <a:gd name="connsiteX3" fmla="*/ 1016002 w 1701802"/>
              <a:gd name="connsiteY3" fmla="*/ 73066 h 110354"/>
              <a:gd name="connsiteX4" fmla="*/ 1701802 w 1701802"/>
              <a:gd name="connsiteY4" fmla="*/ 76241 h 110354"/>
              <a:gd name="connsiteX5" fmla="*/ 787402 w 1701802"/>
              <a:gd name="connsiteY5" fmla="*/ 69891 h 110354"/>
              <a:gd name="connsiteX6" fmla="*/ 346077 w 1701802"/>
              <a:gd name="connsiteY6" fmla="*/ 34966 h 110354"/>
              <a:gd name="connsiteX7" fmla="*/ 736602 w 1701802"/>
              <a:gd name="connsiteY7" fmla="*/ 107991 h 110354"/>
              <a:gd name="connsiteX8" fmla="*/ 2 w 1701802"/>
              <a:gd name="connsiteY8" fmla="*/ 41 h 11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802" h="110354">
                <a:moveTo>
                  <a:pt x="2" y="41"/>
                </a:moveTo>
                <a:cubicBezTo>
                  <a:pt x="1590" y="-2076"/>
                  <a:pt x="632885" y="77299"/>
                  <a:pt x="746127" y="95291"/>
                </a:cubicBezTo>
                <a:cubicBezTo>
                  <a:pt x="859369" y="113283"/>
                  <a:pt x="634473" y="111695"/>
                  <a:pt x="679452" y="107991"/>
                </a:cubicBezTo>
                <a:cubicBezTo>
                  <a:pt x="724431" y="104287"/>
                  <a:pt x="845610" y="78358"/>
                  <a:pt x="1016002" y="73066"/>
                </a:cubicBezTo>
                <a:cubicBezTo>
                  <a:pt x="1186394" y="67774"/>
                  <a:pt x="1701802" y="76241"/>
                  <a:pt x="1701802" y="76241"/>
                </a:cubicBezTo>
                <a:lnTo>
                  <a:pt x="787402" y="69891"/>
                </a:lnTo>
                <a:cubicBezTo>
                  <a:pt x="561448" y="63012"/>
                  <a:pt x="354544" y="28616"/>
                  <a:pt x="346077" y="34966"/>
                </a:cubicBezTo>
                <a:cubicBezTo>
                  <a:pt x="337610" y="41316"/>
                  <a:pt x="790048" y="111695"/>
                  <a:pt x="736602" y="107991"/>
                </a:cubicBezTo>
                <a:cubicBezTo>
                  <a:pt x="683156" y="104287"/>
                  <a:pt x="-1586" y="2158"/>
                  <a:pt x="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4F3F5E8E-3BAD-F3DB-7E71-0901375867D3}"/>
              </a:ext>
            </a:extLst>
          </p:cNvPr>
          <p:cNvSpPr/>
          <p:nvPr/>
        </p:nvSpPr>
        <p:spPr>
          <a:xfrm>
            <a:off x="4244927" y="6533993"/>
            <a:ext cx="1274225" cy="193832"/>
          </a:xfrm>
          <a:custGeom>
            <a:avLst/>
            <a:gdLst>
              <a:gd name="connsiteX0" fmla="*/ 3223 w 1274225"/>
              <a:gd name="connsiteY0" fmla="*/ 157 h 193832"/>
              <a:gd name="connsiteX1" fmla="*/ 1235123 w 1274225"/>
              <a:gd name="connsiteY1" fmla="*/ 92232 h 193832"/>
              <a:gd name="connsiteX2" fmla="*/ 914448 w 1274225"/>
              <a:gd name="connsiteY2" fmla="*/ 73182 h 193832"/>
              <a:gd name="connsiteX3" fmla="*/ 377873 w 1274225"/>
              <a:gd name="connsiteY3" fmla="*/ 193832 h 193832"/>
              <a:gd name="connsiteX4" fmla="*/ 860473 w 1274225"/>
              <a:gd name="connsiteY4" fmla="*/ 73182 h 193832"/>
              <a:gd name="connsiteX5" fmla="*/ 3223 w 1274225"/>
              <a:gd name="connsiteY5" fmla="*/ 157 h 1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225" h="193832">
                <a:moveTo>
                  <a:pt x="3223" y="157"/>
                </a:moveTo>
                <a:cubicBezTo>
                  <a:pt x="65665" y="3332"/>
                  <a:pt x="1083252" y="80061"/>
                  <a:pt x="1235123" y="92232"/>
                </a:cubicBezTo>
                <a:cubicBezTo>
                  <a:pt x="1386994" y="104403"/>
                  <a:pt x="1057323" y="56249"/>
                  <a:pt x="914448" y="73182"/>
                </a:cubicBezTo>
                <a:cubicBezTo>
                  <a:pt x="771573" y="90115"/>
                  <a:pt x="386869" y="193832"/>
                  <a:pt x="377873" y="193832"/>
                </a:cubicBezTo>
                <a:cubicBezTo>
                  <a:pt x="368877" y="193832"/>
                  <a:pt x="915506" y="103874"/>
                  <a:pt x="860473" y="73182"/>
                </a:cubicBezTo>
                <a:cubicBezTo>
                  <a:pt x="805440" y="42490"/>
                  <a:pt x="-59219" y="-3018"/>
                  <a:pt x="322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0F4C5439-C559-3EAD-2658-CDE2A8D19FB7}"/>
              </a:ext>
            </a:extLst>
          </p:cNvPr>
          <p:cNvSpPr/>
          <p:nvPr/>
        </p:nvSpPr>
        <p:spPr>
          <a:xfrm>
            <a:off x="4483100" y="6774415"/>
            <a:ext cx="1369649" cy="62764"/>
          </a:xfrm>
          <a:custGeom>
            <a:avLst/>
            <a:gdLst>
              <a:gd name="connsiteX0" fmla="*/ 0 w 1369649"/>
              <a:gd name="connsiteY0" fmla="*/ 29610 h 62764"/>
              <a:gd name="connsiteX1" fmla="*/ 838200 w 1369649"/>
              <a:gd name="connsiteY1" fmla="*/ 45485 h 62764"/>
              <a:gd name="connsiteX2" fmla="*/ 777875 w 1369649"/>
              <a:gd name="connsiteY2" fmla="*/ 61360 h 62764"/>
              <a:gd name="connsiteX3" fmla="*/ 1120775 w 1369649"/>
              <a:gd name="connsiteY3" fmla="*/ 7385 h 62764"/>
              <a:gd name="connsiteX4" fmla="*/ 1365250 w 1369649"/>
              <a:gd name="connsiteY4" fmla="*/ 4210 h 62764"/>
              <a:gd name="connsiteX5" fmla="*/ 911225 w 1369649"/>
              <a:gd name="connsiteY5" fmla="*/ 42310 h 62764"/>
              <a:gd name="connsiteX6" fmla="*/ 406400 w 1369649"/>
              <a:gd name="connsiteY6" fmla="*/ 26435 h 62764"/>
              <a:gd name="connsiteX7" fmla="*/ 771525 w 1369649"/>
              <a:gd name="connsiteY7" fmla="*/ 39135 h 62764"/>
              <a:gd name="connsiteX8" fmla="*/ 0 w 1369649"/>
              <a:gd name="connsiteY8" fmla="*/ 29610 h 6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649" h="62764">
                <a:moveTo>
                  <a:pt x="0" y="29610"/>
                </a:moveTo>
                <a:lnTo>
                  <a:pt x="838200" y="45485"/>
                </a:lnTo>
                <a:cubicBezTo>
                  <a:pt x="967846" y="50777"/>
                  <a:pt x="730779" y="67710"/>
                  <a:pt x="777875" y="61360"/>
                </a:cubicBezTo>
                <a:cubicBezTo>
                  <a:pt x="824971" y="55010"/>
                  <a:pt x="1022879" y="16910"/>
                  <a:pt x="1120775" y="7385"/>
                </a:cubicBezTo>
                <a:cubicBezTo>
                  <a:pt x="1218671" y="-2140"/>
                  <a:pt x="1400175" y="-1611"/>
                  <a:pt x="1365250" y="4210"/>
                </a:cubicBezTo>
                <a:cubicBezTo>
                  <a:pt x="1330325" y="10031"/>
                  <a:pt x="1071033" y="38606"/>
                  <a:pt x="911225" y="42310"/>
                </a:cubicBezTo>
                <a:lnTo>
                  <a:pt x="406400" y="26435"/>
                </a:lnTo>
                <a:cubicBezTo>
                  <a:pt x="383117" y="25906"/>
                  <a:pt x="771525" y="39135"/>
                  <a:pt x="771525" y="39135"/>
                </a:cubicBezTo>
                <a:lnTo>
                  <a:pt x="0" y="296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A35E91-389C-21F0-FB80-4F80BE012580}"/>
              </a:ext>
            </a:extLst>
          </p:cNvPr>
          <p:cNvSpPr/>
          <p:nvPr/>
        </p:nvSpPr>
        <p:spPr>
          <a:xfrm>
            <a:off x="4003466" y="6556336"/>
            <a:ext cx="127209" cy="181018"/>
          </a:xfrm>
          <a:custGeom>
            <a:avLst/>
            <a:gdLst>
              <a:gd name="connsiteX0" fmla="*/ 209 w 127209"/>
              <a:gd name="connsiteY0" fmla="*/ 15914 h 181018"/>
              <a:gd name="connsiteX1" fmla="*/ 51009 w 127209"/>
              <a:gd name="connsiteY1" fmla="*/ 104814 h 181018"/>
              <a:gd name="connsiteX2" fmla="*/ 47834 w 127209"/>
              <a:gd name="connsiteY2" fmla="*/ 181014 h 181018"/>
              <a:gd name="connsiteX3" fmla="*/ 73234 w 127209"/>
              <a:gd name="connsiteY3" fmla="*/ 101639 h 181018"/>
              <a:gd name="connsiteX4" fmla="*/ 127209 w 127209"/>
              <a:gd name="connsiteY4" fmla="*/ 39 h 181018"/>
              <a:gd name="connsiteX5" fmla="*/ 73234 w 127209"/>
              <a:gd name="connsiteY5" fmla="*/ 88939 h 181018"/>
              <a:gd name="connsiteX6" fmla="*/ 209 w 127209"/>
              <a:gd name="connsiteY6" fmla="*/ 15914 h 1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09" h="181018">
                <a:moveTo>
                  <a:pt x="209" y="15914"/>
                </a:moveTo>
                <a:cubicBezTo>
                  <a:pt x="-3495" y="18560"/>
                  <a:pt x="43072" y="77298"/>
                  <a:pt x="51009" y="104814"/>
                </a:cubicBezTo>
                <a:cubicBezTo>
                  <a:pt x="58946" y="132330"/>
                  <a:pt x="44130" y="181543"/>
                  <a:pt x="47834" y="181014"/>
                </a:cubicBezTo>
                <a:cubicBezTo>
                  <a:pt x="51538" y="180485"/>
                  <a:pt x="60005" y="131801"/>
                  <a:pt x="73234" y="101639"/>
                </a:cubicBezTo>
                <a:cubicBezTo>
                  <a:pt x="86463" y="71477"/>
                  <a:pt x="127209" y="2156"/>
                  <a:pt x="127209" y="39"/>
                </a:cubicBezTo>
                <a:cubicBezTo>
                  <a:pt x="127209" y="-2078"/>
                  <a:pt x="91226" y="81531"/>
                  <a:pt x="73234" y="88939"/>
                </a:cubicBezTo>
                <a:cubicBezTo>
                  <a:pt x="55242" y="96347"/>
                  <a:pt x="3913" y="13268"/>
                  <a:pt x="209" y="1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E1DCF1AA-C4B8-58A2-79AF-53EC81E735EF}"/>
              </a:ext>
            </a:extLst>
          </p:cNvPr>
          <p:cNvSpPr/>
          <p:nvPr/>
        </p:nvSpPr>
        <p:spPr>
          <a:xfrm>
            <a:off x="4474464" y="6832550"/>
            <a:ext cx="854244" cy="138851"/>
          </a:xfrm>
          <a:custGeom>
            <a:avLst/>
            <a:gdLst>
              <a:gd name="connsiteX0" fmla="*/ 14986 w 854244"/>
              <a:gd name="connsiteY0" fmla="*/ 136575 h 138851"/>
              <a:gd name="connsiteX1" fmla="*/ 653161 w 854244"/>
              <a:gd name="connsiteY1" fmla="*/ 57200 h 138851"/>
              <a:gd name="connsiteX2" fmla="*/ 834136 w 854244"/>
              <a:gd name="connsiteY2" fmla="*/ 44500 h 138851"/>
              <a:gd name="connsiteX3" fmla="*/ 249936 w 854244"/>
              <a:gd name="connsiteY3" fmla="*/ 50 h 138851"/>
              <a:gd name="connsiteX4" fmla="*/ 703961 w 854244"/>
              <a:gd name="connsiteY4" fmla="*/ 54025 h 138851"/>
              <a:gd name="connsiteX5" fmla="*/ 240411 w 854244"/>
              <a:gd name="connsiteY5" fmla="*/ 111175 h 138851"/>
              <a:gd name="connsiteX6" fmla="*/ 14986 w 854244"/>
              <a:gd name="connsiteY6" fmla="*/ 136575 h 13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244" h="138851">
                <a:moveTo>
                  <a:pt x="14986" y="136575"/>
                </a:moveTo>
                <a:lnTo>
                  <a:pt x="653161" y="57200"/>
                </a:lnTo>
                <a:cubicBezTo>
                  <a:pt x="789686" y="41854"/>
                  <a:pt x="901340" y="54025"/>
                  <a:pt x="834136" y="44500"/>
                </a:cubicBezTo>
                <a:cubicBezTo>
                  <a:pt x="766932" y="34975"/>
                  <a:pt x="271632" y="-1537"/>
                  <a:pt x="249936" y="50"/>
                </a:cubicBezTo>
                <a:cubicBezTo>
                  <a:pt x="228240" y="1637"/>
                  <a:pt x="705548" y="35504"/>
                  <a:pt x="703961" y="54025"/>
                </a:cubicBezTo>
                <a:cubicBezTo>
                  <a:pt x="702374" y="72546"/>
                  <a:pt x="350478" y="96358"/>
                  <a:pt x="240411" y="111175"/>
                </a:cubicBezTo>
                <a:cubicBezTo>
                  <a:pt x="130344" y="125992"/>
                  <a:pt x="-53806" y="145571"/>
                  <a:pt x="14986" y="136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158AAA7D-858F-A882-572D-767282D4D7E5}"/>
              </a:ext>
            </a:extLst>
          </p:cNvPr>
          <p:cNvSpPr/>
          <p:nvPr/>
        </p:nvSpPr>
        <p:spPr>
          <a:xfrm>
            <a:off x="4308475" y="6968036"/>
            <a:ext cx="1010556" cy="70939"/>
          </a:xfrm>
          <a:custGeom>
            <a:avLst/>
            <a:gdLst>
              <a:gd name="connsiteX0" fmla="*/ 0 w 1010556"/>
              <a:gd name="connsiteY0" fmla="*/ 70939 h 70939"/>
              <a:gd name="connsiteX1" fmla="*/ 987425 w 1010556"/>
              <a:gd name="connsiteY1" fmla="*/ 1089 h 70939"/>
              <a:gd name="connsiteX2" fmla="*/ 720725 w 1010556"/>
              <a:gd name="connsiteY2" fmla="*/ 26489 h 70939"/>
              <a:gd name="connsiteX3" fmla="*/ 307975 w 1010556"/>
              <a:gd name="connsiteY3" fmla="*/ 67764 h 70939"/>
              <a:gd name="connsiteX4" fmla="*/ 1000125 w 1010556"/>
              <a:gd name="connsiteY4" fmla="*/ 64589 h 70939"/>
              <a:gd name="connsiteX5" fmla="*/ 508000 w 1010556"/>
              <a:gd name="connsiteY5" fmla="*/ 58239 h 70939"/>
              <a:gd name="connsiteX6" fmla="*/ 0 w 1010556"/>
              <a:gd name="connsiteY6" fmla="*/ 70939 h 7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56" h="70939">
                <a:moveTo>
                  <a:pt x="0" y="70939"/>
                </a:moveTo>
                <a:lnTo>
                  <a:pt x="987425" y="1089"/>
                </a:lnTo>
                <a:cubicBezTo>
                  <a:pt x="1107546" y="-6319"/>
                  <a:pt x="720725" y="26489"/>
                  <a:pt x="720725" y="26489"/>
                </a:cubicBezTo>
                <a:cubicBezTo>
                  <a:pt x="607483" y="37601"/>
                  <a:pt x="261408" y="61414"/>
                  <a:pt x="307975" y="67764"/>
                </a:cubicBezTo>
                <a:cubicBezTo>
                  <a:pt x="354542" y="74114"/>
                  <a:pt x="966788" y="66176"/>
                  <a:pt x="1000125" y="64589"/>
                </a:cubicBezTo>
                <a:cubicBezTo>
                  <a:pt x="1033462" y="63002"/>
                  <a:pt x="508000" y="58239"/>
                  <a:pt x="508000" y="58239"/>
                </a:cubicBezTo>
                <a:lnTo>
                  <a:pt x="0" y="70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BE7E93A-A591-F87E-1364-5B7128164F30}"/>
              </a:ext>
            </a:extLst>
          </p:cNvPr>
          <p:cNvSpPr/>
          <p:nvPr/>
        </p:nvSpPr>
        <p:spPr>
          <a:xfrm>
            <a:off x="4050835" y="7121467"/>
            <a:ext cx="1887606" cy="291063"/>
          </a:xfrm>
          <a:custGeom>
            <a:avLst/>
            <a:gdLst>
              <a:gd name="connsiteX0" fmla="*/ 3640 w 1887606"/>
              <a:gd name="connsiteY0" fmla="*/ 288983 h 291063"/>
              <a:gd name="connsiteX1" fmla="*/ 730715 w 1887606"/>
              <a:gd name="connsiteY1" fmla="*/ 95308 h 291063"/>
              <a:gd name="connsiteX2" fmla="*/ 457665 w 1887606"/>
              <a:gd name="connsiteY2" fmla="*/ 117533 h 291063"/>
              <a:gd name="connsiteX3" fmla="*/ 1197440 w 1887606"/>
              <a:gd name="connsiteY3" fmla="*/ 73083 h 291063"/>
              <a:gd name="connsiteX4" fmla="*/ 1886415 w 1887606"/>
              <a:gd name="connsiteY4" fmla="*/ 58 h 291063"/>
              <a:gd name="connsiteX5" fmla="*/ 1349840 w 1887606"/>
              <a:gd name="connsiteY5" fmla="*/ 85783 h 291063"/>
              <a:gd name="connsiteX6" fmla="*/ 838665 w 1887606"/>
              <a:gd name="connsiteY6" fmla="*/ 155633 h 291063"/>
              <a:gd name="connsiteX7" fmla="*/ 1006940 w 1887606"/>
              <a:gd name="connsiteY7" fmla="*/ 130233 h 291063"/>
              <a:gd name="connsiteX8" fmla="*/ 705315 w 1887606"/>
              <a:gd name="connsiteY8" fmla="*/ 130233 h 291063"/>
              <a:gd name="connsiteX9" fmla="*/ 625940 w 1887606"/>
              <a:gd name="connsiteY9" fmla="*/ 139758 h 291063"/>
              <a:gd name="connsiteX10" fmla="*/ 438615 w 1887606"/>
              <a:gd name="connsiteY10" fmla="*/ 279458 h 291063"/>
              <a:gd name="connsiteX11" fmla="*/ 664040 w 1887606"/>
              <a:gd name="connsiteY11" fmla="*/ 120708 h 291063"/>
              <a:gd name="connsiteX12" fmla="*/ 457665 w 1887606"/>
              <a:gd name="connsiteY12" fmla="*/ 193733 h 291063"/>
              <a:gd name="connsiteX13" fmla="*/ 3640 w 1887606"/>
              <a:gd name="connsiteY13" fmla="*/ 288983 h 2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7606" h="291063">
                <a:moveTo>
                  <a:pt x="3640" y="288983"/>
                </a:moveTo>
                <a:cubicBezTo>
                  <a:pt x="49148" y="272579"/>
                  <a:pt x="655044" y="123883"/>
                  <a:pt x="730715" y="95308"/>
                </a:cubicBezTo>
                <a:cubicBezTo>
                  <a:pt x="806386" y="66733"/>
                  <a:pt x="379878" y="121237"/>
                  <a:pt x="457665" y="117533"/>
                </a:cubicBezTo>
                <a:cubicBezTo>
                  <a:pt x="535452" y="113829"/>
                  <a:pt x="959315" y="92662"/>
                  <a:pt x="1197440" y="73083"/>
                </a:cubicBezTo>
                <a:cubicBezTo>
                  <a:pt x="1435565" y="53504"/>
                  <a:pt x="1861015" y="-2059"/>
                  <a:pt x="1886415" y="58"/>
                </a:cubicBezTo>
                <a:cubicBezTo>
                  <a:pt x="1911815" y="2175"/>
                  <a:pt x="1524465" y="59854"/>
                  <a:pt x="1349840" y="85783"/>
                </a:cubicBezTo>
                <a:cubicBezTo>
                  <a:pt x="1175215" y="111712"/>
                  <a:pt x="895815" y="148225"/>
                  <a:pt x="838665" y="155633"/>
                </a:cubicBezTo>
                <a:cubicBezTo>
                  <a:pt x="781515" y="163041"/>
                  <a:pt x="1029165" y="134466"/>
                  <a:pt x="1006940" y="130233"/>
                </a:cubicBezTo>
                <a:cubicBezTo>
                  <a:pt x="984715" y="126000"/>
                  <a:pt x="768815" y="128646"/>
                  <a:pt x="705315" y="130233"/>
                </a:cubicBezTo>
                <a:cubicBezTo>
                  <a:pt x="641815" y="131820"/>
                  <a:pt x="670390" y="114887"/>
                  <a:pt x="625940" y="139758"/>
                </a:cubicBezTo>
                <a:cubicBezTo>
                  <a:pt x="581490" y="164629"/>
                  <a:pt x="432265" y="282633"/>
                  <a:pt x="438615" y="279458"/>
                </a:cubicBezTo>
                <a:cubicBezTo>
                  <a:pt x="444965" y="276283"/>
                  <a:pt x="660865" y="134995"/>
                  <a:pt x="664040" y="120708"/>
                </a:cubicBezTo>
                <a:cubicBezTo>
                  <a:pt x="667215" y="106421"/>
                  <a:pt x="562969" y="167275"/>
                  <a:pt x="457665" y="193733"/>
                </a:cubicBezTo>
                <a:cubicBezTo>
                  <a:pt x="352361" y="220191"/>
                  <a:pt x="-41868" y="305387"/>
                  <a:pt x="3640" y="28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9A2ECECA-5CBF-D857-8E01-DE9D02A2A006}"/>
              </a:ext>
            </a:extLst>
          </p:cNvPr>
          <p:cNvSpPr/>
          <p:nvPr/>
        </p:nvSpPr>
        <p:spPr>
          <a:xfrm>
            <a:off x="3844755" y="7127013"/>
            <a:ext cx="133520" cy="290110"/>
          </a:xfrm>
          <a:custGeom>
            <a:avLst/>
            <a:gdLst>
              <a:gd name="connsiteX0" fmla="*/ 117645 w 133520"/>
              <a:gd name="connsiteY0" fmla="*/ 862 h 290110"/>
              <a:gd name="connsiteX1" fmla="*/ 76370 w 133520"/>
              <a:gd name="connsiteY1" fmla="*/ 146912 h 290110"/>
              <a:gd name="connsiteX2" fmla="*/ 133520 w 133520"/>
              <a:gd name="connsiteY2" fmla="*/ 286612 h 290110"/>
              <a:gd name="connsiteX3" fmla="*/ 76370 w 133520"/>
              <a:gd name="connsiteY3" fmla="*/ 232637 h 290110"/>
              <a:gd name="connsiteX4" fmla="*/ 170 w 133520"/>
              <a:gd name="connsiteY4" fmla="*/ 67537 h 290110"/>
              <a:gd name="connsiteX5" fmla="*/ 98595 w 133520"/>
              <a:gd name="connsiteY5" fmla="*/ 242162 h 290110"/>
              <a:gd name="connsiteX6" fmla="*/ 82720 w 133520"/>
              <a:gd name="connsiteY6" fmla="*/ 92937 h 290110"/>
              <a:gd name="connsiteX7" fmla="*/ 117645 w 133520"/>
              <a:gd name="connsiteY7" fmla="*/ 862 h 2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20" h="290110">
                <a:moveTo>
                  <a:pt x="117645" y="862"/>
                </a:moveTo>
                <a:cubicBezTo>
                  <a:pt x="116587" y="9858"/>
                  <a:pt x="73724" y="99287"/>
                  <a:pt x="76370" y="146912"/>
                </a:cubicBezTo>
                <a:cubicBezTo>
                  <a:pt x="79016" y="194537"/>
                  <a:pt x="133520" y="272325"/>
                  <a:pt x="133520" y="286612"/>
                </a:cubicBezTo>
                <a:cubicBezTo>
                  <a:pt x="133520" y="300899"/>
                  <a:pt x="98595" y="269149"/>
                  <a:pt x="76370" y="232637"/>
                </a:cubicBezTo>
                <a:cubicBezTo>
                  <a:pt x="54145" y="196125"/>
                  <a:pt x="-3534" y="65950"/>
                  <a:pt x="170" y="67537"/>
                </a:cubicBezTo>
                <a:cubicBezTo>
                  <a:pt x="3874" y="69124"/>
                  <a:pt x="84837" y="237929"/>
                  <a:pt x="98595" y="242162"/>
                </a:cubicBezTo>
                <a:cubicBezTo>
                  <a:pt x="112353" y="246395"/>
                  <a:pt x="76370" y="130508"/>
                  <a:pt x="82720" y="92937"/>
                </a:cubicBezTo>
                <a:cubicBezTo>
                  <a:pt x="89070" y="55366"/>
                  <a:pt x="118703" y="-8134"/>
                  <a:pt x="117645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A023E676-E7BB-11CA-7E68-7312CFA16B97}"/>
              </a:ext>
            </a:extLst>
          </p:cNvPr>
          <p:cNvSpPr/>
          <p:nvPr/>
        </p:nvSpPr>
        <p:spPr>
          <a:xfrm>
            <a:off x="4241685" y="7265090"/>
            <a:ext cx="1009015" cy="164532"/>
          </a:xfrm>
          <a:custGeom>
            <a:avLst/>
            <a:gdLst>
              <a:gd name="connsiteX0" fmla="*/ 44565 w 1009015"/>
              <a:gd name="connsiteY0" fmla="*/ 158060 h 164532"/>
              <a:gd name="connsiteX1" fmla="*/ 997065 w 1009015"/>
              <a:gd name="connsiteY1" fmla="*/ 65985 h 164532"/>
              <a:gd name="connsiteX2" fmla="*/ 568440 w 1009015"/>
              <a:gd name="connsiteY2" fmla="*/ 94560 h 164532"/>
              <a:gd name="connsiteX3" fmla="*/ 400165 w 1009015"/>
              <a:gd name="connsiteY3" fmla="*/ 110435 h 164532"/>
              <a:gd name="connsiteX4" fmla="*/ 685915 w 1009015"/>
              <a:gd name="connsiteY4" fmla="*/ 5660 h 164532"/>
              <a:gd name="connsiteX5" fmla="*/ 492240 w 1009015"/>
              <a:gd name="connsiteY5" fmla="*/ 15185 h 164532"/>
              <a:gd name="connsiteX6" fmla="*/ 685915 w 1009015"/>
              <a:gd name="connsiteY6" fmla="*/ 24710 h 164532"/>
              <a:gd name="connsiteX7" fmla="*/ 206490 w 1009015"/>
              <a:gd name="connsiteY7" fmla="*/ 142185 h 164532"/>
              <a:gd name="connsiteX8" fmla="*/ 44565 w 1009015"/>
              <a:gd name="connsiteY8" fmla="*/ 158060 h 1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5" h="164532">
                <a:moveTo>
                  <a:pt x="44565" y="158060"/>
                </a:moveTo>
                <a:lnTo>
                  <a:pt x="997065" y="65985"/>
                </a:lnTo>
                <a:cubicBezTo>
                  <a:pt x="1084378" y="55402"/>
                  <a:pt x="667923" y="87152"/>
                  <a:pt x="568440" y="94560"/>
                </a:cubicBezTo>
                <a:cubicBezTo>
                  <a:pt x="468957" y="101968"/>
                  <a:pt x="380586" y="125252"/>
                  <a:pt x="400165" y="110435"/>
                </a:cubicBezTo>
                <a:cubicBezTo>
                  <a:pt x="419744" y="95618"/>
                  <a:pt x="670569" y="21535"/>
                  <a:pt x="685915" y="5660"/>
                </a:cubicBezTo>
                <a:cubicBezTo>
                  <a:pt x="701261" y="-10215"/>
                  <a:pt x="492240" y="12010"/>
                  <a:pt x="492240" y="15185"/>
                </a:cubicBezTo>
                <a:cubicBezTo>
                  <a:pt x="492240" y="18360"/>
                  <a:pt x="733540" y="3543"/>
                  <a:pt x="685915" y="24710"/>
                </a:cubicBezTo>
                <a:cubicBezTo>
                  <a:pt x="638290" y="45877"/>
                  <a:pt x="307561" y="119960"/>
                  <a:pt x="206490" y="142185"/>
                </a:cubicBezTo>
                <a:cubicBezTo>
                  <a:pt x="105419" y="164410"/>
                  <a:pt x="-87197" y="170760"/>
                  <a:pt x="44565" y="158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363456E8-23D1-6B91-126B-D7984D2CCB6D}"/>
              </a:ext>
            </a:extLst>
          </p:cNvPr>
          <p:cNvSpPr/>
          <p:nvPr/>
        </p:nvSpPr>
        <p:spPr>
          <a:xfrm>
            <a:off x="6309761" y="6419850"/>
            <a:ext cx="91171" cy="488180"/>
          </a:xfrm>
          <a:custGeom>
            <a:avLst/>
            <a:gdLst>
              <a:gd name="connsiteX0" fmla="*/ 91039 w 91171"/>
              <a:gd name="connsiteY0" fmla="*/ 203200 h 488180"/>
              <a:gd name="connsiteX1" fmla="*/ 27539 w 91171"/>
              <a:gd name="connsiteY1" fmla="*/ 384175 h 488180"/>
              <a:gd name="connsiteX2" fmla="*/ 21189 w 91171"/>
              <a:gd name="connsiteY2" fmla="*/ 485775 h 488180"/>
              <a:gd name="connsiteX3" fmla="*/ 27539 w 91171"/>
              <a:gd name="connsiteY3" fmla="*/ 447675 h 488180"/>
              <a:gd name="connsiteX4" fmla="*/ 2139 w 91171"/>
              <a:gd name="connsiteY4" fmla="*/ 352425 h 488180"/>
              <a:gd name="connsiteX5" fmla="*/ 2139 w 91171"/>
              <a:gd name="connsiteY5" fmla="*/ 0 h 488180"/>
              <a:gd name="connsiteX6" fmla="*/ 8489 w 91171"/>
              <a:gd name="connsiteY6" fmla="*/ 349250 h 488180"/>
              <a:gd name="connsiteX7" fmla="*/ 91039 w 91171"/>
              <a:gd name="connsiteY7" fmla="*/ 203200 h 4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71" h="488180">
                <a:moveTo>
                  <a:pt x="91039" y="203200"/>
                </a:moveTo>
                <a:cubicBezTo>
                  <a:pt x="94214" y="209021"/>
                  <a:pt x="39181" y="337079"/>
                  <a:pt x="27539" y="384175"/>
                </a:cubicBezTo>
                <a:cubicBezTo>
                  <a:pt x="15897" y="431271"/>
                  <a:pt x="21189" y="475192"/>
                  <a:pt x="21189" y="485775"/>
                </a:cubicBezTo>
                <a:cubicBezTo>
                  <a:pt x="21189" y="496358"/>
                  <a:pt x="30714" y="469900"/>
                  <a:pt x="27539" y="447675"/>
                </a:cubicBezTo>
                <a:cubicBezTo>
                  <a:pt x="24364" y="425450"/>
                  <a:pt x="6372" y="427037"/>
                  <a:pt x="2139" y="352425"/>
                </a:cubicBezTo>
                <a:cubicBezTo>
                  <a:pt x="-2094" y="277813"/>
                  <a:pt x="1081" y="529"/>
                  <a:pt x="2139" y="0"/>
                </a:cubicBezTo>
                <a:cubicBezTo>
                  <a:pt x="3197" y="-529"/>
                  <a:pt x="-3682" y="311150"/>
                  <a:pt x="8489" y="349250"/>
                </a:cubicBezTo>
                <a:cubicBezTo>
                  <a:pt x="20660" y="387350"/>
                  <a:pt x="87864" y="197379"/>
                  <a:pt x="91039" y="20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C3A7E5B-C8C5-C795-B6F3-C7468A217D24}"/>
              </a:ext>
            </a:extLst>
          </p:cNvPr>
          <p:cNvSpPr/>
          <p:nvPr/>
        </p:nvSpPr>
        <p:spPr>
          <a:xfrm>
            <a:off x="6543665" y="6603006"/>
            <a:ext cx="25431" cy="254165"/>
          </a:xfrm>
          <a:custGeom>
            <a:avLst/>
            <a:gdLst>
              <a:gd name="connsiteX0" fmla="*/ 10 w 25431"/>
              <a:gd name="connsiteY0" fmla="*/ 994 h 254165"/>
              <a:gd name="connsiteX1" fmla="*/ 22235 w 25431"/>
              <a:gd name="connsiteY1" fmla="*/ 188319 h 254165"/>
              <a:gd name="connsiteX2" fmla="*/ 15885 w 25431"/>
              <a:gd name="connsiteY2" fmla="*/ 251819 h 254165"/>
              <a:gd name="connsiteX3" fmla="*/ 25410 w 25431"/>
              <a:gd name="connsiteY3" fmla="*/ 118469 h 254165"/>
              <a:gd name="connsiteX4" fmla="*/ 10 w 25431"/>
              <a:gd name="connsiteY4" fmla="*/ 994 h 2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" h="254165">
                <a:moveTo>
                  <a:pt x="10" y="994"/>
                </a:moveTo>
                <a:cubicBezTo>
                  <a:pt x="-519" y="12636"/>
                  <a:pt x="19589" y="146515"/>
                  <a:pt x="22235" y="188319"/>
                </a:cubicBezTo>
                <a:cubicBezTo>
                  <a:pt x="24881" y="230123"/>
                  <a:pt x="15356" y="263461"/>
                  <a:pt x="15885" y="251819"/>
                </a:cubicBezTo>
                <a:cubicBezTo>
                  <a:pt x="16414" y="240177"/>
                  <a:pt x="25939" y="153923"/>
                  <a:pt x="25410" y="118469"/>
                </a:cubicBezTo>
                <a:cubicBezTo>
                  <a:pt x="24881" y="83015"/>
                  <a:pt x="539" y="-10648"/>
                  <a:pt x="10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5BDE41E-4E38-B171-D06D-A48A30D53E00}"/>
              </a:ext>
            </a:extLst>
          </p:cNvPr>
          <p:cNvSpPr/>
          <p:nvPr/>
        </p:nvSpPr>
        <p:spPr>
          <a:xfrm>
            <a:off x="5824617" y="6172191"/>
            <a:ext cx="68198" cy="238145"/>
          </a:xfrm>
          <a:custGeom>
            <a:avLst/>
            <a:gdLst>
              <a:gd name="connsiteX0" fmla="*/ 68183 w 68198"/>
              <a:gd name="connsiteY0" fmla="*/ 9 h 238145"/>
              <a:gd name="connsiteX1" fmla="*/ 7858 w 68198"/>
              <a:gd name="connsiteY1" fmla="*/ 127009 h 238145"/>
              <a:gd name="connsiteX2" fmla="*/ 17383 w 68198"/>
              <a:gd name="connsiteY2" fmla="*/ 238134 h 238145"/>
              <a:gd name="connsiteX3" fmla="*/ 1508 w 68198"/>
              <a:gd name="connsiteY3" fmla="*/ 133359 h 238145"/>
              <a:gd name="connsiteX4" fmla="*/ 68183 w 68198"/>
              <a:gd name="connsiteY4" fmla="*/ 9 h 2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8" h="238145">
                <a:moveTo>
                  <a:pt x="68183" y="9"/>
                </a:moveTo>
                <a:cubicBezTo>
                  <a:pt x="69241" y="-1049"/>
                  <a:pt x="16325" y="87322"/>
                  <a:pt x="7858" y="127009"/>
                </a:cubicBezTo>
                <a:cubicBezTo>
                  <a:pt x="-609" y="166697"/>
                  <a:pt x="18441" y="237076"/>
                  <a:pt x="17383" y="238134"/>
                </a:cubicBezTo>
                <a:cubicBezTo>
                  <a:pt x="16325" y="239192"/>
                  <a:pt x="-5900" y="166696"/>
                  <a:pt x="1508" y="133359"/>
                </a:cubicBezTo>
                <a:cubicBezTo>
                  <a:pt x="8916" y="100022"/>
                  <a:pt x="67125" y="1067"/>
                  <a:pt x="681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4A689F2-BD98-A26A-4208-76C4D279211B}"/>
              </a:ext>
            </a:extLst>
          </p:cNvPr>
          <p:cNvSpPr/>
          <p:nvPr/>
        </p:nvSpPr>
        <p:spPr>
          <a:xfrm>
            <a:off x="6070001" y="6346570"/>
            <a:ext cx="51424" cy="238688"/>
          </a:xfrm>
          <a:custGeom>
            <a:avLst/>
            <a:gdLst>
              <a:gd name="connsiteX0" fmla="*/ 51399 w 51424"/>
              <a:gd name="connsiteY0" fmla="*/ 255 h 238688"/>
              <a:gd name="connsiteX1" fmla="*/ 3774 w 51424"/>
              <a:gd name="connsiteY1" fmla="*/ 139955 h 238688"/>
              <a:gd name="connsiteX2" fmla="*/ 3774 w 51424"/>
              <a:gd name="connsiteY2" fmla="*/ 238380 h 238688"/>
              <a:gd name="connsiteX3" fmla="*/ 10124 w 51424"/>
              <a:gd name="connsiteY3" fmla="*/ 108205 h 238688"/>
              <a:gd name="connsiteX4" fmla="*/ 51399 w 51424"/>
              <a:gd name="connsiteY4" fmla="*/ 255 h 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238688">
                <a:moveTo>
                  <a:pt x="51399" y="255"/>
                </a:moveTo>
                <a:cubicBezTo>
                  <a:pt x="50341" y="5546"/>
                  <a:pt x="11711" y="100268"/>
                  <a:pt x="3774" y="139955"/>
                </a:cubicBezTo>
                <a:cubicBezTo>
                  <a:pt x="-4163" y="179642"/>
                  <a:pt x="2716" y="243671"/>
                  <a:pt x="3774" y="238380"/>
                </a:cubicBezTo>
                <a:cubicBezTo>
                  <a:pt x="4832" y="233089"/>
                  <a:pt x="599" y="143130"/>
                  <a:pt x="10124" y="108205"/>
                </a:cubicBezTo>
                <a:cubicBezTo>
                  <a:pt x="19649" y="73280"/>
                  <a:pt x="52457" y="-5036"/>
                  <a:pt x="51399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AD4A762-6E52-6E2D-A006-50C4690A2ACD}"/>
              </a:ext>
            </a:extLst>
          </p:cNvPr>
          <p:cNvSpPr/>
          <p:nvPr/>
        </p:nvSpPr>
        <p:spPr>
          <a:xfrm>
            <a:off x="3724420" y="7632204"/>
            <a:ext cx="102982" cy="950066"/>
          </a:xfrm>
          <a:custGeom>
            <a:avLst/>
            <a:gdLst>
              <a:gd name="connsiteX0" fmla="*/ 102513 w 102982"/>
              <a:gd name="connsiteY0" fmla="*/ 59763 h 950066"/>
              <a:gd name="connsiteX1" fmla="*/ 39013 w 102982"/>
              <a:gd name="connsiteY1" fmla="*/ 656663 h 950066"/>
              <a:gd name="connsiteX2" fmla="*/ 43247 w 102982"/>
              <a:gd name="connsiteY2" fmla="*/ 533896 h 950066"/>
              <a:gd name="connsiteX3" fmla="*/ 13613 w 102982"/>
              <a:gd name="connsiteY3" fmla="*/ 779429 h 950066"/>
              <a:gd name="connsiteX4" fmla="*/ 5147 w 102982"/>
              <a:gd name="connsiteY4" fmla="*/ 948763 h 950066"/>
              <a:gd name="connsiteX5" fmla="*/ 30547 w 102982"/>
              <a:gd name="connsiteY5" fmla="*/ 690529 h 950066"/>
              <a:gd name="connsiteX6" fmla="*/ 34780 w 102982"/>
              <a:gd name="connsiteY6" fmla="*/ 496 h 950066"/>
              <a:gd name="connsiteX7" fmla="*/ 913 w 102982"/>
              <a:gd name="connsiteY7" fmla="*/ 571996 h 950066"/>
              <a:gd name="connsiteX8" fmla="*/ 102513 w 102982"/>
              <a:gd name="connsiteY8" fmla="*/ 59763 h 9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82" h="950066">
                <a:moveTo>
                  <a:pt x="102513" y="59763"/>
                </a:moveTo>
                <a:cubicBezTo>
                  <a:pt x="108863" y="73874"/>
                  <a:pt x="48891" y="577641"/>
                  <a:pt x="39013" y="656663"/>
                </a:cubicBezTo>
                <a:cubicBezTo>
                  <a:pt x="29135" y="735685"/>
                  <a:pt x="47480" y="513435"/>
                  <a:pt x="43247" y="533896"/>
                </a:cubicBezTo>
                <a:cubicBezTo>
                  <a:pt x="39014" y="554357"/>
                  <a:pt x="19963" y="710285"/>
                  <a:pt x="13613" y="779429"/>
                </a:cubicBezTo>
                <a:cubicBezTo>
                  <a:pt x="7263" y="848573"/>
                  <a:pt x="2325" y="963580"/>
                  <a:pt x="5147" y="948763"/>
                </a:cubicBezTo>
                <a:cubicBezTo>
                  <a:pt x="7969" y="933946"/>
                  <a:pt x="25608" y="848573"/>
                  <a:pt x="30547" y="690529"/>
                </a:cubicBezTo>
                <a:cubicBezTo>
                  <a:pt x="35486" y="532485"/>
                  <a:pt x="39719" y="20251"/>
                  <a:pt x="34780" y="496"/>
                </a:cubicBezTo>
                <a:cubicBezTo>
                  <a:pt x="29841" y="-19260"/>
                  <a:pt x="-6142" y="557179"/>
                  <a:pt x="913" y="571996"/>
                </a:cubicBezTo>
                <a:cubicBezTo>
                  <a:pt x="7968" y="586813"/>
                  <a:pt x="96163" y="45652"/>
                  <a:pt x="102513" y="59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6790A59-3EC7-8EDA-4002-BCF00329C314}"/>
              </a:ext>
            </a:extLst>
          </p:cNvPr>
          <p:cNvSpPr/>
          <p:nvPr/>
        </p:nvSpPr>
        <p:spPr>
          <a:xfrm>
            <a:off x="4177886" y="7721382"/>
            <a:ext cx="157318" cy="770009"/>
          </a:xfrm>
          <a:custGeom>
            <a:avLst/>
            <a:gdLst>
              <a:gd name="connsiteX0" fmla="*/ 157047 w 157318"/>
              <a:gd name="connsiteY0" fmla="*/ 218 h 770009"/>
              <a:gd name="connsiteX1" fmla="*/ 110481 w 157318"/>
              <a:gd name="connsiteY1" fmla="*/ 317718 h 770009"/>
              <a:gd name="connsiteX2" fmla="*/ 131647 w 157318"/>
              <a:gd name="connsiteY2" fmla="*/ 749518 h 770009"/>
              <a:gd name="connsiteX3" fmla="*/ 123181 w 157318"/>
              <a:gd name="connsiteY3" fmla="*/ 635218 h 770009"/>
              <a:gd name="connsiteX4" fmla="*/ 414 w 157318"/>
              <a:gd name="connsiteY4" fmla="*/ 67951 h 770009"/>
              <a:gd name="connsiteX5" fmla="*/ 85081 w 157318"/>
              <a:gd name="connsiteY5" fmla="*/ 364285 h 770009"/>
              <a:gd name="connsiteX6" fmla="*/ 157047 w 157318"/>
              <a:gd name="connsiteY6" fmla="*/ 218 h 7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18" h="770009">
                <a:moveTo>
                  <a:pt x="157047" y="218"/>
                </a:moveTo>
                <a:cubicBezTo>
                  <a:pt x="161280" y="-7543"/>
                  <a:pt x="114714" y="192835"/>
                  <a:pt x="110481" y="317718"/>
                </a:cubicBezTo>
                <a:cubicBezTo>
                  <a:pt x="106248" y="442601"/>
                  <a:pt x="129530" y="696601"/>
                  <a:pt x="131647" y="749518"/>
                </a:cubicBezTo>
                <a:cubicBezTo>
                  <a:pt x="133764" y="802435"/>
                  <a:pt x="145053" y="748813"/>
                  <a:pt x="123181" y="635218"/>
                </a:cubicBezTo>
                <a:cubicBezTo>
                  <a:pt x="101309" y="521624"/>
                  <a:pt x="6764" y="113106"/>
                  <a:pt x="414" y="67951"/>
                </a:cubicBezTo>
                <a:cubicBezTo>
                  <a:pt x="-5936" y="22796"/>
                  <a:pt x="62503" y="372046"/>
                  <a:pt x="85081" y="364285"/>
                </a:cubicBezTo>
                <a:cubicBezTo>
                  <a:pt x="107659" y="356524"/>
                  <a:pt x="152814" y="7979"/>
                  <a:pt x="15704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A558F10-BF34-4A9C-8F6B-8CFF19F6A6C1}"/>
              </a:ext>
            </a:extLst>
          </p:cNvPr>
          <p:cNvSpPr/>
          <p:nvPr/>
        </p:nvSpPr>
        <p:spPr>
          <a:xfrm>
            <a:off x="3073925" y="8589433"/>
            <a:ext cx="473643" cy="631784"/>
          </a:xfrm>
          <a:custGeom>
            <a:avLst/>
            <a:gdLst>
              <a:gd name="connsiteX0" fmla="*/ 473608 w 473643"/>
              <a:gd name="connsiteY0" fmla="*/ 0 h 631784"/>
              <a:gd name="connsiteX1" fmla="*/ 139175 w 473643"/>
              <a:gd name="connsiteY1" fmla="*/ 368300 h 631784"/>
              <a:gd name="connsiteX2" fmla="*/ 3708 w 473643"/>
              <a:gd name="connsiteY2" fmla="*/ 630767 h 631784"/>
              <a:gd name="connsiteX3" fmla="*/ 58742 w 473643"/>
              <a:gd name="connsiteY3" fmla="*/ 444500 h 631784"/>
              <a:gd name="connsiteX4" fmla="*/ 270408 w 473643"/>
              <a:gd name="connsiteY4" fmla="*/ 88900 h 631784"/>
              <a:gd name="connsiteX5" fmla="*/ 118008 w 473643"/>
              <a:gd name="connsiteY5" fmla="*/ 368300 h 631784"/>
              <a:gd name="connsiteX6" fmla="*/ 473608 w 473643"/>
              <a:gd name="connsiteY6" fmla="*/ 0 h 63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643" h="631784">
                <a:moveTo>
                  <a:pt x="473608" y="0"/>
                </a:moveTo>
                <a:cubicBezTo>
                  <a:pt x="477136" y="0"/>
                  <a:pt x="217492" y="263172"/>
                  <a:pt x="139175" y="368300"/>
                </a:cubicBezTo>
                <a:cubicBezTo>
                  <a:pt x="60858" y="473428"/>
                  <a:pt x="17113" y="618067"/>
                  <a:pt x="3708" y="630767"/>
                </a:cubicBezTo>
                <a:cubicBezTo>
                  <a:pt x="-9697" y="643467"/>
                  <a:pt x="14292" y="534811"/>
                  <a:pt x="58742" y="444500"/>
                </a:cubicBezTo>
                <a:cubicBezTo>
                  <a:pt x="103192" y="354189"/>
                  <a:pt x="260530" y="101600"/>
                  <a:pt x="270408" y="88900"/>
                </a:cubicBezTo>
                <a:cubicBezTo>
                  <a:pt x="280286" y="76200"/>
                  <a:pt x="82730" y="385233"/>
                  <a:pt x="118008" y="368300"/>
                </a:cubicBezTo>
                <a:cubicBezTo>
                  <a:pt x="153286" y="351367"/>
                  <a:pt x="470080" y="0"/>
                  <a:pt x="4736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1D96E87-5A82-C6D2-8A9A-A58949650C05}"/>
              </a:ext>
            </a:extLst>
          </p:cNvPr>
          <p:cNvSpPr/>
          <p:nvPr/>
        </p:nvSpPr>
        <p:spPr>
          <a:xfrm>
            <a:off x="3534283" y="8161358"/>
            <a:ext cx="173160" cy="483250"/>
          </a:xfrm>
          <a:custGeom>
            <a:avLst/>
            <a:gdLst>
              <a:gd name="connsiteX0" fmla="*/ 167767 w 173160"/>
              <a:gd name="connsiteY0" fmla="*/ 17442 h 483250"/>
              <a:gd name="connsiteX1" fmla="*/ 5842 w 173160"/>
              <a:gd name="connsiteY1" fmla="*/ 461942 h 483250"/>
              <a:gd name="connsiteX2" fmla="*/ 43942 w 173160"/>
              <a:gd name="connsiteY2" fmla="*/ 382567 h 483250"/>
              <a:gd name="connsiteX3" fmla="*/ 123317 w 173160"/>
              <a:gd name="connsiteY3" fmla="*/ 119042 h 483250"/>
              <a:gd name="connsiteX4" fmla="*/ 167767 w 173160"/>
              <a:gd name="connsiteY4" fmla="*/ 17442 h 4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60" h="483250">
                <a:moveTo>
                  <a:pt x="167767" y="17442"/>
                </a:moveTo>
                <a:cubicBezTo>
                  <a:pt x="148188" y="74592"/>
                  <a:pt x="26479" y="401088"/>
                  <a:pt x="5842" y="461942"/>
                </a:cubicBezTo>
                <a:cubicBezTo>
                  <a:pt x="-14796" y="522796"/>
                  <a:pt x="24363" y="439717"/>
                  <a:pt x="43942" y="382567"/>
                </a:cubicBezTo>
                <a:cubicBezTo>
                  <a:pt x="63521" y="325417"/>
                  <a:pt x="97388" y="181484"/>
                  <a:pt x="123317" y="119042"/>
                </a:cubicBezTo>
                <a:cubicBezTo>
                  <a:pt x="149246" y="56600"/>
                  <a:pt x="187346" y="-39708"/>
                  <a:pt x="167767" y="1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61B58C75-6D30-D2A1-1414-5059CB9E8915}"/>
              </a:ext>
            </a:extLst>
          </p:cNvPr>
          <p:cNvSpPr/>
          <p:nvPr/>
        </p:nvSpPr>
        <p:spPr>
          <a:xfrm>
            <a:off x="3257492" y="8918424"/>
            <a:ext cx="181134" cy="587563"/>
          </a:xfrm>
          <a:custGeom>
            <a:avLst/>
            <a:gdLst>
              <a:gd name="connsiteX0" fmla="*/ 181033 w 181134"/>
              <a:gd name="connsiteY0" fmla="*/ 151 h 587563"/>
              <a:gd name="connsiteX1" fmla="*/ 38158 w 181134"/>
              <a:gd name="connsiteY1" fmla="*/ 320826 h 587563"/>
              <a:gd name="connsiteX2" fmla="*/ 73083 w 181134"/>
              <a:gd name="connsiteY2" fmla="*/ 584351 h 587563"/>
              <a:gd name="connsiteX3" fmla="*/ 38158 w 181134"/>
              <a:gd name="connsiteY3" fmla="*/ 444651 h 587563"/>
              <a:gd name="connsiteX4" fmla="*/ 9583 w 181134"/>
              <a:gd name="connsiteY4" fmla="*/ 117626 h 587563"/>
              <a:gd name="connsiteX5" fmla="*/ 15933 w 181134"/>
              <a:gd name="connsiteY5" fmla="*/ 317651 h 587563"/>
              <a:gd name="connsiteX6" fmla="*/ 12758 w 181134"/>
              <a:gd name="connsiteY6" fmla="*/ 279551 h 587563"/>
              <a:gd name="connsiteX7" fmla="*/ 181033 w 181134"/>
              <a:gd name="connsiteY7" fmla="*/ 151 h 5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34" h="587563">
                <a:moveTo>
                  <a:pt x="181033" y="151"/>
                </a:moveTo>
                <a:cubicBezTo>
                  <a:pt x="185266" y="7030"/>
                  <a:pt x="56150" y="223459"/>
                  <a:pt x="38158" y="320826"/>
                </a:cubicBezTo>
                <a:cubicBezTo>
                  <a:pt x="20166" y="418193"/>
                  <a:pt x="73083" y="563714"/>
                  <a:pt x="73083" y="584351"/>
                </a:cubicBezTo>
                <a:cubicBezTo>
                  <a:pt x="73083" y="604988"/>
                  <a:pt x="48741" y="522438"/>
                  <a:pt x="38158" y="444651"/>
                </a:cubicBezTo>
                <a:cubicBezTo>
                  <a:pt x="27575" y="366864"/>
                  <a:pt x="13287" y="138793"/>
                  <a:pt x="9583" y="117626"/>
                </a:cubicBezTo>
                <a:cubicBezTo>
                  <a:pt x="5879" y="96459"/>
                  <a:pt x="15404" y="290664"/>
                  <a:pt x="15933" y="317651"/>
                </a:cubicBezTo>
                <a:cubicBezTo>
                  <a:pt x="16462" y="344638"/>
                  <a:pt x="-17934" y="336701"/>
                  <a:pt x="12758" y="279551"/>
                </a:cubicBezTo>
                <a:cubicBezTo>
                  <a:pt x="43450" y="222401"/>
                  <a:pt x="176800" y="-6728"/>
                  <a:pt x="18103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F74EEC68-27A5-2A51-CBC4-CE39132DD7CC}"/>
              </a:ext>
            </a:extLst>
          </p:cNvPr>
          <p:cNvSpPr/>
          <p:nvPr/>
        </p:nvSpPr>
        <p:spPr>
          <a:xfrm>
            <a:off x="3127276" y="9254114"/>
            <a:ext cx="127170" cy="630249"/>
          </a:xfrm>
          <a:custGeom>
            <a:avLst/>
            <a:gdLst>
              <a:gd name="connsiteX0" fmla="*/ 99 w 127170"/>
              <a:gd name="connsiteY0" fmla="*/ 159761 h 630249"/>
              <a:gd name="connsiteX1" fmla="*/ 76299 w 127170"/>
              <a:gd name="connsiteY1" fmla="*/ 378836 h 630249"/>
              <a:gd name="connsiteX2" fmla="*/ 76299 w 127170"/>
              <a:gd name="connsiteY2" fmla="*/ 623311 h 630249"/>
              <a:gd name="connsiteX3" fmla="*/ 82649 w 127170"/>
              <a:gd name="connsiteY3" fmla="*/ 512186 h 630249"/>
              <a:gd name="connsiteX4" fmla="*/ 127099 w 127170"/>
              <a:gd name="connsiteY4" fmla="*/ 1011 h 630249"/>
              <a:gd name="connsiteX5" fmla="*/ 92174 w 127170"/>
              <a:gd name="connsiteY5" fmla="*/ 378836 h 630249"/>
              <a:gd name="connsiteX6" fmla="*/ 60424 w 127170"/>
              <a:gd name="connsiteY6" fmla="*/ 296286 h 630249"/>
              <a:gd name="connsiteX7" fmla="*/ 99 w 127170"/>
              <a:gd name="connsiteY7" fmla="*/ 159761 h 6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70" h="630249">
                <a:moveTo>
                  <a:pt x="99" y="159761"/>
                </a:moveTo>
                <a:cubicBezTo>
                  <a:pt x="2745" y="173519"/>
                  <a:pt x="63599" y="301578"/>
                  <a:pt x="76299" y="378836"/>
                </a:cubicBezTo>
                <a:cubicBezTo>
                  <a:pt x="88999" y="456094"/>
                  <a:pt x="75241" y="601086"/>
                  <a:pt x="76299" y="623311"/>
                </a:cubicBezTo>
                <a:cubicBezTo>
                  <a:pt x="77357" y="645536"/>
                  <a:pt x="74182" y="615903"/>
                  <a:pt x="82649" y="512186"/>
                </a:cubicBezTo>
                <a:cubicBezTo>
                  <a:pt x="91116" y="408469"/>
                  <a:pt x="125512" y="23236"/>
                  <a:pt x="127099" y="1011"/>
                </a:cubicBezTo>
                <a:cubicBezTo>
                  <a:pt x="128686" y="-21214"/>
                  <a:pt x="103286" y="329624"/>
                  <a:pt x="92174" y="378836"/>
                </a:cubicBezTo>
                <a:cubicBezTo>
                  <a:pt x="81062" y="428048"/>
                  <a:pt x="72595" y="328565"/>
                  <a:pt x="60424" y="296286"/>
                </a:cubicBezTo>
                <a:cubicBezTo>
                  <a:pt x="48253" y="264007"/>
                  <a:pt x="-2547" y="146003"/>
                  <a:pt x="99" y="15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2DF6F21A-1AFA-074D-B67C-EEB61206EC33}"/>
              </a:ext>
            </a:extLst>
          </p:cNvPr>
          <p:cNvSpPr/>
          <p:nvPr/>
        </p:nvSpPr>
        <p:spPr>
          <a:xfrm>
            <a:off x="3595155" y="8564070"/>
            <a:ext cx="53716" cy="1446769"/>
          </a:xfrm>
          <a:custGeom>
            <a:avLst/>
            <a:gdLst>
              <a:gd name="connsiteX0" fmla="*/ 2120 w 53716"/>
              <a:gd name="connsiteY0" fmla="*/ 335455 h 1446769"/>
              <a:gd name="connsiteX1" fmla="*/ 52920 w 53716"/>
              <a:gd name="connsiteY1" fmla="*/ 1446705 h 1446769"/>
              <a:gd name="connsiteX2" fmla="*/ 33870 w 53716"/>
              <a:gd name="connsiteY2" fmla="*/ 386255 h 1446769"/>
              <a:gd name="connsiteX3" fmla="*/ 43395 w 53716"/>
              <a:gd name="connsiteY3" fmla="*/ 17955 h 1446769"/>
              <a:gd name="connsiteX4" fmla="*/ 14820 w 53716"/>
              <a:gd name="connsiteY4" fmla="*/ 878380 h 1446769"/>
              <a:gd name="connsiteX5" fmla="*/ 2120 w 53716"/>
              <a:gd name="connsiteY5" fmla="*/ 335455 h 14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6" h="1446769">
                <a:moveTo>
                  <a:pt x="2120" y="335455"/>
                </a:moveTo>
                <a:cubicBezTo>
                  <a:pt x="8470" y="430176"/>
                  <a:pt x="47628" y="1438238"/>
                  <a:pt x="52920" y="1446705"/>
                </a:cubicBezTo>
                <a:cubicBezTo>
                  <a:pt x="58212" y="1455172"/>
                  <a:pt x="35458" y="624380"/>
                  <a:pt x="33870" y="386255"/>
                </a:cubicBezTo>
                <a:cubicBezTo>
                  <a:pt x="32283" y="148130"/>
                  <a:pt x="46570" y="-64066"/>
                  <a:pt x="43395" y="17955"/>
                </a:cubicBezTo>
                <a:cubicBezTo>
                  <a:pt x="40220" y="99976"/>
                  <a:pt x="24874" y="823347"/>
                  <a:pt x="14820" y="878380"/>
                </a:cubicBezTo>
                <a:cubicBezTo>
                  <a:pt x="4766" y="933413"/>
                  <a:pt x="-4230" y="240734"/>
                  <a:pt x="2120" y="335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779AEECD-46B4-EC2C-BEC7-5B4B45FBC2E8}"/>
              </a:ext>
            </a:extLst>
          </p:cNvPr>
          <p:cNvSpPr/>
          <p:nvPr/>
        </p:nvSpPr>
        <p:spPr>
          <a:xfrm>
            <a:off x="5371289" y="7621016"/>
            <a:ext cx="239094" cy="1065548"/>
          </a:xfrm>
          <a:custGeom>
            <a:avLst/>
            <a:gdLst>
              <a:gd name="connsiteX0" fmla="*/ 118286 w 239094"/>
              <a:gd name="connsiteY0" fmla="*/ 5334 h 1065548"/>
              <a:gd name="connsiteX1" fmla="*/ 13511 w 239094"/>
              <a:gd name="connsiteY1" fmla="*/ 995934 h 1065548"/>
              <a:gd name="connsiteX2" fmla="*/ 26211 w 239094"/>
              <a:gd name="connsiteY2" fmla="*/ 891159 h 1065548"/>
              <a:gd name="connsiteX3" fmla="*/ 238936 w 239094"/>
              <a:gd name="connsiteY3" fmla="*/ 154559 h 1065548"/>
              <a:gd name="connsiteX4" fmla="*/ 61136 w 239094"/>
              <a:gd name="connsiteY4" fmla="*/ 726059 h 1065548"/>
              <a:gd name="connsiteX5" fmla="*/ 77011 w 239094"/>
              <a:gd name="connsiteY5" fmla="*/ 605409 h 1065548"/>
              <a:gd name="connsiteX6" fmla="*/ 118286 w 239094"/>
              <a:gd name="connsiteY6" fmla="*/ 5334 h 10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94" h="1065548">
                <a:moveTo>
                  <a:pt x="118286" y="5334"/>
                </a:moveTo>
                <a:cubicBezTo>
                  <a:pt x="107703" y="70421"/>
                  <a:pt x="28857" y="848297"/>
                  <a:pt x="13511" y="995934"/>
                </a:cubicBezTo>
                <a:cubicBezTo>
                  <a:pt x="-1835" y="1143571"/>
                  <a:pt x="-11360" y="1031388"/>
                  <a:pt x="26211" y="891159"/>
                </a:cubicBezTo>
                <a:cubicBezTo>
                  <a:pt x="63782" y="750930"/>
                  <a:pt x="233115" y="182076"/>
                  <a:pt x="238936" y="154559"/>
                </a:cubicBezTo>
                <a:cubicBezTo>
                  <a:pt x="244757" y="127042"/>
                  <a:pt x="88123" y="650917"/>
                  <a:pt x="61136" y="726059"/>
                </a:cubicBezTo>
                <a:cubicBezTo>
                  <a:pt x="34148" y="801201"/>
                  <a:pt x="72248" y="720767"/>
                  <a:pt x="77011" y="605409"/>
                </a:cubicBezTo>
                <a:cubicBezTo>
                  <a:pt x="81773" y="490051"/>
                  <a:pt x="128869" y="-59753"/>
                  <a:pt x="11828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FCD3C9F5-A3FF-D635-1F50-A356E6D720DF}"/>
              </a:ext>
            </a:extLst>
          </p:cNvPr>
          <p:cNvSpPr/>
          <p:nvPr/>
        </p:nvSpPr>
        <p:spPr>
          <a:xfrm>
            <a:off x="5187575" y="7594341"/>
            <a:ext cx="165482" cy="1123935"/>
          </a:xfrm>
          <a:custGeom>
            <a:avLst/>
            <a:gdLst>
              <a:gd name="connsiteX0" fmla="*/ 44825 w 165482"/>
              <a:gd name="connsiteY0" fmla="*/ 9784 h 1123935"/>
              <a:gd name="connsiteX1" fmla="*/ 375 w 165482"/>
              <a:gd name="connsiteY1" fmla="*/ 1070234 h 1123935"/>
              <a:gd name="connsiteX2" fmla="*/ 32125 w 165482"/>
              <a:gd name="connsiteY2" fmla="*/ 882909 h 1123935"/>
              <a:gd name="connsiteX3" fmla="*/ 165475 w 165482"/>
              <a:gd name="connsiteY3" fmla="*/ 152659 h 1123935"/>
              <a:gd name="connsiteX4" fmla="*/ 25775 w 165482"/>
              <a:gd name="connsiteY4" fmla="*/ 787659 h 1123935"/>
              <a:gd name="connsiteX5" fmla="*/ 35300 w 165482"/>
              <a:gd name="connsiteY5" fmla="*/ 225684 h 1123935"/>
              <a:gd name="connsiteX6" fmla="*/ 41650 w 165482"/>
              <a:gd name="connsiteY6" fmla="*/ 524134 h 1123935"/>
              <a:gd name="connsiteX7" fmla="*/ 44825 w 165482"/>
              <a:gd name="connsiteY7" fmla="*/ 9784 h 112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2" h="1123935">
                <a:moveTo>
                  <a:pt x="44825" y="9784"/>
                </a:moveTo>
                <a:cubicBezTo>
                  <a:pt x="37946" y="100801"/>
                  <a:pt x="2492" y="924713"/>
                  <a:pt x="375" y="1070234"/>
                </a:cubicBezTo>
                <a:cubicBezTo>
                  <a:pt x="-1742" y="1215755"/>
                  <a:pt x="4608" y="1035838"/>
                  <a:pt x="32125" y="882909"/>
                </a:cubicBezTo>
                <a:cubicBezTo>
                  <a:pt x="59642" y="729980"/>
                  <a:pt x="166533" y="168534"/>
                  <a:pt x="165475" y="152659"/>
                </a:cubicBezTo>
                <a:cubicBezTo>
                  <a:pt x="164417" y="136784"/>
                  <a:pt x="47471" y="775488"/>
                  <a:pt x="25775" y="787659"/>
                </a:cubicBezTo>
                <a:cubicBezTo>
                  <a:pt x="4079" y="799830"/>
                  <a:pt x="32654" y="269605"/>
                  <a:pt x="35300" y="225684"/>
                </a:cubicBezTo>
                <a:cubicBezTo>
                  <a:pt x="37946" y="181763"/>
                  <a:pt x="39004" y="556413"/>
                  <a:pt x="41650" y="524134"/>
                </a:cubicBezTo>
                <a:cubicBezTo>
                  <a:pt x="44296" y="491855"/>
                  <a:pt x="51704" y="-81233"/>
                  <a:pt x="44825" y="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0ADB88E4-6F72-A954-8388-581C4851F8EE}"/>
              </a:ext>
            </a:extLst>
          </p:cNvPr>
          <p:cNvSpPr/>
          <p:nvPr/>
        </p:nvSpPr>
        <p:spPr>
          <a:xfrm>
            <a:off x="4473148" y="7673877"/>
            <a:ext cx="172113" cy="1112363"/>
          </a:xfrm>
          <a:custGeom>
            <a:avLst/>
            <a:gdLst>
              <a:gd name="connsiteX0" fmla="*/ 171877 w 172113"/>
              <a:gd name="connsiteY0" fmla="*/ 98 h 1112363"/>
              <a:gd name="connsiteX1" fmla="*/ 105202 w 172113"/>
              <a:gd name="connsiteY1" fmla="*/ 590648 h 1112363"/>
              <a:gd name="connsiteX2" fmla="*/ 156002 w 172113"/>
              <a:gd name="connsiteY2" fmla="*/ 1104998 h 1112363"/>
              <a:gd name="connsiteX3" fmla="*/ 111552 w 172113"/>
              <a:gd name="connsiteY3" fmla="*/ 847823 h 1112363"/>
              <a:gd name="connsiteX4" fmla="*/ 427 w 172113"/>
              <a:gd name="connsiteY4" fmla="*/ 215998 h 1112363"/>
              <a:gd name="connsiteX5" fmla="*/ 76627 w 172113"/>
              <a:gd name="connsiteY5" fmla="*/ 635098 h 1112363"/>
              <a:gd name="connsiteX6" fmla="*/ 171877 w 172113"/>
              <a:gd name="connsiteY6" fmla="*/ 98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13" h="1112363">
                <a:moveTo>
                  <a:pt x="171877" y="98"/>
                </a:moveTo>
                <a:cubicBezTo>
                  <a:pt x="176640" y="-7310"/>
                  <a:pt x="107848" y="406498"/>
                  <a:pt x="105202" y="590648"/>
                </a:cubicBezTo>
                <a:cubicBezTo>
                  <a:pt x="102556" y="774798"/>
                  <a:pt x="154944" y="1062136"/>
                  <a:pt x="156002" y="1104998"/>
                </a:cubicBezTo>
                <a:cubicBezTo>
                  <a:pt x="157060" y="1147860"/>
                  <a:pt x="137481" y="995990"/>
                  <a:pt x="111552" y="847823"/>
                </a:cubicBezTo>
                <a:cubicBezTo>
                  <a:pt x="85623" y="699656"/>
                  <a:pt x="6248" y="251452"/>
                  <a:pt x="427" y="215998"/>
                </a:cubicBezTo>
                <a:cubicBezTo>
                  <a:pt x="-5394" y="180544"/>
                  <a:pt x="49640" y="669494"/>
                  <a:pt x="76627" y="635098"/>
                </a:cubicBezTo>
                <a:cubicBezTo>
                  <a:pt x="103614" y="600702"/>
                  <a:pt x="167114" y="7506"/>
                  <a:pt x="171877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9C6BFE3D-40B8-B433-4334-CE2BF411E947}"/>
              </a:ext>
            </a:extLst>
          </p:cNvPr>
          <p:cNvSpPr/>
          <p:nvPr/>
        </p:nvSpPr>
        <p:spPr>
          <a:xfrm>
            <a:off x="4961581" y="7748007"/>
            <a:ext cx="172483" cy="1245265"/>
          </a:xfrm>
          <a:custGeom>
            <a:avLst/>
            <a:gdLst>
              <a:gd name="connsiteX0" fmla="*/ 944 w 172483"/>
              <a:gd name="connsiteY0" fmla="*/ 2168 h 1245265"/>
              <a:gd name="connsiteX1" fmla="*/ 112069 w 172483"/>
              <a:gd name="connsiteY1" fmla="*/ 1189618 h 1245265"/>
              <a:gd name="connsiteX2" fmla="*/ 83494 w 172483"/>
              <a:gd name="connsiteY2" fmla="*/ 954668 h 1245265"/>
              <a:gd name="connsiteX3" fmla="*/ 172394 w 172483"/>
              <a:gd name="connsiteY3" fmla="*/ 106943 h 1245265"/>
              <a:gd name="connsiteX4" fmla="*/ 64444 w 172483"/>
              <a:gd name="connsiteY4" fmla="*/ 875293 h 1245265"/>
              <a:gd name="connsiteX5" fmla="*/ 944 w 172483"/>
              <a:gd name="connsiteY5" fmla="*/ 2168 h 124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83" h="1245265">
                <a:moveTo>
                  <a:pt x="944" y="2168"/>
                </a:moveTo>
                <a:cubicBezTo>
                  <a:pt x="8881" y="54555"/>
                  <a:pt x="98311" y="1030868"/>
                  <a:pt x="112069" y="1189618"/>
                </a:cubicBezTo>
                <a:cubicBezTo>
                  <a:pt x="125827" y="1348368"/>
                  <a:pt x="73440" y="1135114"/>
                  <a:pt x="83494" y="954668"/>
                </a:cubicBezTo>
                <a:cubicBezTo>
                  <a:pt x="93548" y="774222"/>
                  <a:pt x="175569" y="120172"/>
                  <a:pt x="172394" y="106943"/>
                </a:cubicBezTo>
                <a:cubicBezTo>
                  <a:pt x="169219" y="93714"/>
                  <a:pt x="91961" y="886935"/>
                  <a:pt x="64444" y="875293"/>
                </a:cubicBezTo>
                <a:cubicBezTo>
                  <a:pt x="36927" y="863651"/>
                  <a:pt x="-6993" y="-50219"/>
                  <a:pt x="944" y="2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EA451CF9-3F45-BE98-BF3B-6DD5FA36F611}"/>
              </a:ext>
            </a:extLst>
          </p:cNvPr>
          <p:cNvSpPr/>
          <p:nvPr/>
        </p:nvSpPr>
        <p:spPr>
          <a:xfrm>
            <a:off x="4422945" y="9013737"/>
            <a:ext cx="145912" cy="678843"/>
          </a:xfrm>
          <a:custGeom>
            <a:avLst/>
            <a:gdLst>
              <a:gd name="connsiteX0" fmla="*/ 145880 w 145912"/>
              <a:gd name="connsiteY0" fmla="*/ 88 h 678843"/>
              <a:gd name="connsiteX1" fmla="*/ 22055 w 145912"/>
              <a:gd name="connsiteY1" fmla="*/ 349338 h 678843"/>
              <a:gd name="connsiteX2" fmla="*/ 3005 w 145912"/>
              <a:gd name="connsiteY2" fmla="*/ 670013 h 678843"/>
              <a:gd name="connsiteX3" fmla="*/ 3005 w 145912"/>
              <a:gd name="connsiteY3" fmla="*/ 555713 h 678843"/>
              <a:gd name="connsiteX4" fmla="*/ 31580 w 145912"/>
              <a:gd name="connsiteY4" fmla="*/ 209638 h 678843"/>
              <a:gd name="connsiteX5" fmla="*/ 9355 w 145912"/>
              <a:gd name="connsiteY5" fmla="*/ 314413 h 678843"/>
              <a:gd name="connsiteX6" fmla="*/ 145880 w 145912"/>
              <a:gd name="connsiteY6" fmla="*/ 88 h 67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12" h="678843">
                <a:moveTo>
                  <a:pt x="145880" y="88"/>
                </a:moveTo>
                <a:cubicBezTo>
                  <a:pt x="147997" y="5909"/>
                  <a:pt x="45867" y="237684"/>
                  <a:pt x="22055" y="349338"/>
                </a:cubicBezTo>
                <a:cubicBezTo>
                  <a:pt x="-1757" y="460992"/>
                  <a:pt x="6180" y="635617"/>
                  <a:pt x="3005" y="670013"/>
                </a:cubicBezTo>
                <a:cubicBezTo>
                  <a:pt x="-170" y="704409"/>
                  <a:pt x="-1757" y="632442"/>
                  <a:pt x="3005" y="555713"/>
                </a:cubicBezTo>
                <a:cubicBezTo>
                  <a:pt x="7767" y="478984"/>
                  <a:pt x="30522" y="249855"/>
                  <a:pt x="31580" y="209638"/>
                </a:cubicBezTo>
                <a:cubicBezTo>
                  <a:pt x="32638" y="169421"/>
                  <a:pt x="-11812" y="351984"/>
                  <a:pt x="9355" y="314413"/>
                </a:cubicBezTo>
                <a:cubicBezTo>
                  <a:pt x="30522" y="276842"/>
                  <a:pt x="143763" y="-5733"/>
                  <a:pt x="14588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832C1FF-77CF-337D-3AAC-72401799A273}"/>
              </a:ext>
            </a:extLst>
          </p:cNvPr>
          <p:cNvSpPr/>
          <p:nvPr/>
        </p:nvSpPr>
        <p:spPr>
          <a:xfrm>
            <a:off x="5197011" y="9937746"/>
            <a:ext cx="197523" cy="707532"/>
          </a:xfrm>
          <a:custGeom>
            <a:avLst/>
            <a:gdLst>
              <a:gd name="connsiteX0" fmla="*/ 162389 w 197523"/>
              <a:gd name="connsiteY0" fmla="*/ 4 h 707532"/>
              <a:gd name="connsiteX1" fmla="*/ 178264 w 197523"/>
              <a:gd name="connsiteY1" fmla="*/ 298454 h 707532"/>
              <a:gd name="connsiteX2" fmla="*/ 3639 w 197523"/>
              <a:gd name="connsiteY2" fmla="*/ 698504 h 707532"/>
              <a:gd name="connsiteX3" fmla="*/ 70314 w 197523"/>
              <a:gd name="connsiteY3" fmla="*/ 555629 h 707532"/>
              <a:gd name="connsiteX4" fmla="*/ 194139 w 197523"/>
              <a:gd name="connsiteY4" fmla="*/ 304804 h 707532"/>
              <a:gd name="connsiteX5" fmla="*/ 162389 w 197523"/>
              <a:gd name="connsiteY5" fmla="*/ 4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3" h="707532">
                <a:moveTo>
                  <a:pt x="162389" y="4"/>
                </a:moveTo>
                <a:cubicBezTo>
                  <a:pt x="159743" y="-1054"/>
                  <a:pt x="204722" y="182037"/>
                  <a:pt x="178264" y="298454"/>
                </a:cubicBezTo>
                <a:cubicBezTo>
                  <a:pt x="151806" y="414871"/>
                  <a:pt x="21631" y="655641"/>
                  <a:pt x="3639" y="698504"/>
                </a:cubicBezTo>
                <a:cubicBezTo>
                  <a:pt x="-14353" y="741367"/>
                  <a:pt x="38564" y="621246"/>
                  <a:pt x="70314" y="555629"/>
                </a:cubicBezTo>
                <a:cubicBezTo>
                  <a:pt x="102064" y="490012"/>
                  <a:pt x="178264" y="394233"/>
                  <a:pt x="194139" y="304804"/>
                </a:cubicBezTo>
                <a:cubicBezTo>
                  <a:pt x="210014" y="215375"/>
                  <a:pt x="165035" y="1062"/>
                  <a:pt x="1623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5307DC7-5A81-60D0-33F3-BAAE0F0BA0B3}"/>
              </a:ext>
            </a:extLst>
          </p:cNvPr>
          <p:cNvSpPr/>
          <p:nvPr/>
        </p:nvSpPr>
        <p:spPr>
          <a:xfrm>
            <a:off x="4928403" y="9759156"/>
            <a:ext cx="290667" cy="765062"/>
          </a:xfrm>
          <a:custGeom>
            <a:avLst/>
            <a:gdLst>
              <a:gd name="connsiteX0" fmla="*/ 218272 w 290667"/>
              <a:gd name="connsiteY0" fmla="*/ 794 h 765062"/>
              <a:gd name="connsiteX1" fmla="*/ 196047 w 290667"/>
              <a:gd name="connsiteY1" fmla="*/ 280194 h 765062"/>
              <a:gd name="connsiteX2" fmla="*/ 5547 w 290667"/>
              <a:gd name="connsiteY2" fmla="*/ 753269 h 765062"/>
              <a:gd name="connsiteX3" fmla="*/ 72222 w 290667"/>
              <a:gd name="connsiteY3" fmla="*/ 588169 h 765062"/>
              <a:gd name="connsiteX4" fmla="*/ 288122 w 290667"/>
              <a:gd name="connsiteY4" fmla="*/ 219869 h 765062"/>
              <a:gd name="connsiteX5" fmla="*/ 192872 w 290667"/>
              <a:gd name="connsiteY5" fmla="*/ 362744 h 765062"/>
              <a:gd name="connsiteX6" fmla="*/ 218272 w 290667"/>
              <a:gd name="connsiteY6" fmla="*/ 794 h 7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67" h="765062">
                <a:moveTo>
                  <a:pt x="218272" y="794"/>
                </a:moveTo>
                <a:cubicBezTo>
                  <a:pt x="218801" y="-12964"/>
                  <a:pt x="231501" y="154782"/>
                  <a:pt x="196047" y="280194"/>
                </a:cubicBezTo>
                <a:cubicBezTo>
                  <a:pt x="160593" y="405606"/>
                  <a:pt x="26184" y="701940"/>
                  <a:pt x="5547" y="753269"/>
                </a:cubicBezTo>
                <a:cubicBezTo>
                  <a:pt x="-15090" y="804598"/>
                  <a:pt x="25126" y="677069"/>
                  <a:pt x="72222" y="588169"/>
                </a:cubicBezTo>
                <a:cubicBezTo>
                  <a:pt x="119318" y="499269"/>
                  <a:pt x="268014" y="257440"/>
                  <a:pt x="288122" y="219869"/>
                </a:cubicBezTo>
                <a:cubicBezTo>
                  <a:pt x="308230" y="182298"/>
                  <a:pt x="202926" y="396611"/>
                  <a:pt x="192872" y="362744"/>
                </a:cubicBezTo>
                <a:cubicBezTo>
                  <a:pt x="182818" y="328877"/>
                  <a:pt x="217743" y="14552"/>
                  <a:pt x="218272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F4DD8FA-0D0F-0640-C122-2D37E8AF0734}"/>
              </a:ext>
            </a:extLst>
          </p:cNvPr>
          <p:cNvSpPr/>
          <p:nvPr/>
        </p:nvSpPr>
        <p:spPr>
          <a:xfrm>
            <a:off x="5675712" y="7680325"/>
            <a:ext cx="315885" cy="1066413"/>
          </a:xfrm>
          <a:custGeom>
            <a:avLst/>
            <a:gdLst>
              <a:gd name="connsiteX0" fmla="*/ 315513 w 315885"/>
              <a:gd name="connsiteY0" fmla="*/ 0 h 1066413"/>
              <a:gd name="connsiteX1" fmla="*/ 255188 w 315885"/>
              <a:gd name="connsiteY1" fmla="*/ 460375 h 1066413"/>
              <a:gd name="connsiteX2" fmla="*/ 1188 w 315885"/>
              <a:gd name="connsiteY2" fmla="*/ 1063625 h 1066413"/>
              <a:gd name="connsiteX3" fmla="*/ 163113 w 315885"/>
              <a:gd name="connsiteY3" fmla="*/ 676275 h 1066413"/>
              <a:gd name="connsiteX4" fmla="*/ 239313 w 315885"/>
              <a:gd name="connsiteY4" fmla="*/ 457200 h 1066413"/>
              <a:gd name="connsiteX5" fmla="*/ 315513 w 315885"/>
              <a:gd name="connsiteY5" fmla="*/ 0 h 106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85" h="1066413">
                <a:moveTo>
                  <a:pt x="315513" y="0"/>
                </a:moveTo>
                <a:cubicBezTo>
                  <a:pt x="318159" y="529"/>
                  <a:pt x="307575" y="283104"/>
                  <a:pt x="255188" y="460375"/>
                </a:cubicBezTo>
                <a:cubicBezTo>
                  <a:pt x="202800" y="637646"/>
                  <a:pt x="16534" y="1027642"/>
                  <a:pt x="1188" y="1063625"/>
                </a:cubicBezTo>
                <a:cubicBezTo>
                  <a:pt x="-14158" y="1099608"/>
                  <a:pt x="123425" y="777346"/>
                  <a:pt x="163113" y="676275"/>
                </a:cubicBezTo>
                <a:cubicBezTo>
                  <a:pt x="202800" y="575204"/>
                  <a:pt x="217617" y="570971"/>
                  <a:pt x="239313" y="457200"/>
                </a:cubicBezTo>
                <a:cubicBezTo>
                  <a:pt x="261009" y="343429"/>
                  <a:pt x="312867" y="-529"/>
                  <a:pt x="315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E3EAF61B-997A-87C5-B83C-1159B06F1D5B}"/>
              </a:ext>
            </a:extLst>
          </p:cNvPr>
          <p:cNvSpPr/>
          <p:nvPr/>
        </p:nvSpPr>
        <p:spPr>
          <a:xfrm>
            <a:off x="5055943" y="9110927"/>
            <a:ext cx="33582" cy="446073"/>
          </a:xfrm>
          <a:custGeom>
            <a:avLst/>
            <a:gdLst>
              <a:gd name="connsiteX0" fmla="*/ 33582 w 33582"/>
              <a:gd name="connsiteY0" fmla="*/ 1323 h 446073"/>
              <a:gd name="connsiteX1" fmla="*/ 1832 w 33582"/>
              <a:gd name="connsiteY1" fmla="*/ 194998 h 446073"/>
              <a:gd name="connsiteX2" fmla="*/ 11357 w 33582"/>
              <a:gd name="connsiteY2" fmla="*/ 445823 h 446073"/>
              <a:gd name="connsiteX3" fmla="*/ 1832 w 33582"/>
              <a:gd name="connsiteY3" fmla="*/ 239448 h 446073"/>
              <a:gd name="connsiteX4" fmla="*/ 1832 w 33582"/>
              <a:gd name="connsiteY4" fmla="*/ 115623 h 446073"/>
              <a:gd name="connsiteX5" fmla="*/ 33582 w 33582"/>
              <a:gd name="connsiteY5" fmla="*/ 1323 h 4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82" h="446073">
                <a:moveTo>
                  <a:pt x="33582" y="1323"/>
                </a:moveTo>
                <a:cubicBezTo>
                  <a:pt x="33582" y="14552"/>
                  <a:pt x="5536" y="120915"/>
                  <a:pt x="1832" y="194998"/>
                </a:cubicBezTo>
                <a:cubicBezTo>
                  <a:pt x="-1872" y="269081"/>
                  <a:pt x="11357" y="438415"/>
                  <a:pt x="11357" y="445823"/>
                </a:cubicBezTo>
                <a:cubicBezTo>
                  <a:pt x="11357" y="453231"/>
                  <a:pt x="3419" y="294481"/>
                  <a:pt x="1832" y="239448"/>
                </a:cubicBezTo>
                <a:cubicBezTo>
                  <a:pt x="245" y="184415"/>
                  <a:pt x="-1343" y="153723"/>
                  <a:pt x="1832" y="115623"/>
                </a:cubicBezTo>
                <a:cubicBezTo>
                  <a:pt x="5007" y="77523"/>
                  <a:pt x="33582" y="-11906"/>
                  <a:pt x="33582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D99DC2B-073F-B285-EE95-EEE27F34B1D9}"/>
              </a:ext>
            </a:extLst>
          </p:cNvPr>
          <p:cNvSpPr/>
          <p:nvPr/>
        </p:nvSpPr>
        <p:spPr>
          <a:xfrm>
            <a:off x="5051343" y="9392589"/>
            <a:ext cx="347467" cy="180943"/>
          </a:xfrm>
          <a:custGeom>
            <a:avLst/>
            <a:gdLst>
              <a:gd name="connsiteX0" fmla="*/ 82 w 347467"/>
              <a:gd name="connsiteY0" fmla="*/ 119711 h 180943"/>
              <a:gd name="connsiteX1" fmla="*/ 92157 w 347467"/>
              <a:gd name="connsiteY1" fmla="*/ 14936 h 180943"/>
              <a:gd name="connsiteX2" fmla="*/ 196932 w 347467"/>
              <a:gd name="connsiteY2" fmla="*/ 33986 h 180943"/>
              <a:gd name="connsiteX3" fmla="*/ 222332 w 347467"/>
              <a:gd name="connsiteY3" fmla="*/ 24461 h 180943"/>
              <a:gd name="connsiteX4" fmla="*/ 346157 w 347467"/>
              <a:gd name="connsiteY4" fmla="*/ 180036 h 180943"/>
              <a:gd name="connsiteX5" fmla="*/ 279482 w 347467"/>
              <a:gd name="connsiteY5" fmla="*/ 84786 h 180943"/>
              <a:gd name="connsiteX6" fmla="*/ 155657 w 347467"/>
              <a:gd name="connsiteY6" fmla="*/ 5411 h 180943"/>
              <a:gd name="connsiteX7" fmla="*/ 108032 w 347467"/>
              <a:gd name="connsiteY7" fmla="*/ 14936 h 180943"/>
              <a:gd name="connsiteX8" fmla="*/ 82 w 347467"/>
              <a:gd name="connsiteY8" fmla="*/ 119711 h 18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67" h="180943">
                <a:moveTo>
                  <a:pt x="82" y="119711"/>
                </a:moveTo>
                <a:cubicBezTo>
                  <a:pt x="-2564" y="119711"/>
                  <a:pt x="59349" y="29223"/>
                  <a:pt x="92157" y="14936"/>
                </a:cubicBezTo>
                <a:cubicBezTo>
                  <a:pt x="124965" y="648"/>
                  <a:pt x="175236" y="32399"/>
                  <a:pt x="196932" y="33986"/>
                </a:cubicBezTo>
                <a:cubicBezTo>
                  <a:pt x="218628" y="35573"/>
                  <a:pt x="197461" y="119"/>
                  <a:pt x="222332" y="24461"/>
                </a:cubicBezTo>
                <a:cubicBezTo>
                  <a:pt x="247203" y="48803"/>
                  <a:pt x="336632" y="169982"/>
                  <a:pt x="346157" y="180036"/>
                </a:cubicBezTo>
                <a:cubicBezTo>
                  <a:pt x="355682" y="190090"/>
                  <a:pt x="311232" y="113890"/>
                  <a:pt x="279482" y="84786"/>
                </a:cubicBezTo>
                <a:cubicBezTo>
                  <a:pt x="247732" y="55682"/>
                  <a:pt x="184232" y="17053"/>
                  <a:pt x="155657" y="5411"/>
                </a:cubicBezTo>
                <a:cubicBezTo>
                  <a:pt x="127082" y="-6231"/>
                  <a:pt x="132374" y="2765"/>
                  <a:pt x="108032" y="14936"/>
                </a:cubicBezTo>
                <a:cubicBezTo>
                  <a:pt x="83690" y="27107"/>
                  <a:pt x="2728" y="119711"/>
                  <a:pt x="82" y="11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CB3D88F0-E2A0-6FD2-E2E1-7416186C1C5D}"/>
              </a:ext>
            </a:extLst>
          </p:cNvPr>
          <p:cNvSpPr/>
          <p:nvPr/>
        </p:nvSpPr>
        <p:spPr>
          <a:xfrm>
            <a:off x="5066749" y="9444544"/>
            <a:ext cx="274177" cy="124575"/>
          </a:xfrm>
          <a:custGeom>
            <a:avLst/>
            <a:gdLst>
              <a:gd name="connsiteX0" fmla="*/ 551 w 274177"/>
              <a:gd name="connsiteY0" fmla="*/ 51881 h 124575"/>
              <a:gd name="connsiteX1" fmla="*/ 143426 w 274177"/>
              <a:gd name="connsiteY1" fmla="*/ 10606 h 124575"/>
              <a:gd name="connsiteX2" fmla="*/ 191051 w 274177"/>
              <a:gd name="connsiteY2" fmla="*/ 48706 h 124575"/>
              <a:gd name="connsiteX3" fmla="*/ 273601 w 274177"/>
              <a:gd name="connsiteY3" fmla="*/ 121731 h 124575"/>
              <a:gd name="connsiteX4" fmla="*/ 222801 w 274177"/>
              <a:gd name="connsiteY4" fmla="*/ 109031 h 124575"/>
              <a:gd name="connsiteX5" fmla="*/ 130726 w 274177"/>
              <a:gd name="connsiteY5" fmla="*/ 102681 h 124575"/>
              <a:gd name="connsiteX6" fmla="*/ 235501 w 274177"/>
              <a:gd name="connsiteY6" fmla="*/ 102681 h 124575"/>
              <a:gd name="connsiteX7" fmla="*/ 165651 w 274177"/>
              <a:gd name="connsiteY7" fmla="*/ 7431 h 124575"/>
              <a:gd name="connsiteX8" fmla="*/ 95801 w 274177"/>
              <a:gd name="connsiteY8" fmla="*/ 10606 h 124575"/>
              <a:gd name="connsiteX9" fmla="*/ 551 w 274177"/>
              <a:gd name="connsiteY9" fmla="*/ 51881 h 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177" h="124575">
                <a:moveTo>
                  <a:pt x="551" y="51881"/>
                </a:moveTo>
                <a:cubicBezTo>
                  <a:pt x="8488" y="51881"/>
                  <a:pt x="111676" y="11135"/>
                  <a:pt x="143426" y="10606"/>
                </a:cubicBezTo>
                <a:cubicBezTo>
                  <a:pt x="175176" y="10077"/>
                  <a:pt x="169355" y="30185"/>
                  <a:pt x="191051" y="48706"/>
                </a:cubicBezTo>
                <a:cubicBezTo>
                  <a:pt x="212747" y="67227"/>
                  <a:pt x="268309" y="111677"/>
                  <a:pt x="273601" y="121731"/>
                </a:cubicBezTo>
                <a:cubicBezTo>
                  <a:pt x="278893" y="131785"/>
                  <a:pt x="246614" y="112206"/>
                  <a:pt x="222801" y="109031"/>
                </a:cubicBezTo>
                <a:cubicBezTo>
                  <a:pt x="198989" y="105856"/>
                  <a:pt x="128609" y="103739"/>
                  <a:pt x="130726" y="102681"/>
                </a:cubicBezTo>
                <a:cubicBezTo>
                  <a:pt x="132843" y="101623"/>
                  <a:pt x="229680" y="118556"/>
                  <a:pt x="235501" y="102681"/>
                </a:cubicBezTo>
                <a:cubicBezTo>
                  <a:pt x="241322" y="86806"/>
                  <a:pt x="188934" y="22777"/>
                  <a:pt x="165651" y="7431"/>
                </a:cubicBezTo>
                <a:cubicBezTo>
                  <a:pt x="142368" y="-7915"/>
                  <a:pt x="119084" y="4256"/>
                  <a:pt x="95801" y="10606"/>
                </a:cubicBezTo>
                <a:cubicBezTo>
                  <a:pt x="72518" y="16956"/>
                  <a:pt x="-7386" y="51881"/>
                  <a:pt x="551" y="5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BA4D5A98-7D6F-DB9E-AD44-18A4BCEF7F07}"/>
              </a:ext>
            </a:extLst>
          </p:cNvPr>
          <p:cNvSpPr/>
          <p:nvPr/>
        </p:nvSpPr>
        <p:spPr>
          <a:xfrm>
            <a:off x="5095520" y="9404156"/>
            <a:ext cx="101967" cy="152841"/>
          </a:xfrm>
          <a:custGeom>
            <a:avLst/>
            <a:gdLst>
              <a:gd name="connsiteX0" fmla="*/ 101955 w 101967"/>
              <a:gd name="connsiteY0" fmla="*/ 194 h 152841"/>
              <a:gd name="connsiteX1" fmla="*/ 19405 w 101967"/>
              <a:gd name="connsiteY1" fmla="*/ 92269 h 152841"/>
              <a:gd name="connsiteX2" fmla="*/ 355 w 101967"/>
              <a:gd name="connsiteY2" fmla="*/ 152594 h 152841"/>
              <a:gd name="connsiteX3" fmla="*/ 13055 w 101967"/>
              <a:gd name="connsiteY3" fmla="*/ 70044 h 152841"/>
              <a:gd name="connsiteX4" fmla="*/ 101955 w 101967"/>
              <a:gd name="connsiteY4" fmla="*/ 194 h 15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67" h="152841">
                <a:moveTo>
                  <a:pt x="101955" y="194"/>
                </a:moveTo>
                <a:cubicBezTo>
                  <a:pt x="103013" y="3898"/>
                  <a:pt x="36338" y="66869"/>
                  <a:pt x="19405" y="92269"/>
                </a:cubicBezTo>
                <a:cubicBezTo>
                  <a:pt x="2472" y="117669"/>
                  <a:pt x="1413" y="156298"/>
                  <a:pt x="355" y="152594"/>
                </a:cubicBezTo>
                <a:cubicBezTo>
                  <a:pt x="-703" y="148890"/>
                  <a:pt x="-174" y="93327"/>
                  <a:pt x="13055" y="70044"/>
                </a:cubicBezTo>
                <a:cubicBezTo>
                  <a:pt x="26284" y="46761"/>
                  <a:pt x="100897" y="-3510"/>
                  <a:pt x="101955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2AC56B73-EBCB-33C7-6B48-41A4FDD4D8B1}"/>
              </a:ext>
            </a:extLst>
          </p:cNvPr>
          <p:cNvSpPr/>
          <p:nvPr/>
        </p:nvSpPr>
        <p:spPr>
          <a:xfrm>
            <a:off x="6921830" y="6792039"/>
            <a:ext cx="112323" cy="425499"/>
          </a:xfrm>
          <a:custGeom>
            <a:avLst/>
            <a:gdLst>
              <a:gd name="connsiteX0" fmla="*/ 107620 w 112323"/>
              <a:gd name="connsiteY0" fmla="*/ 2461 h 425499"/>
              <a:gd name="connsiteX1" fmla="*/ 94920 w 112323"/>
              <a:gd name="connsiteY1" fmla="*/ 177086 h 425499"/>
              <a:gd name="connsiteX2" fmla="*/ 6020 w 112323"/>
              <a:gd name="connsiteY2" fmla="*/ 418386 h 425499"/>
              <a:gd name="connsiteX3" fmla="*/ 9195 w 112323"/>
              <a:gd name="connsiteY3" fmla="*/ 332661 h 425499"/>
              <a:gd name="connsiteX4" fmla="*/ 18720 w 112323"/>
              <a:gd name="connsiteY4" fmla="*/ 40561 h 425499"/>
              <a:gd name="connsiteX5" fmla="*/ 37770 w 112323"/>
              <a:gd name="connsiteY5" fmla="*/ 307261 h 425499"/>
              <a:gd name="connsiteX6" fmla="*/ 107620 w 112323"/>
              <a:gd name="connsiteY6" fmla="*/ 2461 h 42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3" h="425499">
                <a:moveTo>
                  <a:pt x="107620" y="2461"/>
                </a:moveTo>
                <a:cubicBezTo>
                  <a:pt x="117145" y="-19235"/>
                  <a:pt x="111853" y="107765"/>
                  <a:pt x="94920" y="177086"/>
                </a:cubicBezTo>
                <a:cubicBezTo>
                  <a:pt x="77987" y="246407"/>
                  <a:pt x="20307" y="392457"/>
                  <a:pt x="6020" y="418386"/>
                </a:cubicBezTo>
                <a:cubicBezTo>
                  <a:pt x="-8267" y="444315"/>
                  <a:pt x="7078" y="395632"/>
                  <a:pt x="9195" y="332661"/>
                </a:cubicBezTo>
                <a:cubicBezTo>
                  <a:pt x="11312" y="269690"/>
                  <a:pt x="13958" y="44794"/>
                  <a:pt x="18720" y="40561"/>
                </a:cubicBezTo>
                <a:cubicBezTo>
                  <a:pt x="23482" y="36328"/>
                  <a:pt x="23482" y="306732"/>
                  <a:pt x="37770" y="307261"/>
                </a:cubicBezTo>
                <a:cubicBezTo>
                  <a:pt x="52057" y="307790"/>
                  <a:pt x="98095" y="24157"/>
                  <a:pt x="107620" y="2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688CE088-2C58-CC72-1D9D-CFB836730A41}"/>
              </a:ext>
            </a:extLst>
          </p:cNvPr>
          <p:cNvSpPr/>
          <p:nvPr/>
        </p:nvSpPr>
        <p:spPr>
          <a:xfrm>
            <a:off x="2844138" y="9651721"/>
            <a:ext cx="817693" cy="502694"/>
          </a:xfrm>
          <a:custGeom>
            <a:avLst/>
            <a:gdLst>
              <a:gd name="connsiteX0" fmla="*/ 662 w 817693"/>
              <a:gd name="connsiteY0" fmla="*/ 279 h 502694"/>
              <a:gd name="connsiteX1" fmla="*/ 210212 w 817693"/>
              <a:gd name="connsiteY1" fmla="*/ 219354 h 502694"/>
              <a:gd name="connsiteX2" fmla="*/ 816637 w 817693"/>
              <a:gd name="connsiteY2" fmla="*/ 501929 h 502694"/>
              <a:gd name="connsiteX3" fmla="*/ 356262 w 817693"/>
              <a:gd name="connsiteY3" fmla="*/ 301904 h 502694"/>
              <a:gd name="connsiteX4" fmla="*/ 330862 w 817693"/>
              <a:gd name="connsiteY4" fmla="*/ 273329 h 502694"/>
              <a:gd name="connsiteX5" fmla="*/ 149887 w 817693"/>
              <a:gd name="connsiteY5" fmla="*/ 174904 h 502694"/>
              <a:gd name="connsiteX6" fmla="*/ 662 w 817693"/>
              <a:gd name="connsiteY6" fmla="*/ 279 h 5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93" h="502694">
                <a:moveTo>
                  <a:pt x="662" y="279"/>
                </a:moveTo>
                <a:cubicBezTo>
                  <a:pt x="10716" y="7687"/>
                  <a:pt x="74216" y="135746"/>
                  <a:pt x="210212" y="219354"/>
                </a:cubicBezTo>
                <a:cubicBezTo>
                  <a:pt x="346208" y="302962"/>
                  <a:pt x="792295" y="488171"/>
                  <a:pt x="816637" y="501929"/>
                </a:cubicBezTo>
                <a:cubicBezTo>
                  <a:pt x="840979" y="515687"/>
                  <a:pt x="437225" y="340004"/>
                  <a:pt x="356262" y="301904"/>
                </a:cubicBezTo>
                <a:cubicBezTo>
                  <a:pt x="275300" y="263804"/>
                  <a:pt x="365258" y="294496"/>
                  <a:pt x="330862" y="273329"/>
                </a:cubicBezTo>
                <a:cubicBezTo>
                  <a:pt x="296466" y="252162"/>
                  <a:pt x="202275" y="215121"/>
                  <a:pt x="149887" y="174904"/>
                </a:cubicBezTo>
                <a:cubicBezTo>
                  <a:pt x="97500" y="134687"/>
                  <a:pt x="-9392" y="-7129"/>
                  <a:pt x="662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F3D6844-8F57-8A5E-E44A-9D043965A7EA}"/>
              </a:ext>
            </a:extLst>
          </p:cNvPr>
          <p:cNvSpPr/>
          <p:nvPr/>
        </p:nvSpPr>
        <p:spPr>
          <a:xfrm>
            <a:off x="2711973" y="10131987"/>
            <a:ext cx="381535" cy="434835"/>
          </a:xfrm>
          <a:custGeom>
            <a:avLst/>
            <a:gdLst>
              <a:gd name="connsiteX0" fmla="*/ 12177 w 381535"/>
              <a:gd name="connsiteY0" fmla="*/ 8963 h 434835"/>
              <a:gd name="connsiteX1" fmla="*/ 374127 w 381535"/>
              <a:gd name="connsiteY1" fmla="*/ 428063 h 434835"/>
              <a:gd name="connsiteX2" fmla="*/ 243952 w 381535"/>
              <a:gd name="connsiteY2" fmla="*/ 259788 h 434835"/>
              <a:gd name="connsiteX3" fmla="*/ 97902 w 381535"/>
              <a:gd name="connsiteY3" fmla="*/ 148663 h 434835"/>
              <a:gd name="connsiteX4" fmla="*/ 12177 w 381535"/>
              <a:gd name="connsiteY4" fmla="*/ 8963 h 4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535" h="434835">
                <a:moveTo>
                  <a:pt x="12177" y="8963"/>
                </a:moveTo>
                <a:cubicBezTo>
                  <a:pt x="58214" y="55530"/>
                  <a:pt x="335498" y="386259"/>
                  <a:pt x="374127" y="428063"/>
                </a:cubicBezTo>
                <a:cubicBezTo>
                  <a:pt x="412756" y="469867"/>
                  <a:pt x="289989" y="306355"/>
                  <a:pt x="243952" y="259788"/>
                </a:cubicBezTo>
                <a:cubicBezTo>
                  <a:pt x="197915" y="213221"/>
                  <a:pt x="132827" y="186763"/>
                  <a:pt x="97902" y="148663"/>
                </a:cubicBezTo>
                <a:cubicBezTo>
                  <a:pt x="62977" y="110563"/>
                  <a:pt x="-33860" y="-37604"/>
                  <a:pt x="12177" y="8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57A7BB0-602A-EF1A-3164-590CF6D06FA7}"/>
              </a:ext>
            </a:extLst>
          </p:cNvPr>
          <p:cNvSpPr/>
          <p:nvPr/>
        </p:nvSpPr>
        <p:spPr>
          <a:xfrm>
            <a:off x="5026029" y="10727083"/>
            <a:ext cx="761650" cy="44869"/>
          </a:xfrm>
          <a:custGeom>
            <a:avLst/>
            <a:gdLst>
              <a:gd name="connsiteX0" fmla="*/ 12696 w 761650"/>
              <a:gd name="connsiteY0" fmla="*/ 36167 h 44869"/>
              <a:gd name="connsiteX1" fmla="*/ 758821 w 761650"/>
              <a:gd name="connsiteY1" fmla="*/ 10767 h 44869"/>
              <a:gd name="connsiteX2" fmla="*/ 285746 w 761650"/>
              <a:gd name="connsiteY2" fmla="*/ 42517 h 44869"/>
              <a:gd name="connsiteX3" fmla="*/ 282571 w 761650"/>
              <a:gd name="connsiteY3" fmla="*/ 42517 h 44869"/>
              <a:gd name="connsiteX4" fmla="*/ 634996 w 761650"/>
              <a:gd name="connsiteY4" fmla="*/ 1242 h 44869"/>
              <a:gd name="connsiteX5" fmla="*/ 168271 w 761650"/>
              <a:gd name="connsiteY5" fmla="*/ 10767 h 44869"/>
              <a:gd name="connsiteX6" fmla="*/ 282571 w 761650"/>
              <a:gd name="connsiteY6" fmla="*/ 10767 h 44869"/>
              <a:gd name="connsiteX7" fmla="*/ 12696 w 761650"/>
              <a:gd name="connsiteY7" fmla="*/ 36167 h 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650" h="44869">
                <a:moveTo>
                  <a:pt x="12696" y="36167"/>
                </a:moveTo>
                <a:cubicBezTo>
                  <a:pt x="92071" y="36167"/>
                  <a:pt x="713313" y="9709"/>
                  <a:pt x="758821" y="10767"/>
                </a:cubicBezTo>
                <a:cubicBezTo>
                  <a:pt x="804329" y="11825"/>
                  <a:pt x="285746" y="42517"/>
                  <a:pt x="285746" y="42517"/>
                </a:cubicBezTo>
                <a:cubicBezTo>
                  <a:pt x="206371" y="47809"/>
                  <a:pt x="282571" y="42517"/>
                  <a:pt x="282571" y="42517"/>
                </a:cubicBezTo>
                <a:cubicBezTo>
                  <a:pt x="340779" y="35638"/>
                  <a:pt x="654046" y="6534"/>
                  <a:pt x="634996" y="1242"/>
                </a:cubicBezTo>
                <a:cubicBezTo>
                  <a:pt x="615946" y="-4050"/>
                  <a:pt x="227008" y="9180"/>
                  <a:pt x="168271" y="10767"/>
                </a:cubicBezTo>
                <a:cubicBezTo>
                  <a:pt x="109534" y="12354"/>
                  <a:pt x="314321" y="8121"/>
                  <a:pt x="282571" y="10767"/>
                </a:cubicBezTo>
                <a:cubicBezTo>
                  <a:pt x="250821" y="13413"/>
                  <a:pt x="-66679" y="36167"/>
                  <a:pt x="12696" y="3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FD2B6BAD-FE81-0CCB-6164-7BDA9F16793E}"/>
              </a:ext>
            </a:extLst>
          </p:cNvPr>
          <p:cNvSpPr/>
          <p:nvPr/>
        </p:nvSpPr>
        <p:spPr>
          <a:xfrm>
            <a:off x="3500794" y="10092825"/>
            <a:ext cx="1189989" cy="556468"/>
          </a:xfrm>
          <a:custGeom>
            <a:avLst/>
            <a:gdLst>
              <a:gd name="connsiteX0" fmla="*/ 1231 w 1189989"/>
              <a:gd name="connsiteY0" fmla="*/ 500 h 556468"/>
              <a:gd name="connsiteX1" fmla="*/ 702906 w 1189989"/>
              <a:gd name="connsiteY1" fmla="*/ 371975 h 556468"/>
              <a:gd name="connsiteX2" fmla="*/ 709256 w 1189989"/>
              <a:gd name="connsiteY2" fmla="*/ 359275 h 556468"/>
              <a:gd name="connsiteX3" fmla="*/ 1188681 w 1189989"/>
              <a:gd name="connsiteY3" fmla="*/ 556125 h 556468"/>
              <a:gd name="connsiteX4" fmla="*/ 836256 w 1189989"/>
              <a:gd name="connsiteY4" fmla="*/ 400550 h 556468"/>
              <a:gd name="connsiteX5" fmla="*/ 391756 w 1189989"/>
              <a:gd name="connsiteY5" fmla="*/ 168775 h 556468"/>
              <a:gd name="connsiteX6" fmla="*/ 528281 w 1189989"/>
              <a:gd name="connsiteY6" fmla="*/ 289425 h 556468"/>
              <a:gd name="connsiteX7" fmla="*/ 1231 w 1189989"/>
              <a:gd name="connsiteY7" fmla="*/ 500 h 55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989" h="556468">
                <a:moveTo>
                  <a:pt x="1231" y="500"/>
                </a:moveTo>
                <a:cubicBezTo>
                  <a:pt x="30335" y="14258"/>
                  <a:pt x="584902" y="312179"/>
                  <a:pt x="702906" y="371975"/>
                </a:cubicBezTo>
                <a:cubicBezTo>
                  <a:pt x="820910" y="431771"/>
                  <a:pt x="628294" y="328583"/>
                  <a:pt x="709256" y="359275"/>
                </a:cubicBezTo>
                <a:cubicBezTo>
                  <a:pt x="790218" y="389967"/>
                  <a:pt x="1167515" y="549246"/>
                  <a:pt x="1188681" y="556125"/>
                </a:cubicBezTo>
                <a:cubicBezTo>
                  <a:pt x="1209847" y="563004"/>
                  <a:pt x="969077" y="465108"/>
                  <a:pt x="836256" y="400550"/>
                </a:cubicBezTo>
                <a:cubicBezTo>
                  <a:pt x="703435" y="335992"/>
                  <a:pt x="443085" y="187296"/>
                  <a:pt x="391756" y="168775"/>
                </a:cubicBezTo>
                <a:cubicBezTo>
                  <a:pt x="340427" y="150254"/>
                  <a:pt x="588606" y="318000"/>
                  <a:pt x="528281" y="289425"/>
                </a:cubicBezTo>
                <a:cubicBezTo>
                  <a:pt x="467956" y="260850"/>
                  <a:pt x="-27873" y="-13258"/>
                  <a:pt x="1231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00D47314-01E6-A307-4B20-918D6275CF1D}"/>
              </a:ext>
            </a:extLst>
          </p:cNvPr>
          <p:cNvSpPr/>
          <p:nvPr/>
        </p:nvSpPr>
        <p:spPr>
          <a:xfrm>
            <a:off x="3126040" y="10529700"/>
            <a:ext cx="746647" cy="685813"/>
          </a:xfrm>
          <a:custGeom>
            <a:avLst/>
            <a:gdLst>
              <a:gd name="connsiteX0" fmla="*/ 7685 w 746647"/>
              <a:gd name="connsiteY0" fmla="*/ 8125 h 685813"/>
              <a:gd name="connsiteX1" fmla="*/ 744285 w 746647"/>
              <a:gd name="connsiteY1" fmla="*/ 684400 h 685813"/>
              <a:gd name="connsiteX2" fmla="*/ 245810 w 746647"/>
              <a:gd name="connsiteY2" fmla="*/ 189100 h 685813"/>
              <a:gd name="connsiteX3" fmla="*/ 350585 w 746647"/>
              <a:gd name="connsiteY3" fmla="*/ 303400 h 685813"/>
              <a:gd name="connsiteX4" fmla="*/ 7685 w 746647"/>
              <a:gd name="connsiteY4" fmla="*/ 8125 h 6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647" h="685813">
                <a:moveTo>
                  <a:pt x="7685" y="8125"/>
                </a:moveTo>
                <a:cubicBezTo>
                  <a:pt x="73302" y="71625"/>
                  <a:pt x="704598" y="654238"/>
                  <a:pt x="744285" y="684400"/>
                </a:cubicBezTo>
                <a:cubicBezTo>
                  <a:pt x="783973" y="714563"/>
                  <a:pt x="311427" y="252600"/>
                  <a:pt x="245810" y="189100"/>
                </a:cubicBezTo>
                <a:cubicBezTo>
                  <a:pt x="180193" y="125600"/>
                  <a:pt x="383922" y="333562"/>
                  <a:pt x="350585" y="303400"/>
                </a:cubicBezTo>
                <a:cubicBezTo>
                  <a:pt x="317248" y="273238"/>
                  <a:pt x="-57932" y="-55375"/>
                  <a:pt x="7685" y="8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B2BCB3D-D72C-2147-864A-470DADE8CA43}"/>
              </a:ext>
            </a:extLst>
          </p:cNvPr>
          <p:cNvSpPr/>
          <p:nvPr/>
        </p:nvSpPr>
        <p:spPr>
          <a:xfrm>
            <a:off x="3003540" y="10439344"/>
            <a:ext cx="501672" cy="447827"/>
          </a:xfrm>
          <a:custGeom>
            <a:avLst/>
            <a:gdLst>
              <a:gd name="connsiteX0" fmla="*/ 10 w 501672"/>
              <a:gd name="connsiteY0" fmla="*/ 56 h 447827"/>
              <a:gd name="connsiteX1" fmla="*/ 263535 w 501672"/>
              <a:gd name="connsiteY1" fmla="*/ 273106 h 447827"/>
              <a:gd name="connsiteX2" fmla="*/ 501660 w 501672"/>
              <a:gd name="connsiteY2" fmla="*/ 447731 h 447827"/>
              <a:gd name="connsiteX3" fmla="*/ 254010 w 501672"/>
              <a:gd name="connsiteY3" fmla="*/ 250881 h 447827"/>
              <a:gd name="connsiteX4" fmla="*/ 10 w 501672"/>
              <a:gd name="connsiteY4" fmla="*/ 56 h 44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72" h="447827">
                <a:moveTo>
                  <a:pt x="10" y="56"/>
                </a:moveTo>
                <a:cubicBezTo>
                  <a:pt x="1597" y="3760"/>
                  <a:pt x="179927" y="198494"/>
                  <a:pt x="263535" y="273106"/>
                </a:cubicBezTo>
                <a:cubicBezTo>
                  <a:pt x="347143" y="347718"/>
                  <a:pt x="503247" y="451435"/>
                  <a:pt x="501660" y="447731"/>
                </a:cubicBezTo>
                <a:cubicBezTo>
                  <a:pt x="500073" y="444027"/>
                  <a:pt x="333914" y="324964"/>
                  <a:pt x="254010" y="250881"/>
                </a:cubicBezTo>
                <a:cubicBezTo>
                  <a:pt x="174106" y="176798"/>
                  <a:pt x="-1577" y="-3648"/>
                  <a:pt x="1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B08E63DB-F6F7-4A5B-1856-D5EBF1A40E0E}"/>
              </a:ext>
            </a:extLst>
          </p:cNvPr>
          <p:cNvSpPr/>
          <p:nvPr/>
        </p:nvSpPr>
        <p:spPr>
          <a:xfrm>
            <a:off x="3895722" y="11210900"/>
            <a:ext cx="436157" cy="692868"/>
          </a:xfrm>
          <a:custGeom>
            <a:avLst/>
            <a:gdLst>
              <a:gd name="connsiteX0" fmla="*/ 3 w 436157"/>
              <a:gd name="connsiteY0" fmla="*/ 25 h 692868"/>
              <a:gd name="connsiteX1" fmla="*/ 257178 w 436157"/>
              <a:gd name="connsiteY1" fmla="*/ 317525 h 692868"/>
              <a:gd name="connsiteX2" fmla="*/ 428628 w 436157"/>
              <a:gd name="connsiteY2" fmla="*/ 679475 h 692868"/>
              <a:gd name="connsiteX3" fmla="*/ 371478 w 436157"/>
              <a:gd name="connsiteY3" fmla="*/ 571525 h 692868"/>
              <a:gd name="connsiteX4" fmla="*/ 69853 w 436157"/>
              <a:gd name="connsiteY4" fmla="*/ 161950 h 692868"/>
              <a:gd name="connsiteX5" fmla="*/ 250828 w 436157"/>
              <a:gd name="connsiteY5" fmla="*/ 333400 h 692868"/>
              <a:gd name="connsiteX6" fmla="*/ 3 w 436157"/>
              <a:gd name="connsiteY6" fmla="*/ 25 h 6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57" h="692868">
                <a:moveTo>
                  <a:pt x="3" y="25"/>
                </a:moveTo>
                <a:cubicBezTo>
                  <a:pt x="1061" y="-2621"/>
                  <a:pt x="185741" y="204283"/>
                  <a:pt x="257178" y="317525"/>
                </a:cubicBezTo>
                <a:cubicBezTo>
                  <a:pt x="328615" y="430767"/>
                  <a:pt x="409578" y="637142"/>
                  <a:pt x="428628" y="679475"/>
                </a:cubicBezTo>
                <a:cubicBezTo>
                  <a:pt x="447678" y="721808"/>
                  <a:pt x="431274" y="657779"/>
                  <a:pt x="371478" y="571525"/>
                </a:cubicBezTo>
                <a:cubicBezTo>
                  <a:pt x="311682" y="485271"/>
                  <a:pt x="89961" y="201638"/>
                  <a:pt x="69853" y="161950"/>
                </a:cubicBezTo>
                <a:cubicBezTo>
                  <a:pt x="49745" y="122262"/>
                  <a:pt x="257178" y="356683"/>
                  <a:pt x="250828" y="333400"/>
                </a:cubicBezTo>
                <a:cubicBezTo>
                  <a:pt x="244478" y="310117"/>
                  <a:pt x="-1055" y="2671"/>
                  <a:pt x="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6F92D0E-CA84-A215-8E7E-83C5B1B09ECF}"/>
              </a:ext>
            </a:extLst>
          </p:cNvPr>
          <p:cNvSpPr/>
          <p:nvPr/>
        </p:nvSpPr>
        <p:spPr>
          <a:xfrm>
            <a:off x="4924425" y="11628966"/>
            <a:ext cx="277629" cy="277284"/>
          </a:xfrm>
          <a:custGeom>
            <a:avLst/>
            <a:gdLst>
              <a:gd name="connsiteX0" fmla="*/ 0 w 277629"/>
              <a:gd name="connsiteY0" fmla="*/ 277284 h 277284"/>
              <a:gd name="connsiteX1" fmla="*/ 276225 w 277629"/>
              <a:gd name="connsiteY1" fmla="*/ 1059 h 277284"/>
              <a:gd name="connsiteX2" fmla="*/ 114300 w 277629"/>
              <a:gd name="connsiteY2" fmla="*/ 175684 h 277284"/>
              <a:gd name="connsiteX3" fmla="*/ 0 w 277629"/>
              <a:gd name="connsiteY3" fmla="*/ 277284 h 2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29" h="277284">
                <a:moveTo>
                  <a:pt x="0" y="277284"/>
                </a:moveTo>
                <a:lnTo>
                  <a:pt x="276225" y="1059"/>
                </a:lnTo>
                <a:cubicBezTo>
                  <a:pt x="295275" y="-15874"/>
                  <a:pt x="114300" y="175684"/>
                  <a:pt x="114300" y="175684"/>
                </a:cubicBezTo>
                <a:lnTo>
                  <a:pt x="0" y="277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5B955B2C-1F4B-70C4-ACF0-7E00A87880D4}"/>
              </a:ext>
            </a:extLst>
          </p:cNvPr>
          <p:cNvSpPr/>
          <p:nvPr/>
        </p:nvSpPr>
        <p:spPr>
          <a:xfrm>
            <a:off x="4958819" y="11510263"/>
            <a:ext cx="631279" cy="401086"/>
          </a:xfrm>
          <a:custGeom>
            <a:avLst/>
            <a:gdLst>
              <a:gd name="connsiteX0" fmla="*/ 619656 w 631279"/>
              <a:gd name="connsiteY0" fmla="*/ 8637 h 401086"/>
              <a:gd name="connsiteX1" fmla="*/ 3706 w 631279"/>
              <a:gd name="connsiteY1" fmla="*/ 399162 h 401086"/>
              <a:gd name="connsiteX2" fmla="*/ 375181 w 631279"/>
              <a:gd name="connsiteY2" fmla="*/ 151512 h 401086"/>
              <a:gd name="connsiteX3" fmla="*/ 619656 w 631279"/>
              <a:gd name="connsiteY3" fmla="*/ 8637 h 4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79" h="401086">
                <a:moveTo>
                  <a:pt x="619656" y="8637"/>
                </a:moveTo>
                <a:cubicBezTo>
                  <a:pt x="557744" y="49912"/>
                  <a:pt x="44452" y="375350"/>
                  <a:pt x="3706" y="399162"/>
                </a:cubicBezTo>
                <a:cubicBezTo>
                  <a:pt x="-37040" y="422974"/>
                  <a:pt x="269348" y="219245"/>
                  <a:pt x="375181" y="151512"/>
                </a:cubicBezTo>
                <a:cubicBezTo>
                  <a:pt x="481014" y="83779"/>
                  <a:pt x="681568" y="-32638"/>
                  <a:pt x="619656" y="8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3A7DB883-0498-2EDF-D564-3323151C7D2B}"/>
              </a:ext>
            </a:extLst>
          </p:cNvPr>
          <p:cNvSpPr/>
          <p:nvPr/>
        </p:nvSpPr>
        <p:spPr>
          <a:xfrm>
            <a:off x="4928012" y="11531079"/>
            <a:ext cx="694317" cy="415942"/>
          </a:xfrm>
          <a:custGeom>
            <a:avLst/>
            <a:gdLst>
              <a:gd name="connsiteX0" fmla="*/ 685388 w 694317"/>
              <a:gd name="connsiteY0" fmla="*/ 6871 h 415942"/>
              <a:gd name="connsiteX1" fmla="*/ 5938 w 694317"/>
              <a:gd name="connsiteY1" fmla="*/ 413271 h 415942"/>
              <a:gd name="connsiteX2" fmla="*/ 371063 w 694317"/>
              <a:gd name="connsiteY2" fmla="*/ 175146 h 415942"/>
              <a:gd name="connsiteX3" fmla="*/ 685388 w 694317"/>
              <a:gd name="connsiteY3" fmla="*/ 6871 h 4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317" h="415942">
                <a:moveTo>
                  <a:pt x="685388" y="6871"/>
                </a:moveTo>
                <a:cubicBezTo>
                  <a:pt x="624534" y="46558"/>
                  <a:pt x="58325" y="385225"/>
                  <a:pt x="5938" y="413271"/>
                </a:cubicBezTo>
                <a:cubicBezTo>
                  <a:pt x="-46449" y="441317"/>
                  <a:pt x="262055" y="240763"/>
                  <a:pt x="371063" y="175146"/>
                </a:cubicBezTo>
                <a:cubicBezTo>
                  <a:pt x="480071" y="109529"/>
                  <a:pt x="746242" y="-32816"/>
                  <a:pt x="685388" y="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CFFE28EF-E77F-DF89-2BB5-805497388345}"/>
              </a:ext>
            </a:extLst>
          </p:cNvPr>
          <p:cNvSpPr/>
          <p:nvPr/>
        </p:nvSpPr>
        <p:spPr>
          <a:xfrm>
            <a:off x="4380772" y="11555544"/>
            <a:ext cx="45183" cy="267752"/>
          </a:xfrm>
          <a:custGeom>
            <a:avLst/>
            <a:gdLst>
              <a:gd name="connsiteX0" fmla="*/ 45178 w 45183"/>
              <a:gd name="connsiteY0" fmla="*/ 1456 h 267752"/>
              <a:gd name="connsiteX1" fmla="*/ 728 w 45183"/>
              <a:gd name="connsiteY1" fmla="*/ 195131 h 267752"/>
              <a:gd name="connsiteX2" fmla="*/ 16603 w 45183"/>
              <a:gd name="connsiteY2" fmla="*/ 264981 h 267752"/>
              <a:gd name="connsiteX3" fmla="*/ 3903 w 45183"/>
              <a:gd name="connsiteY3" fmla="*/ 112581 h 267752"/>
              <a:gd name="connsiteX4" fmla="*/ 45178 w 45183"/>
              <a:gd name="connsiteY4" fmla="*/ 1456 h 26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3" h="267752">
                <a:moveTo>
                  <a:pt x="45178" y="1456"/>
                </a:moveTo>
                <a:cubicBezTo>
                  <a:pt x="44649" y="15214"/>
                  <a:pt x="5490" y="151210"/>
                  <a:pt x="728" y="195131"/>
                </a:cubicBezTo>
                <a:cubicBezTo>
                  <a:pt x="-4034" y="239052"/>
                  <a:pt x="16074" y="278739"/>
                  <a:pt x="16603" y="264981"/>
                </a:cubicBezTo>
                <a:cubicBezTo>
                  <a:pt x="17132" y="251223"/>
                  <a:pt x="-330" y="150152"/>
                  <a:pt x="3903" y="112581"/>
                </a:cubicBezTo>
                <a:cubicBezTo>
                  <a:pt x="8136" y="75010"/>
                  <a:pt x="45707" y="-12302"/>
                  <a:pt x="45178" y="1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8BB7ECB3-8ABE-39F2-BFA7-161543FDC614}"/>
              </a:ext>
            </a:extLst>
          </p:cNvPr>
          <p:cNvSpPr/>
          <p:nvPr/>
        </p:nvSpPr>
        <p:spPr>
          <a:xfrm>
            <a:off x="4343366" y="11845858"/>
            <a:ext cx="646782" cy="127484"/>
          </a:xfrm>
          <a:custGeom>
            <a:avLst/>
            <a:gdLst>
              <a:gd name="connsiteX0" fmla="*/ 34 w 646782"/>
              <a:gd name="connsiteY0" fmla="*/ 67 h 127484"/>
              <a:gd name="connsiteX1" fmla="*/ 317534 w 646782"/>
              <a:gd name="connsiteY1" fmla="*/ 79442 h 127484"/>
              <a:gd name="connsiteX2" fmla="*/ 641384 w 646782"/>
              <a:gd name="connsiteY2" fmla="*/ 34992 h 127484"/>
              <a:gd name="connsiteX3" fmla="*/ 501684 w 646782"/>
              <a:gd name="connsiteY3" fmla="*/ 76267 h 127484"/>
              <a:gd name="connsiteX4" fmla="*/ 263559 w 646782"/>
              <a:gd name="connsiteY4" fmla="*/ 127067 h 127484"/>
              <a:gd name="connsiteX5" fmla="*/ 336584 w 646782"/>
              <a:gd name="connsiteY5" fmla="*/ 95317 h 127484"/>
              <a:gd name="connsiteX6" fmla="*/ 34 w 646782"/>
              <a:gd name="connsiteY6" fmla="*/ 67 h 12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782" h="127484">
                <a:moveTo>
                  <a:pt x="34" y="67"/>
                </a:moveTo>
                <a:cubicBezTo>
                  <a:pt x="-3141" y="-2579"/>
                  <a:pt x="210642" y="73621"/>
                  <a:pt x="317534" y="79442"/>
                </a:cubicBezTo>
                <a:cubicBezTo>
                  <a:pt x="424426" y="85263"/>
                  <a:pt x="610692" y="35521"/>
                  <a:pt x="641384" y="34992"/>
                </a:cubicBezTo>
                <a:cubicBezTo>
                  <a:pt x="672076" y="34463"/>
                  <a:pt x="564655" y="60921"/>
                  <a:pt x="501684" y="76267"/>
                </a:cubicBezTo>
                <a:cubicBezTo>
                  <a:pt x="438713" y="91613"/>
                  <a:pt x="291076" y="123892"/>
                  <a:pt x="263559" y="127067"/>
                </a:cubicBezTo>
                <a:cubicBezTo>
                  <a:pt x="236042" y="130242"/>
                  <a:pt x="375742" y="114896"/>
                  <a:pt x="336584" y="95317"/>
                </a:cubicBezTo>
                <a:cubicBezTo>
                  <a:pt x="297426" y="75738"/>
                  <a:pt x="3209" y="2713"/>
                  <a:pt x="3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92567FAA-31F0-8CD2-4AF6-E958D35C17F7}"/>
              </a:ext>
            </a:extLst>
          </p:cNvPr>
          <p:cNvSpPr/>
          <p:nvPr/>
        </p:nvSpPr>
        <p:spPr>
          <a:xfrm>
            <a:off x="4180620" y="11708852"/>
            <a:ext cx="102212" cy="1129138"/>
          </a:xfrm>
          <a:custGeom>
            <a:avLst/>
            <a:gdLst>
              <a:gd name="connsiteX0" fmla="*/ 3 w 102212"/>
              <a:gd name="connsiteY0" fmla="*/ 449 h 1129138"/>
              <a:gd name="connsiteX1" fmla="*/ 96068 w 102212"/>
              <a:gd name="connsiteY1" fmla="*/ 619537 h 1129138"/>
              <a:gd name="connsiteX2" fmla="*/ 92510 w 102212"/>
              <a:gd name="connsiteY2" fmla="*/ 1128328 h 1129138"/>
              <a:gd name="connsiteX3" fmla="*/ 92510 w 102212"/>
              <a:gd name="connsiteY3" fmla="*/ 719160 h 1129138"/>
              <a:gd name="connsiteX4" fmla="*/ 3 w 102212"/>
              <a:gd name="connsiteY4" fmla="*/ 449 h 11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2" h="1129138">
                <a:moveTo>
                  <a:pt x="3" y="449"/>
                </a:moveTo>
                <a:cubicBezTo>
                  <a:pt x="596" y="-16155"/>
                  <a:pt x="80650" y="431557"/>
                  <a:pt x="96068" y="619537"/>
                </a:cubicBezTo>
                <a:cubicBezTo>
                  <a:pt x="111486" y="807517"/>
                  <a:pt x="93103" y="1111724"/>
                  <a:pt x="92510" y="1128328"/>
                </a:cubicBezTo>
                <a:cubicBezTo>
                  <a:pt x="91917" y="1144932"/>
                  <a:pt x="109707" y="902989"/>
                  <a:pt x="92510" y="719160"/>
                </a:cubicBezTo>
                <a:cubicBezTo>
                  <a:pt x="75313" y="535331"/>
                  <a:pt x="-590" y="17053"/>
                  <a:pt x="3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2A4EEE6A-7248-61BE-C5F1-1034C828A861}"/>
              </a:ext>
            </a:extLst>
          </p:cNvPr>
          <p:cNvSpPr/>
          <p:nvPr/>
        </p:nvSpPr>
        <p:spPr>
          <a:xfrm>
            <a:off x="3781391" y="11362465"/>
            <a:ext cx="215268" cy="1069549"/>
          </a:xfrm>
          <a:custGeom>
            <a:avLst/>
            <a:gdLst>
              <a:gd name="connsiteX0" fmla="*/ 4296 w 215268"/>
              <a:gd name="connsiteY0" fmla="*/ 26618 h 1069549"/>
              <a:gd name="connsiteX1" fmla="*/ 214217 w 215268"/>
              <a:gd name="connsiteY1" fmla="*/ 1065547 h 1069549"/>
              <a:gd name="connsiteX2" fmla="*/ 82572 w 215268"/>
              <a:gd name="connsiteY2" fmla="*/ 371742 h 1069549"/>
              <a:gd name="connsiteX3" fmla="*/ 4296 w 215268"/>
              <a:gd name="connsiteY3" fmla="*/ 26618 h 10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8" h="1069549">
                <a:moveTo>
                  <a:pt x="4296" y="26618"/>
                </a:moveTo>
                <a:cubicBezTo>
                  <a:pt x="26237" y="142252"/>
                  <a:pt x="201171" y="1008026"/>
                  <a:pt x="214217" y="1065547"/>
                </a:cubicBezTo>
                <a:cubicBezTo>
                  <a:pt x="227263" y="1123068"/>
                  <a:pt x="115187" y="544304"/>
                  <a:pt x="82572" y="371742"/>
                </a:cubicBezTo>
                <a:cubicBezTo>
                  <a:pt x="49957" y="199180"/>
                  <a:pt x="-17645" y="-89016"/>
                  <a:pt x="4296" y="2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51E04504-6FA5-F532-8964-B577C28D46E6}"/>
              </a:ext>
            </a:extLst>
          </p:cNvPr>
          <p:cNvSpPr/>
          <p:nvPr/>
        </p:nvSpPr>
        <p:spPr>
          <a:xfrm>
            <a:off x="3973126" y="11603382"/>
            <a:ext cx="154307" cy="1175070"/>
          </a:xfrm>
          <a:custGeom>
            <a:avLst/>
            <a:gdLst>
              <a:gd name="connsiteX0" fmla="*/ 33156 w 154307"/>
              <a:gd name="connsiteY0" fmla="*/ 6296 h 1175070"/>
              <a:gd name="connsiteX1" fmla="*/ 154127 w 154307"/>
              <a:gd name="connsiteY1" fmla="*/ 1173312 h 1175070"/>
              <a:gd name="connsiteX2" fmla="*/ 1134 w 154307"/>
              <a:gd name="connsiteY2" fmla="*/ 280260 h 1175070"/>
              <a:gd name="connsiteX3" fmla="*/ 82967 w 154307"/>
              <a:gd name="connsiteY3" fmla="*/ 689427 h 1175070"/>
              <a:gd name="connsiteX4" fmla="*/ 33156 w 154307"/>
              <a:gd name="connsiteY4" fmla="*/ 6296 h 117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7" h="1175070">
                <a:moveTo>
                  <a:pt x="33156" y="6296"/>
                </a:moveTo>
                <a:cubicBezTo>
                  <a:pt x="45016" y="86944"/>
                  <a:pt x="159464" y="1127651"/>
                  <a:pt x="154127" y="1173312"/>
                </a:cubicBezTo>
                <a:cubicBezTo>
                  <a:pt x="148790" y="1218973"/>
                  <a:pt x="12994" y="360908"/>
                  <a:pt x="1134" y="280260"/>
                </a:cubicBezTo>
                <a:cubicBezTo>
                  <a:pt x="-10726" y="199613"/>
                  <a:pt x="74072" y="733309"/>
                  <a:pt x="82967" y="689427"/>
                </a:cubicBezTo>
                <a:cubicBezTo>
                  <a:pt x="91862" y="645545"/>
                  <a:pt x="21296" y="-74352"/>
                  <a:pt x="33156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2645D0F-71C6-5906-2D9E-AD46F9AEDD52}"/>
              </a:ext>
            </a:extLst>
          </p:cNvPr>
          <p:cNvSpPr/>
          <p:nvPr/>
        </p:nvSpPr>
        <p:spPr>
          <a:xfrm>
            <a:off x="2645802" y="10581041"/>
            <a:ext cx="232643" cy="1502164"/>
          </a:xfrm>
          <a:custGeom>
            <a:avLst/>
            <a:gdLst>
              <a:gd name="connsiteX0" fmla="*/ 232601 w 232643"/>
              <a:gd name="connsiteY0" fmla="*/ 7498 h 1502164"/>
              <a:gd name="connsiteX1" fmla="*/ 154326 w 232643"/>
              <a:gd name="connsiteY1" fmla="*/ 800926 h 1502164"/>
              <a:gd name="connsiteX2" fmla="*/ 197021 w 232643"/>
              <a:gd name="connsiteY2" fmla="*/ 1473384 h 1502164"/>
              <a:gd name="connsiteX3" fmla="*/ 168558 w 232643"/>
              <a:gd name="connsiteY3" fmla="*/ 1281253 h 1502164"/>
              <a:gd name="connsiteX4" fmla="*/ 1333 w 232643"/>
              <a:gd name="connsiteY4" fmla="*/ 405991 h 1502164"/>
              <a:gd name="connsiteX5" fmla="*/ 90282 w 232643"/>
              <a:gd name="connsiteY5" fmla="*/ 911224 h 1502164"/>
              <a:gd name="connsiteX6" fmla="*/ 93840 w 232643"/>
              <a:gd name="connsiteY6" fmla="*/ 317041 h 1502164"/>
              <a:gd name="connsiteX7" fmla="*/ 104514 w 232643"/>
              <a:gd name="connsiteY7" fmla="*/ 808042 h 1502164"/>
              <a:gd name="connsiteX8" fmla="*/ 111630 w 232643"/>
              <a:gd name="connsiteY8" fmla="*/ 480708 h 1502164"/>
              <a:gd name="connsiteX9" fmla="*/ 147210 w 232643"/>
              <a:gd name="connsiteY9" fmla="*/ 1010847 h 1502164"/>
              <a:gd name="connsiteX10" fmla="*/ 165000 w 232643"/>
              <a:gd name="connsiteY10" fmla="*/ 434455 h 1502164"/>
              <a:gd name="connsiteX11" fmla="*/ 232601 w 232643"/>
              <a:gd name="connsiteY11" fmla="*/ 7498 h 150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643" h="1502164">
                <a:moveTo>
                  <a:pt x="232601" y="7498"/>
                </a:moveTo>
                <a:cubicBezTo>
                  <a:pt x="230822" y="68576"/>
                  <a:pt x="160256" y="556612"/>
                  <a:pt x="154326" y="800926"/>
                </a:cubicBezTo>
                <a:cubicBezTo>
                  <a:pt x="148396" y="1045240"/>
                  <a:pt x="194649" y="1393330"/>
                  <a:pt x="197021" y="1473384"/>
                </a:cubicBezTo>
                <a:cubicBezTo>
                  <a:pt x="199393" y="1553439"/>
                  <a:pt x="201173" y="1459152"/>
                  <a:pt x="168558" y="1281253"/>
                </a:cubicBezTo>
                <a:cubicBezTo>
                  <a:pt x="135943" y="1103354"/>
                  <a:pt x="14379" y="467662"/>
                  <a:pt x="1333" y="405991"/>
                </a:cubicBezTo>
                <a:cubicBezTo>
                  <a:pt x="-11713" y="344320"/>
                  <a:pt x="74864" y="926049"/>
                  <a:pt x="90282" y="911224"/>
                </a:cubicBezTo>
                <a:cubicBezTo>
                  <a:pt x="105700" y="896399"/>
                  <a:pt x="91468" y="334238"/>
                  <a:pt x="93840" y="317041"/>
                </a:cubicBezTo>
                <a:cubicBezTo>
                  <a:pt x="96212" y="299844"/>
                  <a:pt x="101549" y="780764"/>
                  <a:pt x="104514" y="808042"/>
                </a:cubicBezTo>
                <a:cubicBezTo>
                  <a:pt x="107479" y="835320"/>
                  <a:pt x="104514" y="446907"/>
                  <a:pt x="111630" y="480708"/>
                </a:cubicBezTo>
                <a:cubicBezTo>
                  <a:pt x="118746" y="514509"/>
                  <a:pt x="138315" y="1018556"/>
                  <a:pt x="147210" y="1010847"/>
                </a:cubicBezTo>
                <a:cubicBezTo>
                  <a:pt x="156105" y="1003138"/>
                  <a:pt x="149582" y="595157"/>
                  <a:pt x="165000" y="434455"/>
                </a:cubicBezTo>
                <a:cubicBezTo>
                  <a:pt x="180418" y="273753"/>
                  <a:pt x="234380" y="-53580"/>
                  <a:pt x="232601" y="7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C7FAF409-C57D-FFD5-9141-769C99EF53A9}"/>
              </a:ext>
            </a:extLst>
          </p:cNvPr>
          <p:cNvSpPr/>
          <p:nvPr/>
        </p:nvSpPr>
        <p:spPr>
          <a:xfrm>
            <a:off x="3465407" y="11035722"/>
            <a:ext cx="231380" cy="1236416"/>
          </a:xfrm>
          <a:custGeom>
            <a:avLst/>
            <a:gdLst>
              <a:gd name="connsiteX0" fmla="*/ 62 w 231380"/>
              <a:gd name="connsiteY0" fmla="*/ 1122 h 1236416"/>
              <a:gd name="connsiteX1" fmla="*/ 135265 w 231380"/>
              <a:gd name="connsiteY1" fmla="*/ 723391 h 1236416"/>
              <a:gd name="connsiteX2" fmla="*/ 160171 w 231380"/>
              <a:gd name="connsiteY2" fmla="*/ 1225066 h 1236416"/>
              <a:gd name="connsiteX3" fmla="*/ 160171 w 231380"/>
              <a:gd name="connsiteY3" fmla="*/ 1018703 h 1236416"/>
              <a:gd name="connsiteX4" fmla="*/ 231331 w 231380"/>
              <a:gd name="connsiteY4" fmla="*/ 403173 h 1236416"/>
              <a:gd name="connsiteX5" fmla="*/ 170845 w 231380"/>
              <a:gd name="connsiteY5" fmla="*/ 812340 h 1236416"/>
              <a:gd name="connsiteX6" fmla="*/ 138823 w 231380"/>
              <a:gd name="connsiteY6" fmla="*/ 929753 h 1236416"/>
              <a:gd name="connsiteX7" fmla="*/ 117475 w 231380"/>
              <a:gd name="connsiteY7" fmla="*/ 566840 h 1236416"/>
              <a:gd name="connsiteX8" fmla="*/ 62 w 231380"/>
              <a:gd name="connsiteY8" fmla="*/ 1122 h 1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80" h="1236416">
                <a:moveTo>
                  <a:pt x="62" y="1122"/>
                </a:moveTo>
                <a:cubicBezTo>
                  <a:pt x="3027" y="27214"/>
                  <a:pt x="108580" y="519400"/>
                  <a:pt x="135265" y="723391"/>
                </a:cubicBezTo>
                <a:cubicBezTo>
                  <a:pt x="161950" y="927382"/>
                  <a:pt x="156020" y="1175847"/>
                  <a:pt x="160171" y="1225066"/>
                </a:cubicBezTo>
                <a:cubicBezTo>
                  <a:pt x="164322" y="1274285"/>
                  <a:pt x="148311" y="1155685"/>
                  <a:pt x="160171" y="1018703"/>
                </a:cubicBezTo>
                <a:cubicBezTo>
                  <a:pt x="172031" y="881721"/>
                  <a:pt x="229552" y="437567"/>
                  <a:pt x="231331" y="403173"/>
                </a:cubicBezTo>
                <a:cubicBezTo>
                  <a:pt x="233110" y="368779"/>
                  <a:pt x="186263" y="724577"/>
                  <a:pt x="170845" y="812340"/>
                </a:cubicBezTo>
                <a:cubicBezTo>
                  <a:pt x="155427" y="900103"/>
                  <a:pt x="147718" y="970670"/>
                  <a:pt x="138823" y="929753"/>
                </a:cubicBezTo>
                <a:cubicBezTo>
                  <a:pt x="129928" y="888836"/>
                  <a:pt x="134079" y="722798"/>
                  <a:pt x="117475" y="566840"/>
                </a:cubicBezTo>
                <a:cubicBezTo>
                  <a:pt x="100871" y="410882"/>
                  <a:pt x="-2903" y="-24970"/>
                  <a:pt x="62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56D4763B-FCDA-4368-D56D-10E6D8B5DAEF}"/>
              </a:ext>
            </a:extLst>
          </p:cNvPr>
          <p:cNvSpPr/>
          <p:nvPr/>
        </p:nvSpPr>
        <p:spPr>
          <a:xfrm>
            <a:off x="2945923" y="10772556"/>
            <a:ext cx="81970" cy="1419941"/>
          </a:xfrm>
          <a:custGeom>
            <a:avLst/>
            <a:gdLst>
              <a:gd name="connsiteX0" fmla="*/ 81915 w 81970"/>
              <a:gd name="connsiteY0" fmla="*/ 997 h 1419941"/>
              <a:gd name="connsiteX1" fmla="*/ 39219 w 81970"/>
              <a:gd name="connsiteY1" fmla="*/ 1061274 h 1419941"/>
              <a:gd name="connsiteX2" fmla="*/ 64125 w 81970"/>
              <a:gd name="connsiteY2" fmla="*/ 1417072 h 1419941"/>
              <a:gd name="connsiteX3" fmla="*/ 21430 w 81970"/>
              <a:gd name="connsiteY3" fmla="*/ 1178688 h 1419941"/>
              <a:gd name="connsiteX4" fmla="*/ 82 w 81970"/>
              <a:gd name="connsiteY4" fmla="*/ 353237 h 1419941"/>
              <a:gd name="connsiteX5" fmla="*/ 28545 w 81970"/>
              <a:gd name="connsiteY5" fmla="*/ 858470 h 1419941"/>
              <a:gd name="connsiteX6" fmla="*/ 81915 w 81970"/>
              <a:gd name="connsiteY6" fmla="*/ 997 h 141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70" h="1419941">
                <a:moveTo>
                  <a:pt x="81915" y="997"/>
                </a:moveTo>
                <a:cubicBezTo>
                  <a:pt x="83694" y="34797"/>
                  <a:pt x="42184" y="825262"/>
                  <a:pt x="39219" y="1061274"/>
                </a:cubicBezTo>
                <a:cubicBezTo>
                  <a:pt x="36254" y="1297286"/>
                  <a:pt x="67090" y="1397503"/>
                  <a:pt x="64125" y="1417072"/>
                </a:cubicBezTo>
                <a:cubicBezTo>
                  <a:pt x="61160" y="1436641"/>
                  <a:pt x="32104" y="1355994"/>
                  <a:pt x="21430" y="1178688"/>
                </a:cubicBezTo>
                <a:cubicBezTo>
                  <a:pt x="10756" y="1001382"/>
                  <a:pt x="-1104" y="406607"/>
                  <a:pt x="82" y="353237"/>
                </a:cubicBezTo>
                <a:cubicBezTo>
                  <a:pt x="1268" y="299867"/>
                  <a:pt x="13720" y="913619"/>
                  <a:pt x="28545" y="858470"/>
                </a:cubicBezTo>
                <a:cubicBezTo>
                  <a:pt x="43370" y="803321"/>
                  <a:pt x="80136" y="-32803"/>
                  <a:pt x="81915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4014FCBC-1966-EA3F-D902-93D6AD7AA3DC}"/>
              </a:ext>
            </a:extLst>
          </p:cNvPr>
          <p:cNvSpPr/>
          <p:nvPr/>
        </p:nvSpPr>
        <p:spPr>
          <a:xfrm>
            <a:off x="3195023" y="10833719"/>
            <a:ext cx="220808" cy="1416143"/>
          </a:xfrm>
          <a:custGeom>
            <a:avLst/>
            <a:gdLst>
              <a:gd name="connsiteX0" fmla="*/ 40 w 220808"/>
              <a:gd name="connsiteY0" fmla="*/ 320 h 1416143"/>
              <a:gd name="connsiteX1" fmla="*/ 60526 w 220808"/>
              <a:gd name="connsiteY1" fmla="*/ 1160220 h 1416143"/>
              <a:gd name="connsiteX2" fmla="*/ 28504 w 220808"/>
              <a:gd name="connsiteY2" fmla="*/ 1402163 h 1416143"/>
              <a:gd name="connsiteX3" fmla="*/ 39178 w 220808"/>
              <a:gd name="connsiteY3" fmla="*/ 1277634 h 1416143"/>
              <a:gd name="connsiteX4" fmla="*/ 220635 w 220808"/>
              <a:gd name="connsiteY4" fmla="*/ 388139 h 1416143"/>
              <a:gd name="connsiteX5" fmla="*/ 71200 w 220808"/>
              <a:gd name="connsiteY5" fmla="*/ 1035691 h 1416143"/>
              <a:gd name="connsiteX6" fmla="*/ 40 w 220808"/>
              <a:gd name="connsiteY6" fmla="*/ 320 h 14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08" h="1416143">
                <a:moveTo>
                  <a:pt x="40" y="320"/>
                </a:moveTo>
                <a:cubicBezTo>
                  <a:pt x="-1739" y="21075"/>
                  <a:pt x="55782" y="926580"/>
                  <a:pt x="60526" y="1160220"/>
                </a:cubicBezTo>
                <a:cubicBezTo>
                  <a:pt x="65270" y="1393860"/>
                  <a:pt x="32062" y="1382594"/>
                  <a:pt x="28504" y="1402163"/>
                </a:cubicBezTo>
                <a:cubicBezTo>
                  <a:pt x="24946" y="1421732"/>
                  <a:pt x="7156" y="1446638"/>
                  <a:pt x="39178" y="1277634"/>
                </a:cubicBezTo>
                <a:cubicBezTo>
                  <a:pt x="71200" y="1108630"/>
                  <a:pt x="215298" y="428463"/>
                  <a:pt x="220635" y="388139"/>
                </a:cubicBezTo>
                <a:cubicBezTo>
                  <a:pt x="225972" y="347815"/>
                  <a:pt x="106780" y="1096769"/>
                  <a:pt x="71200" y="1035691"/>
                </a:cubicBezTo>
                <a:cubicBezTo>
                  <a:pt x="35620" y="974613"/>
                  <a:pt x="1819" y="-20435"/>
                  <a:pt x="4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D56882DB-00CA-14FF-A050-CF205F3A9BBA}"/>
              </a:ext>
            </a:extLst>
          </p:cNvPr>
          <p:cNvSpPr/>
          <p:nvPr/>
        </p:nvSpPr>
        <p:spPr>
          <a:xfrm>
            <a:off x="2813914" y="11830070"/>
            <a:ext cx="92992" cy="1026092"/>
          </a:xfrm>
          <a:custGeom>
            <a:avLst/>
            <a:gdLst>
              <a:gd name="connsiteX0" fmla="*/ 92953 w 92992"/>
              <a:gd name="connsiteY0" fmla="*/ 3760 h 1026092"/>
              <a:gd name="connsiteX1" fmla="*/ 18235 w 92992"/>
              <a:gd name="connsiteY1" fmla="*/ 790073 h 1026092"/>
              <a:gd name="connsiteX2" fmla="*/ 25351 w 92992"/>
              <a:gd name="connsiteY2" fmla="*/ 1024900 h 1026092"/>
              <a:gd name="connsiteX3" fmla="*/ 446 w 92992"/>
              <a:gd name="connsiteY3" fmla="*/ 718914 h 1026092"/>
              <a:gd name="connsiteX4" fmla="*/ 50257 w 92992"/>
              <a:gd name="connsiteY4" fmla="*/ 220797 h 1026092"/>
              <a:gd name="connsiteX5" fmla="*/ 28909 w 92992"/>
              <a:gd name="connsiteY5" fmla="*/ 480529 h 1026092"/>
              <a:gd name="connsiteX6" fmla="*/ 92953 w 92992"/>
              <a:gd name="connsiteY6" fmla="*/ 3760 h 10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92" h="1026092">
                <a:moveTo>
                  <a:pt x="92953" y="3760"/>
                </a:moveTo>
                <a:cubicBezTo>
                  <a:pt x="91174" y="55351"/>
                  <a:pt x="29502" y="619883"/>
                  <a:pt x="18235" y="790073"/>
                </a:cubicBezTo>
                <a:cubicBezTo>
                  <a:pt x="6968" y="960263"/>
                  <a:pt x="28316" y="1036760"/>
                  <a:pt x="25351" y="1024900"/>
                </a:cubicBezTo>
                <a:cubicBezTo>
                  <a:pt x="22386" y="1013040"/>
                  <a:pt x="-3705" y="852931"/>
                  <a:pt x="446" y="718914"/>
                </a:cubicBezTo>
                <a:cubicBezTo>
                  <a:pt x="4597" y="584897"/>
                  <a:pt x="45513" y="260528"/>
                  <a:pt x="50257" y="220797"/>
                </a:cubicBezTo>
                <a:cubicBezTo>
                  <a:pt x="55001" y="181066"/>
                  <a:pt x="22386" y="513144"/>
                  <a:pt x="28909" y="480529"/>
                </a:cubicBezTo>
                <a:cubicBezTo>
                  <a:pt x="35432" y="447914"/>
                  <a:pt x="94732" y="-47831"/>
                  <a:pt x="92953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813CEF9-E9CD-B296-3771-F16573BE410E}"/>
              </a:ext>
            </a:extLst>
          </p:cNvPr>
          <p:cNvSpPr/>
          <p:nvPr/>
        </p:nvSpPr>
        <p:spPr>
          <a:xfrm>
            <a:off x="3261077" y="12018786"/>
            <a:ext cx="115678" cy="816317"/>
          </a:xfrm>
          <a:custGeom>
            <a:avLst/>
            <a:gdLst>
              <a:gd name="connsiteX0" fmla="*/ 115443 w 115678"/>
              <a:gd name="connsiteY0" fmla="*/ 59 h 816317"/>
              <a:gd name="connsiteX1" fmla="*/ 33609 w 115678"/>
              <a:gd name="connsiteY1" fmla="*/ 419900 h 816317"/>
              <a:gd name="connsiteX2" fmla="*/ 5146 w 115678"/>
              <a:gd name="connsiteY2" fmla="*/ 804162 h 816317"/>
              <a:gd name="connsiteX3" fmla="*/ 1588 w 115678"/>
              <a:gd name="connsiteY3" fmla="*/ 672517 h 816317"/>
              <a:gd name="connsiteX4" fmla="*/ 22935 w 115678"/>
              <a:gd name="connsiteY4" fmla="*/ 199306 h 816317"/>
              <a:gd name="connsiteX5" fmla="*/ 5146 w 115678"/>
              <a:gd name="connsiteY5" fmla="*/ 387879 h 816317"/>
              <a:gd name="connsiteX6" fmla="*/ 115443 w 115678"/>
              <a:gd name="connsiteY6" fmla="*/ 59 h 81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78" h="816317">
                <a:moveTo>
                  <a:pt x="115443" y="59"/>
                </a:moveTo>
                <a:cubicBezTo>
                  <a:pt x="120187" y="5396"/>
                  <a:pt x="51992" y="285883"/>
                  <a:pt x="33609" y="419900"/>
                </a:cubicBezTo>
                <a:cubicBezTo>
                  <a:pt x="15226" y="553917"/>
                  <a:pt x="10483" y="762059"/>
                  <a:pt x="5146" y="804162"/>
                </a:cubicBezTo>
                <a:cubicBezTo>
                  <a:pt x="-191" y="846265"/>
                  <a:pt x="-1377" y="773326"/>
                  <a:pt x="1588" y="672517"/>
                </a:cubicBezTo>
                <a:cubicBezTo>
                  <a:pt x="4553" y="571708"/>
                  <a:pt x="22342" y="246746"/>
                  <a:pt x="22935" y="199306"/>
                </a:cubicBezTo>
                <a:cubicBezTo>
                  <a:pt x="23528" y="151866"/>
                  <a:pt x="-12051" y="422866"/>
                  <a:pt x="5146" y="387879"/>
                </a:cubicBezTo>
                <a:cubicBezTo>
                  <a:pt x="22343" y="352892"/>
                  <a:pt x="110699" y="-5278"/>
                  <a:pt x="11544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8463E501-D87D-A5A3-C4C7-D8EAEEEAD8F8}"/>
              </a:ext>
            </a:extLst>
          </p:cNvPr>
          <p:cNvSpPr/>
          <p:nvPr/>
        </p:nvSpPr>
        <p:spPr>
          <a:xfrm>
            <a:off x="2938633" y="12137731"/>
            <a:ext cx="117608" cy="760151"/>
          </a:xfrm>
          <a:custGeom>
            <a:avLst/>
            <a:gdLst>
              <a:gd name="connsiteX0" fmla="*/ 256 w 117608"/>
              <a:gd name="connsiteY0" fmla="*/ 2085 h 760151"/>
              <a:gd name="connsiteX1" fmla="*/ 106995 w 117608"/>
              <a:gd name="connsiteY1" fmla="*/ 592709 h 760151"/>
              <a:gd name="connsiteX2" fmla="*/ 110553 w 117608"/>
              <a:gd name="connsiteY2" fmla="*/ 752818 h 760151"/>
              <a:gd name="connsiteX3" fmla="*/ 78531 w 117608"/>
              <a:gd name="connsiteY3" fmla="*/ 411253 h 760151"/>
              <a:gd name="connsiteX4" fmla="*/ 256 w 117608"/>
              <a:gd name="connsiteY4" fmla="*/ 2085 h 76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8" h="760151">
                <a:moveTo>
                  <a:pt x="256" y="2085"/>
                </a:moveTo>
                <a:cubicBezTo>
                  <a:pt x="5000" y="32328"/>
                  <a:pt x="88612" y="467587"/>
                  <a:pt x="106995" y="592709"/>
                </a:cubicBezTo>
                <a:cubicBezTo>
                  <a:pt x="125378" y="717831"/>
                  <a:pt x="115297" y="783061"/>
                  <a:pt x="110553" y="752818"/>
                </a:cubicBezTo>
                <a:cubicBezTo>
                  <a:pt x="105809" y="722575"/>
                  <a:pt x="99286" y="544084"/>
                  <a:pt x="78531" y="411253"/>
                </a:cubicBezTo>
                <a:cubicBezTo>
                  <a:pt x="57776" y="278422"/>
                  <a:pt x="-4488" y="-28158"/>
                  <a:pt x="256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FD44B876-F4EF-925D-EB20-E567CAD2C8D7}"/>
              </a:ext>
            </a:extLst>
          </p:cNvPr>
          <p:cNvSpPr/>
          <p:nvPr/>
        </p:nvSpPr>
        <p:spPr>
          <a:xfrm>
            <a:off x="3643138" y="11851138"/>
            <a:ext cx="192273" cy="957612"/>
          </a:xfrm>
          <a:custGeom>
            <a:avLst/>
            <a:gdLst>
              <a:gd name="connsiteX0" fmla="*/ 131875 w 192273"/>
              <a:gd name="connsiteY0" fmla="*/ 482 h 957612"/>
              <a:gd name="connsiteX1" fmla="*/ 149665 w 192273"/>
              <a:gd name="connsiteY1" fmla="*/ 530621 h 957612"/>
              <a:gd name="connsiteX2" fmla="*/ 230 w 192273"/>
              <a:gd name="connsiteY2" fmla="*/ 957578 h 957612"/>
              <a:gd name="connsiteX3" fmla="*/ 188803 w 192273"/>
              <a:gd name="connsiteY3" fmla="*/ 509273 h 957612"/>
              <a:gd name="connsiteX4" fmla="*/ 124759 w 192273"/>
              <a:gd name="connsiteY4" fmla="*/ 626686 h 957612"/>
              <a:gd name="connsiteX5" fmla="*/ 131875 w 192273"/>
              <a:gd name="connsiteY5" fmla="*/ 482 h 9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73" h="957612">
                <a:moveTo>
                  <a:pt x="131875" y="482"/>
                </a:moveTo>
                <a:cubicBezTo>
                  <a:pt x="136026" y="-15529"/>
                  <a:pt x="171606" y="371105"/>
                  <a:pt x="149665" y="530621"/>
                </a:cubicBezTo>
                <a:cubicBezTo>
                  <a:pt x="127724" y="690137"/>
                  <a:pt x="-6293" y="961136"/>
                  <a:pt x="230" y="957578"/>
                </a:cubicBezTo>
                <a:cubicBezTo>
                  <a:pt x="6753" y="954020"/>
                  <a:pt x="168048" y="564422"/>
                  <a:pt x="188803" y="509273"/>
                </a:cubicBezTo>
                <a:cubicBezTo>
                  <a:pt x="209558" y="454124"/>
                  <a:pt x="130689" y="707334"/>
                  <a:pt x="124759" y="626686"/>
                </a:cubicBezTo>
                <a:cubicBezTo>
                  <a:pt x="118829" y="546039"/>
                  <a:pt x="127724" y="16493"/>
                  <a:pt x="13187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5844E8B-4633-78B8-286F-8D203F049D3F}"/>
              </a:ext>
            </a:extLst>
          </p:cNvPr>
          <p:cNvSpPr/>
          <p:nvPr/>
        </p:nvSpPr>
        <p:spPr>
          <a:xfrm>
            <a:off x="4981517" y="11943690"/>
            <a:ext cx="861963" cy="910853"/>
          </a:xfrm>
          <a:custGeom>
            <a:avLst/>
            <a:gdLst>
              <a:gd name="connsiteX0" fmla="*/ 58 w 861963"/>
              <a:gd name="connsiteY0" fmla="*/ 660 h 910853"/>
              <a:gd name="connsiteX1" fmla="*/ 279458 w 861963"/>
              <a:gd name="connsiteY1" fmla="*/ 305460 h 910853"/>
              <a:gd name="connsiteX2" fmla="*/ 689033 w 861963"/>
              <a:gd name="connsiteY2" fmla="*/ 800760 h 910853"/>
              <a:gd name="connsiteX3" fmla="*/ 346133 w 861963"/>
              <a:gd name="connsiteY3" fmla="*/ 495960 h 910853"/>
              <a:gd name="connsiteX4" fmla="*/ 847783 w 861963"/>
              <a:gd name="connsiteY4" fmla="*/ 905535 h 910853"/>
              <a:gd name="connsiteX5" fmla="*/ 695383 w 861963"/>
              <a:gd name="connsiteY5" fmla="*/ 692810 h 910853"/>
              <a:gd name="connsiteX6" fmla="*/ 393758 w 861963"/>
              <a:gd name="connsiteY6" fmla="*/ 181635 h 910853"/>
              <a:gd name="connsiteX7" fmla="*/ 739833 w 861963"/>
              <a:gd name="connsiteY7" fmla="*/ 813460 h 910853"/>
              <a:gd name="connsiteX8" fmla="*/ 384233 w 861963"/>
              <a:gd name="connsiteY8" fmla="*/ 448335 h 910853"/>
              <a:gd name="connsiteX9" fmla="*/ 209608 w 861963"/>
              <a:gd name="connsiteY9" fmla="*/ 86385 h 910853"/>
              <a:gd name="connsiteX10" fmla="*/ 254058 w 861963"/>
              <a:gd name="connsiteY10" fmla="*/ 219735 h 910853"/>
              <a:gd name="connsiteX11" fmla="*/ 58 w 861963"/>
              <a:gd name="connsiteY11" fmla="*/ 660 h 9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963" h="910853">
                <a:moveTo>
                  <a:pt x="58" y="660"/>
                </a:moveTo>
                <a:cubicBezTo>
                  <a:pt x="4291" y="14947"/>
                  <a:pt x="164629" y="172110"/>
                  <a:pt x="279458" y="305460"/>
                </a:cubicBezTo>
                <a:cubicBezTo>
                  <a:pt x="394287" y="438810"/>
                  <a:pt x="677921" y="769010"/>
                  <a:pt x="689033" y="800760"/>
                </a:cubicBezTo>
                <a:cubicBezTo>
                  <a:pt x="700145" y="832510"/>
                  <a:pt x="319675" y="478497"/>
                  <a:pt x="346133" y="495960"/>
                </a:cubicBezTo>
                <a:cubicBezTo>
                  <a:pt x="372591" y="513423"/>
                  <a:pt x="789575" y="872727"/>
                  <a:pt x="847783" y="905535"/>
                </a:cubicBezTo>
                <a:cubicBezTo>
                  <a:pt x="905991" y="938343"/>
                  <a:pt x="771054" y="813460"/>
                  <a:pt x="695383" y="692810"/>
                </a:cubicBezTo>
                <a:cubicBezTo>
                  <a:pt x="619712" y="572160"/>
                  <a:pt x="386350" y="161527"/>
                  <a:pt x="393758" y="181635"/>
                </a:cubicBezTo>
                <a:cubicBezTo>
                  <a:pt x="401166" y="201743"/>
                  <a:pt x="741421" y="769010"/>
                  <a:pt x="739833" y="813460"/>
                </a:cubicBezTo>
                <a:cubicBezTo>
                  <a:pt x="738246" y="857910"/>
                  <a:pt x="472604" y="569514"/>
                  <a:pt x="384233" y="448335"/>
                </a:cubicBezTo>
                <a:cubicBezTo>
                  <a:pt x="295862" y="327156"/>
                  <a:pt x="231304" y="124485"/>
                  <a:pt x="209608" y="86385"/>
                </a:cubicBezTo>
                <a:cubicBezTo>
                  <a:pt x="187912" y="48285"/>
                  <a:pt x="283691" y="230847"/>
                  <a:pt x="254058" y="219735"/>
                </a:cubicBezTo>
                <a:cubicBezTo>
                  <a:pt x="224425" y="208623"/>
                  <a:pt x="-4175" y="-13627"/>
                  <a:pt x="58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23636740-A795-3880-FC58-9FB544C51AF4}"/>
              </a:ext>
            </a:extLst>
          </p:cNvPr>
          <p:cNvSpPr/>
          <p:nvPr/>
        </p:nvSpPr>
        <p:spPr>
          <a:xfrm>
            <a:off x="7223064" y="11998220"/>
            <a:ext cx="534272" cy="907052"/>
          </a:xfrm>
          <a:custGeom>
            <a:avLst/>
            <a:gdLst>
              <a:gd name="connsiteX0" fmla="*/ 836 w 534272"/>
              <a:gd name="connsiteY0" fmla="*/ 2436 h 907052"/>
              <a:gd name="connsiteX1" fmla="*/ 394536 w 534272"/>
              <a:gd name="connsiteY1" fmla="*/ 739036 h 907052"/>
              <a:gd name="connsiteX2" fmla="*/ 365961 w 534272"/>
              <a:gd name="connsiteY2" fmla="*/ 618386 h 907052"/>
              <a:gd name="connsiteX3" fmla="*/ 531061 w 534272"/>
              <a:gd name="connsiteY3" fmla="*/ 900961 h 907052"/>
              <a:gd name="connsiteX4" fmla="*/ 194511 w 534272"/>
              <a:gd name="connsiteY4" fmla="*/ 300886 h 907052"/>
              <a:gd name="connsiteX5" fmla="*/ 286586 w 534272"/>
              <a:gd name="connsiteY5" fmla="*/ 494561 h 907052"/>
              <a:gd name="connsiteX6" fmla="*/ 836 w 534272"/>
              <a:gd name="connsiteY6" fmla="*/ 2436 h 9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272" h="907052">
                <a:moveTo>
                  <a:pt x="836" y="2436"/>
                </a:moveTo>
                <a:cubicBezTo>
                  <a:pt x="18828" y="43182"/>
                  <a:pt x="333682" y="636378"/>
                  <a:pt x="394536" y="739036"/>
                </a:cubicBezTo>
                <a:cubicBezTo>
                  <a:pt x="455390" y="841694"/>
                  <a:pt x="343207" y="591399"/>
                  <a:pt x="365961" y="618386"/>
                </a:cubicBezTo>
                <a:cubicBezTo>
                  <a:pt x="388715" y="645374"/>
                  <a:pt x="559636" y="953878"/>
                  <a:pt x="531061" y="900961"/>
                </a:cubicBezTo>
                <a:cubicBezTo>
                  <a:pt x="502486" y="848044"/>
                  <a:pt x="235257" y="368619"/>
                  <a:pt x="194511" y="300886"/>
                </a:cubicBezTo>
                <a:cubicBezTo>
                  <a:pt x="153765" y="233153"/>
                  <a:pt x="312515" y="544303"/>
                  <a:pt x="286586" y="494561"/>
                </a:cubicBezTo>
                <a:cubicBezTo>
                  <a:pt x="260657" y="444819"/>
                  <a:pt x="-17156" y="-38310"/>
                  <a:pt x="836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362B7D96-CCC4-A4BF-A303-D606247E806D}"/>
              </a:ext>
            </a:extLst>
          </p:cNvPr>
          <p:cNvSpPr/>
          <p:nvPr/>
        </p:nvSpPr>
        <p:spPr>
          <a:xfrm>
            <a:off x="5277908" y="11807648"/>
            <a:ext cx="177361" cy="470324"/>
          </a:xfrm>
          <a:custGeom>
            <a:avLst/>
            <a:gdLst>
              <a:gd name="connsiteX0" fmla="*/ 17992 w 177361"/>
              <a:gd name="connsiteY0" fmla="*/ 177 h 470324"/>
              <a:gd name="connsiteX1" fmla="*/ 33867 w 177361"/>
              <a:gd name="connsiteY1" fmla="*/ 263702 h 470324"/>
              <a:gd name="connsiteX2" fmla="*/ 97367 w 177361"/>
              <a:gd name="connsiteY2" fmla="*/ 451027 h 470324"/>
              <a:gd name="connsiteX3" fmla="*/ 71967 w 177361"/>
              <a:gd name="connsiteY3" fmla="*/ 343077 h 470324"/>
              <a:gd name="connsiteX4" fmla="*/ 65617 w 177361"/>
              <a:gd name="connsiteY4" fmla="*/ 219252 h 470324"/>
              <a:gd name="connsiteX5" fmla="*/ 176742 w 177361"/>
              <a:gd name="connsiteY5" fmla="*/ 470077 h 470324"/>
              <a:gd name="connsiteX6" fmla="*/ 8467 w 177361"/>
              <a:gd name="connsiteY6" fmla="*/ 165277 h 470324"/>
              <a:gd name="connsiteX7" fmla="*/ 24342 w 177361"/>
              <a:gd name="connsiteY7" fmla="*/ 304977 h 470324"/>
              <a:gd name="connsiteX8" fmla="*/ 17992 w 177361"/>
              <a:gd name="connsiteY8" fmla="*/ 177 h 4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61" h="470324">
                <a:moveTo>
                  <a:pt x="17992" y="177"/>
                </a:moveTo>
                <a:cubicBezTo>
                  <a:pt x="19579" y="-6702"/>
                  <a:pt x="20638" y="188560"/>
                  <a:pt x="33867" y="263702"/>
                </a:cubicBezTo>
                <a:cubicBezTo>
                  <a:pt x="47096" y="338844"/>
                  <a:pt x="91017" y="437798"/>
                  <a:pt x="97367" y="451027"/>
                </a:cubicBezTo>
                <a:cubicBezTo>
                  <a:pt x="103717" y="464256"/>
                  <a:pt x="77259" y="381706"/>
                  <a:pt x="71967" y="343077"/>
                </a:cubicBezTo>
                <a:cubicBezTo>
                  <a:pt x="66675" y="304448"/>
                  <a:pt x="48155" y="198085"/>
                  <a:pt x="65617" y="219252"/>
                </a:cubicBezTo>
                <a:cubicBezTo>
                  <a:pt x="83079" y="240419"/>
                  <a:pt x="186267" y="479073"/>
                  <a:pt x="176742" y="470077"/>
                </a:cubicBezTo>
                <a:cubicBezTo>
                  <a:pt x="167217" y="461081"/>
                  <a:pt x="33867" y="192794"/>
                  <a:pt x="8467" y="165277"/>
                </a:cubicBezTo>
                <a:cubicBezTo>
                  <a:pt x="-16933" y="137760"/>
                  <a:pt x="22754" y="328790"/>
                  <a:pt x="24342" y="304977"/>
                </a:cubicBezTo>
                <a:cubicBezTo>
                  <a:pt x="25930" y="281164"/>
                  <a:pt x="16405" y="7056"/>
                  <a:pt x="179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07C5221D-F61B-112D-90FC-1A3384C50555}"/>
              </a:ext>
            </a:extLst>
          </p:cNvPr>
          <p:cNvSpPr/>
          <p:nvPr/>
        </p:nvSpPr>
        <p:spPr>
          <a:xfrm>
            <a:off x="5576673" y="11739854"/>
            <a:ext cx="284383" cy="1058604"/>
          </a:xfrm>
          <a:custGeom>
            <a:avLst/>
            <a:gdLst>
              <a:gd name="connsiteX0" fmla="*/ 1802 w 284383"/>
              <a:gd name="connsiteY0" fmla="*/ 1296 h 1058604"/>
              <a:gd name="connsiteX1" fmla="*/ 109752 w 284383"/>
              <a:gd name="connsiteY1" fmla="*/ 604546 h 1058604"/>
              <a:gd name="connsiteX2" fmla="*/ 284377 w 284383"/>
              <a:gd name="connsiteY2" fmla="*/ 1058571 h 1058604"/>
              <a:gd name="connsiteX3" fmla="*/ 116102 w 284383"/>
              <a:gd name="connsiteY3" fmla="*/ 626771 h 1058604"/>
              <a:gd name="connsiteX4" fmla="*/ 1802 w 284383"/>
              <a:gd name="connsiteY4" fmla="*/ 293396 h 1058604"/>
              <a:gd name="connsiteX5" fmla="*/ 43077 w 284383"/>
              <a:gd name="connsiteY5" fmla="*/ 439446 h 1058604"/>
              <a:gd name="connsiteX6" fmla="*/ 1802 w 284383"/>
              <a:gd name="connsiteY6" fmla="*/ 1296 h 10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383" h="1058604">
                <a:moveTo>
                  <a:pt x="1802" y="1296"/>
                </a:moveTo>
                <a:cubicBezTo>
                  <a:pt x="12914" y="28813"/>
                  <a:pt x="62656" y="428334"/>
                  <a:pt x="109752" y="604546"/>
                </a:cubicBezTo>
                <a:cubicBezTo>
                  <a:pt x="156848" y="780758"/>
                  <a:pt x="283319" y="1054867"/>
                  <a:pt x="284377" y="1058571"/>
                </a:cubicBezTo>
                <a:cubicBezTo>
                  <a:pt x="285435" y="1062275"/>
                  <a:pt x="163198" y="754300"/>
                  <a:pt x="116102" y="626771"/>
                </a:cubicBezTo>
                <a:cubicBezTo>
                  <a:pt x="69006" y="499242"/>
                  <a:pt x="13973" y="324617"/>
                  <a:pt x="1802" y="293396"/>
                </a:cubicBezTo>
                <a:cubicBezTo>
                  <a:pt x="-10369" y="262175"/>
                  <a:pt x="43077" y="486013"/>
                  <a:pt x="43077" y="439446"/>
                </a:cubicBezTo>
                <a:cubicBezTo>
                  <a:pt x="43077" y="392879"/>
                  <a:pt x="-9310" y="-26221"/>
                  <a:pt x="1802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609C0EC-17C7-03A9-C9D6-DFF078AFC182}"/>
              </a:ext>
            </a:extLst>
          </p:cNvPr>
          <p:cNvSpPr/>
          <p:nvPr/>
        </p:nvSpPr>
        <p:spPr>
          <a:xfrm>
            <a:off x="6483120" y="11801078"/>
            <a:ext cx="451231" cy="1051583"/>
          </a:xfrm>
          <a:custGeom>
            <a:avLst/>
            <a:gdLst>
              <a:gd name="connsiteX0" fmla="*/ 230 w 451231"/>
              <a:gd name="connsiteY0" fmla="*/ 397 h 1051583"/>
              <a:gd name="connsiteX1" fmla="*/ 266930 w 451231"/>
              <a:gd name="connsiteY1" fmla="*/ 508397 h 1051583"/>
              <a:gd name="connsiteX2" fmla="*/ 451080 w 451231"/>
              <a:gd name="connsiteY2" fmla="*/ 1051322 h 1051583"/>
              <a:gd name="connsiteX3" fmla="*/ 298680 w 451231"/>
              <a:gd name="connsiteY3" fmla="*/ 438547 h 1051583"/>
              <a:gd name="connsiteX4" fmla="*/ 314555 w 451231"/>
              <a:gd name="connsiteY4" fmla="*/ 590947 h 1051583"/>
              <a:gd name="connsiteX5" fmla="*/ 230 w 451231"/>
              <a:gd name="connsiteY5" fmla="*/ 397 h 10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31" h="1051583">
                <a:moveTo>
                  <a:pt x="230" y="397"/>
                </a:moveTo>
                <a:cubicBezTo>
                  <a:pt x="-7708" y="-13361"/>
                  <a:pt x="191788" y="333243"/>
                  <a:pt x="266930" y="508397"/>
                </a:cubicBezTo>
                <a:cubicBezTo>
                  <a:pt x="342072" y="683551"/>
                  <a:pt x="445788" y="1062964"/>
                  <a:pt x="451080" y="1051322"/>
                </a:cubicBezTo>
                <a:cubicBezTo>
                  <a:pt x="456372" y="1039680"/>
                  <a:pt x="321434" y="515276"/>
                  <a:pt x="298680" y="438547"/>
                </a:cubicBezTo>
                <a:cubicBezTo>
                  <a:pt x="275926" y="361818"/>
                  <a:pt x="357417" y="662384"/>
                  <a:pt x="314555" y="590947"/>
                </a:cubicBezTo>
                <a:cubicBezTo>
                  <a:pt x="271693" y="519510"/>
                  <a:pt x="8168" y="14155"/>
                  <a:pt x="230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A64F12A9-52D7-6D5B-155F-96081D195086}"/>
              </a:ext>
            </a:extLst>
          </p:cNvPr>
          <p:cNvSpPr/>
          <p:nvPr/>
        </p:nvSpPr>
        <p:spPr>
          <a:xfrm>
            <a:off x="5872564" y="11687557"/>
            <a:ext cx="868056" cy="1198898"/>
          </a:xfrm>
          <a:custGeom>
            <a:avLst/>
            <a:gdLst>
              <a:gd name="connsiteX0" fmla="*/ 1186 w 868056"/>
              <a:gd name="connsiteY0" fmla="*/ 2793 h 1198898"/>
              <a:gd name="connsiteX1" fmla="*/ 556811 w 868056"/>
              <a:gd name="connsiteY1" fmla="*/ 593343 h 1198898"/>
              <a:gd name="connsiteX2" fmla="*/ 852086 w 868056"/>
              <a:gd name="connsiteY2" fmla="*/ 1168018 h 1198898"/>
              <a:gd name="connsiteX3" fmla="*/ 798111 w 868056"/>
              <a:gd name="connsiteY3" fmla="*/ 1031493 h 1198898"/>
              <a:gd name="connsiteX4" fmla="*/ 540936 w 868056"/>
              <a:gd name="connsiteY4" fmla="*/ 275843 h 1198898"/>
              <a:gd name="connsiteX5" fmla="*/ 718736 w 868056"/>
              <a:gd name="connsiteY5" fmla="*/ 844168 h 1198898"/>
              <a:gd name="connsiteX6" fmla="*/ 1186 w 868056"/>
              <a:gd name="connsiteY6" fmla="*/ 2793 h 11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056" h="1198898">
                <a:moveTo>
                  <a:pt x="1186" y="2793"/>
                </a:moveTo>
                <a:cubicBezTo>
                  <a:pt x="-25802" y="-39011"/>
                  <a:pt x="414994" y="399139"/>
                  <a:pt x="556811" y="593343"/>
                </a:cubicBezTo>
                <a:cubicBezTo>
                  <a:pt x="698628" y="787547"/>
                  <a:pt x="811869" y="1094993"/>
                  <a:pt x="852086" y="1168018"/>
                </a:cubicBezTo>
                <a:cubicBezTo>
                  <a:pt x="892303" y="1241043"/>
                  <a:pt x="849969" y="1180189"/>
                  <a:pt x="798111" y="1031493"/>
                </a:cubicBezTo>
                <a:cubicBezTo>
                  <a:pt x="746253" y="882797"/>
                  <a:pt x="554165" y="307064"/>
                  <a:pt x="540936" y="275843"/>
                </a:cubicBezTo>
                <a:cubicBezTo>
                  <a:pt x="527707" y="244622"/>
                  <a:pt x="803403" y="889676"/>
                  <a:pt x="718736" y="844168"/>
                </a:cubicBezTo>
                <a:cubicBezTo>
                  <a:pt x="634069" y="798660"/>
                  <a:pt x="28174" y="44597"/>
                  <a:pt x="1186" y="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C9E87A33-75A9-ADF5-CC8F-7C2A4BCFF9D0}"/>
              </a:ext>
            </a:extLst>
          </p:cNvPr>
          <p:cNvSpPr/>
          <p:nvPr/>
        </p:nvSpPr>
        <p:spPr>
          <a:xfrm>
            <a:off x="5705475" y="11772626"/>
            <a:ext cx="210912" cy="854911"/>
          </a:xfrm>
          <a:custGeom>
            <a:avLst/>
            <a:gdLst>
              <a:gd name="connsiteX0" fmla="*/ 0 w 210912"/>
              <a:gd name="connsiteY0" fmla="*/ 274 h 854911"/>
              <a:gd name="connsiteX1" fmla="*/ 187325 w 210912"/>
              <a:gd name="connsiteY1" fmla="*/ 441599 h 854911"/>
              <a:gd name="connsiteX2" fmla="*/ 209550 w 210912"/>
              <a:gd name="connsiteY2" fmla="*/ 854349 h 854911"/>
              <a:gd name="connsiteX3" fmla="*/ 200025 w 210912"/>
              <a:gd name="connsiteY3" fmla="*/ 527324 h 854911"/>
              <a:gd name="connsiteX4" fmla="*/ 187325 w 210912"/>
              <a:gd name="connsiteY4" fmla="*/ 378099 h 854911"/>
              <a:gd name="connsiteX5" fmla="*/ 0 w 210912"/>
              <a:gd name="connsiteY5" fmla="*/ 274 h 85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12" h="854911">
                <a:moveTo>
                  <a:pt x="0" y="274"/>
                </a:moveTo>
                <a:cubicBezTo>
                  <a:pt x="0" y="10857"/>
                  <a:pt x="152400" y="299253"/>
                  <a:pt x="187325" y="441599"/>
                </a:cubicBezTo>
                <a:cubicBezTo>
                  <a:pt x="222250" y="583945"/>
                  <a:pt x="207433" y="840062"/>
                  <a:pt x="209550" y="854349"/>
                </a:cubicBezTo>
                <a:cubicBezTo>
                  <a:pt x="211667" y="868637"/>
                  <a:pt x="203729" y="606699"/>
                  <a:pt x="200025" y="527324"/>
                </a:cubicBezTo>
                <a:cubicBezTo>
                  <a:pt x="196321" y="447949"/>
                  <a:pt x="217488" y="468057"/>
                  <a:pt x="187325" y="378099"/>
                </a:cubicBezTo>
                <a:cubicBezTo>
                  <a:pt x="157163" y="288141"/>
                  <a:pt x="0" y="-10309"/>
                  <a:pt x="0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442E0BD9-D665-1630-C814-F837AF81DF4A}"/>
              </a:ext>
            </a:extLst>
          </p:cNvPr>
          <p:cNvSpPr/>
          <p:nvPr/>
        </p:nvSpPr>
        <p:spPr>
          <a:xfrm>
            <a:off x="6899058" y="11888046"/>
            <a:ext cx="688090" cy="921618"/>
          </a:xfrm>
          <a:custGeom>
            <a:avLst/>
            <a:gdLst>
              <a:gd name="connsiteX0" fmla="*/ 9742 w 688090"/>
              <a:gd name="connsiteY0" fmla="*/ 11854 h 921618"/>
              <a:gd name="connsiteX1" fmla="*/ 682842 w 688090"/>
              <a:gd name="connsiteY1" fmla="*/ 913554 h 921618"/>
              <a:gd name="connsiteX2" fmla="*/ 308192 w 688090"/>
              <a:gd name="connsiteY2" fmla="*/ 430954 h 921618"/>
              <a:gd name="connsiteX3" fmla="*/ 9742 w 688090"/>
              <a:gd name="connsiteY3" fmla="*/ 11854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90" h="921618">
                <a:moveTo>
                  <a:pt x="9742" y="11854"/>
                </a:moveTo>
                <a:cubicBezTo>
                  <a:pt x="72184" y="92287"/>
                  <a:pt x="633100" y="843704"/>
                  <a:pt x="682842" y="913554"/>
                </a:cubicBezTo>
                <a:cubicBezTo>
                  <a:pt x="732584" y="983404"/>
                  <a:pt x="415084" y="580708"/>
                  <a:pt x="308192" y="430954"/>
                </a:cubicBezTo>
                <a:cubicBezTo>
                  <a:pt x="201300" y="281200"/>
                  <a:pt x="-52700" y="-68579"/>
                  <a:pt x="9742" y="1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19C9DAC-CA82-0148-D251-CF078388F04D}"/>
              </a:ext>
            </a:extLst>
          </p:cNvPr>
          <p:cNvSpPr/>
          <p:nvPr/>
        </p:nvSpPr>
        <p:spPr>
          <a:xfrm>
            <a:off x="2571749" y="9624778"/>
            <a:ext cx="315390" cy="964406"/>
          </a:xfrm>
          <a:custGeom>
            <a:avLst/>
            <a:gdLst>
              <a:gd name="connsiteX0" fmla="*/ 314326 w 315390"/>
              <a:gd name="connsiteY0" fmla="*/ 1822 h 964406"/>
              <a:gd name="connsiteX1" fmla="*/ 142876 w 315390"/>
              <a:gd name="connsiteY1" fmla="*/ 471722 h 964406"/>
              <a:gd name="connsiteX2" fmla="*/ 1 w 315390"/>
              <a:gd name="connsiteY2" fmla="*/ 963847 h 964406"/>
              <a:gd name="connsiteX3" fmla="*/ 139701 w 315390"/>
              <a:gd name="connsiteY3" fmla="*/ 373297 h 964406"/>
              <a:gd name="connsiteX4" fmla="*/ 57151 w 315390"/>
              <a:gd name="connsiteY4" fmla="*/ 649522 h 964406"/>
              <a:gd name="connsiteX5" fmla="*/ 314326 w 315390"/>
              <a:gd name="connsiteY5" fmla="*/ 1822 h 9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90" h="964406">
                <a:moveTo>
                  <a:pt x="314326" y="1822"/>
                </a:moveTo>
                <a:cubicBezTo>
                  <a:pt x="328614" y="-27811"/>
                  <a:pt x="195263" y="311385"/>
                  <a:pt x="142876" y="471722"/>
                </a:cubicBezTo>
                <a:cubicBezTo>
                  <a:pt x="90488" y="632060"/>
                  <a:pt x="530" y="980251"/>
                  <a:pt x="1" y="963847"/>
                </a:cubicBezTo>
                <a:cubicBezTo>
                  <a:pt x="-528" y="947443"/>
                  <a:pt x="130176" y="425684"/>
                  <a:pt x="139701" y="373297"/>
                </a:cubicBezTo>
                <a:cubicBezTo>
                  <a:pt x="149226" y="320910"/>
                  <a:pt x="32280" y="707730"/>
                  <a:pt x="57151" y="649522"/>
                </a:cubicBezTo>
                <a:cubicBezTo>
                  <a:pt x="82022" y="591314"/>
                  <a:pt x="300038" y="31455"/>
                  <a:pt x="314326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2A6740BF-76DB-150C-ED3B-BCA0558A1C09}"/>
              </a:ext>
            </a:extLst>
          </p:cNvPr>
          <p:cNvSpPr/>
          <p:nvPr/>
        </p:nvSpPr>
        <p:spPr>
          <a:xfrm>
            <a:off x="2866065" y="9854927"/>
            <a:ext cx="798206" cy="359021"/>
          </a:xfrm>
          <a:custGeom>
            <a:avLst/>
            <a:gdLst>
              <a:gd name="connsiteX0" fmla="*/ 960 w 798206"/>
              <a:gd name="connsiteY0" fmla="*/ 273 h 359021"/>
              <a:gd name="connsiteX1" fmla="*/ 769310 w 798206"/>
              <a:gd name="connsiteY1" fmla="*/ 339998 h 359021"/>
              <a:gd name="connsiteX2" fmla="*/ 594685 w 798206"/>
              <a:gd name="connsiteY2" fmla="*/ 295548 h 359021"/>
              <a:gd name="connsiteX3" fmla="*/ 204160 w 798206"/>
              <a:gd name="connsiteY3" fmla="*/ 124098 h 359021"/>
              <a:gd name="connsiteX4" fmla="*/ 601035 w 798206"/>
              <a:gd name="connsiteY4" fmla="*/ 279673 h 359021"/>
              <a:gd name="connsiteX5" fmla="*/ 960 w 798206"/>
              <a:gd name="connsiteY5" fmla="*/ 273 h 35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06" h="359021">
                <a:moveTo>
                  <a:pt x="960" y="273"/>
                </a:moveTo>
                <a:cubicBezTo>
                  <a:pt x="29006" y="10327"/>
                  <a:pt x="670356" y="290786"/>
                  <a:pt x="769310" y="339998"/>
                </a:cubicBezTo>
                <a:cubicBezTo>
                  <a:pt x="868264" y="389210"/>
                  <a:pt x="688877" y="331531"/>
                  <a:pt x="594685" y="295548"/>
                </a:cubicBezTo>
                <a:cubicBezTo>
                  <a:pt x="500493" y="259565"/>
                  <a:pt x="203102" y="126744"/>
                  <a:pt x="204160" y="124098"/>
                </a:cubicBezTo>
                <a:cubicBezTo>
                  <a:pt x="205218" y="121452"/>
                  <a:pt x="633843" y="298723"/>
                  <a:pt x="601035" y="279673"/>
                </a:cubicBezTo>
                <a:cubicBezTo>
                  <a:pt x="568227" y="260623"/>
                  <a:pt x="-27086" y="-9781"/>
                  <a:pt x="960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29C4AA6D-CF87-C88C-4942-7A53C34B0023}"/>
              </a:ext>
            </a:extLst>
          </p:cNvPr>
          <p:cNvSpPr/>
          <p:nvPr/>
        </p:nvSpPr>
        <p:spPr>
          <a:xfrm>
            <a:off x="2959313" y="9947776"/>
            <a:ext cx="866967" cy="468311"/>
          </a:xfrm>
          <a:custGeom>
            <a:avLst/>
            <a:gdLst>
              <a:gd name="connsiteX0" fmla="*/ 6137 w 866967"/>
              <a:gd name="connsiteY0" fmla="*/ 2674 h 468311"/>
              <a:gd name="connsiteX1" fmla="*/ 853862 w 866967"/>
              <a:gd name="connsiteY1" fmla="*/ 459874 h 468311"/>
              <a:gd name="connsiteX2" fmla="*/ 488737 w 866967"/>
              <a:gd name="connsiteY2" fmla="*/ 278899 h 468311"/>
              <a:gd name="connsiteX3" fmla="*/ 6137 w 866967"/>
              <a:gd name="connsiteY3" fmla="*/ 2674 h 4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967" h="468311">
                <a:moveTo>
                  <a:pt x="6137" y="2674"/>
                </a:moveTo>
                <a:cubicBezTo>
                  <a:pt x="66991" y="32837"/>
                  <a:pt x="773429" y="413837"/>
                  <a:pt x="853862" y="459874"/>
                </a:cubicBezTo>
                <a:cubicBezTo>
                  <a:pt x="934295" y="505911"/>
                  <a:pt x="623675" y="351924"/>
                  <a:pt x="488737" y="278899"/>
                </a:cubicBezTo>
                <a:cubicBezTo>
                  <a:pt x="353800" y="205874"/>
                  <a:pt x="-54717" y="-27489"/>
                  <a:pt x="6137" y="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686EFC15-448C-3E06-BC5B-2BF08AB25748}"/>
              </a:ext>
            </a:extLst>
          </p:cNvPr>
          <p:cNvSpPr/>
          <p:nvPr/>
        </p:nvSpPr>
        <p:spPr>
          <a:xfrm>
            <a:off x="2882781" y="9950438"/>
            <a:ext cx="753001" cy="505274"/>
          </a:xfrm>
          <a:custGeom>
            <a:avLst/>
            <a:gdLst>
              <a:gd name="connsiteX0" fmla="*/ 119 w 753001"/>
              <a:gd name="connsiteY0" fmla="*/ 12 h 505274"/>
              <a:gd name="connsiteX1" fmla="*/ 720844 w 753001"/>
              <a:gd name="connsiteY1" fmla="*/ 476262 h 505274"/>
              <a:gd name="connsiteX2" fmla="*/ 587494 w 753001"/>
              <a:gd name="connsiteY2" fmla="*/ 438162 h 505274"/>
              <a:gd name="connsiteX3" fmla="*/ 228719 w 753001"/>
              <a:gd name="connsiteY3" fmla="*/ 317512 h 505274"/>
              <a:gd name="connsiteX4" fmla="*/ 660519 w 753001"/>
              <a:gd name="connsiteY4" fmla="*/ 460387 h 505274"/>
              <a:gd name="connsiteX5" fmla="*/ 119 w 753001"/>
              <a:gd name="connsiteY5" fmla="*/ 12 h 5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001" h="505274">
                <a:moveTo>
                  <a:pt x="119" y="12"/>
                </a:moveTo>
                <a:cubicBezTo>
                  <a:pt x="10173" y="2658"/>
                  <a:pt x="622948" y="403237"/>
                  <a:pt x="720844" y="476262"/>
                </a:cubicBezTo>
                <a:cubicBezTo>
                  <a:pt x="818740" y="549287"/>
                  <a:pt x="669515" y="464620"/>
                  <a:pt x="587494" y="438162"/>
                </a:cubicBezTo>
                <a:cubicBezTo>
                  <a:pt x="505473" y="411704"/>
                  <a:pt x="216548" y="313808"/>
                  <a:pt x="228719" y="317512"/>
                </a:cubicBezTo>
                <a:cubicBezTo>
                  <a:pt x="240890" y="321216"/>
                  <a:pt x="703911" y="514891"/>
                  <a:pt x="660519" y="460387"/>
                </a:cubicBezTo>
                <a:cubicBezTo>
                  <a:pt x="617127" y="405883"/>
                  <a:pt x="-9935" y="-2634"/>
                  <a:pt x="1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F999AD7E-6725-2F8B-D059-F48D267CCC6C}"/>
              </a:ext>
            </a:extLst>
          </p:cNvPr>
          <p:cNvSpPr/>
          <p:nvPr/>
        </p:nvSpPr>
        <p:spPr>
          <a:xfrm>
            <a:off x="2771775" y="9854969"/>
            <a:ext cx="456816" cy="677416"/>
          </a:xfrm>
          <a:custGeom>
            <a:avLst/>
            <a:gdLst>
              <a:gd name="connsiteX0" fmla="*/ 53975 w 456816"/>
              <a:gd name="connsiteY0" fmla="*/ 231 h 677416"/>
              <a:gd name="connsiteX1" fmla="*/ 184150 w 456816"/>
              <a:gd name="connsiteY1" fmla="*/ 352656 h 677416"/>
              <a:gd name="connsiteX2" fmla="*/ 454025 w 456816"/>
              <a:gd name="connsiteY2" fmla="*/ 670156 h 677416"/>
              <a:gd name="connsiteX3" fmla="*/ 311150 w 456816"/>
              <a:gd name="connsiteY3" fmla="*/ 559031 h 677416"/>
              <a:gd name="connsiteX4" fmla="*/ 95250 w 456816"/>
              <a:gd name="connsiteY4" fmla="*/ 374881 h 677416"/>
              <a:gd name="connsiteX5" fmla="*/ 336550 w 456816"/>
              <a:gd name="connsiteY5" fmla="*/ 559031 h 677416"/>
              <a:gd name="connsiteX6" fmla="*/ 120650 w 456816"/>
              <a:gd name="connsiteY6" fmla="*/ 289156 h 677416"/>
              <a:gd name="connsiteX7" fmla="*/ 0 w 456816"/>
              <a:gd name="connsiteY7" fmla="*/ 139931 h 677416"/>
              <a:gd name="connsiteX8" fmla="*/ 130175 w 456816"/>
              <a:gd name="connsiteY8" fmla="*/ 295506 h 677416"/>
              <a:gd name="connsiteX9" fmla="*/ 53975 w 456816"/>
              <a:gd name="connsiteY9" fmla="*/ 231 h 6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816" h="677416">
                <a:moveTo>
                  <a:pt x="53975" y="231"/>
                </a:moveTo>
                <a:cubicBezTo>
                  <a:pt x="62971" y="9756"/>
                  <a:pt x="117475" y="241002"/>
                  <a:pt x="184150" y="352656"/>
                </a:cubicBezTo>
                <a:cubicBezTo>
                  <a:pt x="250825" y="464310"/>
                  <a:pt x="432858" y="635760"/>
                  <a:pt x="454025" y="670156"/>
                </a:cubicBezTo>
                <a:cubicBezTo>
                  <a:pt x="475192" y="704552"/>
                  <a:pt x="370946" y="608243"/>
                  <a:pt x="311150" y="559031"/>
                </a:cubicBezTo>
                <a:cubicBezTo>
                  <a:pt x="251354" y="509819"/>
                  <a:pt x="91017" y="374881"/>
                  <a:pt x="95250" y="374881"/>
                </a:cubicBezTo>
                <a:cubicBezTo>
                  <a:pt x="99483" y="374881"/>
                  <a:pt x="332317" y="573318"/>
                  <a:pt x="336550" y="559031"/>
                </a:cubicBezTo>
                <a:cubicBezTo>
                  <a:pt x="340783" y="544744"/>
                  <a:pt x="120650" y="289156"/>
                  <a:pt x="120650" y="289156"/>
                </a:cubicBezTo>
                <a:lnTo>
                  <a:pt x="0" y="139931"/>
                </a:lnTo>
                <a:cubicBezTo>
                  <a:pt x="1588" y="140989"/>
                  <a:pt x="121708" y="312968"/>
                  <a:pt x="130175" y="295506"/>
                </a:cubicBezTo>
                <a:cubicBezTo>
                  <a:pt x="138642" y="278044"/>
                  <a:pt x="44979" y="-9294"/>
                  <a:pt x="53975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0C54DEF-185C-31E7-BC95-E0FFBAB101FA}"/>
              </a:ext>
            </a:extLst>
          </p:cNvPr>
          <p:cNvSpPr/>
          <p:nvPr/>
        </p:nvSpPr>
        <p:spPr>
          <a:xfrm>
            <a:off x="3599655" y="10357575"/>
            <a:ext cx="738323" cy="436402"/>
          </a:xfrm>
          <a:custGeom>
            <a:avLst/>
            <a:gdLst>
              <a:gd name="connsiteX0" fmla="*/ 13495 w 738323"/>
              <a:gd name="connsiteY0" fmla="*/ 8800 h 436402"/>
              <a:gd name="connsiteX1" fmla="*/ 734220 w 738323"/>
              <a:gd name="connsiteY1" fmla="*/ 434250 h 436402"/>
              <a:gd name="connsiteX2" fmla="*/ 296070 w 738323"/>
              <a:gd name="connsiteY2" fmla="*/ 167550 h 436402"/>
              <a:gd name="connsiteX3" fmla="*/ 13495 w 738323"/>
              <a:gd name="connsiteY3" fmla="*/ 8800 h 43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323" h="436402">
                <a:moveTo>
                  <a:pt x="13495" y="8800"/>
                </a:moveTo>
                <a:cubicBezTo>
                  <a:pt x="86520" y="53250"/>
                  <a:pt x="687124" y="407792"/>
                  <a:pt x="734220" y="434250"/>
                </a:cubicBezTo>
                <a:cubicBezTo>
                  <a:pt x="781316" y="460708"/>
                  <a:pt x="409841" y="235812"/>
                  <a:pt x="296070" y="167550"/>
                </a:cubicBezTo>
                <a:cubicBezTo>
                  <a:pt x="182299" y="99288"/>
                  <a:pt x="-59530" y="-35650"/>
                  <a:pt x="13495" y="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EE404053-E1AA-5BEB-2CAD-603B948E9AB4}"/>
              </a:ext>
            </a:extLst>
          </p:cNvPr>
          <p:cNvSpPr/>
          <p:nvPr/>
        </p:nvSpPr>
        <p:spPr>
          <a:xfrm>
            <a:off x="3304459" y="10092992"/>
            <a:ext cx="942298" cy="439489"/>
          </a:xfrm>
          <a:custGeom>
            <a:avLst/>
            <a:gdLst>
              <a:gd name="connsiteX0" fmla="*/ 716 w 942298"/>
              <a:gd name="connsiteY0" fmla="*/ 333 h 439489"/>
              <a:gd name="connsiteX1" fmla="*/ 937341 w 942298"/>
              <a:gd name="connsiteY1" fmla="*/ 438483 h 439489"/>
              <a:gd name="connsiteX2" fmla="*/ 388066 w 942298"/>
              <a:gd name="connsiteY2" fmla="*/ 127333 h 439489"/>
              <a:gd name="connsiteX3" fmla="*/ 775416 w 942298"/>
              <a:gd name="connsiteY3" fmla="*/ 362283 h 439489"/>
              <a:gd name="connsiteX4" fmla="*/ 716 w 942298"/>
              <a:gd name="connsiteY4" fmla="*/ 333 h 43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298" h="439489">
                <a:moveTo>
                  <a:pt x="716" y="333"/>
                </a:moveTo>
                <a:cubicBezTo>
                  <a:pt x="27703" y="13033"/>
                  <a:pt x="872783" y="417316"/>
                  <a:pt x="937341" y="438483"/>
                </a:cubicBezTo>
                <a:cubicBezTo>
                  <a:pt x="1001899" y="459650"/>
                  <a:pt x="415053" y="140033"/>
                  <a:pt x="388066" y="127333"/>
                </a:cubicBezTo>
                <a:cubicBezTo>
                  <a:pt x="361079" y="114633"/>
                  <a:pt x="833624" y="382920"/>
                  <a:pt x="775416" y="362283"/>
                </a:cubicBezTo>
                <a:cubicBezTo>
                  <a:pt x="717208" y="341646"/>
                  <a:pt x="-26271" y="-12367"/>
                  <a:pt x="716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199E20BD-E53F-4FFF-8DE5-F677F7A3B92E}"/>
              </a:ext>
            </a:extLst>
          </p:cNvPr>
          <p:cNvSpPr/>
          <p:nvPr/>
        </p:nvSpPr>
        <p:spPr>
          <a:xfrm>
            <a:off x="4012916" y="11032175"/>
            <a:ext cx="315164" cy="614840"/>
          </a:xfrm>
          <a:custGeom>
            <a:avLst/>
            <a:gdLst>
              <a:gd name="connsiteX0" fmla="*/ 284 w 315164"/>
              <a:gd name="connsiteY0" fmla="*/ 950 h 614840"/>
              <a:gd name="connsiteX1" fmla="*/ 165384 w 315164"/>
              <a:gd name="connsiteY1" fmla="*/ 274000 h 614840"/>
              <a:gd name="connsiteX2" fmla="*/ 314609 w 315164"/>
              <a:gd name="connsiteY2" fmla="*/ 613725 h 614840"/>
              <a:gd name="connsiteX3" fmla="*/ 206659 w 315164"/>
              <a:gd name="connsiteY3" fmla="*/ 369250 h 614840"/>
              <a:gd name="connsiteX4" fmla="*/ 284 w 315164"/>
              <a:gd name="connsiteY4" fmla="*/ 950 h 6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64" h="614840">
                <a:moveTo>
                  <a:pt x="284" y="950"/>
                </a:moveTo>
                <a:cubicBezTo>
                  <a:pt x="-6595" y="-14925"/>
                  <a:pt x="112997" y="171871"/>
                  <a:pt x="165384" y="274000"/>
                </a:cubicBezTo>
                <a:cubicBezTo>
                  <a:pt x="217771" y="376129"/>
                  <a:pt x="307730" y="597850"/>
                  <a:pt x="314609" y="613725"/>
                </a:cubicBezTo>
                <a:cubicBezTo>
                  <a:pt x="321488" y="629600"/>
                  <a:pt x="263280" y="472438"/>
                  <a:pt x="206659" y="369250"/>
                </a:cubicBezTo>
                <a:cubicBezTo>
                  <a:pt x="150038" y="266063"/>
                  <a:pt x="7163" y="16825"/>
                  <a:pt x="284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9F8E3F16-7E96-2937-D726-AE0D3A4554BD}"/>
              </a:ext>
            </a:extLst>
          </p:cNvPr>
          <p:cNvSpPr/>
          <p:nvPr/>
        </p:nvSpPr>
        <p:spPr>
          <a:xfrm>
            <a:off x="3350703" y="10671168"/>
            <a:ext cx="1633534" cy="32709"/>
          </a:xfrm>
          <a:custGeom>
            <a:avLst/>
            <a:gdLst>
              <a:gd name="connsiteX0" fmla="*/ 2097 w 1633534"/>
              <a:gd name="connsiteY0" fmla="*/ 31757 h 32709"/>
              <a:gd name="connsiteX1" fmla="*/ 1561022 w 1633534"/>
              <a:gd name="connsiteY1" fmla="*/ 22232 h 32709"/>
              <a:gd name="connsiteX2" fmla="*/ 1233997 w 1633534"/>
              <a:gd name="connsiteY2" fmla="*/ 7 h 32709"/>
              <a:gd name="connsiteX3" fmla="*/ 2097 w 1633534"/>
              <a:gd name="connsiteY3" fmla="*/ 31757 h 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534" h="32709">
                <a:moveTo>
                  <a:pt x="2097" y="31757"/>
                </a:moveTo>
                <a:cubicBezTo>
                  <a:pt x="56601" y="35461"/>
                  <a:pt x="1355705" y="27524"/>
                  <a:pt x="1561022" y="22232"/>
                </a:cubicBezTo>
                <a:cubicBezTo>
                  <a:pt x="1766339" y="16940"/>
                  <a:pt x="1496993" y="536"/>
                  <a:pt x="1233997" y="7"/>
                </a:cubicBezTo>
                <a:cubicBezTo>
                  <a:pt x="971001" y="-522"/>
                  <a:pt x="-52407" y="28053"/>
                  <a:pt x="2097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23BABAE-28FD-448D-F920-C2DECEBB3248}"/>
              </a:ext>
            </a:extLst>
          </p:cNvPr>
          <p:cNvSpPr/>
          <p:nvPr/>
        </p:nvSpPr>
        <p:spPr>
          <a:xfrm>
            <a:off x="3369680" y="10696569"/>
            <a:ext cx="1658009" cy="45363"/>
          </a:xfrm>
          <a:custGeom>
            <a:avLst/>
            <a:gdLst>
              <a:gd name="connsiteX0" fmla="*/ 14870 w 1658009"/>
              <a:gd name="connsiteY0" fmla="*/ 41281 h 45363"/>
              <a:gd name="connsiteX1" fmla="*/ 1637295 w 1658009"/>
              <a:gd name="connsiteY1" fmla="*/ 6 h 45363"/>
              <a:gd name="connsiteX2" fmla="*/ 875295 w 1658009"/>
              <a:gd name="connsiteY2" fmla="*/ 38106 h 45363"/>
              <a:gd name="connsiteX3" fmla="*/ 14870 w 1658009"/>
              <a:gd name="connsiteY3" fmla="*/ 41281 h 4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009" h="45363">
                <a:moveTo>
                  <a:pt x="14870" y="41281"/>
                </a:moveTo>
                <a:cubicBezTo>
                  <a:pt x="141870" y="34931"/>
                  <a:pt x="1493891" y="535"/>
                  <a:pt x="1637295" y="6"/>
                </a:cubicBezTo>
                <a:cubicBezTo>
                  <a:pt x="1780699" y="-523"/>
                  <a:pt x="1141995" y="29639"/>
                  <a:pt x="875295" y="38106"/>
                </a:cubicBezTo>
                <a:cubicBezTo>
                  <a:pt x="608595" y="46573"/>
                  <a:pt x="-112130" y="47631"/>
                  <a:pt x="14870" y="4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C969FF31-5A3B-DD2A-BAC9-EA5B5B026CCA}"/>
              </a:ext>
            </a:extLst>
          </p:cNvPr>
          <p:cNvSpPr/>
          <p:nvPr/>
        </p:nvSpPr>
        <p:spPr>
          <a:xfrm>
            <a:off x="4321175" y="10458450"/>
            <a:ext cx="1486034" cy="300688"/>
          </a:xfrm>
          <a:custGeom>
            <a:avLst/>
            <a:gdLst>
              <a:gd name="connsiteX0" fmla="*/ 0 w 1486034"/>
              <a:gd name="connsiteY0" fmla="*/ 0 h 300688"/>
              <a:gd name="connsiteX1" fmla="*/ 479425 w 1486034"/>
              <a:gd name="connsiteY1" fmla="*/ 212725 h 300688"/>
              <a:gd name="connsiteX2" fmla="*/ 965200 w 1486034"/>
              <a:gd name="connsiteY2" fmla="*/ 292100 h 300688"/>
              <a:gd name="connsiteX3" fmla="*/ 847725 w 1486034"/>
              <a:gd name="connsiteY3" fmla="*/ 292100 h 300688"/>
              <a:gd name="connsiteX4" fmla="*/ 1476375 w 1486034"/>
              <a:gd name="connsiteY4" fmla="*/ 234950 h 300688"/>
              <a:gd name="connsiteX5" fmla="*/ 1187450 w 1486034"/>
              <a:gd name="connsiteY5" fmla="*/ 266700 h 300688"/>
              <a:gd name="connsiteX6" fmla="*/ 631825 w 1486034"/>
              <a:gd name="connsiteY6" fmla="*/ 282575 h 300688"/>
              <a:gd name="connsiteX7" fmla="*/ 755650 w 1486034"/>
              <a:gd name="connsiteY7" fmla="*/ 269875 h 300688"/>
              <a:gd name="connsiteX8" fmla="*/ 314325 w 1486034"/>
              <a:gd name="connsiteY8" fmla="*/ 155575 h 300688"/>
              <a:gd name="connsiteX9" fmla="*/ 482600 w 1486034"/>
              <a:gd name="connsiteY9" fmla="*/ 219075 h 300688"/>
              <a:gd name="connsiteX10" fmla="*/ 0 w 1486034"/>
              <a:gd name="connsiteY10" fmla="*/ 0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6034" h="300688">
                <a:moveTo>
                  <a:pt x="0" y="0"/>
                </a:moveTo>
                <a:cubicBezTo>
                  <a:pt x="159279" y="82021"/>
                  <a:pt x="318558" y="164042"/>
                  <a:pt x="479425" y="212725"/>
                </a:cubicBezTo>
                <a:cubicBezTo>
                  <a:pt x="640292" y="261408"/>
                  <a:pt x="903817" y="278871"/>
                  <a:pt x="965200" y="292100"/>
                </a:cubicBezTo>
                <a:cubicBezTo>
                  <a:pt x="1026583" y="305329"/>
                  <a:pt x="762529" y="301625"/>
                  <a:pt x="847725" y="292100"/>
                </a:cubicBezTo>
                <a:cubicBezTo>
                  <a:pt x="932921" y="282575"/>
                  <a:pt x="1419754" y="239183"/>
                  <a:pt x="1476375" y="234950"/>
                </a:cubicBezTo>
                <a:cubicBezTo>
                  <a:pt x="1532996" y="230717"/>
                  <a:pt x="1328208" y="258763"/>
                  <a:pt x="1187450" y="266700"/>
                </a:cubicBezTo>
                <a:cubicBezTo>
                  <a:pt x="1046692" y="274637"/>
                  <a:pt x="703792" y="282046"/>
                  <a:pt x="631825" y="282575"/>
                </a:cubicBezTo>
                <a:cubicBezTo>
                  <a:pt x="559858" y="283104"/>
                  <a:pt x="808567" y="291042"/>
                  <a:pt x="755650" y="269875"/>
                </a:cubicBezTo>
                <a:cubicBezTo>
                  <a:pt x="702733" y="248708"/>
                  <a:pt x="359833" y="164042"/>
                  <a:pt x="314325" y="155575"/>
                </a:cubicBezTo>
                <a:cubicBezTo>
                  <a:pt x="268817" y="147108"/>
                  <a:pt x="482600" y="219075"/>
                  <a:pt x="482600" y="219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5A45B302-444A-B390-E2B1-DA2763DE9234}"/>
              </a:ext>
            </a:extLst>
          </p:cNvPr>
          <p:cNvSpPr/>
          <p:nvPr/>
        </p:nvSpPr>
        <p:spPr>
          <a:xfrm>
            <a:off x="5190707" y="10775585"/>
            <a:ext cx="540995" cy="197506"/>
          </a:xfrm>
          <a:custGeom>
            <a:avLst/>
            <a:gdLst>
              <a:gd name="connsiteX0" fmla="*/ 540168 w 540995"/>
              <a:gd name="connsiteY0" fmla="*/ 365 h 197506"/>
              <a:gd name="connsiteX1" fmla="*/ 219493 w 540995"/>
              <a:gd name="connsiteY1" fmla="*/ 54340 h 197506"/>
              <a:gd name="connsiteX2" fmla="*/ 418 w 540995"/>
              <a:gd name="connsiteY2" fmla="*/ 197215 h 197506"/>
              <a:gd name="connsiteX3" fmla="*/ 273468 w 540995"/>
              <a:gd name="connsiteY3" fmla="*/ 13065 h 197506"/>
              <a:gd name="connsiteX4" fmla="*/ 117893 w 540995"/>
              <a:gd name="connsiteY4" fmla="*/ 76565 h 197506"/>
              <a:gd name="connsiteX5" fmla="*/ 540168 w 540995"/>
              <a:gd name="connsiteY5" fmla="*/ 365 h 1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95" h="197506">
                <a:moveTo>
                  <a:pt x="540168" y="365"/>
                </a:moveTo>
                <a:cubicBezTo>
                  <a:pt x="557101" y="-3339"/>
                  <a:pt x="309451" y="21532"/>
                  <a:pt x="219493" y="54340"/>
                </a:cubicBezTo>
                <a:cubicBezTo>
                  <a:pt x="129535" y="87148"/>
                  <a:pt x="-8578" y="204094"/>
                  <a:pt x="418" y="197215"/>
                </a:cubicBezTo>
                <a:cubicBezTo>
                  <a:pt x="9414" y="190336"/>
                  <a:pt x="253889" y="33173"/>
                  <a:pt x="273468" y="13065"/>
                </a:cubicBezTo>
                <a:cubicBezTo>
                  <a:pt x="293047" y="-7043"/>
                  <a:pt x="78735" y="82386"/>
                  <a:pt x="117893" y="76565"/>
                </a:cubicBezTo>
                <a:cubicBezTo>
                  <a:pt x="157051" y="70744"/>
                  <a:pt x="523235" y="4069"/>
                  <a:pt x="540168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85CC3CD-B51B-56FF-399F-79D1EEF791EE}"/>
              </a:ext>
            </a:extLst>
          </p:cNvPr>
          <p:cNvSpPr/>
          <p:nvPr/>
        </p:nvSpPr>
        <p:spPr>
          <a:xfrm>
            <a:off x="5240962" y="11096611"/>
            <a:ext cx="134868" cy="418314"/>
          </a:xfrm>
          <a:custGeom>
            <a:avLst/>
            <a:gdLst>
              <a:gd name="connsiteX0" fmla="*/ 134313 w 134868"/>
              <a:gd name="connsiteY0" fmla="*/ 6364 h 418314"/>
              <a:gd name="connsiteX1" fmla="*/ 51763 w 134868"/>
              <a:gd name="connsiteY1" fmla="*/ 215914 h 418314"/>
              <a:gd name="connsiteX2" fmla="*/ 7313 w 134868"/>
              <a:gd name="connsiteY2" fmla="*/ 415939 h 418314"/>
              <a:gd name="connsiteX3" fmla="*/ 7313 w 134868"/>
              <a:gd name="connsiteY3" fmla="*/ 304814 h 418314"/>
              <a:gd name="connsiteX4" fmla="*/ 13663 w 134868"/>
              <a:gd name="connsiteY4" fmla="*/ 14 h 418314"/>
              <a:gd name="connsiteX5" fmla="*/ 7313 w 134868"/>
              <a:gd name="connsiteY5" fmla="*/ 317514 h 418314"/>
              <a:gd name="connsiteX6" fmla="*/ 134313 w 134868"/>
              <a:gd name="connsiteY6" fmla="*/ 6364 h 4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68" h="418314">
                <a:moveTo>
                  <a:pt x="134313" y="6364"/>
                </a:moveTo>
                <a:cubicBezTo>
                  <a:pt x="141721" y="-10569"/>
                  <a:pt x="72930" y="147652"/>
                  <a:pt x="51763" y="215914"/>
                </a:cubicBezTo>
                <a:cubicBezTo>
                  <a:pt x="30596" y="284177"/>
                  <a:pt x="14721" y="401122"/>
                  <a:pt x="7313" y="415939"/>
                </a:cubicBezTo>
                <a:cubicBezTo>
                  <a:pt x="-95" y="430756"/>
                  <a:pt x="6255" y="374135"/>
                  <a:pt x="7313" y="304814"/>
                </a:cubicBezTo>
                <a:cubicBezTo>
                  <a:pt x="8371" y="235493"/>
                  <a:pt x="13663" y="-2103"/>
                  <a:pt x="13663" y="14"/>
                </a:cubicBezTo>
                <a:cubicBezTo>
                  <a:pt x="13663" y="2131"/>
                  <a:pt x="-12266" y="315397"/>
                  <a:pt x="7313" y="317514"/>
                </a:cubicBezTo>
                <a:cubicBezTo>
                  <a:pt x="26892" y="319631"/>
                  <a:pt x="126905" y="23297"/>
                  <a:pt x="134313" y="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1E238B19-C52A-5045-2F0B-82A790D4DBE0}"/>
              </a:ext>
            </a:extLst>
          </p:cNvPr>
          <p:cNvSpPr/>
          <p:nvPr/>
        </p:nvSpPr>
        <p:spPr>
          <a:xfrm>
            <a:off x="5367115" y="11169827"/>
            <a:ext cx="1587652" cy="497251"/>
          </a:xfrm>
          <a:custGeom>
            <a:avLst/>
            <a:gdLst>
              <a:gd name="connsiteX0" fmla="*/ 8625 w 1778478"/>
              <a:gd name="connsiteY0" fmla="*/ 590191 h 591389"/>
              <a:gd name="connsiteX1" fmla="*/ 812365 w 1778478"/>
              <a:gd name="connsiteY1" fmla="*/ 281508 h 591389"/>
              <a:gd name="connsiteX2" fmla="*/ 375550 w 1778478"/>
              <a:gd name="connsiteY2" fmla="*/ 380520 h 591389"/>
              <a:gd name="connsiteX3" fmla="*/ 1522918 w 1778478"/>
              <a:gd name="connsiteY3" fmla="*/ 89310 h 591389"/>
              <a:gd name="connsiteX4" fmla="*/ 1266653 w 1778478"/>
              <a:gd name="connsiteY4" fmla="*/ 170849 h 591389"/>
              <a:gd name="connsiteX5" fmla="*/ 1767535 w 1778478"/>
              <a:gd name="connsiteY5" fmla="*/ 1947 h 591389"/>
              <a:gd name="connsiteX6" fmla="*/ 695881 w 1778478"/>
              <a:gd name="connsiteY6" fmla="*/ 304805 h 591389"/>
              <a:gd name="connsiteX7" fmla="*/ 404671 w 1778478"/>
              <a:gd name="connsiteY7" fmla="*/ 386344 h 591389"/>
              <a:gd name="connsiteX8" fmla="*/ 8625 w 1778478"/>
              <a:gd name="connsiteY8" fmla="*/ 590191 h 591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8478" h="591389">
                <a:moveTo>
                  <a:pt x="8625" y="590191"/>
                </a:moveTo>
                <a:cubicBezTo>
                  <a:pt x="76574" y="572718"/>
                  <a:pt x="751211" y="316453"/>
                  <a:pt x="812365" y="281508"/>
                </a:cubicBezTo>
                <a:cubicBezTo>
                  <a:pt x="873519" y="246563"/>
                  <a:pt x="257125" y="412553"/>
                  <a:pt x="375550" y="380520"/>
                </a:cubicBezTo>
                <a:cubicBezTo>
                  <a:pt x="493975" y="348487"/>
                  <a:pt x="1374401" y="124255"/>
                  <a:pt x="1522918" y="89310"/>
                </a:cubicBezTo>
                <a:cubicBezTo>
                  <a:pt x="1671435" y="54365"/>
                  <a:pt x="1225884" y="185409"/>
                  <a:pt x="1266653" y="170849"/>
                </a:cubicBezTo>
                <a:cubicBezTo>
                  <a:pt x="1307422" y="156289"/>
                  <a:pt x="1862664" y="-20379"/>
                  <a:pt x="1767535" y="1947"/>
                </a:cubicBezTo>
                <a:cubicBezTo>
                  <a:pt x="1672406" y="24273"/>
                  <a:pt x="695881" y="304805"/>
                  <a:pt x="695881" y="304805"/>
                </a:cubicBezTo>
                <a:cubicBezTo>
                  <a:pt x="468737" y="368871"/>
                  <a:pt x="516301" y="343633"/>
                  <a:pt x="404671" y="386344"/>
                </a:cubicBezTo>
                <a:cubicBezTo>
                  <a:pt x="293041" y="429055"/>
                  <a:pt x="-59324" y="607664"/>
                  <a:pt x="8625" y="590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1B69796A-FE4F-0A56-9DC6-D383B7424AF7}"/>
              </a:ext>
            </a:extLst>
          </p:cNvPr>
          <p:cNvSpPr/>
          <p:nvPr/>
        </p:nvSpPr>
        <p:spPr>
          <a:xfrm>
            <a:off x="6799504" y="11234034"/>
            <a:ext cx="488638" cy="870895"/>
          </a:xfrm>
          <a:custGeom>
            <a:avLst/>
            <a:gdLst>
              <a:gd name="connsiteX0" fmla="*/ 4896 w 488638"/>
              <a:gd name="connsiteY0" fmla="*/ 8822 h 870895"/>
              <a:gd name="connsiteX1" fmla="*/ 377645 w 488638"/>
              <a:gd name="connsiteY1" fmla="*/ 690254 h 870895"/>
              <a:gd name="connsiteX2" fmla="*/ 488305 w 488638"/>
              <a:gd name="connsiteY2" fmla="*/ 870804 h 870895"/>
              <a:gd name="connsiteX3" fmla="*/ 400942 w 488638"/>
              <a:gd name="connsiteY3" fmla="*/ 707727 h 870895"/>
              <a:gd name="connsiteX4" fmla="*/ 121380 w 488638"/>
              <a:gd name="connsiteY4" fmla="*/ 276736 h 870895"/>
              <a:gd name="connsiteX5" fmla="*/ 162149 w 488638"/>
              <a:gd name="connsiteY5" fmla="*/ 300032 h 870895"/>
              <a:gd name="connsiteX6" fmla="*/ 4896 w 488638"/>
              <a:gd name="connsiteY6" fmla="*/ 8822 h 87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638" h="870895">
                <a:moveTo>
                  <a:pt x="4896" y="8822"/>
                </a:moveTo>
                <a:cubicBezTo>
                  <a:pt x="40812" y="73859"/>
                  <a:pt x="297077" y="546590"/>
                  <a:pt x="377645" y="690254"/>
                </a:cubicBezTo>
                <a:cubicBezTo>
                  <a:pt x="458213" y="833918"/>
                  <a:pt x="484422" y="867892"/>
                  <a:pt x="488305" y="870804"/>
                </a:cubicBezTo>
                <a:cubicBezTo>
                  <a:pt x="492188" y="873716"/>
                  <a:pt x="462096" y="806738"/>
                  <a:pt x="400942" y="707727"/>
                </a:cubicBezTo>
                <a:cubicBezTo>
                  <a:pt x="339788" y="608716"/>
                  <a:pt x="161179" y="344685"/>
                  <a:pt x="121380" y="276736"/>
                </a:cubicBezTo>
                <a:cubicBezTo>
                  <a:pt x="81581" y="208787"/>
                  <a:pt x="182534" y="341772"/>
                  <a:pt x="162149" y="300032"/>
                </a:cubicBezTo>
                <a:cubicBezTo>
                  <a:pt x="141764" y="258292"/>
                  <a:pt x="-31020" y="-56215"/>
                  <a:pt x="4896" y="8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55ED8B54-893F-2EF4-6FAE-1D8BD9AF9893}"/>
              </a:ext>
            </a:extLst>
          </p:cNvPr>
          <p:cNvSpPr/>
          <p:nvPr/>
        </p:nvSpPr>
        <p:spPr>
          <a:xfrm>
            <a:off x="6418988" y="10645278"/>
            <a:ext cx="471915" cy="722323"/>
          </a:xfrm>
          <a:custGeom>
            <a:avLst/>
            <a:gdLst>
              <a:gd name="connsiteX0" fmla="*/ 110 w 471915"/>
              <a:gd name="connsiteY0" fmla="*/ 4 h 722323"/>
              <a:gd name="connsiteX1" fmla="*/ 209782 w 471915"/>
              <a:gd name="connsiteY1" fmla="*/ 244621 h 722323"/>
              <a:gd name="connsiteX2" fmla="*/ 349562 w 471915"/>
              <a:gd name="connsiteY2" fmla="*/ 553303 h 722323"/>
              <a:gd name="connsiteX3" fmla="*/ 361211 w 471915"/>
              <a:gd name="connsiteY3" fmla="*/ 471765 h 722323"/>
              <a:gd name="connsiteX4" fmla="*/ 471871 w 471915"/>
              <a:gd name="connsiteY4" fmla="*/ 722205 h 722323"/>
              <a:gd name="connsiteX5" fmla="*/ 372859 w 471915"/>
              <a:gd name="connsiteY5" fmla="*/ 500886 h 722323"/>
              <a:gd name="connsiteX6" fmla="*/ 238903 w 471915"/>
              <a:gd name="connsiteY6" fmla="*/ 238796 h 722323"/>
              <a:gd name="connsiteX7" fmla="*/ 110 w 471915"/>
              <a:gd name="connsiteY7" fmla="*/ 4 h 7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915" h="722323">
                <a:moveTo>
                  <a:pt x="110" y="4"/>
                </a:moveTo>
                <a:cubicBezTo>
                  <a:pt x="-4743" y="975"/>
                  <a:pt x="151540" y="152405"/>
                  <a:pt x="209782" y="244621"/>
                </a:cubicBezTo>
                <a:cubicBezTo>
                  <a:pt x="268024" y="336837"/>
                  <a:pt x="324324" y="515446"/>
                  <a:pt x="349562" y="553303"/>
                </a:cubicBezTo>
                <a:cubicBezTo>
                  <a:pt x="374800" y="591160"/>
                  <a:pt x="340826" y="443615"/>
                  <a:pt x="361211" y="471765"/>
                </a:cubicBezTo>
                <a:cubicBezTo>
                  <a:pt x="381596" y="499915"/>
                  <a:pt x="469930" y="717352"/>
                  <a:pt x="471871" y="722205"/>
                </a:cubicBezTo>
                <a:cubicBezTo>
                  <a:pt x="473812" y="727058"/>
                  <a:pt x="411687" y="581454"/>
                  <a:pt x="372859" y="500886"/>
                </a:cubicBezTo>
                <a:cubicBezTo>
                  <a:pt x="334031" y="420318"/>
                  <a:pt x="297145" y="318394"/>
                  <a:pt x="238903" y="238796"/>
                </a:cubicBezTo>
                <a:cubicBezTo>
                  <a:pt x="180661" y="159199"/>
                  <a:pt x="4963" y="-967"/>
                  <a:pt x="11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D8A32EFD-2D09-C3CE-BF8C-30840E93114F}"/>
              </a:ext>
            </a:extLst>
          </p:cNvPr>
          <p:cNvSpPr/>
          <p:nvPr/>
        </p:nvSpPr>
        <p:spPr>
          <a:xfrm>
            <a:off x="5505255" y="10575373"/>
            <a:ext cx="1027086" cy="268846"/>
          </a:xfrm>
          <a:custGeom>
            <a:avLst/>
            <a:gdLst>
              <a:gd name="connsiteX0" fmla="*/ 27739 w 1027086"/>
              <a:gd name="connsiteY0" fmla="*/ 263470 h 268846"/>
              <a:gd name="connsiteX1" fmla="*/ 1023677 w 1027086"/>
              <a:gd name="connsiteY1" fmla="*/ 1381 h 268846"/>
              <a:gd name="connsiteX2" fmla="*/ 342246 w 1027086"/>
              <a:gd name="connsiteY2" fmla="*/ 164459 h 268846"/>
              <a:gd name="connsiteX3" fmla="*/ 27739 w 1027086"/>
              <a:gd name="connsiteY3" fmla="*/ 263470 h 26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086" h="268846">
                <a:moveTo>
                  <a:pt x="27739" y="263470"/>
                </a:moveTo>
                <a:cubicBezTo>
                  <a:pt x="141311" y="236290"/>
                  <a:pt x="971259" y="17883"/>
                  <a:pt x="1023677" y="1381"/>
                </a:cubicBezTo>
                <a:cubicBezTo>
                  <a:pt x="1076095" y="-15121"/>
                  <a:pt x="509206" y="120778"/>
                  <a:pt x="342246" y="164459"/>
                </a:cubicBezTo>
                <a:cubicBezTo>
                  <a:pt x="175286" y="208140"/>
                  <a:pt x="-85833" y="290650"/>
                  <a:pt x="27739" y="263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2752C059-615C-0C36-BD45-16DBFB94B577}"/>
              </a:ext>
            </a:extLst>
          </p:cNvPr>
          <p:cNvSpPr/>
          <p:nvPr/>
        </p:nvSpPr>
        <p:spPr>
          <a:xfrm>
            <a:off x="6766967" y="11247028"/>
            <a:ext cx="291548" cy="387577"/>
          </a:xfrm>
          <a:custGeom>
            <a:avLst/>
            <a:gdLst>
              <a:gd name="connsiteX0" fmla="*/ 2572 w 291548"/>
              <a:gd name="connsiteY0" fmla="*/ 2250 h 387577"/>
              <a:gd name="connsiteX1" fmla="*/ 287958 w 291548"/>
              <a:gd name="connsiteY1" fmla="*/ 380824 h 387577"/>
              <a:gd name="connsiteX2" fmla="*/ 154001 w 291548"/>
              <a:gd name="connsiteY2" fmla="*/ 229394 h 387577"/>
              <a:gd name="connsiteX3" fmla="*/ 2572 w 291548"/>
              <a:gd name="connsiteY3" fmla="*/ 2250 h 38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548" h="387577">
                <a:moveTo>
                  <a:pt x="2572" y="2250"/>
                </a:moveTo>
                <a:cubicBezTo>
                  <a:pt x="24898" y="27488"/>
                  <a:pt x="262720" y="342967"/>
                  <a:pt x="287958" y="380824"/>
                </a:cubicBezTo>
                <a:cubicBezTo>
                  <a:pt x="313196" y="418681"/>
                  <a:pt x="198653" y="287636"/>
                  <a:pt x="154001" y="229394"/>
                </a:cubicBezTo>
                <a:cubicBezTo>
                  <a:pt x="109349" y="171152"/>
                  <a:pt x="-19754" y="-22988"/>
                  <a:pt x="2572" y="2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CFAAC983-DFC8-6B80-EF34-FF4BCAB8BDC0}"/>
              </a:ext>
            </a:extLst>
          </p:cNvPr>
          <p:cNvSpPr/>
          <p:nvPr/>
        </p:nvSpPr>
        <p:spPr>
          <a:xfrm>
            <a:off x="5628395" y="9810821"/>
            <a:ext cx="345875" cy="697972"/>
          </a:xfrm>
          <a:custGeom>
            <a:avLst/>
            <a:gdLst>
              <a:gd name="connsiteX0" fmla="*/ 412 w 345875"/>
              <a:gd name="connsiteY0" fmla="*/ 241 h 697972"/>
              <a:gd name="connsiteX1" fmla="*/ 165303 w 345875"/>
              <a:gd name="connsiteY1" fmla="*/ 292549 h 697972"/>
              <a:gd name="connsiteX2" fmla="*/ 412 w 345875"/>
              <a:gd name="connsiteY2" fmla="*/ 697284 h 697972"/>
              <a:gd name="connsiteX3" fmla="*/ 172798 w 345875"/>
              <a:gd name="connsiteY3" fmla="*/ 382490 h 697972"/>
              <a:gd name="connsiteX4" fmla="*/ 345185 w 345875"/>
              <a:gd name="connsiteY4" fmla="*/ 120163 h 697972"/>
              <a:gd name="connsiteX5" fmla="*/ 225264 w 345875"/>
              <a:gd name="connsiteY5" fmla="*/ 240084 h 697972"/>
              <a:gd name="connsiteX6" fmla="*/ 412 w 345875"/>
              <a:gd name="connsiteY6" fmla="*/ 241 h 69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5875" h="697972">
                <a:moveTo>
                  <a:pt x="412" y="241"/>
                </a:moveTo>
                <a:cubicBezTo>
                  <a:pt x="-9581" y="8985"/>
                  <a:pt x="165303" y="176375"/>
                  <a:pt x="165303" y="292549"/>
                </a:cubicBezTo>
                <a:cubicBezTo>
                  <a:pt x="165303" y="408723"/>
                  <a:pt x="-837" y="682294"/>
                  <a:pt x="412" y="697284"/>
                </a:cubicBezTo>
                <a:cubicBezTo>
                  <a:pt x="1661" y="712274"/>
                  <a:pt x="115336" y="478677"/>
                  <a:pt x="172798" y="382490"/>
                </a:cubicBezTo>
                <a:cubicBezTo>
                  <a:pt x="230260" y="286303"/>
                  <a:pt x="336441" y="143897"/>
                  <a:pt x="345185" y="120163"/>
                </a:cubicBezTo>
                <a:cubicBezTo>
                  <a:pt x="353929" y="96429"/>
                  <a:pt x="277729" y="257573"/>
                  <a:pt x="225264" y="240084"/>
                </a:cubicBezTo>
                <a:cubicBezTo>
                  <a:pt x="172799" y="222595"/>
                  <a:pt x="10405" y="-8503"/>
                  <a:pt x="412" y="2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21B94F76-32C7-56F7-51D8-13C1E7A6F800}"/>
              </a:ext>
            </a:extLst>
          </p:cNvPr>
          <p:cNvSpPr/>
          <p:nvPr/>
        </p:nvSpPr>
        <p:spPr>
          <a:xfrm>
            <a:off x="3998289" y="7749618"/>
            <a:ext cx="319242" cy="1097043"/>
          </a:xfrm>
          <a:custGeom>
            <a:avLst/>
            <a:gdLst>
              <a:gd name="connsiteX0" fmla="*/ 71541 w 319242"/>
              <a:gd name="connsiteY0" fmla="*/ 297 h 1097043"/>
              <a:gd name="connsiteX1" fmla="*/ 71541 w 319242"/>
              <a:gd name="connsiteY1" fmla="*/ 345071 h 1097043"/>
              <a:gd name="connsiteX2" fmla="*/ 318878 w 319242"/>
              <a:gd name="connsiteY2" fmla="*/ 1094579 h 1097043"/>
              <a:gd name="connsiteX3" fmla="*/ 124006 w 319242"/>
              <a:gd name="connsiteY3" fmla="*/ 577418 h 1097043"/>
              <a:gd name="connsiteX4" fmla="*/ 4085 w 319242"/>
              <a:gd name="connsiteY4" fmla="*/ 330080 h 1097043"/>
              <a:gd name="connsiteX5" fmla="*/ 34065 w 319242"/>
              <a:gd name="connsiteY5" fmla="*/ 285110 h 1097043"/>
              <a:gd name="connsiteX6" fmla="*/ 71541 w 319242"/>
              <a:gd name="connsiteY6" fmla="*/ 297 h 109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242" h="1097043">
                <a:moveTo>
                  <a:pt x="71541" y="297"/>
                </a:moveTo>
                <a:cubicBezTo>
                  <a:pt x="77787" y="10291"/>
                  <a:pt x="30318" y="162691"/>
                  <a:pt x="71541" y="345071"/>
                </a:cubicBezTo>
                <a:cubicBezTo>
                  <a:pt x="112764" y="527451"/>
                  <a:pt x="310134" y="1055855"/>
                  <a:pt x="318878" y="1094579"/>
                </a:cubicBezTo>
                <a:cubicBezTo>
                  <a:pt x="327622" y="1133303"/>
                  <a:pt x="176471" y="704834"/>
                  <a:pt x="124006" y="577418"/>
                </a:cubicBezTo>
                <a:cubicBezTo>
                  <a:pt x="71541" y="450002"/>
                  <a:pt x="19075" y="378798"/>
                  <a:pt x="4085" y="330080"/>
                </a:cubicBezTo>
                <a:cubicBezTo>
                  <a:pt x="-10905" y="281362"/>
                  <a:pt x="19075" y="335077"/>
                  <a:pt x="34065" y="285110"/>
                </a:cubicBezTo>
                <a:cubicBezTo>
                  <a:pt x="49055" y="235143"/>
                  <a:pt x="65295" y="-9697"/>
                  <a:pt x="7154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1AAA1EAB-760F-F775-5D4D-E7D074D63B24}"/>
              </a:ext>
            </a:extLst>
          </p:cNvPr>
          <p:cNvSpPr/>
          <p:nvPr/>
        </p:nvSpPr>
        <p:spPr>
          <a:xfrm>
            <a:off x="3339711" y="8836700"/>
            <a:ext cx="204099" cy="1184249"/>
          </a:xfrm>
          <a:custGeom>
            <a:avLst/>
            <a:gdLst>
              <a:gd name="connsiteX0" fmla="*/ 160492 w 204099"/>
              <a:gd name="connsiteY0" fmla="*/ 2 h 1184249"/>
              <a:gd name="connsiteX1" fmla="*/ 130512 w 204099"/>
              <a:gd name="connsiteY1" fmla="*/ 599608 h 1184249"/>
              <a:gd name="connsiteX2" fmla="*/ 152997 w 204099"/>
              <a:gd name="connsiteY2" fmla="*/ 1176730 h 1184249"/>
              <a:gd name="connsiteX3" fmla="*/ 197968 w 204099"/>
              <a:gd name="connsiteY3" fmla="*/ 899411 h 1184249"/>
              <a:gd name="connsiteX4" fmla="*/ 3096 w 204099"/>
              <a:gd name="connsiteY4" fmla="*/ 479687 h 1184249"/>
              <a:gd name="connsiteX5" fmla="*/ 85541 w 204099"/>
              <a:gd name="connsiteY5" fmla="*/ 592113 h 1184249"/>
              <a:gd name="connsiteX6" fmla="*/ 160492 w 204099"/>
              <a:gd name="connsiteY6" fmla="*/ 2 h 118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099" h="1184249">
                <a:moveTo>
                  <a:pt x="160492" y="2"/>
                </a:moveTo>
                <a:cubicBezTo>
                  <a:pt x="167987" y="1251"/>
                  <a:pt x="131761" y="403487"/>
                  <a:pt x="130512" y="599608"/>
                </a:cubicBezTo>
                <a:cubicBezTo>
                  <a:pt x="129263" y="795729"/>
                  <a:pt x="141754" y="1126763"/>
                  <a:pt x="152997" y="1176730"/>
                </a:cubicBezTo>
                <a:cubicBezTo>
                  <a:pt x="164240" y="1226697"/>
                  <a:pt x="222952" y="1015585"/>
                  <a:pt x="197968" y="899411"/>
                </a:cubicBezTo>
                <a:cubicBezTo>
                  <a:pt x="172985" y="783237"/>
                  <a:pt x="21834" y="530903"/>
                  <a:pt x="3096" y="479687"/>
                </a:cubicBezTo>
                <a:cubicBezTo>
                  <a:pt x="-15642" y="428471"/>
                  <a:pt x="55561" y="677057"/>
                  <a:pt x="85541" y="592113"/>
                </a:cubicBezTo>
                <a:cubicBezTo>
                  <a:pt x="115521" y="507169"/>
                  <a:pt x="152997" y="-1247"/>
                  <a:pt x="1604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12397EBF-39AB-C0AA-161E-00A0C97556C7}"/>
              </a:ext>
            </a:extLst>
          </p:cNvPr>
          <p:cNvSpPr/>
          <p:nvPr/>
        </p:nvSpPr>
        <p:spPr>
          <a:xfrm>
            <a:off x="4691891" y="7667173"/>
            <a:ext cx="177486" cy="1313912"/>
          </a:xfrm>
          <a:custGeom>
            <a:avLst/>
            <a:gdLst>
              <a:gd name="connsiteX0" fmla="*/ 30 w 177486"/>
              <a:gd name="connsiteY0" fmla="*/ 296 h 1313912"/>
              <a:gd name="connsiteX1" fmla="*/ 157427 w 177486"/>
              <a:gd name="connsiteY1" fmla="*/ 517457 h 1313912"/>
              <a:gd name="connsiteX2" fmla="*/ 52496 w 177486"/>
              <a:gd name="connsiteY2" fmla="*/ 1304440 h 1313912"/>
              <a:gd name="connsiteX3" fmla="*/ 142437 w 177486"/>
              <a:gd name="connsiteY3" fmla="*/ 929686 h 1313912"/>
              <a:gd name="connsiteX4" fmla="*/ 172417 w 177486"/>
              <a:gd name="connsiteY4" fmla="*/ 584912 h 1313912"/>
              <a:gd name="connsiteX5" fmla="*/ 30 w 177486"/>
              <a:gd name="connsiteY5" fmla="*/ 296 h 131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86" h="1313912">
                <a:moveTo>
                  <a:pt x="30" y="296"/>
                </a:moveTo>
                <a:cubicBezTo>
                  <a:pt x="-2468" y="-10946"/>
                  <a:pt x="148683" y="300100"/>
                  <a:pt x="157427" y="517457"/>
                </a:cubicBezTo>
                <a:cubicBezTo>
                  <a:pt x="166171" y="734814"/>
                  <a:pt x="54994" y="1235735"/>
                  <a:pt x="52496" y="1304440"/>
                </a:cubicBezTo>
                <a:cubicBezTo>
                  <a:pt x="49998" y="1373145"/>
                  <a:pt x="122450" y="1049607"/>
                  <a:pt x="142437" y="929686"/>
                </a:cubicBezTo>
                <a:cubicBezTo>
                  <a:pt x="162424" y="809765"/>
                  <a:pt x="188656" y="742309"/>
                  <a:pt x="172417" y="584912"/>
                </a:cubicBezTo>
                <a:cubicBezTo>
                  <a:pt x="156178" y="427515"/>
                  <a:pt x="2528" y="11538"/>
                  <a:pt x="30" y="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25F9DA2C-7501-2549-0DD6-58DEEC96B3E8}"/>
              </a:ext>
            </a:extLst>
          </p:cNvPr>
          <p:cNvSpPr/>
          <p:nvPr/>
        </p:nvSpPr>
        <p:spPr>
          <a:xfrm>
            <a:off x="4548398" y="9481034"/>
            <a:ext cx="173799" cy="833334"/>
          </a:xfrm>
          <a:custGeom>
            <a:avLst/>
            <a:gdLst>
              <a:gd name="connsiteX0" fmla="*/ 38592 w 173799"/>
              <a:gd name="connsiteY0" fmla="*/ 245 h 833334"/>
              <a:gd name="connsiteX1" fmla="*/ 91058 w 173799"/>
              <a:gd name="connsiteY1" fmla="*/ 494920 h 833334"/>
              <a:gd name="connsiteX2" fmla="*/ 1117 w 173799"/>
              <a:gd name="connsiteY2" fmla="*/ 832199 h 833334"/>
              <a:gd name="connsiteX3" fmla="*/ 166009 w 173799"/>
              <a:gd name="connsiteY3" fmla="*/ 382494 h 833334"/>
              <a:gd name="connsiteX4" fmla="*/ 136028 w 173799"/>
              <a:gd name="connsiteY4" fmla="*/ 427464 h 833334"/>
              <a:gd name="connsiteX5" fmla="*/ 38592 w 173799"/>
              <a:gd name="connsiteY5" fmla="*/ 245 h 833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99" h="833334">
                <a:moveTo>
                  <a:pt x="38592" y="245"/>
                </a:moveTo>
                <a:cubicBezTo>
                  <a:pt x="31097" y="11488"/>
                  <a:pt x="97304" y="356261"/>
                  <a:pt x="91058" y="494920"/>
                </a:cubicBezTo>
                <a:cubicBezTo>
                  <a:pt x="84812" y="633579"/>
                  <a:pt x="-11375" y="850937"/>
                  <a:pt x="1117" y="832199"/>
                </a:cubicBezTo>
                <a:cubicBezTo>
                  <a:pt x="13609" y="813461"/>
                  <a:pt x="143524" y="449950"/>
                  <a:pt x="166009" y="382494"/>
                </a:cubicBezTo>
                <a:cubicBezTo>
                  <a:pt x="188494" y="315038"/>
                  <a:pt x="157264" y="487425"/>
                  <a:pt x="136028" y="427464"/>
                </a:cubicBezTo>
                <a:cubicBezTo>
                  <a:pt x="114792" y="367503"/>
                  <a:pt x="46087" y="-10998"/>
                  <a:pt x="3859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B9AACF7C-A887-0880-6EF6-DA9E1ACBBB2B}"/>
              </a:ext>
            </a:extLst>
          </p:cNvPr>
          <p:cNvSpPr/>
          <p:nvPr/>
        </p:nvSpPr>
        <p:spPr>
          <a:xfrm>
            <a:off x="4024859" y="8896645"/>
            <a:ext cx="283896" cy="1136284"/>
          </a:xfrm>
          <a:custGeom>
            <a:avLst/>
            <a:gdLst>
              <a:gd name="connsiteX0" fmla="*/ 277318 w 283896"/>
              <a:gd name="connsiteY0" fmla="*/ 269840 h 1136284"/>
              <a:gd name="connsiteX1" fmla="*/ 157397 w 283896"/>
              <a:gd name="connsiteY1" fmla="*/ 659585 h 1136284"/>
              <a:gd name="connsiteX2" fmla="*/ 157397 w 283896"/>
              <a:gd name="connsiteY2" fmla="*/ 1131775 h 1136284"/>
              <a:gd name="connsiteX3" fmla="*/ 149902 w 283896"/>
              <a:gd name="connsiteY3" fmla="*/ 884437 h 1136284"/>
              <a:gd name="connsiteX4" fmla="*/ 149902 w 283896"/>
              <a:gd name="connsiteY4" fmla="*/ 659585 h 1136284"/>
              <a:gd name="connsiteX5" fmla="*/ 0 w 283896"/>
              <a:gd name="connsiteY5" fmla="*/ 17 h 1136284"/>
              <a:gd name="connsiteX6" fmla="*/ 149902 w 283896"/>
              <a:gd name="connsiteY6" fmla="*/ 637099 h 1136284"/>
              <a:gd name="connsiteX7" fmla="*/ 254833 w 283896"/>
              <a:gd name="connsiteY7" fmla="*/ 322306 h 1136284"/>
              <a:gd name="connsiteX8" fmla="*/ 277318 w 283896"/>
              <a:gd name="connsiteY8" fmla="*/ 269840 h 113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896" h="1136284">
                <a:moveTo>
                  <a:pt x="277318" y="269840"/>
                </a:moveTo>
                <a:cubicBezTo>
                  <a:pt x="261079" y="326053"/>
                  <a:pt x="177384" y="515929"/>
                  <a:pt x="157397" y="659585"/>
                </a:cubicBezTo>
                <a:cubicBezTo>
                  <a:pt x="137410" y="803241"/>
                  <a:pt x="158646" y="1094300"/>
                  <a:pt x="157397" y="1131775"/>
                </a:cubicBezTo>
                <a:cubicBezTo>
                  <a:pt x="156148" y="1169250"/>
                  <a:pt x="151151" y="963135"/>
                  <a:pt x="149902" y="884437"/>
                </a:cubicBezTo>
                <a:cubicBezTo>
                  <a:pt x="148653" y="805739"/>
                  <a:pt x="174886" y="806988"/>
                  <a:pt x="149902" y="659585"/>
                </a:cubicBezTo>
                <a:cubicBezTo>
                  <a:pt x="124918" y="512182"/>
                  <a:pt x="0" y="3765"/>
                  <a:pt x="0" y="17"/>
                </a:cubicBezTo>
                <a:cubicBezTo>
                  <a:pt x="0" y="-3731"/>
                  <a:pt x="107430" y="583384"/>
                  <a:pt x="149902" y="637099"/>
                </a:cubicBezTo>
                <a:cubicBezTo>
                  <a:pt x="192374" y="690814"/>
                  <a:pt x="232348" y="383516"/>
                  <a:pt x="254833" y="322306"/>
                </a:cubicBezTo>
                <a:cubicBezTo>
                  <a:pt x="277318" y="261096"/>
                  <a:pt x="293557" y="213627"/>
                  <a:pt x="277318" y="2698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E5AC5F99-BC7E-799F-5E47-1C4DC6069AF7}"/>
              </a:ext>
            </a:extLst>
          </p:cNvPr>
          <p:cNvSpPr/>
          <p:nvPr/>
        </p:nvSpPr>
        <p:spPr>
          <a:xfrm>
            <a:off x="6002948" y="8382188"/>
            <a:ext cx="431329" cy="1365683"/>
          </a:xfrm>
          <a:custGeom>
            <a:avLst/>
            <a:gdLst>
              <a:gd name="connsiteX0" fmla="*/ 427832 w 431329"/>
              <a:gd name="connsiteY0" fmla="*/ 12304 h 1365683"/>
              <a:gd name="connsiteX1" fmla="*/ 613 w 431329"/>
              <a:gd name="connsiteY1" fmla="*/ 1361419 h 1365683"/>
              <a:gd name="connsiteX2" fmla="*/ 330396 w 431329"/>
              <a:gd name="connsiteY2" fmla="*/ 447019 h 1365683"/>
              <a:gd name="connsiteX3" fmla="*/ 210475 w 431329"/>
              <a:gd name="connsiteY3" fmla="*/ 679366 h 1365683"/>
              <a:gd name="connsiteX4" fmla="*/ 427832 w 431329"/>
              <a:gd name="connsiteY4" fmla="*/ 12304 h 1365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329" h="1365683">
                <a:moveTo>
                  <a:pt x="427832" y="12304"/>
                </a:moveTo>
                <a:cubicBezTo>
                  <a:pt x="392855" y="125979"/>
                  <a:pt x="16852" y="1288967"/>
                  <a:pt x="613" y="1361419"/>
                </a:cubicBezTo>
                <a:cubicBezTo>
                  <a:pt x="-15626" y="1433871"/>
                  <a:pt x="295419" y="560694"/>
                  <a:pt x="330396" y="447019"/>
                </a:cubicBezTo>
                <a:cubicBezTo>
                  <a:pt x="365373" y="333344"/>
                  <a:pt x="196734" y="750569"/>
                  <a:pt x="210475" y="679366"/>
                </a:cubicBezTo>
                <a:cubicBezTo>
                  <a:pt x="224216" y="608163"/>
                  <a:pt x="462809" y="-101371"/>
                  <a:pt x="427832" y="123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01F649E4-14EA-F05F-C0B3-86780F1970CD}"/>
              </a:ext>
            </a:extLst>
          </p:cNvPr>
          <p:cNvSpPr/>
          <p:nvPr/>
        </p:nvSpPr>
        <p:spPr>
          <a:xfrm>
            <a:off x="2900871" y="9126332"/>
            <a:ext cx="224999" cy="729483"/>
          </a:xfrm>
          <a:custGeom>
            <a:avLst/>
            <a:gdLst>
              <a:gd name="connsiteX0" fmla="*/ 224578 w 224999"/>
              <a:gd name="connsiteY0" fmla="*/ 2678 h 729483"/>
              <a:gd name="connsiteX1" fmla="*/ 67181 w 224999"/>
              <a:gd name="connsiteY1" fmla="*/ 235025 h 729483"/>
              <a:gd name="connsiteX2" fmla="*/ 7221 w 224999"/>
              <a:gd name="connsiteY2" fmla="*/ 707216 h 729483"/>
              <a:gd name="connsiteX3" fmla="*/ 14716 w 224999"/>
              <a:gd name="connsiteY3" fmla="*/ 624770 h 729483"/>
              <a:gd name="connsiteX4" fmla="*/ 14716 w 224999"/>
              <a:gd name="connsiteY4" fmla="*/ 377432 h 729483"/>
              <a:gd name="connsiteX5" fmla="*/ 224578 w 224999"/>
              <a:gd name="connsiteY5" fmla="*/ 2678 h 729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999" h="729483">
                <a:moveTo>
                  <a:pt x="224578" y="2678"/>
                </a:moveTo>
                <a:cubicBezTo>
                  <a:pt x="233322" y="-21057"/>
                  <a:pt x="103407" y="117602"/>
                  <a:pt x="67181" y="235025"/>
                </a:cubicBezTo>
                <a:cubicBezTo>
                  <a:pt x="30955" y="352448"/>
                  <a:pt x="15965" y="642259"/>
                  <a:pt x="7221" y="707216"/>
                </a:cubicBezTo>
                <a:cubicBezTo>
                  <a:pt x="-1523" y="772173"/>
                  <a:pt x="13467" y="679734"/>
                  <a:pt x="14716" y="624770"/>
                </a:cubicBezTo>
                <a:cubicBezTo>
                  <a:pt x="15965" y="569806"/>
                  <a:pt x="-19012" y="477366"/>
                  <a:pt x="14716" y="377432"/>
                </a:cubicBezTo>
                <a:cubicBezTo>
                  <a:pt x="48444" y="277498"/>
                  <a:pt x="215834" y="26413"/>
                  <a:pt x="224578" y="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DD1570D1-D105-563D-1BC0-6BB4C1290D42}"/>
              </a:ext>
            </a:extLst>
          </p:cNvPr>
          <p:cNvSpPr/>
          <p:nvPr/>
        </p:nvSpPr>
        <p:spPr>
          <a:xfrm>
            <a:off x="3144629" y="8064512"/>
            <a:ext cx="625814" cy="1024110"/>
          </a:xfrm>
          <a:custGeom>
            <a:avLst/>
            <a:gdLst>
              <a:gd name="connsiteX0" fmla="*/ 625397 w 625814"/>
              <a:gd name="connsiteY0" fmla="*/ 196 h 1024110"/>
              <a:gd name="connsiteX1" fmla="*/ 423030 w 625814"/>
              <a:gd name="connsiteY1" fmla="*/ 547337 h 1024110"/>
              <a:gd name="connsiteX2" fmla="*/ 10801 w 625814"/>
              <a:gd name="connsiteY2" fmla="*/ 1012032 h 1024110"/>
              <a:gd name="connsiteX3" fmla="*/ 138217 w 625814"/>
              <a:gd name="connsiteY3" fmla="*/ 862131 h 1024110"/>
              <a:gd name="connsiteX4" fmla="*/ 333089 w 625814"/>
              <a:gd name="connsiteY4" fmla="*/ 584813 h 1024110"/>
              <a:gd name="connsiteX5" fmla="*/ 190682 w 625814"/>
              <a:gd name="connsiteY5" fmla="*/ 772190 h 1024110"/>
              <a:gd name="connsiteX6" fmla="*/ 468001 w 625814"/>
              <a:gd name="connsiteY6" fmla="*/ 487377 h 1024110"/>
              <a:gd name="connsiteX7" fmla="*/ 625397 w 625814"/>
              <a:gd name="connsiteY7" fmla="*/ 196 h 10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814" h="1024110">
                <a:moveTo>
                  <a:pt x="625397" y="196"/>
                </a:moveTo>
                <a:cubicBezTo>
                  <a:pt x="617902" y="10189"/>
                  <a:pt x="525463" y="378698"/>
                  <a:pt x="423030" y="547337"/>
                </a:cubicBezTo>
                <a:cubicBezTo>
                  <a:pt x="320597" y="715976"/>
                  <a:pt x="58270" y="959566"/>
                  <a:pt x="10801" y="1012032"/>
                </a:cubicBezTo>
                <a:cubicBezTo>
                  <a:pt x="-36668" y="1064498"/>
                  <a:pt x="84502" y="933334"/>
                  <a:pt x="138217" y="862131"/>
                </a:cubicBezTo>
                <a:cubicBezTo>
                  <a:pt x="191932" y="790928"/>
                  <a:pt x="324345" y="599803"/>
                  <a:pt x="333089" y="584813"/>
                </a:cubicBezTo>
                <a:cubicBezTo>
                  <a:pt x="341833" y="569823"/>
                  <a:pt x="168197" y="788429"/>
                  <a:pt x="190682" y="772190"/>
                </a:cubicBezTo>
                <a:cubicBezTo>
                  <a:pt x="213167" y="755951"/>
                  <a:pt x="398047" y="611046"/>
                  <a:pt x="468001" y="487377"/>
                </a:cubicBezTo>
                <a:cubicBezTo>
                  <a:pt x="537955" y="363708"/>
                  <a:pt x="632892" y="-9797"/>
                  <a:pt x="625397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539136AE-A8BA-FD18-FBE4-3E80A883EC02}"/>
              </a:ext>
            </a:extLst>
          </p:cNvPr>
          <p:cNvSpPr/>
          <p:nvPr/>
        </p:nvSpPr>
        <p:spPr>
          <a:xfrm>
            <a:off x="2464738" y="7831729"/>
            <a:ext cx="196995" cy="744928"/>
          </a:xfrm>
          <a:custGeom>
            <a:avLst/>
            <a:gdLst>
              <a:gd name="connsiteX0" fmla="*/ 195335 w 196995"/>
              <a:gd name="connsiteY0" fmla="*/ 9944 h 744928"/>
              <a:gd name="connsiteX1" fmla="*/ 70644 w 196995"/>
              <a:gd name="connsiteY1" fmla="*/ 439435 h 744928"/>
              <a:gd name="connsiteX2" fmla="*/ 1371 w 196995"/>
              <a:gd name="connsiteY2" fmla="*/ 739616 h 744928"/>
              <a:gd name="connsiteX3" fmla="*/ 130680 w 196995"/>
              <a:gd name="connsiteY3" fmla="*/ 185435 h 744928"/>
              <a:gd name="connsiteX4" fmla="*/ 195335 w 196995"/>
              <a:gd name="connsiteY4" fmla="*/ 9944 h 74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995" h="744928">
                <a:moveTo>
                  <a:pt x="195335" y="9944"/>
                </a:moveTo>
                <a:cubicBezTo>
                  <a:pt x="185329" y="52277"/>
                  <a:pt x="102971" y="317823"/>
                  <a:pt x="70644" y="439435"/>
                </a:cubicBezTo>
                <a:cubicBezTo>
                  <a:pt x="38317" y="561047"/>
                  <a:pt x="-8635" y="781949"/>
                  <a:pt x="1371" y="739616"/>
                </a:cubicBezTo>
                <a:cubicBezTo>
                  <a:pt x="11377" y="697283"/>
                  <a:pt x="92965" y="303968"/>
                  <a:pt x="130680" y="185435"/>
                </a:cubicBezTo>
                <a:cubicBezTo>
                  <a:pt x="168395" y="66902"/>
                  <a:pt x="205341" y="-32389"/>
                  <a:pt x="195335" y="99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69DE7DB8-9CA3-74B7-D9A6-737EC4054C2E}"/>
              </a:ext>
            </a:extLst>
          </p:cNvPr>
          <p:cNvSpPr/>
          <p:nvPr/>
        </p:nvSpPr>
        <p:spPr>
          <a:xfrm>
            <a:off x="2904762" y="7742219"/>
            <a:ext cx="76600" cy="1026433"/>
          </a:xfrm>
          <a:custGeom>
            <a:avLst/>
            <a:gdLst>
              <a:gd name="connsiteX0" fmla="*/ 60111 w 76600"/>
              <a:gd name="connsiteY0" fmla="*/ 2472 h 1026433"/>
              <a:gd name="connsiteX1" fmla="*/ 60111 w 76600"/>
              <a:gd name="connsiteY1" fmla="*/ 782945 h 1026433"/>
              <a:gd name="connsiteX2" fmla="*/ 74 w 76600"/>
              <a:gd name="connsiteY2" fmla="*/ 1018472 h 1026433"/>
              <a:gd name="connsiteX3" fmla="*/ 73965 w 76600"/>
              <a:gd name="connsiteY3" fmla="*/ 552036 h 1026433"/>
              <a:gd name="connsiteX4" fmla="*/ 60111 w 76600"/>
              <a:gd name="connsiteY4" fmla="*/ 2472 h 102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00" h="1026433">
                <a:moveTo>
                  <a:pt x="60111" y="2472"/>
                </a:moveTo>
                <a:cubicBezTo>
                  <a:pt x="57802" y="40957"/>
                  <a:pt x="70117" y="613612"/>
                  <a:pt x="60111" y="782945"/>
                </a:cubicBezTo>
                <a:cubicBezTo>
                  <a:pt x="50105" y="952278"/>
                  <a:pt x="-2235" y="1056957"/>
                  <a:pt x="74" y="1018472"/>
                </a:cubicBezTo>
                <a:cubicBezTo>
                  <a:pt x="2383" y="979987"/>
                  <a:pt x="63959" y="719060"/>
                  <a:pt x="73965" y="552036"/>
                </a:cubicBezTo>
                <a:cubicBezTo>
                  <a:pt x="83971" y="385012"/>
                  <a:pt x="62420" y="-36013"/>
                  <a:pt x="60111" y="2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89BBC396-0517-A21B-1E46-41BBE47C04BD}"/>
              </a:ext>
            </a:extLst>
          </p:cNvPr>
          <p:cNvSpPr/>
          <p:nvPr/>
        </p:nvSpPr>
        <p:spPr>
          <a:xfrm>
            <a:off x="2358705" y="7685484"/>
            <a:ext cx="203023" cy="725553"/>
          </a:xfrm>
          <a:custGeom>
            <a:avLst/>
            <a:gdLst>
              <a:gd name="connsiteX0" fmla="*/ 200345 w 203023"/>
              <a:gd name="connsiteY0" fmla="*/ 1191 h 725553"/>
              <a:gd name="connsiteX1" fmla="*/ 149545 w 203023"/>
              <a:gd name="connsiteY1" fmla="*/ 248841 h 725553"/>
              <a:gd name="connsiteX2" fmla="*/ 320 w 203023"/>
              <a:gd name="connsiteY2" fmla="*/ 725091 h 725553"/>
              <a:gd name="connsiteX3" fmla="*/ 193995 w 203023"/>
              <a:gd name="connsiteY3" fmla="*/ 156766 h 725553"/>
              <a:gd name="connsiteX4" fmla="*/ 171770 w 203023"/>
              <a:gd name="connsiteY4" fmla="*/ 452041 h 725553"/>
              <a:gd name="connsiteX5" fmla="*/ 178120 w 203023"/>
              <a:gd name="connsiteY5" fmla="*/ 166291 h 725553"/>
              <a:gd name="connsiteX6" fmla="*/ 200345 w 203023"/>
              <a:gd name="connsiteY6" fmla="*/ 1191 h 72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023" h="725553">
                <a:moveTo>
                  <a:pt x="200345" y="1191"/>
                </a:moveTo>
                <a:cubicBezTo>
                  <a:pt x="195583" y="14949"/>
                  <a:pt x="182882" y="128191"/>
                  <a:pt x="149545" y="248841"/>
                </a:cubicBezTo>
                <a:cubicBezTo>
                  <a:pt x="116208" y="369491"/>
                  <a:pt x="-7088" y="740437"/>
                  <a:pt x="320" y="725091"/>
                </a:cubicBezTo>
                <a:cubicBezTo>
                  <a:pt x="7728" y="709745"/>
                  <a:pt x="165420" y="202274"/>
                  <a:pt x="193995" y="156766"/>
                </a:cubicBezTo>
                <a:cubicBezTo>
                  <a:pt x="222570" y="111258"/>
                  <a:pt x="174416" y="450454"/>
                  <a:pt x="171770" y="452041"/>
                </a:cubicBezTo>
                <a:cubicBezTo>
                  <a:pt x="169124" y="453629"/>
                  <a:pt x="176003" y="236670"/>
                  <a:pt x="178120" y="166291"/>
                </a:cubicBezTo>
                <a:cubicBezTo>
                  <a:pt x="180237" y="95912"/>
                  <a:pt x="205107" y="-12567"/>
                  <a:pt x="200345" y="1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5034652-9A2F-9A9D-6A0A-DF2FB4F29908}"/>
              </a:ext>
            </a:extLst>
          </p:cNvPr>
          <p:cNvSpPr/>
          <p:nvPr/>
        </p:nvSpPr>
        <p:spPr>
          <a:xfrm>
            <a:off x="2607154" y="8169027"/>
            <a:ext cx="167803" cy="639971"/>
          </a:xfrm>
          <a:custGeom>
            <a:avLst/>
            <a:gdLst>
              <a:gd name="connsiteX0" fmla="*/ 167796 w 167803"/>
              <a:gd name="connsiteY0" fmla="*/ 248 h 639971"/>
              <a:gd name="connsiteX1" fmla="*/ 31271 w 167803"/>
              <a:gd name="connsiteY1" fmla="*/ 355848 h 639971"/>
              <a:gd name="connsiteX2" fmla="*/ 2696 w 167803"/>
              <a:gd name="connsiteY2" fmla="*/ 628898 h 639971"/>
              <a:gd name="connsiteX3" fmla="*/ 5871 w 167803"/>
              <a:gd name="connsiteY3" fmla="*/ 552698 h 639971"/>
              <a:gd name="connsiteX4" fmla="*/ 43971 w 167803"/>
              <a:gd name="connsiteY4" fmla="*/ 241548 h 639971"/>
              <a:gd name="connsiteX5" fmla="*/ 24921 w 167803"/>
              <a:gd name="connsiteY5" fmla="*/ 298698 h 639971"/>
              <a:gd name="connsiteX6" fmla="*/ 167796 w 167803"/>
              <a:gd name="connsiteY6" fmla="*/ 248 h 63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803" h="639971">
                <a:moveTo>
                  <a:pt x="167796" y="248"/>
                </a:moveTo>
                <a:cubicBezTo>
                  <a:pt x="168854" y="9773"/>
                  <a:pt x="58788" y="251073"/>
                  <a:pt x="31271" y="355848"/>
                </a:cubicBezTo>
                <a:cubicBezTo>
                  <a:pt x="3754" y="460623"/>
                  <a:pt x="6929" y="596090"/>
                  <a:pt x="2696" y="628898"/>
                </a:cubicBezTo>
                <a:cubicBezTo>
                  <a:pt x="-1537" y="661706"/>
                  <a:pt x="-1008" y="617256"/>
                  <a:pt x="5871" y="552698"/>
                </a:cubicBezTo>
                <a:cubicBezTo>
                  <a:pt x="12750" y="488140"/>
                  <a:pt x="40796" y="283881"/>
                  <a:pt x="43971" y="241548"/>
                </a:cubicBezTo>
                <a:cubicBezTo>
                  <a:pt x="47146" y="199215"/>
                  <a:pt x="7458" y="339973"/>
                  <a:pt x="24921" y="298698"/>
                </a:cubicBezTo>
                <a:cubicBezTo>
                  <a:pt x="42383" y="257423"/>
                  <a:pt x="166738" y="-9277"/>
                  <a:pt x="167796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588A16CA-EC57-FDF2-0776-2B524FC60EE8}"/>
              </a:ext>
            </a:extLst>
          </p:cNvPr>
          <p:cNvSpPr/>
          <p:nvPr/>
        </p:nvSpPr>
        <p:spPr>
          <a:xfrm>
            <a:off x="2317737" y="8451498"/>
            <a:ext cx="120729" cy="1113540"/>
          </a:xfrm>
          <a:custGeom>
            <a:avLst/>
            <a:gdLst>
              <a:gd name="connsiteX0" fmla="*/ 25413 w 120729"/>
              <a:gd name="connsiteY0" fmla="*/ 32102 h 1113540"/>
              <a:gd name="connsiteX1" fmla="*/ 13 w 120729"/>
              <a:gd name="connsiteY1" fmla="*/ 1098902 h 1113540"/>
              <a:gd name="connsiteX2" fmla="*/ 22238 w 120729"/>
              <a:gd name="connsiteY2" fmla="*/ 635352 h 1113540"/>
              <a:gd name="connsiteX3" fmla="*/ 44463 w 120729"/>
              <a:gd name="connsiteY3" fmla="*/ 390877 h 1113540"/>
              <a:gd name="connsiteX4" fmla="*/ 120663 w 120729"/>
              <a:gd name="connsiteY4" fmla="*/ 895702 h 1113540"/>
              <a:gd name="connsiteX5" fmla="*/ 57163 w 120729"/>
              <a:gd name="connsiteY5" fmla="*/ 448027 h 1113540"/>
              <a:gd name="connsiteX6" fmla="*/ 22238 w 120729"/>
              <a:gd name="connsiteY6" fmla="*/ 289277 h 1113540"/>
              <a:gd name="connsiteX7" fmla="*/ 25413 w 120729"/>
              <a:gd name="connsiteY7" fmla="*/ 32102 h 1113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113540">
                <a:moveTo>
                  <a:pt x="25413" y="32102"/>
                </a:moveTo>
                <a:cubicBezTo>
                  <a:pt x="21709" y="167039"/>
                  <a:pt x="542" y="998360"/>
                  <a:pt x="13" y="1098902"/>
                </a:cubicBezTo>
                <a:cubicBezTo>
                  <a:pt x="-516" y="1199444"/>
                  <a:pt x="14830" y="753356"/>
                  <a:pt x="22238" y="635352"/>
                </a:cubicBezTo>
                <a:cubicBezTo>
                  <a:pt x="29646" y="517348"/>
                  <a:pt x="28059" y="347485"/>
                  <a:pt x="44463" y="390877"/>
                </a:cubicBezTo>
                <a:cubicBezTo>
                  <a:pt x="60867" y="434269"/>
                  <a:pt x="118546" y="886177"/>
                  <a:pt x="120663" y="895702"/>
                </a:cubicBezTo>
                <a:cubicBezTo>
                  <a:pt x="122780" y="905227"/>
                  <a:pt x="73567" y="549098"/>
                  <a:pt x="57163" y="448027"/>
                </a:cubicBezTo>
                <a:cubicBezTo>
                  <a:pt x="40759" y="346956"/>
                  <a:pt x="25413" y="351190"/>
                  <a:pt x="22238" y="289277"/>
                </a:cubicBezTo>
                <a:cubicBezTo>
                  <a:pt x="19063" y="227364"/>
                  <a:pt x="29117" y="-102835"/>
                  <a:pt x="25413" y="32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89C5AD4A-08B5-1EB8-C342-6BB458354E24}"/>
              </a:ext>
            </a:extLst>
          </p:cNvPr>
          <p:cNvSpPr/>
          <p:nvPr/>
        </p:nvSpPr>
        <p:spPr>
          <a:xfrm>
            <a:off x="2634613" y="8902583"/>
            <a:ext cx="23045" cy="1061802"/>
          </a:xfrm>
          <a:custGeom>
            <a:avLst/>
            <a:gdLst>
              <a:gd name="connsiteX0" fmla="*/ 3812 w 23045"/>
              <a:gd name="connsiteY0" fmla="*/ 117 h 1061802"/>
              <a:gd name="connsiteX1" fmla="*/ 10162 w 23045"/>
              <a:gd name="connsiteY1" fmla="*/ 416042 h 1061802"/>
              <a:gd name="connsiteX2" fmla="*/ 22862 w 23045"/>
              <a:gd name="connsiteY2" fmla="*/ 1025642 h 1061802"/>
              <a:gd name="connsiteX3" fmla="*/ 16512 w 23045"/>
              <a:gd name="connsiteY3" fmla="*/ 933567 h 1061802"/>
              <a:gd name="connsiteX4" fmla="*/ 637 w 23045"/>
              <a:gd name="connsiteY4" fmla="*/ 454142 h 1061802"/>
              <a:gd name="connsiteX5" fmla="*/ 3812 w 23045"/>
              <a:gd name="connsiteY5" fmla="*/ 117 h 10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5" h="1061802">
                <a:moveTo>
                  <a:pt x="3812" y="117"/>
                </a:moveTo>
                <a:cubicBezTo>
                  <a:pt x="5400" y="-6233"/>
                  <a:pt x="6987" y="245121"/>
                  <a:pt x="10162" y="416042"/>
                </a:cubicBezTo>
                <a:cubicBezTo>
                  <a:pt x="13337" y="586963"/>
                  <a:pt x="21804" y="939388"/>
                  <a:pt x="22862" y="1025642"/>
                </a:cubicBezTo>
                <a:cubicBezTo>
                  <a:pt x="23920" y="1111896"/>
                  <a:pt x="20216" y="1028817"/>
                  <a:pt x="16512" y="933567"/>
                </a:cubicBezTo>
                <a:cubicBezTo>
                  <a:pt x="12808" y="838317"/>
                  <a:pt x="2754" y="610775"/>
                  <a:pt x="637" y="454142"/>
                </a:cubicBezTo>
                <a:cubicBezTo>
                  <a:pt x="-1480" y="297509"/>
                  <a:pt x="2224" y="6467"/>
                  <a:pt x="3812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48108C23-829F-B1C3-40FF-5E9F8F224CA7}"/>
              </a:ext>
            </a:extLst>
          </p:cNvPr>
          <p:cNvSpPr/>
          <p:nvPr/>
        </p:nvSpPr>
        <p:spPr>
          <a:xfrm>
            <a:off x="2416421" y="8774529"/>
            <a:ext cx="73049" cy="1023328"/>
          </a:xfrm>
          <a:custGeom>
            <a:avLst/>
            <a:gdLst>
              <a:gd name="connsiteX0" fmla="*/ 63254 w 73049"/>
              <a:gd name="connsiteY0" fmla="*/ 1171 h 1023328"/>
              <a:gd name="connsiteX1" fmla="*/ 25154 w 73049"/>
              <a:gd name="connsiteY1" fmla="*/ 445671 h 1023328"/>
              <a:gd name="connsiteX2" fmla="*/ 66429 w 73049"/>
              <a:gd name="connsiteY2" fmla="*/ 988596 h 1023328"/>
              <a:gd name="connsiteX3" fmla="*/ 66429 w 73049"/>
              <a:gd name="connsiteY3" fmla="*/ 883821 h 1023328"/>
              <a:gd name="connsiteX4" fmla="*/ 2929 w 73049"/>
              <a:gd name="connsiteY4" fmla="*/ 194846 h 1023328"/>
              <a:gd name="connsiteX5" fmla="*/ 15629 w 73049"/>
              <a:gd name="connsiteY5" fmla="*/ 312321 h 1023328"/>
              <a:gd name="connsiteX6" fmla="*/ 63254 w 73049"/>
              <a:gd name="connsiteY6" fmla="*/ 1171 h 102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49" h="1023328">
                <a:moveTo>
                  <a:pt x="63254" y="1171"/>
                </a:moveTo>
                <a:cubicBezTo>
                  <a:pt x="64841" y="23396"/>
                  <a:pt x="24625" y="281100"/>
                  <a:pt x="25154" y="445671"/>
                </a:cubicBezTo>
                <a:cubicBezTo>
                  <a:pt x="25683" y="610242"/>
                  <a:pt x="59550" y="915571"/>
                  <a:pt x="66429" y="988596"/>
                </a:cubicBezTo>
                <a:cubicBezTo>
                  <a:pt x="73308" y="1061621"/>
                  <a:pt x="77012" y="1016113"/>
                  <a:pt x="66429" y="883821"/>
                </a:cubicBezTo>
                <a:cubicBezTo>
                  <a:pt x="55846" y="751529"/>
                  <a:pt x="11396" y="290096"/>
                  <a:pt x="2929" y="194846"/>
                </a:cubicBezTo>
                <a:cubicBezTo>
                  <a:pt x="-5538" y="99596"/>
                  <a:pt x="6104" y="344600"/>
                  <a:pt x="15629" y="312321"/>
                </a:cubicBezTo>
                <a:cubicBezTo>
                  <a:pt x="25154" y="280042"/>
                  <a:pt x="61667" y="-21054"/>
                  <a:pt x="63254" y="1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58AE5E6A-8343-4C89-C417-DFE22DDA2222}"/>
              </a:ext>
            </a:extLst>
          </p:cNvPr>
          <p:cNvSpPr/>
          <p:nvPr/>
        </p:nvSpPr>
        <p:spPr>
          <a:xfrm>
            <a:off x="2142866" y="9672953"/>
            <a:ext cx="111531" cy="850848"/>
          </a:xfrm>
          <a:custGeom>
            <a:avLst/>
            <a:gdLst>
              <a:gd name="connsiteX0" fmla="*/ 111384 w 111531"/>
              <a:gd name="connsiteY0" fmla="*/ 1272 h 850848"/>
              <a:gd name="connsiteX1" fmla="*/ 85984 w 111531"/>
              <a:gd name="connsiteY1" fmla="*/ 582297 h 850848"/>
              <a:gd name="connsiteX2" fmla="*/ 259 w 111531"/>
              <a:gd name="connsiteY2" fmla="*/ 848997 h 850848"/>
              <a:gd name="connsiteX3" fmla="*/ 60584 w 111531"/>
              <a:gd name="connsiteY3" fmla="*/ 687072 h 850848"/>
              <a:gd name="connsiteX4" fmla="*/ 95509 w 111531"/>
              <a:gd name="connsiteY4" fmla="*/ 433072 h 850848"/>
              <a:gd name="connsiteX5" fmla="*/ 111384 w 111531"/>
              <a:gd name="connsiteY5" fmla="*/ 1272 h 850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31" h="850848">
                <a:moveTo>
                  <a:pt x="111384" y="1272"/>
                </a:moveTo>
                <a:cubicBezTo>
                  <a:pt x="109796" y="26143"/>
                  <a:pt x="104505" y="441010"/>
                  <a:pt x="85984" y="582297"/>
                </a:cubicBezTo>
                <a:cubicBezTo>
                  <a:pt x="67463" y="723584"/>
                  <a:pt x="4492" y="831535"/>
                  <a:pt x="259" y="848997"/>
                </a:cubicBezTo>
                <a:cubicBezTo>
                  <a:pt x="-3974" y="866459"/>
                  <a:pt x="44709" y="756393"/>
                  <a:pt x="60584" y="687072"/>
                </a:cubicBezTo>
                <a:cubicBezTo>
                  <a:pt x="76459" y="617751"/>
                  <a:pt x="89688" y="543139"/>
                  <a:pt x="95509" y="433072"/>
                </a:cubicBezTo>
                <a:cubicBezTo>
                  <a:pt x="101330" y="323005"/>
                  <a:pt x="112972" y="-23599"/>
                  <a:pt x="111384" y="1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6E0BA676-BA12-51E5-514C-4E3878C65DC8}"/>
              </a:ext>
            </a:extLst>
          </p:cNvPr>
          <p:cNvSpPr/>
          <p:nvPr/>
        </p:nvSpPr>
        <p:spPr>
          <a:xfrm>
            <a:off x="2079554" y="10610442"/>
            <a:ext cx="49361" cy="417467"/>
          </a:xfrm>
          <a:custGeom>
            <a:avLst/>
            <a:gdLst>
              <a:gd name="connsiteX0" fmla="*/ 47696 w 49361"/>
              <a:gd name="connsiteY0" fmla="*/ 408 h 417467"/>
              <a:gd name="connsiteX1" fmla="*/ 31821 w 49361"/>
              <a:gd name="connsiteY1" fmla="*/ 298858 h 417467"/>
              <a:gd name="connsiteX2" fmla="*/ 71 w 49361"/>
              <a:gd name="connsiteY2" fmla="*/ 416333 h 417467"/>
              <a:gd name="connsiteX3" fmla="*/ 41346 w 49361"/>
              <a:gd name="connsiteY3" fmla="*/ 238533 h 417467"/>
              <a:gd name="connsiteX4" fmla="*/ 47696 w 49361"/>
              <a:gd name="connsiteY4" fmla="*/ 408 h 41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61" h="417467">
                <a:moveTo>
                  <a:pt x="47696" y="408"/>
                </a:moveTo>
                <a:cubicBezTo>
                  <a:pt x="46109" y="10462"/>
                  <a:pt x="39759" y="229537"/>
                  <a:pt x="31821" y="298858"/>
                </a:cubicBezTo>
                <a:cubicBezTo>
                  <a:pt x="23883" y="368179"/>
                  <a:pt x="-1516" y="426387"/>
                  <a:pt x="71" y="416333"/>
                </a:cubicBezTo>
                <a:cubicBezTo>
                  <a:pt x="1658" y="406279"/>
                  <a:pt x="30234" y="308383"/>
                  <a:pt x="41346" y="238533"/>
                </a:cubicBezTo>
                <a:cubicBezTo>
                  <a:pt x="52458" y="168683"/>
                  <a:pt x="49283" y="-9646"/>
                  <a:pt x="47696" y="4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0B9F8A3B-64A8-17D2-5103-E27E9B4E196E}"/>
              </a:ext>
            </a:extLst>
          </p:cNvPr>
          <p:cNvSpPr/>
          <p:nvPr/>
        </p:nvSpPr>
        <p:spPr>
          <a:xfrm>
            <a:off x="2025292" y="10897967"/>
            <a:ext cx="165365" cy="595007"/>
          </a:xfrm>
          <a:custGeom>
            <a:avLst/>
            <a:gdLst>
              <a:gd name="connsiteX0" fmla="*/ 358 w 165365"/>
              <a:gd name="connsiteY0" fmla="*/ 100233 h 595007"/>
              <a:gd name="connsiteX1" fmla="*/ 92433 w 165365"/>
              <a:gd name="connsiteY1" fmla="*/ 357408 h 595007"/>
              <a:gd name="connsiteX2" fmla="*/ 111483 w 165365"/>
              <a:gd name="connsiteY2" fmla="*/ 589183 h 595007"/>
              <a:gd name="connsiteX3" fmla="*/ 117833 w 165365"/>
              <a:gd name="connsiteY3" fmla="*/ 497108 h 595007"/>
              <a:gd name="connsiteX4" fmla="*/ 159108 w 165365"/>
              <a:gd name="connsiteY4" fmla="*/ 195483 h 595007"/>
              <a:gd name="connsiteX5" fmla="*/ 162283 w 165365"/>
              <a:gd name="connsiteY5" fmla="*/ 4983 h 595007"/>
              <a:gd name="connsiteX6" fmla="*/ 130533 w 165365"/>
              <a:gd name="connsiteY6" fmla="*/ 395508 h 595007"/>
              <a:gd name="connsiteX7" fmla="*/ 140058 w 165365"/>
              <a:gd name="connsiteY7" fmla="*/ 265333 h 595007"/>
              <a:gd name="connsiteX8" fmla="*/ 127358 w 165365"/>
              <a:gd name="connsiteY8" fmla="*/ 125633 h 595007"/>
              <a:gd name="connsiteX9" fmla="*/ 130533 w 165365"/>
              <a:gd name="connsiteY9" fmla="*/ 411383 h 595007"/>
              <a:gd name="connsiteX10" fmla="*/ 358 w 165365"/>
              <a:gd name="connsiteY10" fmla="*/ 100233 h 59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365" h="595007">
                <a:moveTo>
                  <a:pt x="358" y="100233"/>
                </a:moveTo>
                <a:cubicBezTo>
                  <a:pt x="-5992" y="91237"/>
                  <a:pt x="73912" y="275916"/>
                  <a:pt x="92433" y="357408"/>
                </a:cubicBezTo>
                <a:cubicBezTo>
                  <a:pt x="110954" y="438900"/>
                  <a:pt x="107250" y="565900"/>
                  <a:pt x="111483" y="589183"/>
                </a:cubicBezTo>
                <a:cubicBezTo>
                  <a:pt x="115716" y="612466"/>
                  <a:pt x="109896" y="562725"/>
                  <a:pt x="117833" y="497108"/>
                </a:cubicBezTo>
                <a:cubicBezTo>
                  <a:pt x="125770" y="431491"/>
                  <a:pt x="151700" y="277504"/>
                  <a:pt x="159108" y="195483"/>
                </a:cubicBezTo>
                <a:cubicBezTo>
                  <a:pt x="166516" y="113462"/>
                  <a:pt x="167045" y="-28354"/>
                  <a:pt x="162283" y="4983"/>
                </a:cubicBezTo>
                <a:cubicBezTo>
                  <a:pt x="157521" y="38320"/>
                  <a:pt x="134237" y="352116"/>
                  <a:pt x="130533" y="395508"/>
                </a:cubicBezTo>
                <a:cubicBezTo>
                  <a:pt x="126829" y="438900"/>
                  <a:pt x="140587" y="310312"/>
                  <a:pt x="140058" y="265333"/>
                </a:cubicBezTo>
                <a:cubicBezTo>
                  <a:pt x="139529" y="220354"/>
                  <a:pt x="128946" y="101291"/>
                  <a:pt x="127358" y="125633"/>
                </a:cubicBezTo>
                <a:cubicBezTo>
                  <a:pt x="125771" y="149975"/>
                  <a:pt x="147995" y="412441"/>
                  <a:pt x="130533" y="411383"/>
                </a:cubicBezTo>
                <a:cubicBezTo>
                  <a:pt x="113071" y="410325"/>
                  <a:pt x="6708" y="109229"/>
                  <a:pt x="358" y="100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14577AB1-1D1F-B37C-4601-E9AC0AF0300B}"/>
              </a:ext>
            </a:extLst>
          </p:cNvPr>
          <p:cNvSpPr/>
          <p:nvPr/>
        </p:nvSpPr>
        <p:spPr>
          <a:xfrm>
            <a:off x="2025498" y="11067594"/>
            <a:ext cx="80047" cy="483645"/>
          </a:xfrm>
          <a:custGeom>
            <a:avLst/>
            <a:gdLst>
              <a:gd name="connsiteX0" fmla="*/ 19202 w 80047"/>
              <a:gd name="connsiteY0" fmla="*/ 456 h 483645"/>
              <a:gd name="connsiteX1" fmla="*/ 3327 w 80047"/>
              <a:gd name="connsiteY1" fmla="*/ 283031 h 483645"/>
              <a:gd name="connsiteX2" fmla="*/ 79527 w 80047"/>
              <a:gd name="connsiteY2" fmla="*/ 483056 h 483645"/>
              <a:gd name="connsiteX3" fmla="*/ 35077 w 80047"/>
              <a:gd name="connsiteY3" fmla="*/ 340181 h 483645"/>
              <a:gd name="connsiteX4" fmla="*/ 152 w 80047"/>
              <a:gd name="connsiteY4" fmla="*/ 219531 h 483645"/>
              <a:gd name="connsiteX5" fmla="*/ 19202 w 80047"/>
              <a:gd name="connsiteY5" fmla="*/ 456 h 48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47" h="483645">
                <a:moveTo>
                  <a:pt x="19202" y="456"/>
                </a:moveTo>
                <a:cubicBezTo>
                  <a:pt x="19731" y="11039"/>
                  <a:pt x="-6727" y="202598"/>
                  <a:pt x="3327" y="283031"/>
                </a:cubicBezTo>
                <a:cubicBezTo>
                  <a:pt x="13381" y="363464"/>
                  <a:pt x="74235" y="473531"/>
                  <a:pt x="79527" y="483056"/>
                </a:cubicBezTo>
                <a:cubicBezTo>
                  <a:pt x="84819" y="492581"/>
                  <a:pt x="48306" y="384102"/>
                  <a:pt x="35077" y="340181"/>
                </a:cubicBezTo>
                <a:cubicBezTo>
                  <a:pt x="21848" y="296260"/>
                  <a:pt x="2269" y="272977"/>
                  <a:pt x="152" y="219531"/>
                </a:cubicBezTo>
                <a:cubicBezTo>
                  <a:pt x="-1965" y="166085"/>
                  <a:pt x="18673" y="-10127"/>
                  <a:pt x="19202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BD398B54-9559-B264-45EA-58F0B40C547A}"/>
              </a:ext>
            </a:extLst>
          </p:cNvPr>
          <p:cNvSpPr/>
          <p:nvPr/>
        </p:nvSpPr>
        <p:spPr>
          <a:xfrm>
            <a:off x="2112759" y="10000900"/>
            <a:ext cx="93869" cy="464014"/>
          </a:xfrm>
          <a:custGeom>
            <a:avLst/>
            <a:gdLst>
              <a:gd name="connsiteX0" fmla="*/ 93866 w 93869"/>
              <a:gd name="connsiteY0" fmla="*/ 350 h 464014"/>
              <a:gd name="connsiteX1" fmla="*/ 17666 w 93869"/>
              <a:gd name="connsiteY1" fmla="*/ 270225 h 464014"/>
              <a:gd name="connsiteX2" fmla="*/ 1791 w 93869"/>
              <a:gd name="connsiteY2" fmla="*/ 460725 h 464014"/>
              <a:gd name="connsiteX3" fmla="*/ 1791 w 93869"/>
              <a:gd name="connsiteY3" fmla="*/ 378175 h 464014"/>
              <a:gd name="connsiteX4" fmla="*/ 14491 w 93869"/>
              <a:gd name="connsiteY4" fmla="*/ 216250 h 464014"/>
              <a:gd name="connsiteX5" fmla="*/ 93866 w 93869"/>
              <a:gd name="connsiteY5" fmla="*/ 350 h 464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869" h="464014">
                <a:moveTo>
                  <a:pt x="93866" y="350"/>
                </a:moveTo>
                <a:cubicBezTo>
                  <a:pt x="94395" y="9346"/>
                  <a:pt x="33012" y="193496"/>
                  <a:pt x="17666" y="270225"/>
                </a:cubicBezTo>
                <a:cubicBezTo>
                  <a:pt x="2320" y="346954"/>
                  <a:pt x="4437" y="442733"/>
                  <a:pt x="1791" y="460725"/>
                </a:cubicBezTo>
                <a:cubicBezTo>
                  <a:pt x="-855" y="478717"/>
                  <a:pt x="-326" y="418921"/>
                  <a:pt x="1791" y="378175"/>
                </a:cubicBezTo>
                <a:cubicBezTo>
                  <a:pt x="3908" y="337429"/>
                  <a:pt x="-326" y="274458"/>
                  <a:pt x="14491" y="216250"/>
                </a:cubicBezTo>
                <a:cubicBezTo>
                  <a:pt x="29308" y="158042"/>
                  <a:pt x="93337" y="-8646"/>
                  <a:pt x="93866" y="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81A28EE7-BA21-D877-ECED-FA1DB349E955}"/>
              </a:ext>
            </a:extLst>
          </p:cNvPr>
          <p:cNvSpPr/>
          <p:nvPr/>
        </p:nvSpPr>
        <p:spPr>
          <a:xfrm>
            <a:off x="2155823" y="11239492"/>
            <a:ext cx="115089" cy="393832"/>
          </a:xfrm>
          <a:custGeom>
            <a:avLst/>
            <a:gdLst>
              <a:gd name="connsiteX0" fmla="*/ 92077 w 115089"/>
              <a:gd name="connsiteY0" fmla="*/ 8 h 393832"/>
              <a:gd name="connsiteX1" fmla="*/ 98427 w 115089"/>
              <a:gd name="connsiteY1" fmla="*/ 165108 h 393832"/>
              <a:gd name="connsiteX2" fmla="*/ 2 w 115089"/>
              <a:gd name="connsiteY2" fmla="*/ 393708 h 393832"/>
              <a:gd name="connsiteX3" fmla="*/ 101602 w 115089"/>
              <a:gd name="connsiteY3" fmla="*/ 196858 h 393832"/>
              <a:gd name="connsiteX4" fmla="*/ 114302 w 115089"/>
              <a:gd name="connsiteY4" fmla="*/ 171458 h 393832"/>
              <a:gd name="connsiteX5" fmla="*/ 92077 w 115089"/>
              <a:gd name="connsiteY5" fmla="*/ 8 h 3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089" h="393832">
                <a:moveTo>
                  <a:pt x="92077" y="8"/>
                </a:moveTo>
                <a:cubicBezTo>
                  <a:pt x="89431" y="-1050"/>
                  <a:pt x="113773" y="99491"/>
                  <a:pt x="98427" y="165108"/>
                </a:cubicBezTo>
                <a:cubicBezTo>
                  <a:pt x="83081" y="230725"/>
                  <a:pt x="-527" y="388416"/>
                  <a:pt x="2" y="393708"/>
                </a:cubicBezTo>
                <a:cubicBezTo>
                  <a:pt x="531" y="399000"/>
                  <a:pt x="82552" y="233900"/>
                  <a:pt x="101602" y="196858"/>
                </a:cubicBezTo>
                <a:cubicBezTo>
                  <a:pt x="120652" y="159816"/>
                  <a:pt x="113773" y="203208"/>
                  <a:pt x="114302" y="171458"/>
                </a:cubicBezTo>
                <a:cubicBezTo>
                  <a:pt x="114831" y="139708"/>
                  <a:pt x="94723" y="1066"/>
                  <a:pt x="9207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6EA3341B-CA78-17CC-6834-6C4DFC3059DA}"/>
              </a:ext>
            </a:extLst>
          </p:cNvPr>
          <p:cNvSpPr/>
          <p:nvPr/>
        </p:nvSpPr>
        <p:spPr>
          <a:xfrm>
            <a:off x="2018685" y="11470636"/>
            <a:ext cx="204390" cy="503314"/>
          </a:xfrm>
          <a:custGeom>
            <a:avLst/>
            <a:gdLst>
              <a:gd name="connsiteX0" fmla="*/ 3790 w 204390"/>
              <a:gd name="connsiteY0" fmla="*/ 639 h 503314"/>
              <a:gd name="connsiteX1" fmla="*/ 19665 w 204390"/>
              <a:gd name="connsiteY1" fmla="*/ 130814 h 503314"/>
              <a:gd name="connsiteX2" fmla="*/ 200640 w 204390"/>
              <a:gd name="connsiteY2" fmla="*/ 495939 h 503314"/>
              <a:gd name="connsiteX3" fmla="*/ 137140 w 204390"/>
              <a:gd name="connsiteY3" fmla="*/ 365764 h 503314"/>
              <a:gd name="connsiteX4" fmla="*/ 76815 w 204390"/>
              <a:gd name="connsiteY4" fmla="*/ 245114 h 503314"/>
              <a:gd name="connsiteX5" fmla="*/ 10140 w 204390"/>
              <a:gd name="connsiteY5" fmla="*/ 86364 h 503314"/>
              <a:gd name="connsiteX6" fmla="*/ 3790 w 204390"/>
              <a:gd name="connsiteY6" fmla="*/ 639 h 50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4390" h="503314">
                <a:moveTo>
                  <a:pt x="3790" y="639"/>
                </a:moveTo>
                <a:cubicBezTo>
                  <a:pt x="5377" y="8047"/>
                  <a:pt x="-13143" y="48264"/>
                  <a:pt x="19665" y="130814"/>
                </a:cubicBezTo>
                <a:cubicBezTo>
                  <a:pt x="52473" y="213364"/>
                  <a:pt x="181061" y="456781"/>
                  <a:pt x="200640" y="495939"/>
                </a:cubicBezTo>
                <a:cubicBezTo>
                  <a:pt x="220219" y="535097"/>
                  <a:pt x="157778" y="407568"/>
                  <a:pt x="137140" y="365764"/>
                </a:cubicBezTo>
                <a:cubicBezTo>
                  <a:pt x="116503" y="323960"/>
                  <a:pt x="97982" y="291681"/>
                  <a:pt x="76815" y="245114"/>
                </a:cubicBezTo>
                <a:cubicBezTo>
                  <a:pt x="55648" y="198547"/>
                  <a:pt x="20723" y="120760"/>
                  <a:pt x="10140" y="86364"/>
                </a:cubicBezTo>
                <a:cubicBezTo>
                  <a:pt x="-443" y="51968"/>
                  <a:pt x="2203" y="-6769"/>
                  <a:pt x="3790" y="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8E71A321-12D8-CD18-26C6-751C2430B45E}"/>
              </a:ext>
            </a:extLst>
          </p:cNvPr>
          <p:cNvSpPr/>
          <p:nvPr/>
        </p:nvSpPr>
        <p:spPr>
          <a:xfrm>
            <a:off x="1999952" y="11453440"/>
            <a:ext cx="13017" cy="582048"/>
          </a:xfrm>
          <a:custGeom>
            <a:avLst/>
            <a:gdLst>
              <a:gd name="connsiteX0" fmla="*/ 298 w 13017"/>
              <a:gd name="connsiteY0" fmla="*/ 1960 h 582048"/>
              <a:gd name="connsiteX1" fmla="*/ 12998 w 13017"/>
              <a:gd name="connsiteY1" fmla="*/ 567110 h 582048"/>
              <a:gd name="connsiteX2" fmla="*/ 3473 w 13017"/>
              <a:gd name="connsiteY2" fmla="*/ 386135 h 582048"/>
              <a:gd name="connsiteX3" fmla="*/ 298 w 13017"/>
              <a:gd name="connsiteY3" fmla="*/ 1960 h 58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" h="582048">
                <a:moveTo>
                  <a:pt x="298" y="1960"/>
                </a:moveTo>
                <a:cubicBezTo>
                  <a:pt x="1885" y="32122"/>
                  <a:pt x="12469" y="503081"/>
                  <a:pt x="12998" y="567110"/>
                </a:cubicBezTo>
                <a:cubicBezTo>
                  <a:pt x="13527" y="631139"/>
                  <a:pt x="2944" y="473977"/>
                  <a:pt x="3473" y="386135"/>
                </a:cubicBezTo>
                <a:cubicBezTo>
                  <a:pt x="4002" y="298293"/>
                  <a:pt x="-1289" y="-28202"/>
                  <a:pt x="298" y="1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EB6B8D13-F93B-A3BF-9212-BA7929A00560}"/>
              </a:ext>
            </a:extLst>
          </p:cNvPr>
          <p:cNvSpPr/>
          <p:nvPr/>
        </p:nvSpPr>
        <p:spPr>
          <a:xfrm>
            <a:off x="2317713" y="11134676"/>
            <a:ext cx="139846" cy="521720"/>
          </a:xfrm>
          <a:custGeom>
            <a:avLst/>
            <a:gdLst>
              <a:gd name="connsiteX0" fmla="*/ 37 w 139846"/>
              <a:gd name="connsiteY0" fmla="*/ 49 h 521720"/>
              <a:gd name="connsiteX1" fmla="*/ 104812 w 139846"/>
              <a:gd name="connsiteY1" fmla="*/ 406449 h 521720"/>
              <a:gd name="connsiteX2" fmla="*/ 117512 w 139846"/>
              <a:gd name="connsiteY2" fmla="*/ 517574 h 521720"/>
              <a:gd name="connsiteX3" fmla="*/ 114337 w 139846"/>
              <a:gd name="connsiteY3" fmla="*/ 473124 h 521720"/>
              <a:gd name="connsiteX4" fmla="*/ 139737 w 139846"/>
              <a:gd name="connsiteY4" fmla="*/ 244524 h 521720"/>
              <a:gd name="connsiteX5" fmla="*/ 117512 w 139846"/>
              <a:gd name="connsiteY5" fmla="*/ 377874 h 521720"/>
              <a:gd name="connsiteX6" fmla="*/ 37 w 139846"/>
              <a:gd name="connsiteY6" fmla="*/ 49 h 52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9846" h="521720">
                <a:moveTo>
                  <a:pt x="37" y="49"/>
                </a:moveTo>
                <a:cubicBezTo>
                  <a:pt x="-2080" y="4811"/>
                  <a:pt x="85233" y="320195"/>
                  <a:pt x="104812" y="406449"/>
                </a:cubicBezTo>
                <a:cubicBezTo>
                  <a:pt x="124391" y="492703"/>
                  <a:pt x="115925" y="506462"/>
                  <a:pt x="117512" y="517574"/>
                </a:cubicBezTo>
                <a:cubicBezTo>
                  <a:pt x="119099" y="528686"/>
                  <a:pt x="110633" y="518632"/>
                  <a:pt x="114337" y="473124"/>
                </a:cubicBezTo>
                <a:cubicBezTo>
                  <a:pt x="118041" y="427616"/>
                  <a:pt x="139208" y="260399"/>
                  <a:pt x="139737" y="244524"/>
                </a:cubicBezTo>
                <a:cubicBezTo>
                  <a:pt x="140266" y="228649"/>
                  <a:pt x="139737" y="417032"/>
                  <a:pt x="117512" y="377874"/>
                </a:cubicBezTo>
                <a:cubicBezTo>
                  <a:pt x="95287" y="338716"/>
                  <a:pt x="2154" y="-4713"/>
                  <a:pt x="37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44D26A3E-4822-1EE1-55FF-E186D9E85175}"/>
              </a:ext>
            </a:extLst>
          </p:cNvPr>
          <p:cNvSpPr/>
          <p:nvPr/>
        </p:nvSpPr>
        <p:spPr>
          <a:xfrm>
            <a:off x="2123908" y="11591423"/>
            <a:ext cx="155749" cy="563525"/>
          </a:xfrm>
          <a:custGeom>
            <a:avLst/>
            <a:gdLst>
              <a:gd name="connsiteX0" fmla="*/ 167 w 155749"/>
              <a:gd name="connsiteY0" fmla="*/ 35427 h 563525"/>
              <a:gd name="connsiteX1" fmla="*/ 92242 w 155749"/>
              <a:gd name="connsiteY1" fmla="*/ 235452 h 563525"/>
              <a:gd name="connsiteX2" fmla="*/ 114467 w 155749"/>
              <a:gd name="connsiteY2" fmla="*/ 562477 h 563525"/>
              <a:gd name="connsiteX3" fmla="*/ 120817 w 155749"/>
              <a:gd name="connsiteY3" fmla="*/ 327527 h 563525"/>
              <a:gd name="connsiteX4" fmla="*/ 155742 w 155749"/>
              <a:gd name="connsiteY4" fmla="*/ 502 h 563525"/>
              <a:gd name="connsiteX5" fmla="*/ 117642 w 155749"/>
              <a:gd name="connsiteY5" fmla="*/ 248152 h 563525"/>
              <a:gd name="connsiteX6" fmla="*/ 167 w 155749"/>
              <a:gd name="connsiteY6" fmla="*/ 35427 h 56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749" h="563525">
                <a:moveTo>
                  <a:pt x="167" y="35427"/>
                </a:moveTo>
                <a:cubicBezTo>
                  <a:pt x="-4066" y="33310"/>
                  <a:pt x="73192" y="147610"/>
                  <a:pt x="92242" y="235452"/>
                </a:cubicBezTo>
                <a:cubicBezTo>
                  <a:pt x="111292" y="323294"/>
                  <a:pt x="109704" y="547131"/>
                  <a:pt x="114467" y="562477"/>
                </a:cubicBezTo>
                <a:cubicBezTo>
                  <a:pt x="119230" y="577823"/>
                  <a:pt x="113938" y="421189"/>
                  <a:pt x="120817" y="327527"/>
                </a:cubicBezTo>
                <a:cubicBezTo>
                  <a:pt x="127696" y="233865"/>
                  <a:pt x="156271" y="13731"/>
                  <a:pt x="155742" y="502"/>
                </a:cubicBezTo>
                <a:cubicBezTo>
                  <a:pt x="155213" y="-12727"/>
                  <a:pt x="136692" y="239685"/>
                  <a:pt x="117642" y="248152"/>
                </a:cubicBezTo>
                <a:cubicBezTo>
                  <a:pt x="98592" y="256619"/>
                  <a:pt x="4400" y="37544"/>
                  <a:pt x="167" y="35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65E154A5-942D-803D-AD92-D6452DEBB87F}"/>
              </a:ext>
            </a:extLst>
          </p:cNvPr>
          <p:cNvSpPr/>
          <p:nvPr/>
        </p:nvSpPr>
        <p:spPr>
          <a:xfrm>
            <a:off x="2323616" y="12318922"/>
            <a:ext cx="84105" cy="327568"/>
          </a:xfrm>
          <a:custGeom>
            <a:avLst/>
            <a:gdLst>
              <a:gd name="connsiteX0" fmla="*/ 83034 w 84105"/>
              <a:gd name="connsiteY0" fmla="*/ 78 h 327568"/>
              <a:gd name="connsiteX1" fmla="*/ 48109 w 84105"/>
              <a:gd name="connsiteY1" fmla="*/ 219153 h 327568"/>
              <a:gd name="connsiteX2" fmla="*/ 57634 w 84105"/>
              <a:gd name="connsiteY2" fmla="*/ 327103 h 327568"/>
              <a:gd name="connsiteX3" fmla="*/ 41759 w 84105"/>
              <a:gd name="connsiteY3" fmla="*/ 181053 h 327568"/>
              <a:gd name="connsiteX4" fmla="*/ 41759 w 84105"/>
              <a:gd name="connsiteY4" fmla="*/ 133428 h 327568"/>
              <a:gd name="connsiteX5" fmla="*/ 484 w 84105"/>
              <a:gd name="connsiteY5" fmla="*/ 244553 h 327568"/>
              <a:gd name="connsiteX6" fmla="*/ 83034 w 84105"/>
              <a:gd name="connsiteY6" fmla="*/ 78 h 32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105" h="327568">
                <a:moveTo>
                  <a:pt x="83034" y="78"/>
                </a:moveTo>
                <a:cubicBezTo>
                  <a:pt x="90971" y="-4155"/>
                  <a:pt x="52342" y="164649"/>
                  <a:pt x="48109" y="219153"/>
                </a:cubicBezTo>
                <a:cubicBezTo>
                  <a:pt x="43876" y="273657"/>
                  <a:pt x="58692" y="333453"/>
                  <a:pt x="57634" y="327103"/>
                </a:cubicBezTo>
                <a:cubicBezTo>
                  <a:pt x="56576" y="320753"/>
                  <a:pt x="44405" y="213332"/>
                  <a:pt x="41759" y="181053"/>
                </a:cubicBezTo>
                <a:cubicBezTo>
                  <a:pt x="39113" y="148774"/>
                  <a:pt x="48638" y="122845"/>
                  <a:pt x="41759" y="133428"/>
                </a:cubicBezTo>
                <a:cubicBezTo>
                  <a:pt x="34880" y="144011"/>
                  <a:pt x="-4808" y="263074"/>
                  <a:pt x="484" y="244553"/>
                </a:cubicBezTo>
                <a:cubicBezTo>
                  <a:pt x="5776" y="226032"/>
                  <a:pt x="75097" y="4311"/>
                  <a:pt x="83034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6BCA9CB6-EE1B-65CA-A176-C2847C78A5FF}"/>
              </a:ext>
            </a:extLst>
          </p:cNvPr>
          <p:cNvSpPr/>
          <p:nvPr/>
        </p:nvSpPr>
        <p:spPr>
          <a:xfrm>
            <a:off x="2371707" y="12115726"/>
            <a:ext cx="85775" cy="451141"/>
          </a:xfrm>
          <a:custGeom>
            <a:avLst/>
            <a:gdLst>
              <a:gd name="connsiteX0" fmla="*/ 18 w 85775"/>
              <a:gd name="connsiteY0" fmla="*/ 74 h 451141"/>
              <a:gd name="connsiteX1" fmla="*/ 57168 w 85775"/>
              <a:gd name="connsiteY1" fmla="*/ 101674 h 451141"/>
              <a:gd name="connsiteX2" fmla="*/ 57168 w 85775"/>
              <a:gd name="connsiteY2" fmla="*/ 215974 h 451141"/>
              <a:gd name="connsiteX3" fmla="*/ 85743 w 85775"/>
              <a:gd name="connsiteY3" fmla="*/ 450924 h 451141"/>
              <a:gd name="connsiteX4" fmla="*/ 50818 w 85775"/>
              <a:gd name="connsiteY4" fmla="*/ 171524 h 451141"/>
              <a:gd name="connsiteX5" fmla="*/ 50818 w 85775"/>
              <a:gd name="connsiteY5" fmla="*/ 117549 h 451141"/>
              <a:gd name="connsiteX6" fmla="*/ 18 w 85775"/>
              <a:gd name="connsiteY6" fmla="*/ 74 h 451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5" h="451141">
                <a:moveTo>
                  <a:pt x="18" y="74"/>
                </a:moveTo>
                <a:cubicBezTo>
                  <a:pt x="1076" y="-2572"/>
                  <a:pt x="47643" y="65691"/>
                  <a:pt x="57168" y="101674"/>
                </a:cubicBezTo>
                <a:cubicBezTo>
                  <a:pt x="66693" y="137657"/>
                  <a:pt x="52406" y="157766"/>
                  <a:pt x="57168" y="215974"/>
                </a:cubicBezTo>
                <a:cubicBezTo>
                  <a:pt x="61930" y="274182"/>
                  <a:pt x="86801" y="458332"/>
                  <a:pt x="85743" y="450924"/>
                </a:cubicBezTo>
                <a:cubicBezTo>
                  <a:pt x="84685" y="443516"/>
                  <a:pt x="56639" y="227086"/>
                  <a:pt x="50818" y="171524"/>
                </a:cubicBezTo>
                <a:cubicBezTo>
                  <a:pt x="44997" y="115962"/>
                  <a:pt x="57168" y="148770"/>
                  <a:pt x="50818" y="117549"/>
                </a:cubicBezTo>
                <a:cubicBezTo>
                  <a:pt x="44468" y="86328"/>
                  <a:pt x="-1040" y="2720"/>
                  <a:pt x="18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31F04D66-E685-F2C1-03F3-9034B0EDF6A2}"/>
              </a:ext>
            </a:extLst>
          </p:cNvPr>
          <p:cNvSpPr/>
          <p:nvPr/>
        </p:nvSpPr>
        <p:spPr>
          <a:xfrm>
            <a:off x="2412428" y="11833223"/>
            <a:ext cx="105389" cy="344622"/>
          </a:xfrm>
          <a:custGeom>
            <a:avLst/>
            <a:gdLst>
              <a:gd name="connsiteX0" fmla="*/ 572 w 105389"/>
              <a:gd name="connsiteY0" fmla="*/ 2 h 344622"/>
              <a:gd name="connsiteX1" fmla="*/ 16447 w 105389"/>
              <a:gd name="connsiteY1" fmla="*/ 136527 h 344622"/>
              <a:gd name="connsiteX2" fmla="*/ 79947 w 105389"/>
              <a:gd name="connsiteY2" fmla="*/ 288927 h 344622"/>
              <a:gd name="connsiteX3" fmla="*/ 83122 w 105389"/>
              <a:gd name="connsiteY3" fmla="*/ 339727 h 344622"/>
              <a:gd name="connsiteX4" fmla="*/ 105347 w 105389"/>
              <a:gd name="connsiteY4" fmla="*/ 180977 h 344622"/>
              <a:gd name="connsiteX5" fmla="*/ 76772 w 105389"/>
              <a:gd name="connsiteY5" fmla="*/ 285752 h 344622"/>
              <a:gd name="connsiteX6" fmla="*/ 57722 w 105389"/>
              <a:gd name="connsiteY6" fmla="*/ 222252 h 344622"/>
              <a:gd name="connsiteX7" fmla="*/ 41847 w 105389"/>
              <a:gd name="connsiteY7" fmla="*/ 298452 h 344622"/>
              <a:gd name="connsiteX8" fmla="*/ 41847 w 105389"/>
              <a:gd name="connsiteY8" fmla="*/ 193677 h 344622"/>
              <a:gd name="connsiteX9" fmla="*/ 6922 w 105389"/>
              <a:gd name="connsiteY9" fmla="*/ 133352 h 344622"/>
              <a:gd name="connsiteX10" fmla="*/ 572 w 105389"/>
              <a:gd name="connsiteY10" fmla="*/ 2 h 344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389" h="344622">
                <a:moveTo>
                  <a:pt x="572" y="2"/>
                </a:moveTo>
                <a:cubicBezTo>
                  <a:pt x="2159" y="531"/>
                  <a:pt x="3218" y="88373"/>
                  <a:pt x="16447" y="136527"/>
                </a:cubicBezTo>
                <a:cubicBezTo>
                  <a:pt x="29676" y="184681"/>
                  <a:pt x="68835" y="255060"/>
                  <a:pt x="79947" y="288927"/>
                </a:cubicBezTo>
                <a:cubicBezTo>
                  <a:pt x="91060" y="322794"/>
                  <a:pt x="78889" y="357719"/>
                  <a:pt x="83122" y="339727"/>
                </a:cubicBezTo>
                <a:cubicBezTo>
                  <a:pt x="87355" y="321735"/>
                  <a:pt x="106405" y="189973"/>
                  <a:pt x="105347" y="180977"/>
                </a:cubicBezTo>
                <a:cubicBezTo>
                  <a:pt x="104289" y="171981"/>
                  <a:pt x="84710" y="278873"/>
                  <a:pt x="76772" y="285752"/>
                </a:cubicBezTo>
                <a:cubicBezTo>
                  <a:pt x="68834" y="292631"/>
                  <a:pt x="63543" y="220135"/>
                  <a:pt x="57722" y="222252"/>
                </a:cubicBezTo>
                <a:cubicBezTo>
                  <a:pt x="51901" y="224369"/>
                  <a:pt x="44493" y="303214"/>
                  <a:pt x="41847" y="298452"/>
                </a:cubicBezTo>
                <a:cubicBezTo>
                  <a:pt x="39201" y="293690"/>
                  <a:pt x="47668" y="221194"/>
                  <a:pt x="41847" y="193677"/>
                </a:cubicBezTo>
                <a:cubicBezTo>
                  <a:pt x="36026" y="166160"/>
                  <a:pt x="13272" y="162985"/>
                  <a:pt x="6922" y="133352"/>
                </a:cubicBezTo>
                <a:cubicBezTo>
                  <a:pt x="572" y="103719"/>
                  <a:pt x="-1015" y="-527"/>
                  <a:pt x="57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EFDD5093-B777-8E08-3B7B-82FE763F554C}"/>
              </a:ext>
            </a:extLst>
          </p:cNvPr>
          <p:cNvSpPr/>
          <p:nvPr/>
        </p:nvSpPr>
        <p:spPr>
          <a:xfrm>
            <a:off x="2249539" y="11053248"/>
            <a:ext cx="169830" cy="646838"/>
          </a:xfrm>
          <a:custGeom>
            <a:avLst/>
            <a:gdLst>
              <a:gd name="connsiteX0" fmla="*/ 1536 w 169830"/>
              <a:gd name="connsiteY0" fmla="*/ 8452 h 646838"/>
              <a:gd name="connsiteX1" fmla="*/ 26936 w 169830"/>
              <a:gd name="connsiteY1" fmla="*/ 157677 h 646838"/>
              <a:gd name="connsiteX2" fmla="*/ 106311 w 169830"/>
              <a:gd name="connsiteY2" fmla="*/ 472002 h 646838"/>
              <a:gd name="connsiteX3" fmla="*/ 99961 w 169830"/>
              <a:gd name="connsiteY3" fmla="*/ 427552 h 646838"/>
              <a:gd name="connsiteX4" fmla="*/ 169811 w 169830"/>
              <a:gd name="connsiteY4" fmla="*/ 646627 h 646838"/>
              <a:gd name="connsiteX5" fmla="*/ 106311 w 169830"/>
              <a:gd name="connsiteY5" fmla="*/ 465652 h 646838"/>
              <a:gd name="connsiteX6" fmla="*/ 39636 w 169830"/>
              <a:gd name="connsiteY6" fmla="*/ 354527 h 646838"/>
              <a:gd name="connsiteX7" fmla="*/ 65036 w 169830"/>
              <a:gd name="connsiteY7" fmla="*/ 398977 h 646838"/>
              <a:gd name="connsiteX8" fmla="*/ 1536 w 169830"/>
              <a:gd name="connsiteY8" fmla="*/ 8452 h 64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30" h="646838">
                <a:moveTo>
                  <a:pt x="1536" y="8452"/>
                </a:moveTo>
                <a:cubicBezTo>
                  <a:pt x="-4814" y="-31765"/>
                  <a:pt x="9474" y="80419"/>
                  <a:pt x="26936" y="157677"/>
                </a:cubicBezTo>
                <a:cubicBezTo>
                  <a:pt x="44398" y="234935"/>
                  <a:pt x="94140" y="427023"/>
                  <a:pt x="106311" y="472002"/>
                </a:cubicBezTo>
                <a:cubicBezTo>
                  <a:pt x="118482" y="516981"/>
                  <a:pt x="89378" y="398448"/>
                  <a:pt x="99961" y="427552"/>
                </a:cubicBezTo>
                <a:cubicBezTo>
                  <a:pt x="110544" y="456656"/>
                  <a:pt x="168753" y="640277"/>
                  <a:pt x="169811" y="646627"/>
                </a:cubicBezTo>
                <a:cubicBezTo>
                  <a:pt x="170869" y="652977"/>
                  <a:pt x="128007" y="514335"/>
                  <a:pt x="106311" y="465652"/>
                </a:cubicBezTo>
                <a:cubicBezTo>
                  <a:pt x="84615" y="416969"/>
                  <a:pt x="46515" y="365639"/>
                  <a:pt x="39636" y="354527"/>
                </a:cubicBezTo>
                <a:cubicBezTo>
                  <a:pt x="32757" y="343415"/>
                  <a:pt x="71915" y="450835"/>
                  <a:pt x="65036" y="398977"/>
                </a:cubicBezTo>
                <a:cubicBezTo>
                  <a:pt x="58157" y="347119"/>
                  <a:pt x="7886" y="48669"/>
                  <a:pt x="1536" y="84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224B3892-7DAD-9585-5701-43DDA6DF34CB}"/>
              </a:ext>
            </a:extLst>
          </p:cNvPr>
          <p:cNvSpPr/>
          <p:nvPr/>
        </p:nvSpPr>
        <p:spPr>
          <a:xfrm>
            <a:off x="2248520" y="10288568"/>
            <a:ext cx="318089" cy="673114"/>
          </a:xfrm>
          <a:custGeom>
            <a:avLst/>
            <a:gdLst>
              <a:gd name="connsiteX0" fmla="*/ 313705 w 318089"/>
              <a:gd name="connsiteY0" fmla="*/ 11132 h 673114"/>
              <a:gd name="connsiteX1" fmla="*/ 43830 w 318089"/>
              <a:gd name="connsiteY1" fmla="*/ 554057 h 673114"/>
              <a:gd name="connsiteX2" fmla="*/ 15255 w 318089"/>
              <a:gd name="connsiteY2" fmla="*/ 649307 h 673114"/>
              <a:gd name="connsiteX3" fmla="*/ 196230 w 318089"/>
              <a:gd name="connsiteY3" fmla="*/ 223857 h 673114"/>
              <a:gd name="connsiteX4" fmla="*/ 313705 w 318089"/>
              <a:gd name="connsiteY4" fmla="*/ 11132 h 673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089" h="673114">
                <a:moveTo>
                  <a:pt x="313705" y="11132"/>
                </a:moveTo>
                <a:cubicBezTo>
                  <a:pt x="288305" y="66165"/>
                  <a:pt x="93572" y="447695"/>
                  <a:pt x="43830" y="554057"/>
                </a:cubicBezTo>
                <a:cubicBezTo>
                  <a:pt x="-5912" y="660419"/>
                  <a:pt x="-10145" y="704340"/>
                  <a:pt x="15255" y="649307"/>
                </a:cubicBezTo>
                <a:cubicBezTo>
                  <a:pt x="40655" y="594274"/>
                  <a:pt x="144372" y="330220"/>
                  <a:pt x="196230" y="223857"/>
                </a:cubicBezTo>
                <a:cubicBezTo>
                  <a:pt x="248088" y="117495"/>
                  <a:pt x="339105" y="-43901"/>
                  <a:pt x="313705" y="11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DE1E32EA-791A-BC0A-015B-FCC1F28F2A6F}"/>
              </a:ext>
            </a:extLst>
          </p:cNvPr>
          <p:cNvSpPr/>
          <p:nvPr/>
        </p:nvSpPr>
        <p:spPr>
          <a:xfrm>
            <a:off x="2371143" y="9720698"/>
            <a:ext cx="32525" cy="631033"/>
          </a:xfrm>
          <a:custGeom>
            <a:avLst/>
            <a:gdLst>
              <a:gd name="connsiteX0" fmla="*/ 32332 w 32525"/>
              <a:gd name="connsiteY0" fmla="*/ 23377 h 631033"/>
              <a:gd name="connsiteX1" fmla="*/ 582 w 32525"/>
              <a:gd name="connsiteY1" fmla="*/ 629802 h 631033"/>
              <a:gd name="connsiteX2" fmla="*/ 13282 w 32525"/>
              <a:gd name="connsiteY2" fmla="*/ 175777 h 631033"/>
              <a:gd name="connsiteX3" fmla="*/ 32332 w 32525"/>
              <a:gd name="connsiteY3" fmla="*/ 23377 h 63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25" h="631033">
                <a:moveTo>
                  <a:pt x="32332" y="23377"/>
                </a:moveTo>
                <a:cubicBezTo>
                  <a:pt x="30215" y="99048"/>
                  <a:pt x="3757" y="604402"/>
                  <a:pt x="582" y="629802"/>
                </a:cubicBezTo>
                <a:cubicBezTo>
                  <a:pt x="-2593" y="655202"/>
                  <a:pt x="7990" y="280552"/>
                  <a:pt x="13282" y="175777"/>
                </a:cubicBezTo>
                <a:cubicBezTo>
                  <a:pt x="18574" y="71002"/>
                  <a:pt x="34449" y="-52294"/>
                  <a:pt x="32332" y="23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FAB063A8-DABC-9CB8-9E6F-8449FA554DC7}"/>
              </a:ext>
            </a:extLst>
          </p:cNvPr>
          <p:cNvSpPr/>
          <p:nvPr/>
        </p:nvSpPr>
        <p:spPr>
          <a:xfrm>
            <a:off x="2771496" y="8889024"/>
            <a:ext cx="100115" cy="665746"/>
          </a:xfrm>
          <a:custGeom>
            <a:avLst/>
            <a:gdLst>
              <a:gd name="connsiteX0" fmla="*/ 98704 w 100115"/>
              <a:gd name="connsiteY0" fmla="*/ 976 h 665746"/>
              <a:gd name="connsiteX1" fmla="*/ 57429 w 100115"/>
              <a:gd name="connsiteY1" fmla="*/ 404201 h 665746"/>
              <a:gd name="connsiteX2" fmla="*/ 279 w 100115"/>
              <a:gd name="connsiteY2" fmla="*/ 664551 h 665746"/>
              <a:gd name="connsiteX3" fmla="*/ 82829 w 100115"/>
              <a:gd name="connsiteY3" fmla="*/ 302601 h 665746"/>
              <a:gd name="connsiteX4" fmla="*/ 98704 w 100115"/>
              <a:gd name="connsiteY4" fmla="*/ 976 h 6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5" h="665746">
                <a:moveTo>
                  <a:pt x="98704" y="976"/>
                </a:moveTo>
                <a:cubicBezTo>
                  <a:pt x="94471" y="17909"/>
                  <a:pt x="73833" y="293605"/>
                  <a:pt x="57429" y="404201"/>
                </a:cubicBezTo>
                <a:cubicBezTo>
                  <a:pt x="41025" y="514797"/>
                  <a:pt x="-3954" y="681484"/>
                  <a:pt x="279" y="664551"/>
                </a:cubicBezTo>
                <a:cubicBezTo>
                  <a:pt x="4512" y="647618"/>
                  <a:pt x="68012" y="413726"/>
                  <a:pt x="82829" y="302601"/>
                </a:cubicBezTo>
                <a:cubicBezTo>
                  <a:pt x="97646" y="191476"/>
                  <a:pt x="102937" y="-15957"/>
                  <a:pt x="98704" y="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0512CD36-60E4-75FA-3B44-976C5DD3852D}"/>
              </a:ext>
            </a:extLst>
          </p:cNvPr>
          <p:cNvSpPr/>
          <p:nvPr/>
        </p:nvSpPr>
        <p:spPr>
          <a:xfrm>
            <a:off x="3016245" y="6421437"/>
            <a:ext cx="114379" cy="1278151"/>
          </a:xfrm>
          <a:custGeom>
            <a:avLst/>
            <a:gdLst>
              <a:gd name="connsiteX0" fmla="*/ 44455 w 114379"/>
              <a:gd name="connsiteY0" fmla="*/ 1588 h 1278151"/>
              <a:gd name="connsiteX1" fmla="*/ 47630 w 114379"/>
              <a:gd name="connsiteY1" fmla="*/ 754063 h 1278151"/>
              <a:gd name="connsiteX2" fmla="*/ 5 w 114379"/>
              <a:gd name="connsiteY2" fmla="*/ 1277938 h 1278151"/>
              <a:gd name="connsiteX3" fmla="*/ 50805 w 114379"/>
              <a:gd name="connsiteY3" fmla="*/ 808038 h 1278151"/>
              <a:gd name="connsiteX4" fmla="*/ 114305 w 114379"/>
              <a:gd name="connsiteY4" fmla="*/ 68263 h 1278151"/>
              <a:gd name="connsiteX5" fmla="*/ 63505 w 114379"/>
              <a:gd name="connsiteY5" fmla="*/ 541338 h 1278151"/>
              <a:gd name="connsiteX6" fmla="*/ 44455 w 114379"/>
              <a:gd name="connsiteY6" fmla="*/ 1588 h 127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379" h="1278151">
                <a:moveTo>
                  <a:pt x="44455" y="1588"/>
                </a:moveTo>
                <a:cubicBezTo>
                  <a:pt x="41809" y="37042"/>
                  <a:pt x="55038" y="541338"/>
                  <a:pt x="47630" y="754063"/>
                </a:cubicBezTo>
                <a:cubicBezTo>
                  <a:pt x="40222" y="966788"/>
                  <a:pt x="-524" y="1268942"/>
                  <a:pt x="5" y="1277938"/>
                </a:cubicBezTo>
                <a:cubicBezTo>
                  <a:pt x="534" y="1286934"/>
                  <a:pt x="31755" y="1009651"/>
                  <a:pt x="50805" y="808038"/>
                </a:cubicBezTo>
                <a:cubicBezTo>
                  <a:pt x="69855" y="606426"/>
                  <a:pt x="112188" y="112713"/>
                  <a:pt x="114305" y="68263"/>
                </a:cubicBezTo>
                <a:cubicBezTo>
                  <a:pt x="116422" y="23813"/>
                  <a:pt x="73030" y="546630"/>
                  <a:pt x="63505" y="541338"/>
                </a:cubicBezTo>
                <a:cubicBezTo>
                  <a:pt x="53980" y="536046"/>
                  <a:pt x="47101" y="-33866"/>
                  <a:pt x="44455" y="1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21FC25B3-3FAB-A34E-7327-B957F6B04F54}"/>
              </a:ext>
            </a:extLst>
          </p:cNvPr>
          <p:cNvSpPr/>
          <p:nvPr/>
        </p:nvSpPr>
        <p:spPr>
          <a:xfrm>
            <a:off x="2748256" y="5391147"/>
            <a:ext cx="159812" cy="1249462"/>
          </a:xfrm>
          <a:custGeom>
            <a:avLst/>
            <a:gdLst>
              <a:gd name="connsiteX0" fmla="*/ 83844 w 159812"/>
              <a:gd name="connsiteY0" fmla="*/ 3 h 1249462"/>
              <a:gd name="connsiteX1" fmla="*/ 109244 w 159812"/>
              <a:gd name="connsiteY1" fmla="*/ 460378 h 1249462"/>
              <a:gd name="connsiteX2" fmla="*/ 4469 w 159812"/>
              <a:gd name="connsiteY2" fmla="*/ 1212853 h 1249462"/>
              <a:gd name="connsiteX3" fmla="*/ 33044 w 159812"/>
              <a:gd name="connsiteY3" fmla="*/ 1047753 h 1249462"/>
              <a:gd name="connsiteX4" fmla="*/ 156869 w 159812"/>
              <a:gd name="connsiteY4" fmla="*/ 314328 h 1249462"/>
              <a:gd name="connsiteX5" fmla="*/ 118769 w 159812"/>
              <a:gd name="connsiteY5" fmla="*/ 466728 h 1249462"/>
              <a:gd name="connsiteX6" fmla="*/ 83844 w 159812"/>
              <a:gd name="connsiteY6" fmla="*/ 3 h 1249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812" h="1249462">
                <a:moveTo>
                  <a:pt x="83844" y="3"/>
                </a:moveTo>
                <a:cubicBezTo>
                  <a:pt x="82256" y="-1055"/>
                  <a:pt x="122473" y="258236"/>
                  <a:pt x="109244" y="460378"/>
                </a:cubicBezTo>
                <a:cubicBezTo>
                  <a:pt x="96015" y="662520"/>
                  <a:pt x="17169" y="1114957"/>
                  <a:pt x="4469" y="1212853"/>
                </a:cubicBezTo>
                <a:cubicBezTo>
                  <a:pt x="-8231" y="1310749"/>
                  <a:pt x="7644" y="1197507"/>
                  <a:pt x="33044" y="1047753"/>
                </a:cubicBezTo>
                <a:cubicBezTo>
                  <a:pt x="58444" y="897999"/>
                  <a:pt x="142582" y="411166"/>
                  <a:pt x="156869" y="314328"/>
                </a:cubicBezTo>
                <a:cubicBezTo>
                  <a:pt x="171157" y="217491"/>
                  <a:pt x="129352" y="516999"/>
                  <a:pt x="118769" y="466728"/>
                </a:cubicBezTo>
                <a:cubicBezTo>
                  <a:pt x="108186" y="416457"/>
                  <a:pt x="85432" y="1061"/>
                  <a:pt x="8384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D7C2CDCD-4397-0625-0AA4-1AD8B1AD4F77}"/>
              </a:ext>
            </a:extLst>
          </p:cNvPr>
          <p:cNvSpPr/>
          <p:nvPr/>
        </p:nvSpPr>
        <p:spPr>
          <a:xfrm>
            <a:off x="2871368" y="6526996"/>
            <a:ext cx="104592" cy="1161986"/>
          </a:xfrm>
          <a:custGeom>
            <a:avLst/>
            <a:gdLst>
              <a:gd name="connsiteX0" fmla="*/ 27407 w 104592"/>
              <a:gd name="connsiteY0" fmla="*/ 35729 h 1161986"/>
              <a:gd name="connsiteX1" fmla="*/ 55982 w 104592"/>
              <a:gd name="connsiteY1" fmla="*/ 1048554 h 1161986"/>
              <a:gd name="connsiteX2" fmla="*/ 36932 w 104592"/>
              <a:gd name="connsiteY2" fmla="*/ 778679 h 1161986"/>
              <a:gd name="connsiteX3" fmla="*/ 103607 w 104592"/>
              <a:gd name="connsiteY3" fmla="*/ 1159679 h 1161986"/>
              <a:gd name="connsiteX4" fmla="*/ 71857 w 104592"/>
              <a:gd name="connsiteY4" fmla="*/ 908854 h 1161986"/>
              <a:gd name="connsiteX5" fmla="*/ 5182 w 104592"/>
              <a:gd name="connsiteY5" fmla="*/ 334179 h 1161986"/>
              <a:gd name="connsiteX6" fmla="*/ 5182 w 104592"/>
              <a:gd name="connsiteY6" fmla="*/ 543729 h 1161986"/>
              <a:gd name="connsiteX7" fmla="*/ 11532 w 104592"/>
              <a:gd name="connsiteY7" fmla="*/ 257979 h 1161986"/>
              <a:gd name="connsiteX8" fmla="*/ 27407 w 104592"/>
              <a:gd name="connsiteY8" fmla="*/ 35729 h 116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592" h="1161986">
                <a:moveTo>
                  <a:pt x="27407" y="35729"/>
                </a:moveTo>
                <a:cubicBezTo>
                  <a:pt x="34815" y="167491"/>
                  <a:pt x="54395" y="924729"/>
                  <a:pt x="55982" y="1048554"/>
                </a:cubicBezTo>
                <a:cubicBezTo>
                  <a:pt x="57569" y="1172379"/>
                  <a:pt x="28995" y="760158"/>
                  <a:pt x="36932" y="778679"/>
                </a:cubicBezTo>
                <a:cubicBezTo>
                  <a:pt x="44869" y="797200"/>
                  <a:pt x="97786" y="1137983"/>
                  <a:pt x="103607" y="1159679"/>
                </a:cubicBezTo>
                <a:cubicBezTo>
                  <a:pt x="109428" y="1181375"/>
                  <a:pt x="88261" y="1046437"/>
                  <a:pt x="71857" y="908854"/>
                </a:cubicBezTo>
                <a:cubicBezTo>
                  <a:pt x="55453" y="771271"/>
                  <a:pt x="16294" y="395033"/>
                  <a:pt x="5182" y="334179"/>
                </a:cubicBezTo>
                <a:cubicBezTo>
                  <a:pt x="-5930" y="273325"/>
                  <a:pt x="4124" y="556429"/>
                  <a:pt x="5182" y="543729"/>
                </a:cubicBezTo>
                <a:cubicBezTo>
                  <a:pt x="6240" y="531029"/>
                  <a:pt x="9945" y="343175"/>
                  <a:pt x="11532" y="257979"/>
                </a:cubicBezTo>
                <a:cubicBezTo>
                  <a:pt x="13119" y="172783"/>
                  <a:pt x="19999" y="-96033"/>
                  <a:pt x="27407" y="35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2DE6915-D43D-44EF-12C3-65DE04F03A21}"/>
              </a:ext>
            </a:extLst>
          </p:cNvPr>
          <p:cNvSpPr/>
          <p:nvPr/>
        </p:nvSpPr>
        <p:spPr>
          <a:xfrm>
            <a:off x="2508197" y="5494862"/>
            <a:ext cx="69929" cy="1011738"/>
          </a:xfrm>
          <a:custGeom>
            <a:avLst/>
            <a:gdLst>
              <a:gd name="connsiteX0" fmla="*/ 69903 w 69929"/>
              <a:gd name="connsiteY0" fmla="*/ 1063 h 1011738"/>
              <a:gd name="connsiteX1" fmla="*/ 31803 w 69929"/>
              <a:gd name="connsiteY1" fmla="*/ 956738 h 1011738"/>
              <a:gd name="connsiteX2" fmla="*/ 19103 w 69929"/>
              <a:gd name="connsiteY2" fmla="*/ 836088 h 1011738"/>
              <a:gd name="connsiteX3" fmla="*/ 53 w 69929"/>
              <a:gd name="connsiteY3" fmla="*/ 337613 h 1011738"/>
              <a:gd name="connsiteX4" fmla="*/ 25453 w 69929"/>
              <a:gd name="connsiteY4" fmla="*/ 759888 h 1011738"/>
              <a:gd name="connsiteX5" fmla="*/ 69903 w 69929"/>
              <a:gd name="connsiteY5" fmla="*/ 1063 h 101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29" h="1011738">
                <a:moveTo>
                  <a:pt x="69903" y="1063"/>
                </a:moveTo>
                <a:cubicBezTo>
                  <a:pt x="70961" y="33871"/>
                  <a:pt x="40270" y="817567"/>
                  <a:pt x="31803" y="956738"/>
                </a:cubicBezTo>
                <a:cubicBezTo>
                  <a:pt x="23336" y="1095909"/>
                  <a:pt x="24395" y="939275"/>
                  <a:pt x="19103" y="836088"/>
                </a:cubicBezTo>
                <a:cubicBezTo>
                  <a:pt x="13811" y="732901"/>
                  <a:pt x="-1005" y="350313"/>
                  <a:pt x="53" y="337613"/>
                </a:cubicBezTo>
                <a:cubicBezTo>
                  <a:pt x="1111" y="324913"/>
                  <a:pt x="15928" y="814921"/>
                  <a:pt x="25453" y="759888"/>
                </a:cubicBezTo>
                <a:cubicBezTo>
                  <a:pt x="34978" y="704855"/>
                  <a:pt x="68845" y="-31745"/>
                  <a:pt x="69903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6262C1CA-787D-D75D-0654-C6ECABB5307F}"/>
              </a:ext>
            </a:extLst>
          </p:cNvPr>
          <p:cNvSpPr/>
          <p:nvPr/>
        </p:nvSpPr>
        <p:spPr>
          <a:xfrm>
            <a:off x="2500331" y="7693025"/>
            <a:ext cx="528670" cy="66743"/>
          </a:xfrm>
          <a:custGeom>
            <a:avLst/>
            <a:gdLst>
              <a:gd name="connsiteX0" fmla="*/ 49194 w 528670"/>
              <a:gd name="connsiteY0" fmla="*/ 66675 h 66743"/>
              <a:gd name="connsiteX1" fmla="*/ 173019 w 528670"/>
              <a:gd name="connsiteY1" fmla="*/ 41275 h 66743"/>
              <a:gd name="connsiteX2" fmla="*/ 246044 w 528670"/>
              <a:gd name="connsiteY2" fmla="*/ 63500 h 66743"/>
              <a:gd name="connsiteX3" fmla="*/ 223819 w 528670"/>
              <a:gd name="connsiteY3" fmla="*/ 38100 h 66743"/>
              <a:gd name="connsiteX4" fmla="*/ 528619 w 528670"/>
              <a:gd name="connsiteY4" fmla="*/ 38100 h 66743"/>
              <a:gd name="connsiteX5" fmla="*/ 246044 w 528670"/>
              <a:gd name="connsiteY5" fmla="*/ 31750 h 66743"/>
              <a:gd name="connsiteX6" fmla="*/ 1569 w 528670"/>
              <a:gd name="connsiteY6" fmla="*/ 0 h 66743"/>
              <a:gd name="connsiteX7" fmla="*/ 138094 w 528670"/>
              <a:gd name="connsiteY7" fmla="*/ 31750 h 66743"/>
              <a:gd name="connsiteX8" fmla="*/ 49194 w 528670"/>
              <a:gd name="connsiteY8" fmla="*/ 66675 h 6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8670" h="66743">
                <a:moveTo>
                  <a:pt x="49194" y="66675"/>
                </a:moveTo>
                <a:cubicBezTo>
                  <a:pt x="55015" y="68263"/>
                  <a:pt x="140211" y="41804"/>
                  <a:pt x="173019" y="41275"/>
                </a:cubicBezTo>
                <a:cubicBezTo>
                  <a:pt x="205827" y="40746"/>
                  <a:pt x="237577" y="64029"/>
                  <a:pt x="246044" y="63500"/>
                </a:cubicBezTo>
                <a:cubicBezTo>
                  <a:pt x="254511" y="62971"/>
                  <a:pt x="176723" y="42333"/>
                  <a:pt x="223819" y="38100"/>
                </a:cubicBezTo>
                <a:cubicBezTo>
                  <a:pt x="270915" y="33867"/>
                  <a:pt x="524915" y="39158"/>
                  <a:pt x="528619" y="38100"/>
                </a:cubicBezTo>
                <a:cubicBezTo>
                  <a:pt x="532323" y="37042"/>
                  <a:pt x="333886" y="38100"/>
                  <a:pt x="246044" y="31750"/>
                </a:cubicBezTo>
                <a:cubicBezTo>
                  <a:pt x="158202" y="25400"/>
                  <a:pt x="19561" y="0"/>
                  <a:pt x="1569" y="0"/>
                </a:cubicBezTo>
                <a:cubicBezTo>
                  <a:pt x="-16423" y="0"/>
                  <a:pt x="125923" y="21696"/>
                  <a:pt x="138094" y="31750"/>
                </a:cubicBezTo>
                <a:cubicBezTo>
                  <a:pt x="150265" y="41804"/>
                  <a:pt x="43373" y="65087"/>
                  <a:pt x="49194" y="66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79F765D3-E596-9B57-1824-D15F34BC3876}"/>
              </a:ext>
            </a:extLst>
          </p:cNvPr>
          <p:cNvSpPr/>
          <p:nvPr/>
        </p:nvSpPr>
        <p:spPr>
          <a:xfrm>
            <a:off x="2615951" y="7800296"/>
            <a:ext cx="180706" cy="509579"/>
          </a:xfrm>
          <a:custGeom>
            <a:avLst/>
            <a:gdLst>
              <a:gd name="connsiteX0" fmla="*/ 174874 w 180706"/>
              <a:gd name="connsiteY0" fmla="*/ 679 h 509579"/>
              <a:gd name="connsiteX1" fmla="*/ 124074 w 180706"/>
              <a:gd name="connsiteY1" fmla="*/ 207054 h 509579"/>
              <a:gd name="connsiteX2" fmla="*/ 3424 w 180706"/>
              <a:gd name="connsiteY2" fmla="*/ 499154 h 509579"/>
              <a:gd name="connsiteX3" fmla="*/ 44699 w 180706"/>
              <a:gd name="connsiteY3" fmla="*/ 416604 h 509579"/>
              <a:gd name="connsiteX4" fmla="*/ 165349 w 180706"/>
              <a:gd name="connsiteY4" fmla="*/ 149904 h 509579"/>
              <a:gd name="connsiteX5" fmla="*/ 174874 w 180706"/>
              <a:gd name="connsiteY5" fmla="*/ 679 h 509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706" h="509579">
                <a:moveTo>
                  <a:pt x="174874" y="679"/>
                </a:moveTo>
                <a:cubicBezTo>
                  <a:pt x="167995" y="10204"/>
                  <a:pt x="152649" y="123975"/>
                  <a:pt x="124074" y="207054"/>
                </a:cubicBezTo>
                <a:cubicBezTo>
                  <a:pt x="95499" y="290133"/>
                  <a:pt x="16653" y="464229"/>
                  <a:pt x="3424" y="499154"/>
                </a:cubicBezTo>
                <a:cubicBezTo>
                  <a:pt x="-9805" y="534079"/>
                  <a:pt x="17712" y="474812"/>
                  <a:pt x="44699" y="416604"/>
                </a:cubicBezTo>
                <a:cubicBezTo>
                  <a:pt x="71686" y="358396"/>
                  <a:pt x="144182" y="216050"/>
                  <a:pt x="165349" y="149904"/>
                </a:cubicBezTo>
                <a:cubicBezTo>
                  <a:pt x="186516" y="83758"/>
                  <a:pt x="181753" y="-8846"/>
                  <a:pt x="174874" y="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078A0E05-EFDE-5A70-7B6D-B55FCE1D7143}"/>
              </a:ext>
            </a:extLst>
          </p:cNvPr>
          <p:cNvSpPr/>
          <p:nvPr/>
        </p:nvSpPr>
        <p:spPr>
          <a:xfrm>
            <a:off x="2539103" y="7779125"/>
            <a:ext cx="504655" cy="167967"/>
          </a:xfrm>
          <a:custGeom>
            <a:avLst/>
            <a:gdLst>
              <a:gd name="connsiteX0" fmla="*/ 897 w 504655"/>
              <a:gd name="connsiteY0" fmla="*/ 69475 h 167967"/>
              <a:gd name="connsiteX1" fmla="*/ 185047 w 504655"/>
              <a:gd name="connsiteY1" fmla="*/ 88525 h 167967"/>
              <a:gd name="connsiteX2" fmla="*/ 493022 w 504655"/>
              <a:gd name="connsiteY2" fmla="*/ 2800 h 167967"/>
              <a:gd name="connsiteX3" fmla="*/ 429522 w 504655"/>
              <a:gd name="connsiteY3" fmla="*/ 34550 h 167967"/>
              <a:gd name="connsiteX4" fmla="*/ 331097 w 504655"/>
              <a:gd name="connsiteY4" fmla="*/ 167900 h 167967"/>
              <a:gd name="connsiteX5" fmla="*/ 435872 w 504655"/>
              <a:gd name="connsiteY5" fmla="*/ 15500 h 167967"/>
              <a:gd name="connsiteX6" fmla="*/ 258072 w 504655"/>
              <a:gd name="connsiteY6" fmla="*/ 75825 h 167967"/>
              <a:gd name="connsiteX7" fmla="*/ 897 w 504655"/>
              <a:gd name="connsiteY7" fmla="*/ 69475 h 16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655" h="167967">
                <a:moveTo>
                  <a:pt x="897" y="69475"/>
                </a:moveTo>
                <a:cubicBezTo>
                  <a:pt x="-11274" y="71592"/>
                  <a:pt x="103026" y="99637"/>
                  <a:pt x="185047" y="88525"/>
                </a:cubicBezTo>
                <a:cubicBezTo>
                  <a:pt x="267068" y="77413"/>
                  <a:pt x="452276" y="11796"/>
                  <a:pt x="493022" y="2800"/>
                </a:cubicBezTo>
                <a:cubicBezTo>
                  <a:pt x="533768" y="-6196"/>
                  <a:pt x="456510" y="7033"/>
                  <a:pt x="429522" y="34550"/>
                </a:cubicBezTo>
                <a:cubicBezTo>
                  <a:pt x="402535" y="62067"/>
                  <a:pt x="330039" y="171075"/>
                  <a:pt x="331097" y="167900"/>
                </a:cubicBezTo>
                <a:cubicBezTo>
                  <a:pt x="332155" y="164725"/>
                  <a:pt x="448043" y="30846"/>
                  <a:pt x="435872" y="15500"/>
                </a:cubicBezTo>
                <a:cubicBezTo>
                  <a:pt x="423701" y="154"/>
                  <a:pt x="327393" y="65242"/>
                  <a:pt x="258072" y="75825"/>
                </a:cubicBezTo>
                <a:cubicBezTo>
                  <a:pt x="188751" y="86408"/>
                  <a:pt x="13068" y="67358"/>
                  <a:pt x="897" y="69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3522A417-09B2-8DF0-F615-BC748BA31F46}"/>
              </a:ext>
            </a:extLst>
          </p:cNvPr>
          <p:cNvSpPr/>
          <p:nvPr/>
        </p:nvSpPr>
        <p:spPr>
          <a:xfrm>
            <a:off x="5088019" y="9445279"/>
            <a:ext cx="359454" cy="195843"/>
          </a:xfrm>
          <a:custGeom>
            <a:avLst/>
            <a:gdLst>
              <a:gd name="connsiteX0" fmla="*/ 58656 w 359454"/>
              <a:gd name="connsiteY0" fmla="*/ 346 h 195843"/>
              <a:gd name="connsiteX1" fmla="*/ 49131 w 359454"/>
              <a:gd name="connsiteY1" fmla="*/ 76546 h 195843"/>
              <a:gd name="connsiteX2" fmla="*/ 207881 w 359454"/>
              <a:gd name="connsiteY2" fmla="*/ 149571 h 195843"/>
              <a:gd name="connsiteX3" fmla="*/ 157081 w 359454"/>
              <a:gd name="connsiteY3" fmla="*/ 162271 h 195843"/>
              <a:gd name="connsiteX4" fmla="*/ 353931 w 359454"/>
              <a:gd name="connsiteY4" fmla="*/ 190846 h 195843"/>
              <a:gd name="connsiteX5" fmla="*/ 299956 w 359454"/>
              <a:gd name="connsiteY5" fmla="*/ 187671 h 195843"/>
              <a:gd name="connsiteX6" fmla="*/ 245981 w 359454"/>
              <a:gd name="connsiteY6" fmla="*/ 111471 h 195843"/>
              <a:gd name="connsiteX7" fmla="*/ 261856 w 359454"/>
              <a:gd name="connsiteY7" fmla="*/ 152746 h 195843"/>
              <a:gd name="connsiteX8" fmla="*/ 201531 w 359454"/>
              <a:gd name="connsiteY8" fmla="*/ 162271 h 195843"/>
              <a:gd name="connsiteX9" fmla="*/ 87231 w 359454"/>
              <a:gd name="connsiteY9" fmla="*/ 149571 h 195843"/>
              <a:gd name="connsiteX10" fmla="*/ 1506 w 359454"/>
              <a:gd name="connsiteY10" fmla="*/ 98771 h 195843"/>
              <a:gd name="connsiteX11" fmla="*/ 160256 w 359454"/>
              <a:gd name="connsiteY11" fmla="*/ 152746 h 195843"/>
              <a:gd name="connsiteX12" fmla="*/ 45956 w 359454"/>
              <a:gd name="connsiteY12" fmla="*/ 120996 h 195843"/>
              <a:gd name="connsiteX13" fmla="*/ 84056 w 359454"/>
              <a:gd name="connsiteY13" fmla="*/ 127346 h 195843"/>
              <a:gd name="connsiteX14" fmla="*/ 74531 w 359454"/>
              <a:gd name="connsiteY14" fmla="*/ 120996 h 195843"/>
              <a:gd name="connsiteX15" fmla="*/ 23731 w 359454"/>
              <a:gd name="connsiteY15" fmla="*/ 108296 h 195843"/>
              <a:gd name="connsiteX16" fmla="*/ 58656 w 359454"/>
              <a:gd name="connsiteY16" fmla="*/ 346 h 195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9454" h="195843">
                <a:moveTo>
                  <a:pt x="58656" y="346"/>
                </a:moveTo>
                <a:cubicBezTo>
                  <a:pt x="62889" y="-4946"/>
                  <a:pt x="24260" y="51675"/>
                  <a:pt x="49131" y="76546"/>
                </a:cubicBezTo>
                <a:cubicBezTo>
                  <a:pt x="74002" y="101417"/>
                  <a:pt x="189889" y="135283"/>
                  <a:pt x="207881" y="149571"/>
                </a:cubicBezTo>
                <a:cubicBezTo>
                  <a:pt x="225873" y="163859"/>
                  <a:pt x="132739" y="155392"/>
                  <a:pt x="157081" y="162271"/>
                </a:cubicBezTo>
                <a:cubicBezTo>
                  <a:pt x="181423" y="169150"/>
                  <a:pt x="330119" y="186613"/>
                  <a:pt x="353931" y="190846"/>
                </a:cubicBezTo>
                <a:cubicBezTo>
                  <a:pt x="377743" y="195079"/>
                  <a:pt x="317948" y="200900"/>
                  <a:pt x="299956" y="187671"/>
                </a:cubicBezTo>
                <a:cubicBezTo>
                  <a:pt x="281964" y="174442"/>
                  <a:pt x="252331" y="117292"/>
                  <a:pt x="245981" y="111471"/>
                </a:cubicBezTo>
                <a:cubicBezTo>
                  <a:pt x="239631" y="105650"/>
                  <a:pt x="269264" y="144279"/>
                  <a:pt x="261856" y="152746"/>
                </a:cubicBezTo>
                <a:cubicBezTo>
                  <a:pt x="254448" y="161213"/>
                  <a:pt x="230635" y="162800"/>
                  <a:pt x="201531" y="162271"/>
                </a:cubicBezTo>
                <a:cubicBezTo>
                  <a:pt x="172427" y="161742"/>
                  <a:pt x="120569" y="160154"/>
                  <a:pt x="87231" y="149571"/>
                </a:cubicBezTo>
                <a:cubicBezTo>
                  <a:pt x="53893" y="138988"/>
                  <a:pt x="-10665" y="98242"/>
                  <a:pt x="1506" y="98771"/>
                </a:cubicBezTo>
                <a:cubicBezTo>
                  <a:pt x="13677" y="99300"/>
                  <a:pt x="152848" y="149042"/>
                  <a:pt x="160256" y="152746"/>
                </a:cubicBezTo>
                <a:cubicBezTo>
                  <a:pt x="167664" y="156450"/>
                  <a:pt x="58656" y="125229"/>
                  <a:pt x="45956" y="120996"/>
                </a:cubicBezTo>
                <a:cubicBezTo>
                  <a:pt x="33256" y="116763"/>
                  <a:pt x="84056" y="127346"/>
                  <a:pt x="84056" y="127346"/>
                </a:cubicBezTo>
                <a:cubicBezTo>
                  <a:pt x="88818" y="127346"/>
                  <a:pt x="84585" y="124171"/>
                  <a:pt x="74531" y="120996"/>
                </a:cubicBezTo>
                <a:cubicBezTo>
                  <a:pt x="64477" y="117821"/>
                  <a:pt x="27435" y="125229"/>
                  <a:pt x="23731" y="108296"/>
                </a:cubicBezTo>
                <a:cubicBezTo>
                  <a:pt x="20027" y="91363"/>
                  <a:pt x="54423" y="5638"/>
                  <a:pt x="58656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1F694234-D0E2-7D75-1E69-6D861A42B17B}"/>
              </a:ext>
            </a:extLst>
          </p:cNvPr>
          <p:cNvSpPr/>
          <p:nvPr/>
        </p:nvSpPr>
        <p:spPr>
          <a:xfrm>
            <a:off x="4851398" y="8788204"/>
            <a:ext cx="116101" cy="883281"/>
          </a:xfrm>
          <a:custGeom>
            <a:avLst/>
            <a:gdLst>
              <a:gd name="connsiteX0" fmla="*/ 2 w 116101"/>
              <a:gd name="connsiteY0" fmla="*/ 257371 h 883281"/>
              <a:gd name="connsiteX1" fmla="*/ 104777 w 116101"/>
              <a:gd name="connsiteY1" fmla="*/ 558996 h 883281"/>
              <a:gd name="connsiteX2" fmla="*/ 114302 w 116101"/>
              <a:gd name="connsiteY2" fmla="*/ 882846 h 883281"/>
              <a:gd name="connsiteX3" fmla="*/ 114302 w 116101"/>
              <a:gd name="connsiteY3" fmla="*/ 612971 h 883281"/>
              <a:gd name="connsiteX4" fmla="*/ 111127 w 116101"/>
              <a:gd name="connsiteY4" fmla="*/ 196 h 883281"/>
              <a:gd name="connsiteX5" fmla="*/ 101602 w 116101"/>
              <a:gd name="connsiteY5" fmla="*/ 543121 h 883281"/>
              <a:gd name="connsiteX6" fmla="*/ 2 w 116101"/>
              <a:gd name="connsiteY6" fmla="*/ 257371 h 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101" h="883281">
                <a:moveTo>
                  <a:pt x="2" y="257371"/>
                </a:moveTo>
                <a:cubicBezTo>
                  <a:pt x="531" y="260017"/>
                  <a:pt x="85727" y="454750"/>
                  <a:pt x="104777" y="558996"/>
                </a:cubicBezTo>
                <a:cubicBezTo>
                  <a:pt x="123827" y="663242"/>
                  <a:pt x="112715" y="873850"/>
                  <a:pt x="114302" y="882846"/>
                </a:cubicBezTo>
                <a:cubicBezTo>
                  <a:pt x="115889" y="891842"/>
                  <a:pt x="114831" y="760079"/>
                  <a:pt x="114302" y="612971"/>
                </a:cubicBezTo>
                <a:cubicBezTo>
                  <a:pt x="113773" y="465863"/>
                  <a:pt x="113244" y="11838"/>
                  <a:pt x="111127" y="196"/>
                </a:cubicBezTo>
                <a:cubicBezTo>
                  <a:pt x="109010" y="-11446"/>
                  <a:pt x="114831" y="498671"/>
                  <a:pt x="101602" y="543121"/>
                </a:cubicBezTo>
                <a:cubicBezTo>
                  <a:pt x="88373" y="587571"/>
                  <a:pt x="-527" y="254725"/>
                  <a:pt x="2" y="2573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1014736E-A342-5F01-3218-5FB1751D876C}"/>
              </a:ext>
            </a:extLst>
          </p:cNvPr>
          <p:cNvSpPr/>
          <p:nvPr/>
        </p:nvSpPr>
        <p:spPr>
          <a:xfrm>
            <a:off x="6174767" y="7333760"/>
            <a:ext cx="713221" cy="2451869"/>
          </a:xfrm>
          <a:custGeom>
            <a:avLst/>
            <a:gdLst>
              <a:gd name="connsiteX0" fmla="*/ 713050 w 713221"/>
              <a:gd name="connsiteY0" fmla="*/ 1318 h 2451869"/>
              <a:gd name="connsiteX1" fmla="*/ 573903 w 713221"/>
              <a:gd name="connsiteY1" fmla="*/ 438640 h 2451869"/>
              <a:gd name="connsiteX2" fmla="*/ 474511 w 713221"/>
              <a:gd name="connsiteY2" fmla="*/ 1034988 h 2451869"/>
              <a:gd name="connsiteX3" fmla="*/ 444694 w 713221"/>
              <a:gd name="connsiteY3" fmla="*/ 866023 h 2451869"/>
              <a:gd name="connsiteX4" fmla="*/ 355242 w 713221"/>
              <a:gd name="connsiteY4" fmla="*/ 1392797 h 2451869"/>
              <a:gd name="connsiteX5" fmla="*/ 365181 w 713221"/>
              <a:gd name="connsiteY5" fmla="*/ 1263588 h 2451869"/>
              <a:gd name="connsiteX6" fmla="*/ 245911 w 713221"/>
              <a:gd name="connsiteY6" fmla="*/ 1710849 h 2451869"/>
              <a:gd name="connsiteX7" fmla="*/ 196216 w 713221"/>
              <a:gd name="connsiteY7" fmla="*/ 1969266 h 2451869"/>
              <a:gd name="connsiteX8" fmla="*/ 295607 w 713221"/>
              <a:gd name="connsiteY8" fmla="*/ 1472310 h 2451869"/>
              <a:gd name="connsiteX9" fmla="*/ 67007 w 713221"/>
              <a:gd name="connsiteY9" fmla="*/ 2217744 h 2451869"/>
              <a:gd name="connsiteX10" fmla="*/ 37190 w 713221"/>
              <a:gd name="connsiteY10" fmla="*/ 2327075 h 2451869"/>
              <a:gd name="connsiteX11" fmla="*/ 544085 w 713221"/>
              <a:gd name="connsiteY11" fmla="*/ 577788 h 2451869"/>
              <a:gd name="connsiteX12" fmla="*/ 713050 w 713221"/>
              <a:gd name="connsiteY12" fmla="*/ 1318 h 245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3221" h="2451869">
                <a:moveTo>
                  <a:pt x="713050" y="1318"/>
                </a:moveTo>
                <a:cubicBezTo>
                  <a:pt x="718020" y="-21873"/>
                  <a:pt x="613659" y="266362"/>
                  <a:pt x="573903" y="438640"/>
                </a:cubicBezTo>
                <a:cubicBezTo>
                  <a:pt x="534146" y="610918"/>
                  <a:pt x="496046" y="963758"/>
                  <a:pt x="474511" y="1034988"/>
                </a:cubicBezTo>
                <a:cubicBezTo>
                  <a:pt x="452976" y="1106218"/>
                  <a:pt x="464572" y="806388"/>
                  <a:pt x="444694" y="866023"/>
                </a:cubicBezTo>
                <a:cubicBezTo>
                  <a:pt x="424816" y="925658"/>
                  <a:pt x="368494" y="1326536"/>
                  <a:pt x="355242" y="1392797"/>
                </a:cubicBezTo>
                <a:cubicBezTo>
                  <a:pt x="341990" y="1459058"/>
                  <a:pt x="383403" y="1210579"/>
                  <a:pt x="365181" y="1263588"/>
                </a:cubicBezTo>
                <a:cubicBezTo>
                  <a:pt x="346959" y="1316597"/>
                  <a:pt x="274072" y="1593236"/>
                  <a:pt x="245911" y="1710849"/>
                </a:cubicBezTo>
                <a:cubicBezTo>
                  <a:pt x="217750" y="1828462"/>
                  <a:pt x="187933" y="2009023"/>
                  <a:pt x="196216" y="1969266"/>
                </a:cubicBezTo>
                <a:cubicBezTo>
                  <a:pt x="204499" y="1929509"/>
                  <a:pt x="317142" y="1430897"/>
                  <a:pt x="295607" y="1472310"/>
                </a:cubicBezTo>
                <a:cubicBezTo>
                  <a:pt x="274072" y="1513723"/>
                  <a:pt x="110076" y="2075283"/>
                  <a:pt x="67007" y="2217744"/>
                </a:cubicBezTo>
                <a:cubicBezTo>
                  <a:pt x="23937" y="2360205"/>
                  <a:pt x="-42323" y="2600401"/>
                  <a:pt x="37190" y="2327075"/>
                </a:cubicBezTo>
                <a:cubicBezTo>
                  <a:pt x="116703" y="2053749"/>
                  <a:pt x="428129" y="963758"/>
                  <a:pt x="544085" y="577788"/>
                </a:cubicBezTo>
                <a:cubicBezTo>
                  <a:pt x="660041" y="191818"/>
                  <a:pt x="708080" y="24509"/>
                  <a:pt x="713050" y="1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042582D6-9802-9DF1-D918-DB452A7A98CE}"/>
              </a:ext>
            </a:extLst>
          </p:cNvPr>
          <p:cNvSpPr/>
          <p:nvPr/>
        </p:nvSpPr>
        <p:spPr>
          <a:xfrm>
            <a:off x="6152121" y="9740337"/>
            <a:ext cx="222144" cy="896548"/>
          </a:xfrm>
          <a:custGeom>
            <a:avLst/>
            <a:gdLst>
              <a:gd name="connsiteX0" fmla="*/ 201 w 222144"/>
              <a:gd name="connsiteY0" fmla="*/ 11 h 896548"/>
              <a:gd name="connsiteX1" fmla="*/ 179105 w 222144"/>
              <a:gd name="connsiteY1" fmla="*/ 308124 h 896548"/>
              <a:gd name="connsiteX2" fmla="*/ 159227 w 222144"/>
              <a:gd name="connsiteY2" fmla="*/ 775263 h 896548"/>
              <a:gd name="connsiteX3" fmla="*/ 139349 w 222144"/>
              <a:gd name="connsiteY3" fmla="*/ 864715 h 896548"/>
              <a:gd name="connsiteX4" fmla="*/ 218862 w 222144"/>
              <a:gd name="connsiteY4" fmla="*/ 318063 h 896548"/>
              <a:gd name="connsiteX5" fmla="*/ 201 w 222144"/>
              <a:gd name="connsiteY5" fmla="*/ 11 h 89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44" h="896548">
                <a:moveTo>
                  <a:pt x="201" y="11"/>
                </a:moveTo>
                <a:cubicBezTo>
                  <a:pt x="-6425" y="-1646"/>
                  <a:pt x="152601" y="178915"/>
                  <a:pt x="179105" y="308124"/>
                </a:cubicBezTo>
                <a:cubicBezTo>
                  <a:pt x="205609" y="437333"/>
                  <a:pt x="165853" y="682498"/>
                  <a:pt x="159227" y="775263"/>
                </a:cubicBezTo>
                <a:cubicBezTo>
                  <a:pt x="152601" y="868028"/>
                  <a:pt x="129410" y="940915"/>
                  <a:pt x="139349" y="864715"/>
                </a:cubicBezTo>
                <a:cubicBezTo>
                  <a:pt x="149288" y="788515"/>
                  <a:pt x="240397" y="462180"/>
                  <a:pt x="218862" y="318063"/>
                </a:cubicBezTo>
                <a:cubicBezTo>
                  <a:pt x="197327" y="173946"/>
                  <a:pt x="6827" y="1668"/>
                  <a:pt x="20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1E4D49C8-1D74-0699-CEB6-924323840148}"/>
              </a:ext>
            </a:extLst>
          </p:cNvPr>
          <p:cNvSpPr/>
          <p:nvPr/>
        </p:nvSpPr>
        <p:spPr>
          <a:xfrm>
            <a:off x="5752259" y="10001029"/>
            <a:ext cx="355836" cy="639760"/>
          </a:xfrm>
          <a:custGeom>
            <a:avLst/>
            <a:gdLst>
              <a:gd name="connsiteX0" fmla="*/ 350367 w 355836"/>
              <a:gd name="connsiteY0" fmla="*/ 7675 h 639760"/>
              <a:gd name="connsiteX1" fmla="*/ 2498 w 355836"/>
              <a:gd name="connsiteY1" fmla="*/ 633841 h 639760"/>
              <a:gd name="connsiteX2" fmla="*/ 201280 w 355836"/>
              <a:gd name="connsiteY2" fmla="*/ 305849 h 639760"/>
              <a:gd name="connsiteX3" fmla="*/ 350367 w 355836"/>
              <a:gd name="connsiteY3" fmla="*/ 7675 h 63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836" h="639760">
                <a:moveTo>
                  <a:pt x="350367" y="7675"/>
                </a:moveTo>
                <a:cubicBezTo>
                  <a:pt x="317237" y="62340"/>
                  <a:pt x="27346" y="584145"/>
                  <a:pt x="2498" y="633841"/>
                </a:cubicBezTo>
                <a:cubicBezTo>
                  <a:pt x="-22350" y="683537"/>
                  <a:pt x="144958" y="406897"/>
                  <a:pt x="201280" y="305849"/>
                </a:cubicBezTo>
                <a:cubicBezTo>
                  <a:pt x="257602" y="204801"/>
                  <a:pt x="383497" y="-46990"/>
                  <a:pt x="350367" y="76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E9E85040-F8BB-95C8-580A-A56B4EFEB613}"/>
              </a:ext>
            </a:extLst>
          </p:cNvPr>
          <p:cNvSpPr/>
          <p:nvPr/>
        </p:nvSpPr>
        <p:spPr>
          <a:xfrm>
            <a:off x="6083963" y="10027806"/>
            <a:ext cx="178010" cy="419017"/>
          </a:xfrm>
          <a:custGeom>
            <a:avLst/>
            <a:gdLst>
              <a:gd name="connsiteX0" fmla="*/ 177689 w 178010"/>
              <a:gd name="connsiteY0" fmla="*/ 777 h 419017"/>
              <a:gd name="connsiteX1" fmla="*/ 58420 w 178010"/>
              <a:gd name="connsiteY1" fmla="*/ 179681 h 419017"/>
              <a:gd name="connsiteX2" fmla="*/ 8724 w 178010"/>
              <a:gd name="connsiteY2" fmla="*/ 418220 h 419017"/>
              <a:gd name="connsiteX3" fmla="*/ 18663 w 178010"/>
              <a:gd name="connsiteY3" fmla="*/ 249255 h 419017"/>
              <a:gd name="connsiteX4" fmla="*/ 177689 w 178010"/>
              <a:gd name="connsiteY4" fmla="*/ 777 h 419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10" h="419017">
                <a:moveTo>
                  <a:pt x="177689" y="777"/>
                </a:moveTo>
                <a:cubicBezTo>
                  <a:pt x="184315" y="-10819"/>
                  <a:pt x="86581" y="110107"/>
                  <a:pt x="58420" y="179681"/>
                </a:cubicBezTo>
                <a:cubicBezTo>
                  <a:pt x="30259" y="249255"/>
                  <a:pt x="15350" y="406624"/>
                  <a:pt x="8724" y="418220"/>
                </a:cubicBezTo>
                <a:cubicBezTo>
                  <a:pt x="2098" y="429816"/>
                  <a:pt x="-11154" y="312203"/>
                  <a:pt x="18663" y="249255"/>
                </a:cubicBezTo>
                <a:cubicBezTo>
                  <a:pt x="48480" y="186307"/>
                  <a:pt x="171063" y="12373"/>
                  <a:pt x="177689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A1E4BDDF-65EA-F3EE-C380-8BD3CBFE5130}"/>
              </a:ext>
            </a:extLst>
          </p:cNvPr>
          <p:cNvSpPr/>
          <p:nvPr/>
        </p:nvSpPr>
        <p:spPr>
          <a:xfrm>
            <a:off x="6156293" y="8463786"/>
            <a:ext cx="413902" cy="1370028"/>
          </a:xfrm>
          <a:custGeom>
            <a:avLst/>
            <a:gdLst>
              <a:gd name="connsiteX0" fmla="*/ 413472 w 413902"/>
              <a:gd name="connsiteY0" fmla="*/ 4353 h 1370028"/>
              <a:gd name="connsiteX1" fmla="*/ 5968 w 413902"/>
              <a:gd name="connsiteY1" fmla="*/ 1356075 h 1370028"/>
              <a:gd name="connsiteX2" fmla="*/ 164994 w 413902"/>
              <a:gd name="connsiteY2" fmla="*/ 719971 h 1370028"/>
              <a:gd name="connsiteX3" fmla="*/ 85481 w 413902"/>
              <a:gd name="connsiteY3" fmla="*/ 918753 h 1370028"/>
              <a:gd name="connsiteX4" fmla="*/ 413472 w 413902"/>
              <a:gd name="connsiteY4" fmla="*/ 4353 h 137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02" h="1370028">
                <a:moveTo>
                  <a:pt x="413472" y="4353"/>
                </a:moveTo>
                <a:cubicBezTo>
                  <a:pt x="400220" y="77240"/>
                  <a:pt x="47381" y="1236805"/>
                  <a:pt x="5968" y="1356075"/>
                </a:cubicBezTo>
                <a:cubicBezTo>
                  <a:pt x="-35445" y="1475345"/>
                  <a:pt x="151742" y="792858"/>
                  <a:pt x="164994" y="719971"/>
                </a:cubicBezTo>
                <a:cubicBezTo>
                  <a:pt x="178246" y="647084"/>
                  <a:pt x="40755" y="1041336"/>
                  <a:pt x="85481" y="918753"/>
                </a:cubicBezTo>
                <a:cubicBezTo>
                  <a:pt x="130207" y="796170"/>
                  <a:pt x="426724" y="-68534"/>
                  <a:pt x="413472" y="4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CE769C91-184B-85A8-8A61-1CA3A8B1C468}"/>
              </a:ext>
            </a:extLst>
          </p:cNvPr>
          <p:cNvSpPr/>
          <p:nvPr/>
        </p:nvSpPr>
        <p:spPr>
          <a:xfrm>
            <a:off x="6023266" y="7891416"/>
            <a:ext cx="539670" cy="1188596"/>
          </a:xfrm>
          <a:custGeom>
            <a:avLst/>
            <a:gdLst>
              <a:gd name="connsiteX0" fmla="*/ 536560 w 539670"/>
              <a:gd name="connsiteY0" fmla="*/ 10193 h 1188596"/>
              <a:gd name="connsiteX1" fmla="*/ 9786 w 539670"/>
              <a:gd name="connsiteY1" fmla="*/ 1173071 h 1188596"/>
              <a:gd name="connsiteX2" fmla="*/ 218508 w 539670"/>
              <a:gd name="connsiteY2" fmla="*/ 636358 h 1188596"/>
              <a:gd name="connsiteX3" fmla="*/ 536560 w 539670"/>
              <a:gd name="connsiteY3" fmla="*/ 10193 h 11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70" h="1188596">
                <a:moveTo>
                  <a:pt x="536560" y="10193"/>
                </a:moveTo>
                <a:cubicBezTo>
                  <a:pt x="501773" y="99645"/>
                  <a:pt x="62795" y="1068710"/>
                  <a:pt x="9786" y="1173071"/>
                </a:cubicBezTo>
                <a:cubicBezTo>
                  <a:pt x="-43223" y="1277432"/>
                  <a:pt x="132369" y="828515"/>
                  <a:pt x="218508" y="636358"/>
                </a:cubicBezTo>
                <a:cubicBezTo>
                  <a:pt x="304647" y="444201"/>
                  <a:pt x="571347" y="-79259"/>
                  <a:pt x="536560" y="10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951968AF-2FEF-4D1E-4B94-848221CAF3AD}"/>
              </a:ext>
            </a:extLst>
          </p:cNvPr>
          <p:cNvSpPr/>
          <p:nvPr/>
        </p:nvSpPr>
        <p:spPr>
          <a:xfrm>
            <a:off x="3278605" y="4611210"/>
            <a:ext cx="521129" cy="239833"/>
          </a:xfrm>
          <a:custGeom>
            <a:avLst/>
            <a:gdLst>
              <a:gd name="connsiteX0" fmla="*/ 1308 w 521129"/>
              <a:gd name="connsiteY0" fmla="*/ 129755 h 239833"/>
              <a:gd name="connsiteX1" fmla="*/ 319360 w 521129"/>
              <a:gd name="connsiteY1" fmla="*/ 169512 h 239833"/>
              <a:gd name="connsiteX2" fmla="*/ 518143 w 521129"/>
              <a:gd name="connsiteY2" fmla="*/ 547 h 239833"/>
              <a:gd name="connsiteX3" fmla="*/ 428691 w 521129"/>
              <a:gd name="connsiteY3" fmla="*/ 119816 h 239833"/>
              <a:gd name="connsiteX4" fmla="*/ 289543 w 521129"/>
              <a:gd name="connsiteY4" fmla="*/ 239086 h 239833"/>
              <a:gd name="connsiteX5" fmla="*/ 210030 w 521129"/>
              <a:gd name="connsiteY5" fmla="*/ 169512 h 239833"/>
              <a:gd name="connsiteX6" fmla="*/ 1308 w 521129"/>
              <a:gd name="connsiteY6" fmla="*/ 129755 h 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129" h="239833">
                <a:moveTo>
                  <a:pt x="1308" y="129755"/>
                </a:moveTo>
                <a:cubicBezTo>
                  <a:pt x="19530" y="129755"/>
                  <a:pt x="233221" y="191047"/>
                  <a:pt x="319360" y="169512"/>
                </a:cubicBezTo>
                <a:cubicBezTo>
                  <a:pt x="405499" y="147977"/>
                  <a:pt x="499921" y="8830"/>
                  <a:pt x="518143" y="547"/>
                </a:cubicBezTo>
                <a:cubicBezTo>
                  <a:pt x="536365" y="-7736"/>
                  <a:pt x="466791" y="80060"/>
                  <a:pt x="428691" y="119816"/>
                </a:cubicBezTo>
                <a:cubicBezTo>
                  <a:pt x="390591" y="159572"/>
                  <a:pt x="325986" y="230803"/>
                  <a:pt x="289543" y="239086"/>
                </a:cubicBezTo>
                <a:cubicBezTo>
                  <a:pt x="253100" y="247369"/>
                  <a:pt x="259726" y="184421"/>
                  <a:pt x="210030" y="169512"/>
                </a:cubicBezTo>
                <a:cubicBezTo>
                  <a:pt x="160334" y="154603"/>
                  <a:pt x="-16914" y="129755"/>
                  <a:pt x="1308" y="129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C7EF3F84-FD78-FD9D-F78E-FE193CC54572}"/>
              </a:ext>
            </a:extLst>
          </p:cNvPr>
          <p:cNvSpPr/>
          <p:nvPr/>
        </p:nvSpPr>
        <p:spPr>
          <a:xfrm>
            <a:off x="3140512" y="4760843"/>
            <a:ext cx="100079" cy="457200"/>
          </a:xfrm>
          <a:custGeom>
            <a:avLst/>
            <a:gdLst>
              <a:gd name="connsiteX0" fmla="*/ 30071 w 100079"/>
              <a:gd name="connsiteY0" fmla="*/ 0 h 457200"/>
              <a:gd name="connsiteX1" fmla="*/ 69827 w 100079"/>
              <a:gd name="connsiteY1" fmla="*/ 258418 h 457200"/>
              <a:gd name="connsiteX2" fmla="*/ 253 w 100079"/>
              <a:gd name="connsiteY2" fmla="*/ 457200 h 457200"/>
              <a:gd name="connsiteX3" fmla="*/ 99645 w 100079"/>
              <a:gd name="connsiteY3" fmla="*/ 258418 h 457200"/>
              <a:gd name="connsiteX4" fmla="*/ 30071 w 100079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79" h="457200">
                <a:moveTo>
                  <a:pt x="30071" y="0"/>
                </a:moveTo>
                <a:cubicBezTo>
                  <a:pt x="25101" y="0"/>
                  <a:pt x="74797" y="182218"/>
                  <a:pt x="69827" y="258418"/>
                </a:cubicBezTo>
                <a:cubicBezTo>
                  <a:pt x="64857" y="334618"/>
                  <a:pt x="-4717" y="457200"/>
                  <a:pt x="253" y="457200"/>
                </a:cubicBezTo>
                <a:cubicBezTo>
                  <a:pt x="5223" y="457200"/>
                  <a:pt x="93019" y="336275"/>
                  <a:pt x="99645" y="258418"/>
                </a:cubicBezTo>
                <a:cubicBezTo>
                  <a:pt x="106271" y="180562"/>
                  <a:pt x="35041" y="0"/>
                  <a:pt x="3007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3218A581-3B1C-F59A-94D0-46897D2009FF}"/>
              </a:ext>
            </a:extLst>
          </p:cNvPr>
          <p:cNvSpPr/>
          <p:nvPr/>
        </p:nvSpPr>
        <p:spPr>
          <a:xfrm>
            <a:off x="3076568" y="5519364"/>
            <a:ext cx="322615" cy="586016"/>
          </a:xfrm>
          <a:custGeom>
            <a:avLst/>
            <a:gdLst>
              <a:gd name="connsiteX0" fmla="*/ 4562 w 322615"/>
              <a:gd name="connsiteY0" fmla="*/ 6793 h 586016"/>
              <a:gd name="connsiteX1" fmla="*/ 253041 w 322615"/>
              <a:gd name="connsiteY1" fmla="*/ 444114 h 586016"/>
              <a:gd name="connsiteX2" fmla="*/ 322615 w 322615"/>
              <a:gd name="connsiteY2" fmla="*/ 583262 h 586016"/>
              <a:gd name="connsiteX3" fmla="*/ 253041 w 322615"/>
              <a:gd name="connsiteY3" fmla="*/ 344723 h 586016"/>
              <a:gd name="connsiteX4" fmla="*/ 103954 w 322615"/>
              <a:gd name="connsiteY4" fmla="*/ 185697 h 586016"/>
              <a:gd name="connsiteX5" fmla="*/ 4562 w 322615"/>
              <a:gd name="connsiteY5" fmla="*/ 6793 h 5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615" h="586016">
                <a:moveTo>
                  <a:pt x="4562" y="6793"/>
                </a:moveTo>
                <a:cubicBezTo>
                  <a:pt x="29410" y="49863"/>
                  <a:pt x="200032" y="348036"/>
                  <a:pt x="253041" y="444114"/>
                </a:cubicBezTo>
                <a:cubicBezTo>
                  <a:pt x="306050" y="540192"/>
                  <a:pt x="322615" y="599827"/>
                  <a:pt x="322615" y="583262"/>
                </a:cubicBezTo>
                <a:cubicBezTo>
                  <a:pt x="322615" y="566697"/>
                  <a:pt x="289485" y="410984"/>
                  <a:pt x="253041" y="344723"/>
                </a:cubicBezTo>
                <a:cubicBezTo>
                  <a:pt x="216597" y="278462"/>
                  <a:pt x="145367" y="233736"/>
                  <a:pt x="103954" y="185697"/>
                </a:cubicBezTo>
                <a:cubicBezTo>
                  <a:pt x="62541" y="137658"/>
                  <a:pt x="-20286" y="-36277"/>
                  <a:pt x="4562" y="6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E2F21B2-ADD6-0283-64B3-7F58578E4DED}"/>
              </a:ext>
            </a:extLst>
          </p:cNvPr>
          <p:cNvSpPr/>
          <p:nvPr/>
        </p:nvSpPr>
        <p:spPr>
          <a:xfrm>
            <a:off x="3568148" y="5555857"/>
            <a:ext cx="262635" cy="656185"/>
          </a:xfrm>
          <a:custGeom>
            <a:avLst/>
            <a:gdLst>
              <a:gd name="connsiteX0" fmla="*/ 0 w 262635"/>
              <a:gd name="connsiteY0" fmla="*/ 117 h 656185"/>
              <a:gd name="connsiteX1" fmla="*/ 208722 w 262635"/>
              <a:gd name="connsiteY1" fmla="*/ 377804 h 656185"/>
              <a:gd name="connsiteX2" fmla="*/ 119269 w 262635"/>
              <a:gd name="connsiteY2" fmla="*/ 656100 h 656185"/>
              <a:gd name="connsiteX3" fmla="*/ 258417 w 262635"/>
              <a:gd name="connsiteY3" fmla="*/ 407621 h 656185"/>
              <a:gd name="connsiteX4" fmla="*/ 208722 w 262635"/>
              <a:gd name="connsiteY4" fmla="*/ 417560 h 656185"/>
              <a:gd name="connsiteX5" fmla="*/ 0 w 262635"/>
              <a:gd name="connsiteY5" fmla="*/ 117 h 65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635" h="656185">
                <a:moveTo>
                  <a:pt x="0" y="117"/>
                </a:moveTo>
                <a:cubicBezTo>
                  <a:pt x="0" y="-6509"/>
                  <a:pt x="188844" y="268474"/>
                  <a:pt x="208722" y="377804"/>
                </a:cubicBezTo>
                <a:cubicBezTo>
                  <a:pt x="228600" y="487135"/>
                  <a:pt x="110987" y="651131"/>
                  <a:pt x="119269" y="656100"/>
                </a:cubicBezTo>
                <a:cubicBezTo>
                  <a:pt x="127551" y="661069"/>
                  <a:pt x="243508" y="447378"/>
                  <a:pt x="258417" y="407621"/>
                </a:cubicBezTo>
                <a:cubicBezTo>
                  <a:pt x="273326" y="367864"/>
                  <a:pt x="246822" y="488790"/>
                  <a:pt x="208722" y="417560"/>
                </a:cubicBezTo>
                <a:cubicBezTo>
                  <a:pt x="170622" y="346330"/>
                  <a:pt x="0" y="6743"/>
                  <a:pt x="0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DF194B15-9BB1-0658-7069-EE9E2C9A3725}"/>
              </a:ext>
            </a:extLst>
          </p:cNvPr>
          <p:cNvSpPr/>
          <p:nvPr/>
        </p:nvSpPr>
        <p:spPr>
          <a:xfrm>
            <a:off x="3537971" y="4959494"/>
            <a:ext cx="90418" cy="407797"/>
          </a:xfrm>
          <a:custGeom>
            <a:avLst/>
            <a:gdLst>
              <a:gd name="connsiteX0" fmla="*/ 89812 w 90418"/>
              <a:gd name="connsiteY0" fmla="*/ 132 h 407797"/>
              <a:gd name="connsiteX1" fmla="*/ 40116 w 90418"/>
              <a:gd name="connsiteY1" fmla="*/ 198915 h 407797"/>
              <a:gd name="connsiteX2" fmla="*/ 50055 w 90418"/>
              <a:gd name="connsiteY2" fmla="*/ 407636 h 407797"/>
              <a:gd name="connsiteX3" fmla="*/ 359 w 90418"/>
              <a:gd name="connsiteY3" fmla="*/ 228732 h 407797"/>
              <a:gd name="connsiteX4" fmla="*/ 89812 w 90418"/>
              <a:gd name="connsiteY4" fmla="*/ 132 h 407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418" h="407797">
                <a:moveTo>
                  <a:pt x="89812" y="132"/>
                </a:moveTo>
                <a:cubicBezTo>
                  <a:pt x="96438" y="-4837"/>
                  <a:pt x="46742" y="130998"/>
                  <a:pt x="40116" y="198915"/>
                </a:cubicBezTo>
                <a:cubicBezTo>
                  <a:pt x="33490" y="266832"/>
                  <a:pt x="56681" y="402667"/>
                  <a:pt x="50055" y="407636"/>
                </a:cubicBezTo>
                <a:cubicBezTo>
                  <a:pt x="43429" y="412605"/>
                  <a:pt x="-4611" y="301619"/>
                  <a:pt x="359" y="228732"/>
                </a:cubicBezTo>
                <a:cubicBezTo>
                  <a:pt x="5328" y="155845"/>
                  <a:pt x="83186" y="5101"/>
                  <a:pt x="89812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D074E23C-6644-E129-1F65-78639198A84C}"/>
              </a:ext>
            </a:extLst>
          </p:cNvPr>
          <p:cNvSpPr/>
          <p:nvPr/>
        </p:nvSpPr>
        <p:spPr>
          <a:xfrm>
            <a:off x="4202164" y="5752342"/>
            <a:ext cx="274272" cy="193067"/>
          </a:xfrm>
          <a:custGeom>
            <a:avLst/>
            <a:gdLst>
              <a:gd name="connsiteX0" fmla="*/ 2088 w 274272"/>
              <a:gd name="connsiteY0" fmla="*/ 2415 h 193067"/>
              <a:gd name="connsiteX1" fmla="*/ 270445 w 274272"/>
              <a:gd name="connsiteY1" fmla="*/ 191258 h 193067"/>
              <a:gd name="connsiteX2" fmla="*/ 151175 w 274272"/>
              <a:gd name="connsiteY2" fmla="*/ 91867 h 193067"/>
              <a:gd name="connsiteX3" fmla="*/ 2088 w 274272"/>
              <a:gd name="connsiteY3" fmla="*/ 2415 h 19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272" h="193067">
                <a:moveTo>
                  <a:pt x="2088" y="2415"/>
                </a:moveTo>
                <a:cubicBezTo>
                  <a:pt x="21966" y="18980"/>
                  <a:pt x="245597" y="176349"/>
                  <a:pt x="270445" y="191258"/>
                </a:cubicBezTo>
                <a:cubicBezTo>
                  <a:pt x="295293" y="206167"/>
                  <a:pt x="192588" y="124997"/>
                  <a:pt x="151175" y="91867"/>
                </a:cubicBezTo>
                <a:cubicBezTo>
                  <a:pt x="109762" y="58737"/>
                  <a:pt x="-17790" y="-14150"/>
                  <a:pt x="2088" y="2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3042E592-431A-8240-836E-77D8ED450B3A}"/>
              </a:ext>
            </a:extLst>
          </p:cNvPr>
          <p:cNvSpPr/>
          <p:nvPr/>
        </p:nvSpPr>
        <p:spPr>
          <a:xfrm>
            <a:off x="6227224" y="7321292"/>
            <a:ext cx="303530" cy="1090909"/>
          </a:xfrm>
          <a:custGeom>
            <a:avLst/>
            <a:gdLst>
              <a:gd name="connsiteX0" fmla="*/ 94063 w 303530"/>
              <a:gd name="connsiteY0" fmla="*/ 272204 h 1090909"/>
              <a:gd name="connsiteX1" fmla="*/ 44367 w 303530"/>
              <a:gd name="connsiteY1" fmla="*/ 729404 h 1090909"/>
              <a:gd name="connsiteX2" fmla="*/ 4611 w 303530"/>
              <a:gd name="connsiteY2" fmla="*/ 1077273 h 1090909"/>
              <a:gd name="connsiteX3" fmla="*/ 34428 w 303530"/>
              <a:gd name="connsiteY3" fmla="*/ 918247 h 1090909"/>
              <a:gd name="connsiteX4" fmla="*/ 302785 w 303530"/>
              <a:gd name="connsiteY4" fmla="*/ 3847 h 1090909"/>
              <a:gd name="connsiteX5" fmla="*/ 113941 w 303530"/>
              <a:gd name="connsiteY5" fmla="*/ 580317 h 1090909"/>
              <a:gd name="connsiteX6" fmla="*/ 94063 w 303530"/>
              <a:gd name="connsiteY6" fmla="*/ 272204 h 109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3530" h="1090909">
                <a:moveTo>
                  <a:pt x="94063" y="272204"/>
                </a:moveTo>
                <a:cubicBezTo>
                  <a:pt x="82467" y="297052"/>
                  <a:pt x="59276" y="595226"/>
                  <a:pt x="44367" y="729404"/>
                </a:cubicBezTo>
                <a:cubicBezTo>
                  <a:pt x="29458" y="863582"/>
                  <a:pt x="6267" y="1045799"/>
                  <a:pt x="4611" y="1077273"/>
                </a:cubicBezTo>
                <a:cubicBezTo>
                  <a:pt x="2955" y="1108747"/>
                  <a:pt x="-15268" y="1097151"/>
                  <a:pt x="34428" y="918247"/>
                </a:cubicBezTo>
                <a:cubicBezTo>
                  <a:pt x="84124" y="739343"/>
                  <a:pt x="289533" y="60169"/>
                  <a:pt x="302785" y="3847"/>
                </a:cubicBezTo>
                <a:cubicBezTo>
                  <a:pt x="316037" y="-52475"/>
                  <a:pt x="148728" y="527308"/>
                  <a:pt x="113941" y="580317"/>
                </a:cubicBezTo>
                <a:cubicBezTo>
                  <a:pt x="79154" y="633326"/>
                  <a:pt x="105659" y="247356"/>
                  <a:pt x="94063" y="272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90F5CC85-432C-DCDA-2FB0-E7F41BC34032}"/>
              </a:ext>
            </a:extLst>
          </p:cNvPr>
          <p:cNvSpPr/>
          <p:nvPr/>
        </p:nvSpPr>
        <p:spPr>
          <a:xfrm>
            <a:off x="5714773" y="9203635"/>
            <a:ext cx="124919" cy="506895"/>
          </a:xfrm>
          <a:custGeom>
            <a:avLst/>
            <a:gdLst>
              <a:gd name="connsiteX0" fmla="*/ 227 w 124919"/>
              <a:gd name="connsiteY0" fmla="*/ 0 h 506895"/>
              <a:gd name="connsiteX1" fmla="*/ 89679 w 124919"/>
              <a:gd name="connsiteY1" fmla="*/ 248478 h 506895"/>
              <a:gd name="connsiteX2" fmla="*/ 99618 w 124919"/>
              <a:gd name="connsiteY2" fmla="*/ 506895 h 506895"/>
              <a:gd name="connsiteX3" fmla="*/ 119497 w 124919"/>
              <a:gd name="connsiteY3" fmla="*/ 248478 h 506895"/>
              <a:gd name="connsiteX4" fmla="*/ 227 w 124919"/>
              <a:gd name="connsiteY4" fmla="*/ 0 h 5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19" h="506895">
                <a:moveTo>
                  <a:pt x="227" y="0"/>
                </a:moveTo>
                <a:cubicBezTo>
                  <a:pt x="-4743" y="0"/>
                  <a:pt x="73114" y="163996"/>
                  <a:pt x="89679" y="248478"/>
                </a:cubicBezTo>
                <a:cubicBezTo>
                  <a:pt x="106244" y="332960"/>
                  <a:pt x="94648" y="506895"/>
                  <a:pt x="99618" y="506895"/>
                </a:cubicBezTo>
                <a:cubicBezTo>
                  <a:pt x="104588" y="506895"/>
                  <a:pt x="137719" y="332961"/>
                  <a:pt x="119497" y="248478"/>
                </a:cubicBezTo>
                <a:cubicBezTo>
                  <a:pt x="101275" y="163996"/>
                  <a:pt x="5197" y="0"/>
                  <a:pt x="22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89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中村アンの鍛え抜いたボディーを披露 コーセー日焼け止めの新キャラクターに - WWDJAPAN" hidden="1">
            <a:extLst>
              <a:ext uri="{FF2B5EF4-FFF2-40B4-BE49-F238E27FC236}">
                <a16:creationId xmlns:a16="http://schemas.microsoft.com/office/drawing/2014/main" id="{EB935A62-7CF0-A626-FC7C-52B698F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250"/>
            <a:ext cx="9068686" cy="1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6D27C4-C519-B41C-D8E8-91AAF8DAA2B0}"/>
              </a:ext>
            </a:extLst>
          </p:cNvPr>
          <p:cNvSpPr/>
          <p:nvPr/>
        </p:nvSpPr>
        <p:spPr>
          <a:xfrm>
            <a:off x="4119856" y="1387379"/>
            <a:ext cx="344194" cy="184577"/>
          </a:xfrm>
          <a:custGeom>
            <a:avLst/>
            <a:gdLst>
              <a:gd name="connsiteX0" fmla="*/ 1294 w 344194"/>
              <a:gd name="connsiteY0" fmla="*/ 184246 h 184577"/>
              <a:gd name="connsiteX1" fmla="*/ 179094 w 344194"/>
              <a:gd name="connsiteY1" fmla="*/ 47721 h 184577"/>
              <a:gd name="connsiteX2" fmla="*/ 309269 w 344194"/>
              <a:gd name="connsiteY2" fmla="*/ 54071 h 184577"/>
              <a:gd name="connsiteX3" fmla="*/ 299744 w 344194"/>
              <a:gd name="connsiteY3" fmla="*/ 50896 h 184577"/>
              <a:gd name="connsiteX4" fmla="*/ 344194 w 344194"/>
              <a:gd name="connsiteY4" fmla="*/ 96 h 184577"/>
              <a:gd name="connsiteX5" fmla="*/ 299744 w 344194"/>
              <a:gd name="connsiteY5" fmla="*/ 38196 h 184577"/>
              <a:gd name="connsiteX6" fmla="*/ 210844 w 344194"/>
              <a:gd name="connsiteY6" fmla="*/ 41371 h 184577"/>
              <a:gd name="connsiteX7" fmla="*/ 169569 w 344194"/>
              <a:gd name="connsiteY7" fmla="*/ 12796 h 184577"/>
              <a:gd name="connsiteX8" fmla="*/ 175919 w 344194"/>
              <a:gd name="connsiteY8" fmla="*/ 41371 h 184577"/>
              <a:gd name="connsiteX9" fmla="*/ 147344 w 344194"/>
              <a:gd name="connsiteY9" fmla="*/ 57246 h 184577"/>
              <a:gd name="connsiteX10" fmla="*/ 118769 w 344194"/>
              <a:gd name="connsiteY10" fmla="*/ 44546 h 184577"/>
              <a:gd name="connsiteX11" fmla="*/ 137819 w 344194"/>
              <a:gd name="connsiteY11" fmla="*/ 63596 h 184577"/>
              <a:gd name="connsiteX12" fmla="*/ 99719 w 344194"/>
              <a:gd name="connsiteY12" fmla="*/ 85821 h 184577"/>
              <a:gd name="connsiteX13" fmla="*/ 1294 w 344194"/>
              <a:gd name="connsiteY13" fmla="*/ 184246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194" h="184577">
                <a:moveTo>
                  <a:pt x="1294" y="184246"/>
                </a:moveTo>
                <a:cubicBezTo>
                  <a:pt x="14523" y="177896"/>
                  <a:pt x="127765" y="69417"/>
                  <a:pt x="179094" y="47721"/>
                </a:cubicBezTo>
                <a:cubicBezTo>
                  <a:pt x="230423" y="26025"/>
                  <a:pt x="309269" y="54071"/>
                  <a:pt x="309269" y="54071"/>
                </a:cubicBezTo>
                <a:cubicBezTo>
                  <a:pt x="329377" y="54600"/>
                  <a:pt x="293923" y="59892"/>
                  <a:pt x="299744" y="50896"/>
                </a:cubicBezTo>
                <a:cubicBezTo>
                  <a:pt x="305565" y="41900"/>
                  <a:pt x="344194" y="2213"/>
                  <a:pt x="344194" y="96"/>
                </a:cubicBezTo>
                <a:cubicBezTo>
                  <a:pt x="344194" y="-2021"/>
                  <a:pt x="321969" y="31317"/>
                  <a:pt x="299744" y="38196"/>
                </a:cubicBezTo>
                <a:cubicBezTo>
                  <a:pt x="277519" y="45075"/>
                  <a:pt x="232540" y="45604"/>
                  <a:pt x="210844" y="41371"/>
                </a:cubicBezTo>
                <a:cubicBezTo>
                  <a:pt x="189148" y="37138"/>
                  <a:pt x="175390" y="12796"/>
                  <a:pt x="169569" y="12796"/>
                </a:cubicBezTo>
                <a:cubicBezTo>
                  <a:pt x="163748" y="12796"/>
                  <a:pt x="179623" y="33963"/>
                  <a:pt x="175919" y="41371"/>
                </a:cubicBezTo>
                <a:cubicBezTo>
                  <a:pt x="172215" y="48779"/>
                  <a:pt x="156869" y="56717"/>
                  <a:pt x="147344" y="57246"/>
                </a:cubicBezTo>
                <a:cubicBezTo>
                  <a:pt x="137819" y="57775"/>
                  <a:pt x="120357" y="43488"/>
                  <a:pt x="118769" y="44546"/>
                </a:cubicBezTo>
                <a:cubicBezTo>
                  <a:pt x="117181" y="45604"/>
                  <a:pt x="140994" y="56717"/>
                  <a:pt x="137819" y="63596"/>
                </a:cubicBezTo>
                <a:cubicBezTo>
                  <a:pt x="134644" y="70475"/>
                  <a:pt x="119298" y="67829"/>
                  <a:pt x="99719" y="85821"/>
                </a:cubicBezTo>
                <a:cubicBezTo>
                  <a:pt x="80140" y="103813"/>
                  <a:pt x="-11935" y="190596"/>
                  <a:pt x="1294" y="184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B2315BD-2C71-9BB5-0756-68B33F46AA30}"/>
              </a:ext>
            </a:extLst>
          </p:cNvPr>
          <p:cNvSpPr/>
          <p:nvPr/>
        </p:nvSpPr>
        <p:spPr>
          <a:xfrm>
            <a:off x="4136794" y="1433869"/>
            <a:ext cx="207873" cy="170608"/>
          </a:xfrm>
          <a:custGeom>
            <a:avLst/>
            <a:gdLst>
              <a:gd name="connsiteX0" fmla="*/ 206606 w 207873"/>
              <a:gd name="connsiteY0" fmla="*/ 4406 h 170608"/>
              <a:gd name="connsiteX1" fmla="*/ 60556 w 207873"/>
              <a:gd name="connsiteY1" fmla="*/ 109181 h 170608"/>
              <a:gd name="connsiteX2" fmla="*/ 89131 w 207873"/>
              <a:gd name="connsiteY2" fmla="*/ 86956 h 170608"/>
              <a:gd name="connsiteX3" fmla="*/ 111356 w 207873"/>
              <a:gd name="connsiteY3" fmla="*/ 106006 h 170608"/>
              <a:gd name="connsiteX4" fmla="*/ 101831 w 207873"/>
              <a:gd name="connsiteY4" fmla="*/ 125056 h 170608"/>
              <a:gd name="connsiteX5" fmla="*/ 95481 w 207873"/>
              <a:gd name="connsiteY5" fmla="*/ 166331 h 170608"/>
              <a:gd name="connsiteX6" fmla="*/ 98656 w 207873"/>
              <a:gd name="connsiteY6" fmla="*/ 115531 h 170608"/>
              <a:gd name="connsiteX7" fmla="*/ 47856 w 207873"/>
              <a:gd name="connsiteY7" fmla="*/ 144106 h 170608"/>
              <a:gd name="connsiteX8" fmla="*/ 31981 w 207873"/>
              <a:gd name="connsiteY8" fmla="*/ 169506 h 170608"/>
              <a:gd name="connsiteX9" fmla="*/ 92306 w 207873"/>
              <a:gd name="connsiteY9" fmla="*/ 106006 h 170608"/>
              <a:gd name="connsiteX10" fmla="*/ 25631 w 207873"/>
              <a:gd name="connsiteY10" fmla="*/ 128231 h 170608"/>
              <a:gd name="connsiteX11" fmla="*/ 70081 w 207873"/>
              <a:gd name="connsiteY11" fmla="*/ 77431 h 170608"/>
              <a:gd name="connsiteX12" fmla="*/ 231 w 207873"/>
              <a:gd name="connsiteY12" fmla="*/ 99656 h 170608"/>
              <a:gd name="connsiteX13" fmla="*/ 98656 w 207873"/>
              <a:gd name="connsiteY13" fmla="*/ 48856 h 170608"/>
              <a:gd name="connsiteX14" fmla="*/ 130406 w 207873"/>
              <a:gd name="connsiteY14" fmla="*/ 20281 h 170608"/>
              <a:gd name="connsiteX15" fmla="*/ 206606 w 207873"/>
              <a:gd name="connsiteY15" fmla="*/ 4406 h 1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873" h="170608">
                <a:moveTo>
                  <a:pt x="206606" y="4406"/>
                </a:moveTo>
                <a:cubicBezTo>
                  <a:pt x="194964" y="19222"/>
                  <a:pt x="80135" y="95423"/>
                  <a:pt x="60556" y="109181"/>
                </a:cubicBezTo>
                <a:cubicBezTo>
                  <a:pt x="40977" y="122939"/>
                  <a:pt x="80664" y="87485"/>
                  <a:pt x="89131" y="86956"/>
                </a:cubicBezTo>
                <a:cubicBezTo>
                  <a:pt x="97598" y="86427"/>
                  <a:pt x="111356" y="106006"/>
                  <a:pt x="111356" y="106006"/>
                </a:cubicBezTo>
                <a:cubicBezTo>
                  <a:pt x="113473" y="112356"/>
                  <a:pt x="104477" y="115002"/>
                  <a:pt x="101831" y="125056"/>
                </a:cubicBezTo>
                <a:cubicBezTo>
                  <a:pt x="99185" y="135110"/>
                  <a:pt x="96010" y="167918"/>
                  <a:pt x="95481" y="166331"/>
                </a:cubicBezTo>
                <a:cubicBezTo>
                  <a:pt x="94952" y="164744"/>
                  <a:pt x="106593" y="119235"/>
                  <a:pt x="98656" y="115531"/>
                </a:cubicBezTo>
                <a:cubicBezTo>
                  <a:pt x="90719" y="111827"/>
                  <a:pt x="58968" y="135110"/>
                  <a:pt x="47856" y="144106"/>
                </a:cubicBezTo>
                <a:cubicBezTo>
                  <a:pt x="36744" y="153102"/>
                  <a:pt x="24573" y="175856"/>
                  <a:pt x="31981" y="169506"/>
                </a:cubicBezTo>
                <a:cubicBezTo>
                  <a:pt x="39389" y="163156"/>
                  <a:pt x="93364" y="112885"/>
                  <a:pt x="92306" y="106006"/>
                </a:cubicBezTo>
                <a:cubicBezTo>
                  <a:pt x="91248" y="99127"/>
                  <a:pt x="29335" y="132993"/>
                  <a:pt x="25631" y="128231"/>
                </a:cubicBezTo>
                <a:cubicBezTo>
                  <a:pt x="21927" y="123469"/>
                  <a:pt x="74314" y="82193"/>
                  <a:pt x="70081" y="77431"/>
                </a:cubicBezTo>
                <a:cubicBezTo>
                  <a:pt x="65848" y="72669"/>
                  <a:pt x="-4531" y="104418"/>
                  <a:pt x="231" y="99656"/>
                </a:cubicBezTo>
                <a:cubicBezTo>
                  <a:pt x="4993" y="94894"/>
                  <a:pt x="76960" y="62085"/>
                  <a:pt x="98656" y="48856"/>
                </a:cubicBezTo>
                <a:cubicBezTo>
                  <a:pt x="120352" y="35627"/>
                  <a:pt x="114531" y="23985"/>
                  <a:pt x="130406" y="20281"/>
                </a:cubicBezTo>
                <a:cubicBezTo>
                  <a:pt x="146281" y="16577"/>
                  <a:pt x="218248" y="-10410"/>
                  <a:pt x="206606" y="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794400-A431-0FC4-6C5C-B91F5E7D7732}"/>
              </a:ext>
            </a:extLst>
          </p:cNvPr>
          <p:cNvSpPr/>
          <p:nvPr/>
        </p:nvSpPr>
        <p:spPr>
          <a:xfrm>
            <a:off x="4348405" y="1412022"/>
            <a:ext cx="230887" cy="227018"/>
          </a:xfrm>
          <a:custGeom>
            <a:avLst/>
            <a:gdLst>
              <a:gd name="connsiteX0" fmla="*/ 1345 w 230887"/>
              <a:gd name="connsiteY0" fmla="*/ 7203 h 227018"/>
              <a:gd name="connsiteX1" fmla="*/ 134695 w 230887"/>
              <a:gd name="connsiteY1" fmla="*/ 45303 h 227018"/>
              <a:gd name="connsiteX2" fmla="*/ 128345 w 230887"/>
              <a:gd name="connsiteY2" fmla="*/ 29428 h 227018"/>
              <a:gd name="connsiteX3" fmla="*/ 160095 w 230887"/>
              <a:gd name="connsiteY3" fmla="*/ 61178 h 227018"/>
              <a:gd name="connsiteX4" fmla="*/ 169620 w 230887"/>
              <a:gd name="connsiteY4" fmla="*/ 26253 h 227018"/>
              <a:gd name="connsiteX5" fmla="*/ 182320 w 230887"/>
              <a:gd name="connsiteY5" fmla="*/ 853 h 227018"/>
              <a:gd name="connsiteX6" fmla="*/ 160095 w 230887"/>
              <a:gd name="connsiteY6" fmla="*/ 58003 h 227018"/>
              <a:gd name="connsiteX7" fmla="*/ 207720 w 230887"/>
              <a:gd name="connsiteY7" fmla="*/ 92928 h 227018"/>
              <a:gd name="connsiteX8" fmla="*/ 229945 w 230887"/>
              <a:gd name="connsiteY8" fmla="*/ 162778 h 227018"/>
              <a:gd name="connsiteX9" fmla="*/ 226770 w 230887"/>
              <a:gd name="connsiteY9" fmla="*/ 137378 h 227018"/>
              <a:gd name="connsiteX10" fmla="*/ 226770 w 230887"/>
              <a:gd name="connsiteY10" fmla="*/ 226278 h 227018"/>
              <a:gd name="connsiteX11" fmla="*/ 204545 w 230887"/>
              <a:gd name="connsiteY11" fmla="*/ 175478 h 227018"/>
              <a:gd name="connsiteX12" fmla="*/ 156920 w 230887"/>
              <a:gd name="connsiteY12" fmla="*/ 99278 h 227018"/>
              <a:gd name="connsiteX13" fmla="*/ 128345 w 230887"/>
              <a:gd name="connsiteY13" fmla="*/ 64353 h 227018"/>
              <a:gd name="connsiteX14" fmla="*/ 68020 w 230887"/>
              <a:gd name="connsiteY14" fmla="*/ 45303 h 227018"/>
              <a:gd name="connsiteX15" fmla="*/ 1345 w 230887"/>
              <a:gd name="connsiteY15" fmla="*/ 7203 h 2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887" h="227018">
                <a:moveTo>
                  <a:pt x="1345" y="7203"/>
                </a:moveTo>
                <a:cubicBezTo>
                  <a:pt x="12457" y="7203"/>
                  <a:pt x="134695" y="45303"/>
                  <a:pt x="134695" y="45303"/>
                </a:cubicBezTo>
                <a:cubicBezTo>
                  <a:pt x="155862" y="49007"/>
                  <a:pt x="124112" y="26782"/>
                  <a:pt x="128345" y="29428"/>
                </a:cubicBezTo>
                <a:cubicBezTo>
                  <a:pt x="132578" y="32074"/>
                  <a:pt x="153216" y="61707"/>
                  <a:pt x="160095" y="61178"/>
                </a:cubicBezTo>
                <a:cubicBezTo>
                  <a:pt x="166974" y="60649"/>
                  <a:pt x="165916" y="36307"/>
                  <a:pt x="169620" y="26253"/>
                </a:cubicBezTo>
                <a:cubicBezTo>
                  <a:pt x="173324" y="16199"/>
                  <a:pt x="183907" y="-4439"/>
                  <a:pt x="182320" y="853"/>
                </a:cubicBezTo>
                <a:cubicBezTo>
                  <a:pt x="180733" y="6145"/>
                  <a:pt x="155862" y="42657"/>
                  <a:pt x="160095" y="58003"/>
                </a:cubicBezTo>
                <a:cubicBezTo>
                  <a:pt x="164328" y="73349"/>
                  <a:pt x="196078" y="75466"/>
                  <a:pt x="207720" y="92928"/>
                </a:cubicBezTo>
                <a:cubicBezTo>
                  <a:pt x="219362" y="110390"/>
                  <a:pt x="226770" y="155370"/>
                  <a:pt x="229945" y="162778"/>
                </a:cubicBezTo>
                <a:cubicBezTo>
                  <a:pt x="233120" y="170186"/>
                  <a:pt x="227299" y="126795"/>
                  <a:pt x="226770" y="137378"/>
                </a:cubicBezTo>
                <a:cubicBezTo>
                  <a:pt x="226241" y="147961"/>
                  <a:pt x="230474" y="219928"/>
                  <a:pt x="226770" y="226278"/>
                </a:cubicBezTo>
                <a:cubicBezTo>
                  <a:pt x="223066" y="232628"/>
                  <a:pt x="216187" y="196645"/>
                  <a:pt x="204545" y="175478"/>
                </a:cubicBezTo>
                <a:cubicBezTo>
                  <a:pt x="192903" y="154311"/>
                  <a:pt x="169620" y="117799"/>
                  <a:pt x="156920" y="99278"/>
                </a:cubicBezTo>
                <a:cubicBezTo>
                  <a:pt x="144220" y="80757"/>
                  <a:pt x="143162" y="73349"/>
                  <a:pt x="128345" y="64353"/>
                </a:cubicBezTo>
                <a:cubicBezTo>
                  <a:pt x="113528" y="55357"/>
                  <a:pt x="84953" y="49007"/>
                  <a:pt x="68020" y="45303"/>
                </a:cubicBezTo>
                <a:cubicBezTo>
                  <a:pt x="51087" y="41599"/>
                  <a:pt x="-9767" y="7203"/>
                  <a:pt x="1345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5C4E02B-CA24-D868-C330-E24925C1B556}"/>
              </a:ext>
            </a:extLst>
          </p:cNvPr>
          <p:cNvSpPr/>
          <p:nvPr/>
        </p:nvSpPr>
        <p:spPr>
          <a:xfrm>
            <a:off x="4248125" y="1441159"/>
            <a:ext cx="239317" cy="157967"/>
          </a:xfrm>
          <a:custGeom>
            <a:avLst/>
            <a:gdLst>
              <a:gd name="connsiteX0" fmla="*/ 25 w 239317"/>
              <a:gd name="connsiteY0" fmla="*/ 32041 h 157967"/>
              <a:gd name="connsiteX1" fmla="*/ 79400 w 239317"/>
              <a:gd name="connsiteY1" fmla="*/ 16166 h 157967"/>
              <a:gd name="connsiteX2" fmla="*/ 54000 w 239317"/>
              <a:gd name="connsiteY2" fmla="*/ 60616 h 157967"/>
              <a:gd name="connsiteX3" fmla="*/ 54000 w 239317"/>
              <a:gd name="connsiteY3" fmla="*/ 66966 h 157967"/>
              <a:gd name="connsiteX4" fmla="*/ 60350 w 239317"/>
              <a:gd name="connsiteY4" fmla="*/ 22516 h 157967"/>
              <a:gd name="connsiteX5" fmla="*/ 57175 w 239317"/>
              <a:gd name="connsiteY5" fmla="*/ 57441 h 157967"/>
              <a:gd name="connsiteX6" fmla="*/ 66700 w 239317"/>
              <a:gd name="connsiteY6" fmla="*/ 124116 h 157967"/>
              <a:gd name="connsiteX7" fmla="*/ 79400 w 239317"/>
              <a:gd name="connsiteY7" fmla="*/ 152691 h 157967"/>
              <a:gd name="connsiteX8" fmla="*/ 184175 w 239317"/>
              <a:gd name="connsiteY8" fmla="*/ 152691 h 157967"/>
              <a:gd name="connsiteX9" fmla="*/ 222275 w 239317"/>
              <a:gd name="connsiteY9" fmla="*/ 98716 h 157967"/>
              <a:gd name="connsiteX10" fmla="*/ 212750 w 239317"/>
              <a:gd name="connsiteY10" fmla="*/ 54266 h 157967"/>
              <a:gd name="connsiteX11" fmla="*/ 238150 w 239317"/>
              <a:gd name="connsiteY11" fmla="*/ 16166 h 157967"/>
              <a:gd name="connsiteX12" fmla="*/ 168300 w 239317"/>
              <a:gd name="connsiteY12" fmla="*/ 6641 h 157967"/>
              <a:gd name="connsiteX13" fmla="*/ 88925 w 239317"/>
              <a:gd name="connsiteY13" fmla="*/ 291 h 157967"/>
              <a:gd name="connsiteX14" fmla="*/ 25 w 239317"/>
              <a:gd name="connsiteY14" fmla="*/ 32041 h 1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7" h="157967">
                <a:moveTo>
                  <a:pt x="25" y="32041"/>
                </a:moveTo>
                <a:cubicBezTo>
                  <a:pt x="-1563" y="34687"/>
                  <a:pt x="70404" y="11404"/>
                  <a:pt x="79400" y="16166"/>
                </a:cubicBezTo>
                <a:cubicBezTo>
                  <a:pt x="88396" y="20928"/>
                  <a:pt x="54000" y="60616"/>
                  <a:pt x="54000" y="60616"/>
                </a:cubicBezTo>
                <a:cubicBezTo>
                  <a:pt x="49767" y="69083"/>
                  <a:pt x="52942" y="73316"/>
                  <a:pt x="54000" y="66966"/>
                </a:cubicBezTo>
                <a:cubicBezTo>
                  <a:pt x="55058" y="60616"/>
                  <a:pt x="59821" y="24103"/>
                  <a:pt x="60350" y="22516"/>
                </a:cubicBezTo>
                <a:cubicBezTo>
                  <a:pt x="60879" y="20929"/>
                  <a:pt x="56117" y="40508"/>
                  <a:pt x="57175" y="57441"/>
                </a:cubicBezTo>
                <a:cubicBezTo>
                  <a:pt x="58233" y="74374"/>
                  <a:pt x="62996" y="108241"/>
                  <a:pt x="66700" y="124116"/>
                </a:cubicBezTo>
                <a:cubicBezTo>
                  <a:pt x="70404" y="139991"/>
                  <a:pt x="59821" y="147929"/>
                  <a:pt x="79400" y="152691"/>
                </a:cubicBezTo>
                <a:cubicBezTo>
                  <a:pt x="98979" y="157453"/>
                  <a:pt x="160363" y="161687"/>
                  <a:pt x="184175" y="152691"/>
                </a:cubicBezTo>
                <a:cubicBezTo>
                  <a:pt x="207987" y="143695"/>
                  <a:pt x="217512" y="115120"/>
                  <a:pt x="222275" y="98716"/>
                </a:cubicBezTo>
                <a:cubicBezTo>
                  <a:pt x="227038" y="82312"/>
                  <a:pt x="210104" y="68024"/>
                  <a:pt x="212750" y="54266"/>
                </a:cubicBezTo>
                <a:cubicBezTo>
                  <a:pt x="215396" y="40508"/>
                  <a:pt x="245558" y="24103"/>
                  <a:pt x="238150" y="16166"/>
                </a:cubicBezTo>
                <a:cubicBezTo>
                  <a:pt x="230742" y="8228"/>
                  <a:pt x="193171" y="9287"/>
                  <a:pt x="168300" y="6641"/>
                </a:cubicBezTo>
                <a:cubicBezTo>
                  <a:pt x="143429" y="3995"/>
                  <a:pt x="109562" y="-1296"/>
                  <a:pt x="88925" y="291"/>
                </a:cubicBezTo>
                <a:cubicBezTo>
                  <a:pt x="68288" y="1878"/>
                  <a:pt x="1613" y="29395"/>
                  <a:pt x="25" y="320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57F27A19-EA1F-1D25-4A01-9C718F8F43AB}"/>
              </a:ext>
            </a:extLst>
          </p:cNvPr>
          <p:cNvSpPr/>
          <p:nvPr/>
        </p:nvSpPr>
        <p:spPr>
          <a:xfrm rot="5069956">
            <a:off x="4376221" y="1458879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95265C72-4C38-C783-53C5-018A4BB99E9D}"/>
              </a:ext>
            </a:extLst>
          </p:cNvPr>
          <p:cNvSpPr/>
          <p:nvPr/>
        </p:nvSpPr>
        <p:spPr>
          <a:xfrm rot="14752235">
            <a:off x="4370827" y="1522298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785AF7-9762-32DD-125E-9105C136F14D}"/>
              </a:ext>
            </a:extLst>
          </p:cNvPr>
          <p:cNvSpPr/>
          <p:nvPr/>
        </p:nvSpPr>
        <p:spPr>
          <a:xfrm>
            <a:off x="4435472" y="1450752"/>
            <a:ext cx="132022" cy="137924"/>
          </a:xfrm>
          <a:custGeom>
            <a:avLst/>
            <a:gdLst>
              <a:gd name="connsiteX0" fmla="*/ 3 w 132022"/>
              <a:gd name="connsiteY0" fmla="*/ 223 h 137924"/>
              <a:gd name="connsiteX1" fmla="*/ 82553 w 132022"/>
              <a:gd name="connsiteY1" fmla="*/ 92298 h 137924"/>
              <a:gd name="connsiteX2" fmla="*/ 82553 w 132022"/>
              <a:gd name="connsiteY2" fmla="*/ 82773 h 137924"/>
              <a:gd name="connsiteX3" fmla="*/ 63503 w 132022"/>
              <a:gd name="connsiteY3" fmla="*/ 130398 h 137924"/>
              <a:gd name="connsiteX4" fmla="*/ 31753 w 132022"/>
              <a:gd name="connsiteY4" fmla="*/ 120873 h 137924"/>
              <a:gd name="connsiteX5" fmla="*/ 44453 w 132022"/>
              <a:gd name="connsiteY5" fmla="*/ 136748 h 137924"/>
              <a:gd name="connsiteX6" fmla="*/ 12703 w 132022"/>
              <a:gd name="connsiteY6" fmla="*/ 136748 h 137924"/>
              <a:gd name="connsiteX7" fmla="*/ 130178 w 132022"/>
              <a:gd name="connsiteY7" fmla="*/ 136748 h 137924"/>
              <a:gd name="connsiteX8" fmla="*/ 85728 w 132022"/>
              <a:gd name="connsiteY8" fmla="*/ 130398 h 137924"/>
              <a:gd name="connsiteX9" fmla="*/ 101603 w 132022"/>
              <a:gd name="connsiteY9" fmla="*/ 104998 h 137924"/>
              <a:gd name="connsiteX10" fmla="*/ 79378 w 132022"/>
              <a:gd name="connsiteY10" fmla="*/ 66898 h 137924"/>
              <a:gd name="connsiteX11" fmla="*/ 3 w 132022"/>
              <a:gd name="connsiteY11" fmla="*/ 223 h 1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22" h="137924">
                <a:moveTo>
                  <a:pt x="3" y="223"/>
                </a:moveTo>
                <a:cubicBezTo>
                  <a:pt x="532" y="4456"/>
                  <a:pt x="82553" y="92298"/>
                  <a:pt x="82553" y="92298"/>
                </a:cubicBezTo>
                <a:cubicBezTo>
                  <a:pt x="96311" y="106056"/>
                  <a:pt x="85728" y="76423"/>
                  <a:pt x="82553" y="82773"/>
                </a:cubicBezTo>
                <a:cubicBezTo>
                  <a:pt x="79378" y="89123"/>
                  <a:pt x="71970" y="124048"/>
                  <a:pt x="63503" y="130398"/>
                </a:cubicBezTo>
                <a:cubicBezTo>
                  <a:pt x="55036" y="136748"/>
                  <a:pt x="31753" y="120873"/>
                  <a:pt x="31753" y="120873"/>
                </a:cubicBezTo>
                <a:cubicBezTo>
                  <a:pt x="28578" y="121931"/>
                  <a:pt x="47628" y="134102"/>
                  <a:pt x="44453" y="136748"/>
                </a:cubicBezTo>
                <a:cubicBezTo>
                  <a:pt x="41278" y="139394"/>
                  <a:pt x="12703" y="136748"/>
                  <a:pt x="12703" y="136748"/>
                </a:cubicBezTo>
                <a:cubicBezTo>
                  <a:pt x="26990" y="136748"/>
                  <a:pt x="118007" y="137806"/>
                  <a:pt x="130178" y="136748"/>
                </a:cubicBezTo>
                <a:cubicBezTo>
                  <a:pt x="142349" y="135690"/>
                  <a:pt x="90491" y="135690"/>
                  <a:pt x="85728" y="130398"/>
                </a:cubicBezTo>
                <a:cubicBezTo>
                  <a:pt x="80966" y="125106"/>
                  <a:pt x="102661" y="115581"/>
                  <a:pt x="101603" y="104998"/>
                </a:cubicBezTo>
                <a:cubicBezTo>
                  <a:pt x="100545" y="94415"/>
                  <a:pt x="91549" y="80656"/>
                  <a:pt x="79378" y="66898"/>
                </a:cubicBezTo>
                <a:cubicBezTo>
                  <a:pt x="67207" y="53140"/>
                  <a:pt x="-526" y="-4010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8B8844-E14C-1046-795F-74260C8A0500}"/>
              </a:ext>
            </a:extLst>
          </p:cNvPr>
          <p:cNvSpPr/>
          <p:nvPr/>
        </p:nvSpPr>
        <p:spPr>
          <a:xfrm>
            <a:off x="4285104" y="1446466"/>
            <a:ext cx="68510" cy="122290"/>
          </a:xfrm>
          <a:custGeom>
            <a:avLst/>
            <a:gdLst>
              <a:gd name="connsiteX0" fmla="*/ 67821 w 68510"/>
              <a:gd name="connsiteY0" fmla="*/ 1334 h 122290"/>
              <a:gd name="connsiteX1" fmla="*/ 36071 w 68510"/>
              <a:gd name="connsiteY1" fmla="*/ 58484 h 122290"/>
              <a:gd name="connsiteX2" fmla="*/ 39246 w 68510"/>
              <a:gd name="connsiteY2" fmla="*/ 118809 h 122290"/>
              <a:gd name="connsiteX3" fmla="*/ 32896 w 68510"/>
              <a:gd name="connsiteY3" fmla="*/ 109284 h 122290"/>
              <a:gd name="connsiteX4" fmla="*/ 10671 w 68510"/>
              <a:gd name="connsiteY4" fmla="*/ 61659 h 122290"/>
              <a:gd name="connsiteX5" fmla="*/ 1146 w 68510"/>
              <a:gd name="connsiteY5" fmla="*/ 23559 h 122290"/>
              <a:gd name="connsiteX6" fmla="*/ 67821 w 68510"/>
              <a:gd name="connsiteY6" fmla="*/ 1334 h 1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0" h="122290">
                <a:moveTo>
                  <a:pt x="67821" y="1334"/>
                </a:moveTo>
                <a:cubicBezTo>
                  <a:pt x="73642" y="7155"/>
                  <a:pt x="40833" y="38905"/>
                  <a:pt x="36071" y="58484"/>
                </a:cubicBezTo>
                <a:cubicBezTo>
                  <a:pt x="31309" y="78063"/>
                  <a:pt x="39246" y="118809"/>
                  <a:pt x="39246" y="118809"/>
                </a:cubicBezTo>
                <a:cubicBezTo>
                  <a:pt x="38717" y="127276"/>
                  <a:pt x="37659" y="118809"/>
                  <a:pt x="32896" y="109284"/>
                </a:cubicBezTo>
                <a:cubicBezTo>
                  <a:pt x="28133" y="99759"/>
                  <a:pt x="15963" y="75946"/>
                  <a:pt x="10671" y="61659"/>
                </a:cubicBezTo>
                <a:cubicBezTo>
                  <a:pt x="5379" y="47372"/>
                  <a:pt x="-3087" y="37317"/>
                  <a:pt x="1146" y="23559"/>
                </a:cubicBezTo>
                <a:cubicBezTo>
                  <a:pt x="5379" y="9801"/>
                  <a:pt x="62000" y="-4487"/>
                  <a:pt x="67821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555336-7428-D494-62F4-BB25F81484EE}"/>
              </a:ext>
            </a:extLst>
          </p:cNvPr>
          <p:cNvSpPr/>
          <p:nvPr/>
        </p:nvSpPr>
        <p:spPr>
          <a:xfrm>
            <a:off x="4216325" y="1533276"/>
            <a:ext cx="352503" cy="82937"/>
          </a:xfrm>
          <a:custGeom>
            <a:avLst/>
            <a:gdLst>
              <a:gd name="connsiteX0" fmla="*/ 75 w 352503"/>
              <a:gd name="connsiteY0" fmla="*/ 249 h 82937"/>
              <a:gd name="connsiteX1" fmla="*/ 88975 w 352503"/>
              <a:gd name="connsiteY1" fmla="*/ 51049 h 82937"/>
              <a:gd name="connsiteX2" fmla="*/ 200100 w 352503"/>
              <a:gd name="connsiteY2" fmla="*/ 54224 h 82937"/>
              <a:gd name="connsiteX3" fmla="*/ 136600 w 352503"/>
              <a:gd name="connsiteY3" fmla="*/ 57399 h 82937"/>
              <a:gd name="connsiteX4" fmla="*/ 269950 w 352503"/>
              <a:gd name="connsiteY4" fmla="*/ 47874 h 82937"/>
              <a:gd name="connsiteX5" fmla="*/ 352500 w 352503"/>
              <a:gd name="connsiteY5" fmla="*/ 60574 h 82937"/>
              <a:gd name="connsiteX6" fmla="*/ 273125 w 352503"/>
              <a:gd name="connsiteY6" fmla="*/ 63749 h 82937"/>
              <a:gd name="connsiteX7" fmla="*/ 190575 w 352503"/>
              <a:gd name="connsiteY7" fmla="*/ 70099 h 82937"/>
              <a:gd name="connsiteX8" fmla="*/ 136600 w 352503"/>
              <a:gd name="connsiteY8" fmla="*/ 82799 h 82937"/>
              <a:gd name="connsiteX9" fmla="*/ 47700 w 352503"/>
              <a:gd name="connsiteY9" fmla="*/ 76449 h 82937"/>
              <a:gd name="connsiteX10" fmla="*/ 146125 w 352503"/>
              <a:gd name="connsiteY10" fmla="*/ 70099 h 82937"/>
              <a:gd name="connsiteX11" fmla="*/ 85800 w 352503"/>
              <a:gd name="connsiteY11" fmla="*/ 54224 h 82937"/>
              <a:gd name="connsiteX12" fmla="*/ 73100 w 352503"/>
              <a:gd name="connsiteY12" fmla="*/ 31999 h 82937"/>
              <a:gd name="connsiteX13" fmla="*/ 75 w 352503"/>
              <a:gd name="connsiteY13" fmla="*/ 249 h 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503" h="82937">
                <a:moveTo>
                  <a:pt x="75" y="249"/>
                </a:moveTo>
                <a:cubicBezTo>
                  <a:pt x="2721" y="3424"/>
                  <a:pt x="55638" y="42053"/>
                  <a:pt x="88975" y="51049"/>
                </a:cubicBezTo>
                <a:cubicBezTo>
                  <a:pt x="122312" y="60045"/>
                  <a:pt x="192163" y="53166"/>
                  <a:pt x="200100" y="54224"/>
                </a:cubicBezTo>
                <a:cubicBezTo>
                  <a:pt x="208037" y="55282"/>
                  <a:pt x="124958" y="58457"/>
                  <a:pt x="136600" y="57399"/>
                </a:cubicBezTo>
                <a:cubicBezTo>
                  <a:pt x="148242" y="56341"/>
                  <a:pt x="233967" y="47345"/>
                  <a:pt x="269950" y="47874"/>
                </a:cubicBezTo>
                <a:cubicBezTo>
                  <a:pt x="305933" y="48403"/>
                  <a:pt x="351971" y="57928"/>
                  <a:pt x="352500" y="60574"/>
                </a:cubicBezTo>
                <a:cubicBezTo>
                  <a:pt x="353029" y="63220"/>
                  <a:pt x="300112" y="62162"/>
                  <a:pt x="273125" y="63749"/>
                </a:cubicBezTo>
                <a:cubicBezTo>
                  <a:pt x="246138" y="65336"/>
                  <a:pt x="213329" y="66924"/>
                  <a:pt x="190575" y="70099"/>
                </a:cubicBezTo>
                <a:cubicBezTo>
                  <a:pt x="167821" y="73274"/>
                  <a:pt x="160412" y="81741"/>
                  <a:pt x="136600" y="82799"/>
                </a:cubicBezTo>
                <a:cubicBezTo>
                  <a:pt x="112788" y="83857"/>
                  <a:pt x="46112" y="78566"/>
                  <a:pt x="47700" y="76449"/>
                </a:cubicBezTo>
                <a:cubicBezTo>
                  <a:pt x="49288" y="74332"/>
                  <a:pt x="139775" y="73803"/>
                  <a:pt x="146125" y="70099"/>
                </a:cubicBezTo>
                <a:cubicBezTo>
                  <a:pt x="152475" y="66395"/>
                  <a:pt x="97971" y="60574"/>
                  <a:pt x="85800" y="54224"/>
                </a:cubicBezTo>
                <a:cubicBezTo>
                  <a:pt x="73629" y="47874"/>
                  <a:pt x="81038" y="38878"/>
                  <a:pt x="73100" y="31999"/>
                </a:cubicBezTo>
                <a:cubicBezTo>
                  <a:pt x="65162" y="25120"/>
                  <a:pt x="-2571" y="-2926"/>
                  <a:pt x="7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CB27D2F-FE61-4D3D-8DB7-1B4A94A67056}"/>
              </a:ext>
            </a:extLst>
          </p:cNvPr>
          <p:cNvSpPr/>
          <p:nvPr/>
        </p:nvSpPr>
        <p:spPr>
          <a:xfrm>
            <a:off x="4248112" y="1603027"/>
            <a:ext cx="302091" cy="32834"/>
          </a:xfrm>
          <a:custGeom>
            <a:avLst/>
            <a:gdLst>
              <a:gd name="connsiteX0" fmla="*/ 38 w 302091"/>
              <a:gd name="connsiteY0" fmla="*/ 32098 h 32834"/>
              <a:gd name="connsiteX1" fmla="*/ 215938 w 302091"/>
              <a:gd name="connsiteY1" fmla="*/ 28923 h 32834"/>
              <a:gd name="connsiteX2" fmla="*/ 158788 w 302091"/>
              <a:gd name="connsiteY2" fmla="*/ 28923 h 32834"/>
              <a:gd name="connsiteX3" fmla="*/ 301663 w 302091"/>
              <a:gd name="connsiteY3" fmla="*/ 348 h 32834"/>
              <a:gd name="connsiteX4" fmla="*/ 200063 w 302091"/>
              <a:gd name="connsiteY4" fmla="*/ 13048 h 32834"/>
              <a:gd name="connsiteX5" fmla="*/ 117513 w 302091"/>
              <a:gd name="connsiteY5" fmla="*/ 13048 h 32834"/>
              <a:gd name="connsiteX6" fmla="*/ 234988 w 302091"/>
              <a:gd name="connsiteY6" fmla="*/ 13048 h 32834"/>
              <a:gd name="connsiteX7" fmla="*/ 38 w 302091"/>
              <a:gd name="connsiteY7" fmla="*/ 32098 h 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91" h="32834">
                <a:moveTo>
                  <a:pt x="38" y="32098"/>
                </a:moveTo>
                <a:cubicBezTo>
                  <a:pt x="-3137" y="34744"/>
                  <a:pt x="189480" y="29452"/>
                  <a:pt x="215938" y="28923"/>
                </a:cubicBezTo>
                <a:cubicBezTo>
                  <a:pt x="242396" y="28394"/>
                  <a:pt x="144500" y="33686"/>
                  <a:pt x="158788" y="28923"/>
                </a:cubicBezTo>
                <a:cubicBezTo>
                  <a:pt x="173076" y="24160"/>
                  <a:pt x="294784" y="2994"/>
                  <a:pt x="301663" y="348"/>
                </a:cubicBezTo>
                <a:cubicBezTo>
                  <a:pt x="308542" y="-2298"/>
                  <a:pt x="230755" y="10931"/>
                  <a:pt x="200063" y="13048"/>
                </a:cubicBezTo>
                <a:cubicBezTo>
                  <a:pt x="169371" y="15165"/>
                  <a:pt x="117513" y="13048"/>
                  <a:pt x="117513" y="13048"/>
                </a:cubicBezTo>
                <a:cubicBezTo>
                  <a:pt x="123334" y="13048"/>
                  <a:pt x="250863" y="10931"/>
                  <a:pt x="234988" y="13048"/>
                </a:cubicBezTo>
                <a:cubicBezTo>
                  <a:pt x="219113" y="15165"/>
                  <a:pt x="3213" y="29452"/>
                  <a:pt x="38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E6C554D-6A36-5A55-7C9E-F6E4DF250563}"/>
              </a:ext>
            </a:extLst>
          </p:cNvPr>
          <p:cNvSpPr/>
          <p:nvPr/>
        </p:nvSpPr>
        <p:spPr>
          <a:xfrm>
            <a:off x="4103485" y="1374576"/>
            <a:ext cx="367311" cy="162142"/>
          </a:xfrm>
          <a:custGeom>
            <a:avLst/>
            <a:gdLst>
              <a:gd name="connsiteX0" fmla="*/ 1790 w 367311"/>
              <a:gd name="connsiteY0" fmla="*/ 162124 h 162142"/>
              <a:gd name="connsiteX1" fmla="*/ 204990 w 367311"/>
              <a:gd name="connsiteY1" fmla="*/ 41474 h 162142"/>
              <a:gd name="connsiteX2" fmla="*/ 303415 w 367311"/>
              <a:gd name="connsiteY2" fmla="*/ 35124 h 162142"/>
              <a:gd name="connsiteX3" fmla="*/ 366915 w 367311"/>
              <a:gd name="connsiteY3" fmla="*/ 38299 h 162142"/>
              <a:gd name="connsiteX4" fmla="*/ 331990 w 367311"/>
              <a:gd name="connsiteY4" fmla="*/ 28774 h 162142"/>
              <a:gd name="connsiteX5" fmla="*/ 227215 w 367311"/>
              <a:gd name="connsiteY5" fmla="*/ 199 h 162142"/>
              <a:gd name="connsiteX6" fmla="*/ 293890 w 367311"/>
              <a:gd name="connsiteY6" fmla="*/ 16074 h 162142"/>
              <a:gd name="connsiteX7" fmla="*/ 198640 w 367311"/>
              <a:gd name="connsiteY7" fmla="*/ 16074 h 162142"/>
              <a:gd name="connsiteX8" fmla="*/ 163715 w 367311"/>
              <a:gd name="connsiteY8" fmla="*/ 35124 h 162142"/>
              <a:gd name="connsiteX9" fmla="*/ 65290 w 367311"/>
              <a:gd name="connsiteY9" fmla="*/ 85924 h 162142"/>
              <a:gd name="connsiteX10" fmla="*/ 103390 w 367311"/>
              <a:gd name="connsiteY10" fmla="*/ 50999 h 162142"/>
              <a:gd name="connsiteX11" fmla="*/ 1790 w 367311"/>
              <a:gd name="connsiteY11" fmla="*/ 162124 h 1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311" h="162142">
                <a:moveTo>
                  <a:pt x="1790" y="162124"/>
                </a:moveTo>
                <a:cubicBezTo>
                  <a:pt x="18723" y="160536"/>
                  <a:pt x="154719" y="62641"/>
                  <a:pt x="204990" y="41474"/>
                </a:cubicBezTo>
                <a:cubicBezTo>
                  <a:pt x="255261" y="20307"/>
                  <a:pt x="276428" y="35653"/>
                  <a:pt x="303415" y="35124"/>
                </a:cubicBezTo>
                <a:cubicBezTo>
                  <a:pt x="330402" y="34595"/>
                  <a:pt x="362153" y="39357"/>
                  <a:pt x="366915" y="38299"/>
                </a:cubicBezTo>
                <a:cubicBezTo>
                  <a:pt x="371677" y="37241"/>
                  <a:pt x="331990" y="28774"/>
                  <a:pt x="331990" y="28774"/>
                </a:cubicBezTo>
                <a:lnTo>
                  <a:pt x="227215" y="199"/>
                </a:lnTo>
                <a:cubicBezTo>
                  <a:pt x="220865" y="-1918"/>
                  <a:pt x="298652" y="13428"/>
                  <a:pt x="293890" y="16074"/>
                </a:cubicBezTo>
                <a:cubicBezTo>
                  <a:pt x="289128" y="18720"/>
                  <a:pt x="220336" y="12899"/>
                  <a:pt x="198640" y="16074"/>
                </a:cubicBezTo>
                <a:cubicBezTo>
                  <a:pt x="176944" y="19249"/>
                  <a:pt x="163715" y="35124"/>
                  <a:pt x="163715" y="35124"/>
                </a:cubicBezTo>
                <a:cubicBezTo>
                  <a:pt x="141490" y="46766"/>
                  <a:pt x="75344" y="83278"/>
                  <a:pt x="65290" y="85924"/>
                </a:cubicBezTo>
                <a:cubicBezTo>
                  <a:pt x="55236" y="88570"/>
                  <a:pt x="113444" y="40416"/>
                  <a:pt x="103390" y="50999"/>
                </a:cubicBezTo>
                <a:cubicBezTo>
                  <a:pt x="93336" y="61582"/>
                  <a:pt x="-15143" y="163712"/>
                  <a:pt x="1790" y="16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15FF29B-5AEB-C397-69DE-D1C53C5AFF36}"/>
              </a:ext>
            </a:extLst>
          </p:cNvPr>
          <p:cNvSpPr/>
          <p:nvPr/>
        </p:nvSpPr>
        <p:spPr>
          <a:xfrm>
            <a:off x="4300611" y="1368301"/>
            <a:ext cx="328728" cy="188174"/>
          </a:xfrm>
          <a:custGeom>
            <a:avLst/>
            <a:gdLst>
              <a:gd name="connsiteX0" fmla="*/ 103114 w 328728"/>
              <a:gd name="connsiteY0" fmla="*/ 124 h 188174"/>
              <a:gd name="connsiteX1" fmla="*/ 201539 w 328728"/>
              <a:gd name="connsiteY1" fmla="*/ 57274 h 188174"/>
              <a:gd name="connsiteX2" fmla="*/ 258689 w 328728"/>
              <a:gd name="connsiteY2" fmla="*/ 104899 h 188174"/>
              <a:gd name="connsiteX3" fmla="*/ 328539 w 328728"/>
              <a:gd name="connsiteY3" fmla="*/ 187449 h 188174"/>
              <a:gd name="connsiteX4" fmla="*/ 277739 w 328728"/>
              <a:gd name="connsiteY4" fmla="*/ 142999 h 188174"/>
              <a:gd name="connsiteX5" fmla="*/ 230114 w 328728"/>
              <a:gd name="connsiteY5" fmla="*/ 104899 h 188174"/>
              <a:gd name="connsiteX6" fmla="*/ 169789 w 328728"/>
              <a:gd name="connsiteY6" fmla="*/ 60449 h 188174"/>
              <a:gd name="connsiteX7" fmla="*/ 131689 w 328728"/>
              <a:gd name="connsiteY7" fmla="*/ 47749 h 188174"/>
              <a:gd name="connsiteX8" fmla="*/ 45964 w 328728"/>
              <a:gd name="connsiteY8" fmla="*/ 50924 h 188174"/>
              <a:gd name="connsiteX9" fmla="*/ 4689 w 328728"/>
              <a:gd name="connsiteY9" fmla="*/ 50924 h 188174"/>
              <a:gd name="connsiteX10" fmla="*/ 153914 w 328728"/>
              <a:gd name="connsiteY10" fmla="*/ 41399 h 188174"/>
              <a:gd name="connsiteX11" fmla="*/ 103114 w 328728"/>
              <a:gd name="connsiteY11" fmla="*/ 124 h 1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28" h="188174">
                <a:moveTo>
                  <a:pt x="103114" y="124"/>
                </a:moveTo>
                <a:cubicBezTo>
                  <a:pt x="111051" y="2770"/>
                  <a:pt x="175610" y="39812"/>
                  <a:pt x="201539" y="57274"/>
                </a:cubicBezTo>
                <a:cubicBezTo>
                  <a:pt x="227468" y="74736"/>
                  <a:pt x="237522" y="83203"/>
                  <a:pt x="258689" y="104899"/>
                </a:cubicBezTo>
                <a:cubicBezTo>
                  <a:pt x="279856" y="126595"/>
                  <a:pt x="325364" y="181099"/>
                  <a:pt x="328539" y="187449"/>
                </a:cubicBezTo>
                <a:cubicBezTo>
                  <a:pt x="331714" y="193799"/>
                  <a:pt x="294143" y="156757"/>
                  <a:pt x="277739" y="142999"/>
                </a:cubicBezTo>
                <a:cubicBezTo>
                  <a:pt x="261335" y="129241"/>
                  <a:pt x="248106" y="118657"/>
                  <a:pt x="230114" y="104899"/>
                </a:cubicBezTo>
                <a:cubicBezTo>
                  <a:pt x="212122" y="91141"/>
                  <a:pt x="186193" y="69974"/>
                  <a:pt x="169789" y="60449"/>
                </a:cubicBezTo>
                <a:cubicBezTo>
                  <a:pt x="153385" y="50924"/>
                  <a:pt x="152326" y="49336"/>
                  <a:pt x="131689" y="47749"/>
                </a:cubicBezTo>
                <a:cubicBezTo>
                  <a:pt x="111052" y="46162"/>
                  <a:pt x="67131" y="50395"/>
                  <a:pt x="45964" y="50924"/>
                </a:cubicBezTo>
                <a:cubicBezTo>
                  <a:pt x="24797" y="51453"/>
                  <a:pt x="-13303" y="52512"/>
                  <a:pt x="4689" y="50924"/>
                </a:cubicBezTo>
                <a:cubicBezTo>
                  <a:pt x="22681" y="49337"/>
                  <a:pt x="134335" y="45103"/>
                  <a:pt x="153914" y="41399"/>
                </a:cubicBezTo>
                <a:cubicBezTo>
                  <a:pt x="173493" y="37695"/>
                  <a:pt x="95177" y="-2522"/>
                  <a:pt x="10311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494C2ED-4682-0A36-1656-EFC133A8748B}"/>
              </a:ext>
            </a:extLst>
          </p:cNvPr>
          <p:cNvSpPr/>
          <p:nvPr/>
        </p:nvSpPr>
        <p:spPr>
          <a:xfrm>
            <a:off x="4091463" y="1144755"/>
            <a:ext cx="128387" cy="189670"/>
          </a:xfrm>
          <a:custGeom>
            <a:avLst/>
            <a:gdLst>
              <a:gd name="connsiteX0" fmla="*/ 128112 w 128387"/>
              <a:gd name="connsiteY0" fmla="*/ 1420 h 189670"/>
              <a:gd name="connsiteX1" fmla="*/ 1112 w 128387"/>
              <a:gd name="connsiteY1" fmla="*/ 188745 h 189670"/>
              <a:gd name="connsiteX2" fmla="*/ 64612 w 128387"/>
              <a:gd name="connsiteY2" fmla="*/ 74445 h 189670"/>
              <a:gd name="connsiteX3" fmla="*/ 36037 w 128387"/>
              <a:gd name="connsiteY3" fmla="*/ 99845 h 189670"/>
              <a:gd name="connsiteX4" fmla="*/ 128112 w 128387"/>
              <a:gd name="connsiteY4" fmla="*/ 1420 h 1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7" h="189670">
                <a:moveTo>
                  <a:pt x="128112" y="1420"/>
                </a:moveTo>
                <a:cubicBezTo>
                  <a:pt x="122291" y="16237"/>
                  <a:pt x="11695" y="176574"/>
                  <a:pt x="1112" y="188745"/>
                </a:cubicBezTo>
                <a:cubicBezTo>
                  <a:pt x="-9471" y="200916"/>
                  <a:pt x="58791" y="89262"/>
                  <a:pt x="64612" y="74445"/>
                </a:cubicBezTo>
                <a:cubicBezTo>
                  <a:pt x="70433" y="59628"/>
                  <a:pt x="26512" y="107253"/>
                  <a:pt x="36037" y="99845"/>
                </a:cubicBezTo>
                <a:cubicBezTo>
                  <a:pt x="45562" y="92437"/>
                  <a:pt x="133933" y="-13397"/>
                  <a:pt x="128112" y="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7677E3-1AF0-EBE6-12E8-E421E1D0B18B}"/>
              </a:ext>
            </a:extLst>
          </p:cNvPr>
          <p:cNvSpPr/>
          <p:nvPr/>
        </p:nvSpPr>
        <p:spPr>
          <a:xfrm>
            <a:off x="4159240" y="1167505"/>
            <a:ext cx="330690" cy="73925"/>
          </a:xfrm>
          <a:custGeom>
            <a:avLst/>
            <a:gdLst>
              <a:gd name="connsiteX0" fmla="*/ 10 w 330690"/>
              <a:gd name="connsiteY0" fmla="*/ 73920 h 73925"/>
              <a:gd name="connsiteX1" fmla="*/ 95260 w 330690"/>
              <a:gd name="connsiteY1" fmla="*/ 19945 h 73925"/>
              <a:gd name="connsiteX2" fmla="*/ 184160 w 330690"/>
              <a:gd name="connsiteY2" fmla="*/ 19945 h 73925"/>
              <a:gd name="connsiteX3" fmla="*/ 146060 w 330690"/>
              <a:gd name="connsiteY3" fmla="*/ 42170 h 73925"/>
              <a:gd name="connsiteX4" fmla="*/ 247660 w 330690"/>
              <a:gd name="connsiteY4" fmla="*/ 16770 h 73925"/>
              <a:gd name="connsiteX5" fmla="*/ 330210 w 330690"/>
              <a:gd name="connsiteY5" fmla="*/ 64395 h 73925"/>
              <a:gd name="connsiteX6" fmla="*/ 209560 w 330690"/>
              <a:gd name="connsiteY6" fmla="*/ 10420 h 73925"/>
              <a:gd name="connsiteX7" fmla="*/ 107960 w 330690"/>
              <a:gd name="connsiteY7" fmla="*/ 895 h 73925"/>
              <a:gd name="connsiteX8" fmla="*/ 88910 w 330690"/>
              <a:gd name="connsiteY8" fmla="*/ 23120 h 73925"/>
              <a:gd name="connsiteX9" fmla="*/ 10 w 330690"/>
              <a:gd name="connsiteY9" fmla="*/ 73920 h 7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90" h="73925">
                <a:moveTo>
                  <a:pt x="10" y="73920"/>
                </a:moveTo>
                <a:cubicBezTo>
                  <a:pt x="1068" y="73391"/>
                  <a:pt x="64568" y="28941"/>
                  <a:pt x="95260" y="19945"/>
                </a:cubicBezTo>
                <a:cubicBezTo>
                  <a:pt x="125952" y="10949"/>
                  <a:pt x="175693" y="16241"/>
                  <a:pt x="184160" y="19945"/>
                </a:cubicBezTo>
                <a:cubicBezTo>
                  <a:pt x="192627" y="23649"/>
                  <a:pt x="135477" y="42699"/>
                  <a:pt x="146060" y="42170"/>
                </a:cubicBezTo>
                <a:cubicBezTo>
                  <a:pt x="156643" y="41641"/>
                  <a:pt x="216968" y="13066"/>
                  <a:pt x="247660" y="16770"/>
                </a:cubicBezTo>
                <a:cubicBezTo>
                  <a:pt x="278352" y="20474"/>
                  <a:pt x="336560" y="65453"/>
                  <a:pt x="330210" y="64395"/>
                </a:cubicBezTo>
                <a:cubicBezTo>
                  <a:pt x="323860" y="63337"/>
                  <a:pt x="246602" y="21003"/>
                  <a:pt x="209560" y="10420"/>
                </a:cubicBezTo>
                <a:cubicBezTo>
                  <a:pt x="172518" y="-163"/>
                  <a:pt x="128068" y="-1222"/>
                  <a:pt x="107960" y="895"/>
                </a:cubicBezTo>
                <a:cubicBezTo>
                  <a:pt x="87852" y="3012"/>
                  <a:pt x="101081" y="13066"/>
                  <a:pt x="88910" y="23120"/>
                </a:cubicBezTo>
                <a:cubicBezTo>
                  <a:pt x="76739" y="33174"/>
                  <a:pt x="-1048" y="74449"/>
                  <a:pt x="10" y="73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077B2B7-FA8F-67E4-BE44-6DA1E5EAA19B}"/>
              </a:ext>
            </a:extLst>
          </p:cNvPr>
          <p:cNvSpPr/>
          <p:nvPr/>
        </p:nvSpPr>
        <p:spPr>
          <a:xfrm>
            <a:off x="4311364" y="1177915"/>
            <a:ext cx="257457" cy="79506"/>
          </a:xfrm>
          <a:custGeom>
            <a:avLst/>
            <a:gdLst>
              <a:gd name="connsiteX0" fmla="*/ 286 w 257457"/>
              <a:gd name="connsiteY0" fmla="*/ 79385 h 79506"/>
              <a:gd name="connsiteX1" fmla="*/ 139986 w 257457"/>
              <a:gd name="connsiteY1" fmla="*/ 47635 h 79506"/>
              <a:gd name="connsiteX2" fmla="*/ 254286 w 257457"/>
              <a:gd name="connsiteY2" fmla="*/ 34935 h 79506"/>
              <a:gd name="connsiteX3" fmla="*/ 216186 w 257457"/>
              <a:gd name="connsiteY3" fmla="*/ 31760 h 79506"/>
              <a:gd name="connsiteX4" fmla="*/ 117761 w 257457"/>
              <a:gd name="connsiteY4" fmla="*/ 10 h 79506"/>
              <a:gd name="connsiteX5" fmla="*/ 165386 w 257457"/>
              <a:gd name="connsiteY5" fmla="*/ 28585 h 79506"/>
              <a:gd name="connsiteX6" fmla="*/ 105061 w 257457"/>
              <a:gd name="connsiteY6" fmla="*/ 57160 h 79506"/>
              <a:gd name="connsiteX7" fmla="*/ 286 w 257457"/>
              <a:gd name="connsiteY7" fmla="*/ 79385 h 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7" h="79506">
                <a:moveTo>
                  <a:pt x="286" y="79385"/>
                </a:moveTo>
                <a:cubicBezTo>
                  <a:pt x="6107" y="77797"/>
                  <a:pt x="97653" y="55043"/>
                  <a:pt x="139986" y="47635"/>
                </a:cubicBezTo>
                <a:cubicBezTo>
                  <a:pt x="182319" y="40227"/>
                  <a:pt x="241586" y="37581"/>
                  <a:pt x="254286" y="34935"/>
                </a:cubicBezTo>
                <a:cubicBezTo>
                  <a:pt x="266986" y="32289"/>
                  <a:pt x="238940" y="37581"/>
                  <a:pt x="216186" y="31760"/>
                </a:cubicBezTo>
                <a:cubicBezTo>
                  <a:pt x="193432" y="25939"/>
                  <a:pt x="126228" y="539"/>
                  <a:pt x="117761" y="10"/>
                </a:cubicBezTo>
                <a:cubicBezTo>
                  <a:pt x="109294" y="-519"/>
                  <a:pt x="167503" y="19060"/>
                  <a:pt x="165386" y="28585"/>
                </a:cubicBezTo>
                <a:cubicBezTo>
                  <a:pt x="163269" y="38110"/>
                  <a:pt x="130990" y="47635"/>
                  <a:pt x="105061" y="57160"/>
                </a:cubicBezTo>
                <a:cubicBezTo>
                  <a:pt x="79132" y="66685"/>
                  <a:pt x="-5535" y="80973"/>
                  <a:pt x="286" y="7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33979E4-CDF4-67E6-CD4F-41A8A6558705}"/>
              </a:ext>
            </a:extLst>
          </p:cNvPr>
          <p:cNvSpPr/>
          <p:nvPr/>
        </p:nvSpPr>
        <p:spPr>
          <a:xfrm>
            <a:off x="4063608" y="1200146"/>
            <a:ext cx="359175" cy="174631"/>
          </a:xfrm>
          <a:custGeom>
            <a:avLst/>
            <a:gdLst>
              <a:gd name="connsiteX0" fmla="*/ 225817 w 359175"/>
              <a:gd name="connsiteY0" fmla="*/ 4 h 174631"/>
              <a:gd name="connsiteX1" fmla="*/ 187717 w 359175"/>
              <a:gd name="connsiteY1" fmla="*/ 57154 h 174631"/>
              <a:gd name="connsiteX2" fmla="*/ 219467 w 359175"/>
              <a:gd name="connsiteY2" fmla="*/ 69854 h 174631"/>
              <a:gd name="connsiteX3" fmla="*/ 359167 w 359175"/>
              <a:gd name="connsiteY3" fmla="*/ 79379 h 174631"/>
              <a:gd name="connsiteX4" fmla="*/ 225817 w 359175"/>
              <a:gd name="connsiteY4" fmla="*/ 76204 h 174631"/>
              <a:gd name="connsiteX5" fmla="*/ 159142 w 359175"/>
              <a:gd name="connsiteY5" fmla="*/ 111129 h 174631"/>
              <a:gd name="connsiteX6" fmla="*/ 175017 w 359175"/>
              <a:gd name="connsiteY6" fmla="*/ 79379 h 174631"/>
              <a:gd name="connsiteX7" fmla="*/ 101992 w 359175"/>
              <a:gd name="connsiteY7" fmla="*/ 101604 h 174631"/>
              <a:gd name="connsiteX8" fmla="*/ 19442 w 359175"/>
              <a:gd name="connsiteY8" fmla="*/ 165104 h 174631"/>
              <a:gd name="connsiteX9" fmla="*/ 63892 w 359175"/>
              <a:gd name="connsiteY9" fmla="*/ 114304 h 174631"/>
              <a:gd name="connsiteX10" fmla="*/ 117867 w 359175"/>
              <a:gd name="connsiteY10" fmla="*/ 57154 h 174631"/>
              <a:gd name="connsiteX11" fmla="*/ 392 w 359175"/>
              <a:gd name="connsiteY11" fmla="*/ 174629 h 174631"/>
              <a:gd name="connsiteX12" fmla="*/ 165492 w 359175"/>
              <a:gd name="connsiteY12" fmla="*/ 60329 h 174631"/>
              <a:gd name="connsiteX13" fmla="*/ 225817 w 359175"/>
              <a:gd name="connsiteY13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75" h="174631">
                <a:moveTo>
                  <a:pt x="225817" y="4"/>
                </a:moveTo>
                <a:cubicBezTo>
                  <a:pt x="229521" y="-525"/>
                  <a:pt x="188775" y="45512"/>
                  <a:pt x="187717" y="57154"/>
                </a:cubicBezTo>
                <a:cubicBezTo>
                  <a:pt x="186659" y="68796"/>
                  <a:pt x="190892" y="66150"/>
                  <a:pt x="219467" y="69854"/>
                </a:cubicBezTo>
                <a:cubicBezTo>
                  <a:pt x="248042" y="73558"/>
                  <a:pt x="358109" y="78321"/>
                  <a:pt x="359167" y="79379"/>
                </a:cubicBezTo>
                <a:cubicBezTo>
                  <a:pt x="360225" y="80437"/>
                  <a:pt x="259154" y="70912"/>
                  <a:pt x="225817" y="76204"/>
                </a:cubicBezTo>
                <a:cubicBezTo>
                  <a:pt x="192480" y="81496"/>
                  <a:pt x="167609" y="110600"/>
                  <a:pt x="159142" y="111129"/>
                </a:cubicBezTo>
                <a:cubicBezTo>
                  <a:pt x="150675" y="111658"/>
                  <a:pt x="184542" y="80967"/>
                  <a:pt x="175017" y="79379"/>
                </a:cubicBezTo>
                <a:cubicBezTo>
                  <a:pt x="165492" y="77792"/>
                  <a:pt x="127921" y="87317"/>
                  <a:pt x="101992" y="101604"/>
                </a:cubicBezTo>
                <a:cubicBezTo>
                  <a:pt x="76063" y="115891"/>
                  <a:pt x="25792" y="162987"/>
                  <a:pt x="19442" y="165104"/>
                </a:cubicBezTo>
                <a:cubicBezTo>
                  <a:pt x="13092" y="167221"/>
                  <a:pt x="47488" y="132296"/>
                  <a:pt x="63892" y="114304"/>
                </a:cubicBezTo>
                <a:cubicBezTo>
                  <a:pt x="80296" y="96312"/>
                  <a:pt x="128450" y="47100"/>
                  <a:pt x="117867" y="57154"/>
                </a:cubicBezTo>
                <a:cubicBezTo>
                  <a:pt x="107284" y="67208"/>
                  <a:pt x="-7546" y="174100"/>
                  <a:pt x="392" y="174629"/>
                </a:cubicBezTo>
                <a:cubicBezTo>
                  <a:pt x="8329" y="175158"/>
                  <a:pt x="130038" y="85729"/>
                  <a:pt x="165492" y="60329"/>
                </a:cubicBezTo>
                <a:cubicBezTo>
                  <a:pt x="200946" y="34929"/>
                  <a:pt x="222113" y="533"/>
                  <a:pt x="2258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08264E2-4871-7974-BE72-C863805A3C4C}"/>
              </a:ext>
            </a:extLst>
          </p:cNvPr>
          <p:cNvSpPr/>
          <p:nvPr/>
        </p:nvSpPr>
        <p:spPr>
          <a:xfrm>
            <a:off x="4292509" y="1193233"/>
            <a:ext cx="349498" cy="60924"/>
          </a:xfrm>
          <a:custGeom>
            <a:avLst/>
            <a:gdLst>
              <a:gd name="connsiteX0" fmla="*/ 91 w 349498"/>
              <a:gd name="connsiteY0" fmla="*/ 48192 h 60924"/>
              <a:gd name="connsiteX1" fmla="*/ 174716 w 349498"/>
              <a:gd name="connsiteY1" fmla="*/ 38667 h 60924"/>
              <a:gd name="connsiteX2" fmla="*/ 250916 w 349498"/>
              <a:gd name="connsiteY2" fmla="*/ 45017 h 60924"/>
              <a:gd name="connsiteX3" fmla="*/ 320766 w 349498"/>
              <a:gd name="connsiteY3" fmla="*/ 6917 h 60924"/>
              <a:gd name="connsiteX4" fmla="*/ 314416 w 349498"/>
              <a:gd name="connsiteY4" fmla="*/ 25967 h 60924"/>
              <a:gd name="connsiteX5" fmla="*/ 349341 w 349498"/>
              <a:gd name="connsiteY5" fmla="*/ 60892 h 60924"/>
              <a:gd name="connsiteX6" fmla="*/ 320766 w 349498"/>
              <a:gd name="connsiteY6" fmla="*/ 32317 h 60924"/>
              <a:gd name="connsiteX7" fmla="*/ 193766 w 349498"/>
              <a:gd name="connsiteY7" fmla="*/ 32317 h 60924"/>
              <a:gd name="connsiteX8" fmla="*/ 235041 w 349498"/>
              <a:gd name="connsiteY8" fmla="*/ 35492 h 60924"/>
              <a:gd name="connsiteX9" fmla="*/ 130266 w 349498"/>
              <a:gd name="connsiteY9" fmla="*/ 22792 h 60924"/>
              <a:gd name="connsiteX10" fmla="*/ 66766 w 349498"/>
              <a:gd name="connsiteY10" fmla="*/ 567 h 60924"/>
              <a:gd name="connsiteX11" fmla="*/ 149316 w 349498"/>
              <a:gd name="connsiteY11" fmla="*/ 48192 h 60924"/>
              <a:gd name="connsiteX12" fmla="*/ 91 w 349498"/>
              <a:gd name="connsiteY12" fmla="*/ 48192 h 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98" h="60924">
                <a:moveTo>
                  <a:pt x="91" y="48192"/>
                </a:moveTo>
                <a:cubicBezTo>
                  <a:pt x="4324" y="46605"/>
                  <a:pt x="132912" y="39196"/>
                  <a:pt x="174716" y="38667"/>
                </a:cubicBezTo>
                <a:cubicBezTo>
                  <a:pt x="216520" y="38138"/>
                  <a:pt x="226574" y="50309"/>
                  <a:pt x="250916" y="45017"/>
                </a:cubicBezTo>
                <a:cubicBezTo>
                  <a:pt x="275258" y="39725"/>
                  <a:pt x="320766" y="6917"/>
                  <a:pt x="320766" y="6917"/>
                </a:cubicBezTo>
                <a:cubicBezTo>
                  <a:pt x="331349" y="3742"/>
                  <a:pt x="309654" y="16971"/>
                  <a:pt x="314416" y="25967"/>
                </a:cubicBezTo>
                <a:cubicBezTo>
                  <a:pt x="319178" y="34963"/>
                  <a:pt x="349341" y="60892"/>
                  <a:pt x="349341" y="60892"/>
                </a:cubicBezTo>
                <a:cubicBezTo>
                  <a:pt x="350399" y="61950"/>
                  <a:pt x="346695" y="37079"/>
                  <a:pt x="320766" y="32317"/>
                </a:cubicBezTo>
                <a:cubicBezTo>
                  <a:pt x="294837" y="27555"/>
                  <a:pt x="208054" y="31788"/>
                  <a:pt x="193766" y="32317"/>
                </a:cubicBezTo>
                <a:cubicBezTo>
                  <a:pt x="179479" y="32846"/>
                  <a:pt x="245624" y="37079"/>
                  <a:pt x="235041" y="35492"/>
                </a:cubicBezTo>
                <a:cubicBezTo>
                  <a:pt x="224458" y="33904"/>
                  <a:pt x="158312" y="28613"/>
                  <a:pt x="130266" y="22792"/>
                </a:cubicBezTo>
                <a:cubicBezTo>
                  <a:pt x="102220" y="16971"/>
                  <a:pt x="63591" y="-3666"/>
                  <a:pt x="66766" y="567"/>
                </a:cubicBezTo>
                <a:cubicBezTo>
                  <a:pt x="69941" y="4800"/>
                  <a:pt x="158841" y="40255"/>
                  <a:pt x="149316" y="48192"/>
                </a:cubicBezTo>
                <a:cubicBezTo>
                  <a:pt x="139791" y="56129"/>
                  <a:pt x="-4142" y="49779"/>
                  <a:pt x="91" y="4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34AEBF2-599A-A5A9-BEFD-A268EFD10105}"/>
              </a:ext>
            </a:extLst>
          </p:cNvPr>
          <p:cNvSpPr/>
          <p:nvPr/>
        </p:nvSpPr>
        <p:spPr>
          <a:xfrm>
            <a:off x="4229039" y="1253652"/>
            <a:ext cx="425660" cy="57629"/>
          </a:xfrm>
          <a:custGeom>
            <a:avLst/>
            <a:gdLst>
              <a:gd name="connsiteX0" fmla="*/ 3236 w 425660"/>
              <a:gd name="connsiteY0" fmla="*/ 473 h 57629"/>
              <a:gd name="connsiteX1" fmla="*/ 257236 w 425660"/>
              <a:gd name="connsiteY1" fmla="*/ 32223 h 57629"/>
              <a:gd name="connsiteX2" fmla="*/ 219136 w 425660"/>
              <a:gd name="connsiteY2" fmla="*/ 13173 h 57629"/>
              <a:gd name="connsiteX3" fmla="*/ 374711 w 425660"/>
              <a:gd name="connsiteY3" fmla="*/ 48098 h 57629"/>
              <a:gd name="connsiteX4" fmla="*/ 311211 w 425660"/>
              <a:gd name="connsiteY4" fmla="*/ 22698 h 57629"/>
              <a:gd name="connsiteX5" fmla="*/ 425511 w 425660"/>
              <a:gd name="connsiteY5" fmla="*/ 57623 h 57629"/>
              <a:gd name="connsiteX6" fmla="*/ 282636 w 425660"/>
              <a:gd name="connsiteY6" fmla="*/ 19523 h 57629"/>
              <a:gd name="connsiteX7" fmla="*/ 123886 w 425660"/>
              <a:gd name="connsiteY7" fmla="*/ 13173 h 57629"/>
              <a:gd name="connsiteX8" fmla="*/ 3236 w 425660"/>
              <a:gd name="connsiteY8" fmla="*/ 473 h 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60" h="57629">
                <a:moveTo>
                  <a:pt x="3236" y="473"/>
                </a:moveTo>
                <a:cubicBezTo>
                  <a:pt x="25461" y="3648"/>
                  <a:pt x="221253" y="30106"/>
                  <a:pt x="257236" y="32223"/>
                </a:cubicBezTo>
                <a:cubicBezTo>
                  <a:pt x="293219" y="34340"/>
                  <a:pt x="199557" y="10527"/>
                  <a:pt x="219136" y="13173"/>
                </a:cubicBezTo>
                <a:cubicBezTo>
                  <a:pt x="238715" y="15819"/>
                  <a:pt x="359365" y="46511"/>
                  <a:pt x="374711" y="48098"/>
                </a:cubicBezTo>
                <a:cubicBezTo>
                  <a:pt x="390057" y="49686"/>
                  <a:pt x="302744" y="21111"/>
                  <a:pt x="311211" y="22698"/>
                </a:cubicBezTo>
                <a:cubicBezTo>
                  <a:pt x="319678" y="24285"/>
                  <a:pt x="430274" y="58152"/>
                  <a:pt x="425511" y="57623"/>
                </a:cubicBezTo>
                <a:cubicBezTo>
                  <a:pt x="420749" y="57094"/>
                  <a:pt x="332907" y="26931"/>
                  <a:pt x="282636" y="19523"/>
                </a:cubicBezTo>
                <a:cubicBezTo>
                  <a:pt x="232365" y="12115"/>
                  <a:pt x="168865" y="15290"/>
                  <a:pt x="123886" y="13173"/>
                </a:cubicBezTo>
                <a:cubicBezTo>
                  <a:pt x="78907" y="11056"/>
                  <a:pt x="-18989" y="-2702"/>
                  <a:pt x="3236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D43B7D3-807A-444E-4BB7-3867CCD53DEC}"/>
              </a:ext>
            </a:extLst>
          </p:cNvPr>
          <p:cNvSpPr/>
          <p:nvPr/>
        </p:nvSpPr>
        <p:spPr>
          <a:xfrm>
            <a:off x="4502002" y="1206178"/>
            <a:ext cx="182317" cy="123930"/>
          </a:xfrm>
          <a:custGeom>
            <a:avLst/>
            <a:gdLst>
              <a:gd name="connsiteX0" fmla="*/ 31898 w 182317"/>
              <a:gd name="connsiteY0" fmla="*/ 322 h 123930"/>
              <a:gd name="connsiteX1" fmla="*/ 133498 w 182317"/>
              <a:gd name="connsiteY1" fmla="*/ 47947 h 123930"/>
              <a:gd name="connsiteX2" fmla="*/ 155723 w 182317"/>
              <a:gd name="connsiteY2" fmla="*/ 79697 h 123930"/>
              <a:gd name="connsiteX3" fmla="*/ 168423 w 182317"/>
              <a:gd name="connsiteY3" fmla="*/ 35247 h 123930"/>
              <a:gd name="connsiteX4" fmla="*/ 181123 w 182317"/>
              <a:gd name="connsiteY4" fmla="*/ 120972 h 123930"/>
              <a:gd name="connsiteX5" fmla="*/ 136673 w 182317"/>
              <a:gd name="connsiteY5" fmla="*/ 101922 h 123930"/>
              <a:gd name="connsiteX6" fmla="*/ 148 w 182317"/>
              <a:gd name="connsiteY6" fmla="*/ 79697 h 123930"/>
              <a:gd name="connsiteX7" fmla="*/ 165248 w 182317"/>
              <a:gd name="connsiteY7" fmla="*/ 111447 h 123930"/>
              <a:gd name="connsiteX8" fmla="*/ 162073 w 182317"/>
              <a:gd name="connsiteY8" fmla="*/ 73347 h 123930"/>
              <a:gd name="connsiteX9" fmla="*/ 31898 w 182317"/>
              <a:gd name="connsiteY9" fmla="*/ 322 h 1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17" h="123930">
                <a:moveTo>
                  <a:pt x="31898" y="322"/>
                </a:moveTo>
                <a:cubicBezTo>
                  <a:pt x="27136" y="-3911"/>
                  <a:pt x="112860" y="34718"/>
                  <a:pt x="133498" y="47947"/>
                </a:cubicBezTo>
                <a:cubicBezTo>
                  <a:pt x="154136" y="61176"/>
                  <a:pt x="149902" y="81814"/>
                  <a:pt x="155723" y="79697"/>
                </a:cubicBezTo>
                <a:cubicBezTo>
                  <a:pt x="161544" y="77580"/>
                  <a:pt x="164190" y="28368"/>
                  <a:pt x="168423" y="35247"/>
                </a:cubicBezTo>
                <a:cubicBezTo>
                  <a:pt x="172656" y="42126"/>
                  <a:pt x="186415" y="109860"/>
                  <a:pt x="181123" y="120972"/>
                </a:cubicBezTo>
                <a:cubicBezTo>
                  <a:pt x="175831" y="132085"/>
                  <a:pt x="166835" y="108801"/>
                  <a:pt x="136673" y="101922"/>
                </a:cubicBezTo>
                <a:cubicBezTo>
                  <a:pt x="106511" y="95043"/>
                  <a:pt x="-4614" y="78110"/>
                  <a:pt x="148" y="79697"/>
                </a:cubicBezTo>
                <a:cubicBezTo>
                  <a:pt x="4910" y="81284"/>
                  <a:pt x="138261" y="112505"/>
                  <a:pt x="165248" y="111447"/>
                </a:cubicBezTo>
                <a:cubicBezTo>
                  <a:pt x="192235" y="110389"/>
                  <a:pt x="180594" y="89222"/>
                  <a:pt x="162073" y="73347"/>
                </a:cubicBezTo>
                <a:cubicBezTo>
                  <a:pt x="143552" y="57472"/>
                  <a:pt x="36660" y="4555"/>
                  <a:pt x="3189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CF31CB7-E58D-7E1A-7938-4282FD8C22FC}"/>
              </a:ext>
            </a:extLst>
          </p:cNvPr>
          <p:cNvSpPr/>
          <p:nvPr/>
        </p:nvSpPr>
        <p:spPr>
          <a:xfrm>
            <a:off x="5047038" y="1374756"/>
            <a:ext cx="383368" cy="206476"/>
          </a:xfrm>
          <a:custGeom>
            <a:avLst/>
            <a:gdLst>
              <a:gd name="connsiteX0" fmla="*/ 1212 w 383368"/>
              <a:gd name="connsiteY0" fmla="*/ 206394 h 206476"/>
              <a:gd name="connsiteX1" fmla="*/ 131387 w 383368"/>
              <a:gd name="connsiteY1" fmla="*/ 92094 h 206476"/>
              <a:gd name="connsiteX2" fmla="*/ 213937 w 383368"/>
              <a:gd name="connsiteY2" fmla="*/ 73044 h 206476"/>
              <a:gd name="connsiteX3" fmla="*/ 318712 w 383368"/>
              <a:gd name="connsiteY3" fmla="*/ 85744 h 206476"/>
              <a:gd name="connsiteX4" fmla="*/ 382212 w 383368"/>
              <a:gd name="connsiteY4" fmla="*/ 123844 h 206476"/>
              <a:gd name="connsiteX5" fmla="*/ 359987 w 383368"/>
              <a:gd name="connsiteY5" fmla="*/ 98444 h 206476"/>
              <a:gd name="connsiteX6" fmla="*/ 363162 w 383368"/>
              <a:gd name="connsiteY6" fmla="*/ 38119 h 206476"/>
              <a:gd name="connsiteX7" fmla="*/ 350462 w 383368"/>
              <a:gd name="connsiteY7" fmla="*/ 82569 h 206476"/>
              <a:gd name="connsiteX8" fmla="*/ 325062 w 383368"/>
              <a:gd name="connsiteY8" fmla="*/ 73044 h 206476"/>
              <a:gd name="connsiteX9" fmla="*/ 315537 w 383368"/>
              <a:gd name="connsiteY9" fmla="*/ 12719 h 206476"/>
              <a:gd name="connsiteX10" fmla="*/ 299662 w 383368"/>
              <a:gd name="connsiteY10" fmla="*/ 69869 h 206476"/>
              <a:gd name="connsiteX11" fmla="*/ 239337 w 383368"/>
              <a:gd name="connsiteY11" fmla="*/ 53994 h 206476"/>
              <a:gd name="connsiteX12" fmla="*/ 258387 w 383368"/>
              <a:gd name="connsiteY12" fmla="*/ 19 h 206476"/>
              <a:gd name="connsiteX13" fmla="*/ 213937 w 383368"/>
              <a:gd name="connsiteY13" fmla="*/ 60344 h 206476"/>
              <a:gd name="connsiteX14" fmla="*/ 166312 w 383368"/>
              <a:gd name="connsiteY14" fmla="*/ 22244 h 206476"/>
              <a:gd name="connsiteX15" fmla="*/ 182187 w 383368"/>
              <a:gd name="connsiteY15" fmla="*/ 57169 h 206476"/>
              <a:gd name="connsiteX16" fmla="*/ 150437 w 383368"/>
              <a:gd name="connsiteY16" fmla="*/ 66694 h 206476"/>
              <a:gd name="connsiteX17" fmla="*/ 71062 w 383368"/>
              <a:gd name="connsiteY17" fmla="*/ 107969 h 206476"/>
              <a:gd name="connsiteX18" fmla="*/ 128212 w 383368"/>
              <a:gd name="connsiteY18" fmla="*/ 69869 h 206476"/>
              <a:gd name="connsiteX19" fmla="*/ 74237 w 383368"/>
              <a:gd name="connsiteY19" fmla="*/ 107969 h 206476"/>
              <a:gd name="connsiteX20" fmla="*/ 102812 w 383368"/>
              <a:gd name="connsiteY20" fmla="*/ 95269 h 206476"/>
              <a:gd name="connsiteX21" fmla="*/ 52012 w 383368"/>
              <a:gd name="connsiteY21" fmla="*/ 142894 h 206476"/>
              <a:gd name="connsiteX22" fmla="*/ 64712 w 383368"/>
              <a:gd name="connsiteY22" fmla="*/ 111144 h 206476"/>
              <a:gd name="connsiteX23" fmla="*/ 1212 w 383368"/>
              <a:gd name="connsiteY23" fmla="*/ 206394 h 2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368" h="206476">
                <a:moveTo>
                  <a:pt x="1212" y="206394"/>
                </a:moveTo>
                <a:cubicBezTo>
                  <a:pt x="12325" y="203219"/>
                  <a:pt x="95933" y="114319"/>
                  <a:pt x="131387" y="92094"/>
                </a:cubicBezTo>
                <a:cubicBezTo>
                  <a:pt x="166841" y="69869"/>
                  <a:pt x="182716" y="74102"/>
                  <a:pt x="213937" y="73044"/>
                </a:cubicBezTo>
                <a:cubicBezTo>
                  <a:pt x="245158" y="71986"/>
                  <a:pt x="290666" y="77277"/>
                  <a:pt x="318712" y="85744"/>
                </a:cubicBezTo>
                <a:cubicBezTo>
                  <a:pt x="346758" y="94211"/>
                  <a:pt x="375333" y="121727"/>
                  <a:pt x="382212" y="123844"/>
                </a:cubicBezTo>
                <a:cubicBezTo>
                  <a:pt x="389091" y="125961"/>
                  <a:pt x="363162" y="112731"/>
                  <a:pt x="359987" y="98444"/>
                </a:cubicBezTo>
                <a:cubicBezTo>
                  <a:pt x="356812" y="84157"/>
                  <a:pt x="364750" y="40765"/>
                  <a:pt x="363162" y="38119"/>
                </a:cubicBezTo>
                <a:cubicBezTo>
                  <a:pt x="361575" y="35473"/>
                  <a:pt x="356812" y="76748"/>
                  <a:pt x="350462" y="82569"/>
                </a:cubicBezTo>
                <a:cubicBezTo>
                  <a:pt x="344112" y="88390"/>
                  <a:pt x="330883" y="84686"/>
                  <a:pt x="325062" y="73044"/>
                </a:cubicBezTo>
                <a:cubicBezTo>
                  <a:pt x="319241" y="61402"/>
                  <a:pt x="319770" y="13248"/>
                  <a:pt x="315537" y="12719"/>
                </a:cubicBezTo>
                <a:cubicBezTo>
                  <a:pt x="311304" y="12190"/>
                  <a:pt x="312362" y="62990"/>
                  <a:pt x="299662" y="69869"/>
                </a:cubicBezTo>
                <a:cubicBezTo>
                  <a:pt x="286962" y="76748"/>
                  <a:pt x="246216" y="65636"/>
                  <a:pt x="239337" y="53994"/>
                </a:cubicBezTo>
                <a:cubicBezTo>
                  <a:pt x="232458" y="42352"/>
                  <a:pt x="262620" y="-1039"/>
                  <a:pt x="258387" y="19"/>
                </a:cubicBezTo>
                <a:cubicBezTo>
                  <a:pt x="254154" y="1077"/>
                  <a:pt x="229283" y="56640"/>
                  <a:pt x="213937" y="60344"/>
                </a:cubicBezTo>
                <a:cubicBezTo>
                  <a:pt x="198591" y="64048"/>
                  <a:pt x="171604" y="22773"/>
                  <a:pt x="166312" y="22244"/>
                </a:cubicBezTo>
                <a:cubicBezTo>
                  <a:pt x="161020" y="21715"/>
                  <a:pt x="184833" y="49761"/>
                  <a:pt x="182187" y="57169"/>
                </a:cubicBezTo>
                <a:cubicBezTo>
                  <a:pt x="179541" y="64577"/>
                  <a:pt x="168958" y="58227"/>
                  <a:pt x="150437" y="66694"/>
                </a:cubicBezTo>
                <a:cubicBezTo>
                  <a:pt x="131916" y="75161"/>
                  <a:pt x="74766" y="107440"/>
                  <a:pt x="71062" y="107969"/>
                </a:cubicBezTo>
                <a:cubicBezTo>
                  <a:pt x="67358" y="108498"/>
                  <a:pt x="127683" y="69869"/>
                  <a:pt x="128212" y="69869"/>
                </a:cubicBezTo>
                <a:cubicBezTo>
                  <a:pt x="128741" y="69869"/>
                  <a:pt x="78470" y="103736"/>
                  <a:pt x="74237" y="107969"/>
                </a:cubicBezTo>
                <a:cubicBezTo>
                  <a:pt x="70004" y="112202"/>
                  <a:pt x="106516" y="89448"/>
                  <a:pt x="102812" y="95269"/>
                </a:cubicBezTo>
                <a:cubicBezTo>
                  <a:pt x="99108" y="101090"/>
                  <a:pt x="58362" y="140248"/>
                  <a:pt x="52012" y="142894"/>
                </a:cubicBezTo>
                <a:cubicBezTo>
                  <a:pt x="45662" y="145540"/>
                  <a:pt x="70533" y="102148"/>
                  <a:pt x="64712" y="111144"/>
                </a:cubicBezTo>
                <a:cubicBezTo>
                  <a:pt x="58891" y="120140"/>
                  <a:pt x="-9901" y="209569"/>
                  <a:pt x="1212" y="20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A1B4986-B962-5F9E-5CFF-8040553A865F}"/>
              </a:ext>
            </a:extLst>
          </p:cNvPr>
          <p:cNvSpPr/>
          <p:nvPr/>
        </p:nvSpPr>
        <p:spPr>
          <a:xfrm>
            <a:off x="5248189" y="1415150"/>
            <a:ext cx="230588" cy="157095"/>
          </a:xfrm>
          <a:custGeom>
            <a:avLst/>
            <a:gdLst>
              <a:gd name="connsiteX0" fmla="*/ 86 w 230588"/>
              <a:gd name="connsiteY0" fmla="*/ 900 h 157095"/>
              <a:gd name="connsiteX1" fmla="*/ 120736 w 230588"/>
              <a:gd name="connsiteY1" fmla="*/ 67575 h 157095"/>
              <a:gd name="connsiteX2" fmla="*/ 193761 w 230588"/>
              <a:gd name="connsiteY2" fmla="*/ 121550 h 157095"/>
              <a:gd name="connsiteX3" fmla="*/ 158836 w 230588"/>
              <a:gd name="connsiteY3" fmla="*/ 96150 h 157095"/>
              <a:gd name="connsiteX4" fmla="*/ 228686 w 230588"/>
              <a:gd name="connsiteY4" fmla="*/ 156475 h 157095"/>
              <a:gd name="connsiteX5" fmla="*/ 209636 w 230588"/>
              <a:gd name="connsiteY5" fmla="*/ 124725 h 157095"/>
              <a:gd name="connsiteX6" fmla="*/ 196936 w 230588"/>
              <a:gd name="connsiteY6" fmla="*/ 80275 h 157095"/>
              <a:gd name="connsiteX7" fmla="*/ 130261 w 230588"/>
              <a:gd name="connsiteY7" fmla="*/ 35825 h 157095"/>
              <a:gd name="connsiteX8" fmla="*/ 209636 w 230588"/>
              <a:gd name="connsiteY8" fmla="*/ 96150 h 157095"/>
              <a:gd name="connsiteX9" fmla="*/ 146136 w 230588"/>
              <a:gd name="connsiteY9" fmla="*/ 61225 h 157095"/>
              <a:gd name="connsiteX10" fmla="*/ 101686 w 230588"/>
              <a:gd name="connsiteY10" fmla="*/ 29475 h 157095"/>
              <a:gd name="connsiteX11" fmla="*/ 86 w 230588"/>
              <a:gd name="connsiteY11" fmla="*/ 900 h 1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588" h="157095">
                <a:moveTo>
                  <a:pt x="86" y="900"/>
                </a:moveTo>
                <a:cubicBezTo>
                  <a:pt x="3261" y="7250"/>
                  <a:pt x="88457" y="47467"/>
                  <a:pt x="120736" y="67575"/>
                </a:cubicBezTo>
                <a:cubicBezTo>
                  <a:pt x="153015" y="87683"/>
                  <a:pt x="187411" y="116788"/>
                  <a:pt x="193761" y="121550"/>
                </a:cubicBezTo>
                <a:cubicBezTo>
                  <a:pt x="200111" y="126312"/>
                  <a:pt x="153015" y="90329"/>
                  <a:pt x="158836" y="96150"/>
                </a:cubicBezTo>
                <a:cubicBezTo>
                  <a:pt x="164657" y="101971"/>
                  <a:pt x="220219" y="151712"/>
                  <a:pt x="228686" y="156475"/>
                </a:cubicBezTo>
                <a:cubicBezTo>
                  <a:pt x="237153" y="161238"/>
                  <a:pt x="214928" y="137425"/>
                  <a:pt x="209636" y="124725"/>
                </a:cubicBezTo>
                <a:cubicBezTo>
                  <a:pt x="204344" y="112025"/>
                  <a:pt x="210165" y="95092"/>
                  <a:pt x="196936" y="80275"/>
                </a:cubicBezTo>
                <a:cubicBezTo>
                  <a:pt x="183707" y="65458"/>
                  <a:pt x="128144" y="33179"/>
                  <a:pt x="130261" y="35825"/>
                </a:cubicBezTo>
                <a:cubicBezTo>
                  <a:pt x="132378" y="38471"/>
                  <a:pt x="206990" y="91917"/>
                  <a:pt x="209636" y="96150"/>
                </a:cubicBezTo>
                <a:cubicBezTo>
                  <a:pt x="212282" y="100383"/>
                  <a:pt x="164127" y="72337"/>
                  <a:pt x="146136" y="61225"/>
                </a:cubicBezTo>
                <a:cubicBezTo>
                  <a:pt x="128145" y="50113"/>
                  <a:pt x="121794" y="35296"/>
                  <a:pt x="101686" y="29475"/>
                </a:cubicBezTo>
                <a:cubicBezTo>
                  <a:pt x="81578" y="23654"/>
                  <a:pt x="-3089" y="-5450"/>
                  <a:pt x="86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EBEA45-D99A-A4A2-3CDD-AC9E4C819065}"/>
              </a:ext>
            </a:extLst>
          </p:cNvPr>
          <p:cNvSpPr/>
          <p:nvPr/>
        </p:nvSpPr>
        <p:spPr>
          <a:xfrm>
            <a:off x="5304753" y="1431882"/>
            <a:ext cx="151177" cy="158798"/>
          </a:xfrm>
          <a:custGeom>
            <a:avLst/>
            <a:gdLst>
              <a:gd name="connsiteX0" fmla="*/ 672 w 151177"/>
              <a:gd name="connsiteY0" fmla="*/ 43 h 158798"/>
              <a:gd name="connsiteX1" fmla="*/ 105447 w 151177"/>
              <a:gd name="connsiteY1" fmla="*/ 101643 h 158798"/>
              <a:gd name="connsiteX2" fmla="*/ 89572 w 151177"/>
              <a:gd name="connsiteY2" fmla="*/ 120693 h 158798"/>
              <a:gd name="connsiteX3" fmla="*/ 22897 w 151177"/>
              <a:gd name="connsiteY3" fmla="*/ 152443 h 158798"/>
              <a:gd name="connsiteX4" fmla="*/ 89572 w 151177"/>
              <a:gd name="connsiteY4" fmla="*/ 120693 h 158798"/>
              <a:gd name="connsiteX5" fmla="*/ 672 w 151177"/>
              <a:gd name="connsiteY5" fmla="*/ 158793 h 158798"/>
              <a:gd name="connsiteX6" fmla="*/ 146722 w 151177"/>
              <a:gd name="connsiteY6" fmla="*/ 117518 h 158798"/>
              <a:gd name="connsiteX7" fmla="*/ 105447 w 151177"/>
              <a:gd name="connsiteY7" fmla="*/ 88943 h 158798"/>
              <a:gd name="connsiteX8" fmla="*/ 672 w 151177"/>
              <a:gd name="connsiteY8" fmla="*/ 43 h 15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77" h="158798">
                <a:moveTo>
                  <a:pt x="672" y="43"/>
                </a:moveTo>
                <a:cubicBezTo>
                  <a:pt x="672" y="2160"/>
                  <a:pt x="105447" y="101643"/>
                  <a:pt x="105447" y="101643"/>
                </a:cubicBezTo>
                <a:cubicBezTo>
                  <a:pt x="120264" y="121751"/>
                  <a:pt x="103330" y="112226"/>
                  <a:pt x="89572" y="120693"/>
                </a:cubicBezTo>
                <a:cubicBezTo>
                  <a:pt x="75814" y="129160"/>
                  <a:pt x="22897" y="152443"/>
                  <a:pt x="22897" y="152443"/>
                </a:cubicBezTo>
                <a:cubicBezTo>
                  <a:pt x="22897" y="152443"/>
                  <a:pt x="93276" y="119635"/>
                  <a:pt x="89572" y="120693"/>
                </a:cubicBezTo>
                <a:cubicBezTo>
                  <a:pt x="85868" y="121751"/>
                  <a:pt x="-8853" y="159322"/>
                  <a:pt x="672" y="158793"/>
                </a:cubicBezTo>
                <a:cubicBezTo>
                  <a:pt x="10197" y="158264"/>
                  <a:pt x="129260" y="129160"/>
                  <a:pt x="146722" y="117518"/>
                </a:cubicBezTo>
                <a:cubicBezTo>
                  <a:pt x="164184" y="105876"/>
                  <a:pt x="126084" y="103760"/>
                  <a:pt x="105447" y="88943"/>
                </a:cubicBezTo>
                <a:cubicBezTo>
                  <a:pt x="84810" y="74126"/>
                  <a:pt x="672" y="-2074"/>
                  <a:pt x="67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3BF370A-FCA7-92A6-845F-619DC0009804}"/>
              </a:ext>
            </a:extLst>
          </p:cNvPr>
          <p:cNvSpPr/>
          <p:nvPr/>
        </p:nvSpPr>
        <p:spPr>
          <a:xfrm>
            <a:off x="5101985" y="1472688"/>
            <a:ext cx="289404" cy="144245"/>
          </a:xfrm>
          <a:custGeom>
            <a:avLst/>
            <a:gdLst>
              <a:gd name="connsiteX0" fmla="*/ 38340 w 289404"/>
              <a:gd name="connsiteY0" fmla="*/ 512 h 144245"/>
              <a:gd name="connsiteX1" fmla="*/ 12940 w 289404"/>
              <a:gd name="connsiteY1" fmla="*/ 64012 h 144245"/>
              <a:gd name="connsiteX2" fmla="*/ 57390 w 289404"/>
              <a:gd name="connsiteY2" fmla="*/ 92587 h 144245"/>
              <a:gd name="connsiteX3" fmla="*/ 139940 w 289404"/>
              <a:gd name="connsiteY3" fmla="*/ 105287 h 144245"/>
              <a:gd name="connsiteX4" fmla="*/ 108190 w 289404"/>
              <a:gd name="connsiteY4" fmla="*/ 108462 h 144245"/>
              <a:gd name="connsiteX5" fmla="*/ 209790 w 289404"/>
              <a:gd name="connsiteY5" fmla="*/ 114812 h 144245"/>
              <a:gd name="connsiteX6" fmla="*/ 289165 w 289404"/>
              <a:gd name="connsiteY6" fmla="*/ 114812 h 144245"/>
              <a:gd name="connsiteX7" fmla="*/ 232015 w 289404"/>
              <a:gd name="connsiteY7" fmla="*/ 114812 h 144245"/>
              <a:gd name="connsiteX8" fmla="*/ 165340 w 289404"/>
              <a:gd name="connsiteY8" fmla="*/ 133862 h 144245"/>
              <a:gd name="connsiteX9" fmla="*/ 187565 w 289404"/>
              <a:gd name="connsiteY9" fmla="*/ 117987 h 144245"/>
              <a:gd name="connsiteX10" fmla="*/ 105015 w 289404"/>
              <a:gd name="connsiteY10" fmla="*/ 127512 h 144245"/>
              <a:gd name="connsiteX11" fmla="*/ 51040 w 289404"/>
              <a:gd name="connsiteY11" fmla="*/ 143387 h 144245"/>
              <a:gd name="connsiteX12" fmla="*/ 98665 w 289404"/>
              <a:gd name="connsiteY12" fmla="*/ 98937 h 144245"/>
              <a:gd name="connsiteX13" fmla="*/ 70090 w 289404"/>
              <a:gd name="connsiteY13" fmla="*/ 111637 h 144245"/>
              <a:gd name="connsiteX14" fmla="*/ 60565 w 289404"/>
              <a:gd name="connsiteY14" fmla="*/ 105287 h 144245"/>
              <a:gd name="connsiteX15" fmla="*/ 240 w 289404"/>
              <a:gd name="connsiteY15" fmla="*/ 117987 h 144245"/>
              <a:gd name="connsiteX16" fmla="*/ 38340 w 289404"/>
              <a:gd name="connsiteY16" fmla="*/ 108462 h 144245"/>
              <a:gd name="connsiteX17" fmla="*/ 9765 w 289404"/>
              <a:gd name="connsiteY17" fmla="*/ 102112 h 144245"/>
              <a:gd name="connsiteX18" fmla="*/ 38340 w 289404"/>
              <a:gd name="connsiteY18" fmla="*/ 512 h 1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404" h="144245">
                <a:moveTo>
                  <a:pt x="38340" y="512"/>
                </a:moveTo>
                <a:cubicBezTo>
                  <a:pt x="38869" y="-5838"/>
                  <a:pt x="9765" y="48666"/>
                  <a:pt x="12940" y="64012"/>
                </a:cubicBezTo>
                <a:cubicBezTo>
                  <a:pt x="16115" y="79358"/>
                  <a:pt x="36224" y="85708"/>
                  <a:pt x="57390" y="92587"/>
                </a:cubicBezTo>
                <a:cubicBezTo>
                  <a:pt x="78556" y="99466"/>
                  <a:pt x="131473" y="102641"/>
                  <a:pt x="139940" y="105287"/>
                </a:cubicBezTo>
                <a:cubicBezTo>
                  <a:pt x="148407" y="107933"/>
                  <a:pt x="96548" y="106875"/>
                  <a:pt x="108190" y="108462"/>
                </a:cubicBezTo>
                <a:cubicBezTo>
                  <a:pt x="119832" y="110049"/>
                  <a:pt x="179628" y="113754"/>
                  <a:pt x="209790" y="114812"/>
                </a:cubicBezTo>
                <a:cubicBezTo>
                  <a:pt x="239952" y="115870"/>
                  <a:pt x="289165" y="114812"/>
                  <a:pt x="289165" y="114812"/>
                </a:cubicBezTo>
                <a:cubicBezTo>
                  <a:pt x="292869" y="114812"/>
                  <a:pt x="252653" y="111637"/>
                  <a:pt x="232015" y="114812"/>
                </a:cubicBezTo>
                <a:cubicBezTo>
                  <a:pt x="211378" y="117987"/>
                  <a:pt x="172748" y="133333"/>
                  <a:pt x="165340" y="133862"/>
                </a:cubicBezTo>
                <a:cubicBezTo>
                  <a:pt x="157932" y="134391"/>
                  <a:pt x="197619" y="119045"/>
                  <a:pt x="187565" y="117987"/>
                </a:cubicBezTo>
                <a:cubicBezTo>
                  <a:pt x="177511" y="116929"/>
                  <a:pt x="127769" y="123279"/>
                  <a:pt x="105015" y="127512"/>
                </a:cubicBezTo>
                <a:cubicBezTo>
                  <a:pt x="82261" y="131745"/>
                  <a:pt x="52098" y="148149"/>
                  <a:pt x="51040" y="143387"/>
                </a:cubicBezTo>
                <a:cubicBezTo>
                  <a:pt x="49982" y="138625"/>
                  <a:pt x="95490" y="104229"/>
                  <a:pt x="98665" y="98937"/>
                </a:cubicBezTo>
                <a:cubicBezTo>
                  <a:pt x="101840" y="93645"/>
                  <a:pt x="70090" y="111637"/>
                  <a:pt x="70090" y="111637"/>
                </a:cubicBezTo>
                <a:cubicBezTo>
                  <a:pt x="63740" y="112695"/>
                  <a:pt x="72207" y="104229"/>
                  <a:pt x="60565" y="105287"/>
                </a:cubicBezTo>
                <a:cubicBezTo>
                  <a:pt x="48923" y="106345"/>
                  <a:pt x="3944" y="117458"/>
                  <a:pt x="240" y="117987"/>
                </a:cubicBezTo>
                <a:cubicBezTo>
                  <a:pt x="-3464" y="118516"/>
                  <a:pt x="36752" y="111108"/>
                  <a:pt x="38340" y="108462"/>
                </a:cubicBezTo>
                <a:cubicBezTo>
                  <a:pt x="39928" y="105816"/>
                  <a:pt x="11882" y="113754"/>
                  <a:pt x="9765" y="102112"/>
                </a:cubicBezTo>
                <a:cubicBezTo>
                  <a:pt x="7648" y="90470"/>
                  <a:pt x="37811" y="6862"/>
                  <a:pt x="383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0B5573-72DC-F527-1559-4924806D97CF}"/>
              </a:ext>
            </a:extLst>
          </p:cNvPr>
          <p:cNvSpPr/>
          <p:nvPr/>
        </p:nvSpPr>
        <p:spPr>
          <a:xfrm>
            <a:off x="5047667" y="1472885"/>
            <a:ext cx="172363" cy="147006"/>
          </a:xfrm>
          <a:custGeom>
            <a:avLst/>
            <a:gdLst>
              <a:gd name="connsiteX0" fmla="*/ 99008 w 172363"/>
              <a:gd name="connsiteY0" fmla="*/ 315 h 147006"/>
              <a:gd name="connsiteX1" fmla="*/ 51383 w 172363"/>
              <a:gd name="connsiteY1" fmla="*/ 70165 h 147006"/>
              <a:gd name="connsiteX2" fmla="*/ 583 w 172363"/>
              <a:gd name="connsiteY2" fmla="*/ 146365 h 147006"/>
              <a:gd name="connsiteX3" fmla="*/ 22808 w 172363"/>
              <a:gd name="connsiteY3" fmla="*/ 108265 h 147006"/>
              <a:gd name="connsiteX4" fmla="*/ 6933 w 172363"/>
              <a:gd name="connsiteY4" fmla="*/ 136840 h 147006"/>
              <a:gd name="connsiteX5" fmla="*/ 67258 w 172363"/>
              <a:gd name="connsiteY5" fmla="*/ 124140 h 147006"/>
              <a:gd name="connsiteX6" fmla="*/ 172033 w 172363"/>
              <a:gd name="connsiteY6" fmla="*/ 95565 h 147006"/>
              <a:gd name="connsiteX7" fmla="*/ 99008 w 172363"/>
              <a:gd name="connsiteY7" fmla="*/ 108265 h 147006"/>
              <a:gd name="connsiteX8" fmla="*/ 60908 w 172363"/>
              <a:gd name="connsiteY8" fmla="*/ 98740 h 147006"/>
              <a:gd name="connsiteX9" fmla="*/ 73608 w 172363"/>
              <a:gd name="connsiteY9" fmla="*/ 73340 h 147006"/>
              <a:gd name="connsiteX10" fmla="*/ 45033 w 172363"/>
              <a:gd name="connsiteY10" fmla="*/ 98740 h 147006"/>
              <a:gd name="connsiteX11" fmla="*/ 99008 w 172363"/>
              <a:gd name="connsiteY11" fmla="*/ 315 h 1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363" h="147006">
                <a:moveTo>
                  <a:pt x="99008" y="315"/>
                </a:moveTo>
                <a:cubicBezTo>
                  <a:pt x="100066" y="-4447"/>
                  <a:pt x="67787" y="45823"/>
                  <a:pt x="51383" y="70165"/>
                </a:cubicBezTo>
                <a:cubicBezTo>
                  <a:pt x="34979" y="94507"/>
                  <a:pt x="5345" y="140015"/>
                  <a:pt x="583" y="146365"/>
                </a:cubicBezTo>
                <a:cubicBezTo>
                  <a:pt x="-4179" y="152715"/>
                  <a:pt x="21750" y="109853"/>
                  <a:pt x="22808" y="108265"/>
                </a:cubicBezTo>
                <a:cubicBezTo>
                  <a:pt x="23866" y="106677"/>
                  <a:pt x="-475" y="134194"/>
                  <a:pt x="6933" y="136840"/>
                </a:cubicBezTo>
                <a:cubicBezTo>
                  <a:pt x="14341" y="139486"/>
                  <a:pt x="39741" y="131019"/>
                  <a:pt x="67258" y="124140"/>
                </a:cubicBezTo>
                <a:cubicBezTo>
                  <a:pt x="94775" y="117261"/>
                  <a:pt x="166741" y="98211"/>
                  <a:pt x="172033" y="95565"/>
                </a:cubicBezTo>
                <a:cubicBezTo>
                  <a:pt x="177325" y="92919"/>
                  <a:pt x="117529" y="107736"/>
                  <a:pt x="99008" y="108265"/>
                </a:cubicBezTo>
                <a:cubicBezTo>
                  <a:pt x="80487" y="108794"/>
                  <a:pt x="65141" y="104561"/>
                  <a:pt x="60908" y="98740"/>
                </a:cubicBezTo>
                <a:cubicBezTo>
                  <a:pt x="56675" y="92919"/>
                  <a:pt x="76254" y="73340"/>
                  <a:pt x="73608" y="73340"/>
                </a:cubicBezTo>
                <a:cubicBezTo>
                  <a:pt x="70962" y="73340"/>
                  <a:pt x="42387" y="105090"/>
                  <a:pt x="45033" y="98740"/>
                </a:cubicBezTo>
                <a:cubicBezTo>
                  <a:pt x="47679" y="92390"/>
                  <a:pt x="97950" y="5077"/>
                  <a:pt x="990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5C1514-DCDE-7E5B-B1E4-BA92F75F371A}"/>
              </a:ext>
            </a:extLst>
          </p:cNvPr>
          <p:cNvSpPr/>
          <p:nvPr/>
        </p:nvSpPr>
        <p:spPr>
          <a:xfrm>
            <a:off x="5222875" y="1501771"/>
            <a:ext cx="282669" cy="104846"/>
          </a:xfrm>
          <a:custGeom>
            <a:avLst/>
            <a:gdLst>
              <a:gd name="connsiteX0" fmla="*/ 0 w 282669"/>
              <a:gd name="connsiteY0" fmla="*/ 104779 h 104846"/>
              <a:gd name="connsiteX1" fmla="*/ 200025 w 282669"/>
              <a:gd name="connsiteY1" fmla="*/ 79379 h 104846"/>
              <a:gd name="connsiteX2" fmla="*/ 136525 w 282669"/>
              <a:gd name="connsiteY2" fmla="*/ 104779 h 104846"/>
              <a:gd name="connsiteX3" fmla="*/ 241300 w 282669"/>
              <a:gd name="connsiteY3" fmla="*/ 69854 h 104846"/>
              <a:gd name="connsiteX4" fmla="*/ 282575 w 282669"/>
              <a:gd name="connsiteY4" fmla="*/ 73029 h 104846"/>
              <a:gd name="connsiteX5" fmla="*/ 231775 w 282669"/>
              <a:gd name="connsiteY5" fmla="*/ 69854 h 104846"/>
              <a:gd name="connsiteX6" fmla="*/ 196850 w 282669"/>
              <a:gd name="connsiteY6" fmla="*/ 38104 h 104846"/>
              <a:gd name="connsiteX7" fmla="*/ 200025 w 282669"/>
              <a:gd name="connsiteY7" fmla="*/ 50804 h 104846"/>
              <a:gd name="connsiteX8" fmla="*/ 184150 w 282669"/>
              <a:gd name="connsiteY8" fmla="*/ 4 h 104846"/>
              <a:gd name="connsiteX9" fmla="*/ 174625 w 282669"/>
              <a:gd name="connsiteY9" fmla="*/ 47629 h 104846"/>
              <a:gd name="connsiteX10" fmla="*/ 190500 w 282669"/>
              <a:gd name="connsiteY10" fmla="*/ 63504 h 104846"/>
              <a:gd name="connsiteX11" fmla="*/ 155575 w 282669"/>
              <a:gd name="connsiteY11" fmla="*/ 73029 h 104846"/>
              <a:gd name="connsiteX12" fmla="*/ 0 w 282669"/>
              <a:gd name="connsiteY12" fmla="*/ 104779 h 1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669" h="104846">
                <a:moveTo>
                  <a:pt x="0" y="104779"/>
                </a:moveTo>
                <a:cubicBezTo>
                  <a:pt x="88635" y="92079"/>
                  <a:pt x="177271" y="79379"/>
                  <a:pt x="200025" y="79379"/>
                </a:cubicBezTo>
                <a:cubicBezTo>
                  <a:pt x="222779" y="79379"/>
                  <a:pt x="129646" y="106366"/>
                  <a:pt x="136525" y="104779"/>
                </a:cubicBezTo>
                <a:cubicBezTo>
                  <a:pt x="143404" y="103192"/>
                  <a:pt x="216958" y="75146"/>
                  <a:pt x="241300" y="69854"/>
                </a:cubicBezTo>
                <a:cubicBezTo>
                  <a:pt x="265642" y="64562"/>
                  <a:pt x="284162" y="73029"/>
                  <a:pt x="282575" y="73029"/>
                </a:cubicBezTo>
                <a:cubicBezTo>
                  <a:pt x="280988" y="73029"/>
                  <a:pt x="246062" y="75675"/>
                  <a:pt x="231775" y="69854"/>
                </a:cubicBezTo>
                <a:cubicBezTo>
                  <a:pt x="217488" y="64033"/>
                  <a:pt x="196850" y="38104"/>
                  <a:pt x="196850" y="38104"/>
                </a:cubicBezTo>
                <a:cubicBezTo>
                  <a:pt x="191558" y="34929"/>
                  <a:pt x="202142" y="57154"/>
                  <a:pt x="200025" y="50804"/>
                </a:cubicBezTo>
                <a:cubicBezTo>
                  <a:pt x="197908" y="44454"/>
                  <a:pt x="188383" y="533"/>
                  <a:pt x="184150" y="4"/>
                </a:cubicBezTo>
                <a:cubicBezTo>
                  <a:pt x="179917" y="-525"/>
                  <a:pt x="174625" y="47629"/>
                  <a:pt x="174625" y="47629"/>
                </a:cubicBezTo>
                <a:cubicBezTo>
                  <a:pt x="175683" y="58212"/>
                  <a:pt x="193675" y="59271"/>
                  <a:pt x="190500" y="63504"/>
                </a:cubicBezTo>
                <a:cubicBezTo>
                  <a:pt x="187325" y="67737"/>
                  <a:pt x="155575" y="73029"/>
                  <a:pt x="155575" y="73029"/>
                </a:cubicBezTo>
                <a:lnTo>
                  <a:pt x="0" y="104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4B45A74-4BF3-CD11-7FD6-6516CAD2D177}"/>
              </a:ext>
            </a:extLst>
          </p:cNvPr>
          <p:cNvSpPr/>
          <p:nvPr/>
        </p:nvSpPr>
        <p:spPr>
          <a:xfrm>
            <a:off x="5025912" y="1377888"/>
            <a:ext cx="443068" cy="175192"/>
          </a:xfrm>
          <a:custGeom>
            <a:avLst/>
            <a:gdLst>
              <a:gd name="connsiteX0" fmla="*/ 113 w 443068"/>
              <a:gd name="connsiteY0" fmla="*/ 174687 h 175192"/>
              <a:gd name="connsiteX1" fmla="*/ 127113 w 443068"/>
              <a:gd name="connsiteY1" fmla="*/ 28637 h 175192"/>
              <a:gd name="connsiteX2" fmla="*/ 98538 w 443068"/>
              <a:gd name="connsiteY2" fmla="*/ 60387 h 175192"/>
              <a:gd name="connsiteX3" fmla="*/ 177913 w 443068"/>
              <a:gd name="connsiteY3" fmla="*/ 19112 h 175192"/>
              <a:gd name="connsiteX4" fmla="*/ 241413 w 443068"/>
              <a:gd name="connsiteY4" fmla="*/ 62 h 175192"/>
              <a:gd name="connsiteX5" fmla="*/ 139813 w 443068"/>
              <a:gd name="connsiteY5" fmla="*/ 12762 h 175192"/>
              <a:gd name="connsiteX6" fmla="*/ 269988 w 443068"/>
              <a:gd name="connsiteY6" fmla="*/ 6412 h 175192"/>
              <a:gd name="connsiteX7" fmla="*/ 349363 w 443068"/>
              <a:gd name="connsiteY7" fmla="*/ 34987 h 175192"/>
              <a:gd name="connsiteX8" fmla="*/ 327138 w 443068"/>
              <a:gd name="connsiteY8" fmla="*/ 9587 h 175192"/>
              <a:gd name="connsiteX9" fmla="*/ 422388 w 443068"/>
              <a:gd name="connsiteY9" fmla="*/ 60387 h 175192"/>
              <a:gd name="connsiteX10" fmla="*/ 400163 w 443068"/>
              <a:gd name="connsiteY10" fmla="*/ 41337 h 175192"/>
              <a:gd name="connsiteX11" fmla="*/ 441438 w 443068"/>
              <a:gd name="connsiteY11" fmla="*/ 76262 h 175192"/>
              <a:gd name="connsiteX12" fmla="*/ 333488 w 443068"/>
              <a:gd name="connsiteY12" fmla="*/ 28637 h 175192"/>
              <a:gd name="connsiteX13" fmla="*/ 177913 w 443068"/>
              <a:gd name="connsiteY13" fmla="*/ 31812 h 175192"/>
              <a:gd name="connsiteX14" fmla="*/ 238238 w 443068"/>
              <a:gd name="connsiteY14" fmla="*/ 28637 h 175192"/>
              <a:gd name="connsiteX15" fmla="*/ 149338 w 443068"/>
              <a:gd name="connsiteY15" fmla="*/ 44512 h 175192"/>
              <a:gd name="connsiteX16" fmla="*/ 104888 w 443068"/>
              <a:gd name="connsiteY16" fmla="*/ 76262 h 175192"/>
              <a:gd name="connsiteX17" fmla="*/ 113 w 443068"/>
              <a:gd name="connsiteY17" fmla="*/ 174687 h 1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8" h="175192">
                <a:moveTo>
                  <a:pt x="113" y="174687"/>
                </a:moveTo>
                <a:cubicBezTo>
                  <a:pt x="3817" y="166750"/>
                  <a:pt x="110709" y="47687"/>
                  <a:pt x="127113" y="28637"/>
                </a:cubicBezTo>
                <a:cubicBezTo>
                  <a:pt x="143517" y="9587"/>
                  <a:pt x="90071" y="61974"/>
                  <a:pt x="98538" y="60387"/>
                </a:cubicBezTo>
                <a:cubicBezTo>
                  <a:pt x="107005" y="58800"/>
                  <a:pt x="154101" y="29166"/>
                  <a:pt x="177913" y="19112"/>
                </a:cubicBezTo>
                <a:cubicBezTo>
                  <a:pt x="201725" y="9058"/>
                  <a:pt x="247763" y="1120"/>
                  <a:pt x="241413" y="62"/>
                </a:cubicBezTo>
                <a:cubicBezTo>
                  <a:pt x="235063" y="-996"/>
                  <a:pt x="135051" y="11704"/>
                  <a:pt x="139813" y="12762"/>
                </a:cubicBezTo>
                <a:cubicBezTo>
                  <a:pt x="144575" y="13820"/>
                  <a:pt x="235063" y="2708"/>
                  <a:pt x="269988" y="6412"/>
                </a:cubicBezTo>
                <a:cubicBezTo>
                  <a:pt x="304913" y="10116"/>
                  <a:pt x="339838" y="34458"/>
                  <a:pt x="349363" y="34987"/>
                </a:cubicBezTo>
                <a:cubicBezTo>
                  <a:pt x="358888" y="35516"/>
                  <a:pt x="314967" y="5354"/>
                  <a:pt x="327138" y="9587"/>
                </a:cubicBezTo>
                <a:cubicBezTo>
                  <a:pt x="339309" y="13820"/>
                  <a:pt x="410217" y="55095"/>
                  <a:pt x="422388" y="60387"/>
                </a:cubicBezTo>
                <a:cubicBezTo>
                  <a:pt x="434559" y="65679"/>
                  <a:pt x="396988" y="38691"/>
                  <a:pt x="400163" y="41337"/>
                </a:cubicBezTo>
                <a:cubicBezTo>
                  <a:pt x="403338" y="43983"/>
                  <a:pt x="452550" y="78379"/>
                  <a:pt x="441438" y="76262"/>
                </a:cubicBezTo>
                <a:cubicBezTo>
                  <a:pt x="430326" y="74145"/>
                  <a:pt x="377409" y="36045"/>
                  <a:pt x="333488" y="28637"/>
                </a:cubicBezTo>
                <a:cubicBezTo>
                  <a:pt x="289567" y="21229"/>
                  <a:pt x="193788" y="31812"/>
                  <a:pt x="177913" y="31812"/>
                </a:cubicBezTo>
                <a:cubicBezTo>
                  <a:pt x="162038" y="31812"/>
                  <a:pt x="243000" y="26520"/>
                  <a:pt x="238238" y="28637"/>
                </a:cubicBezTo>
                <a:cubicBezTo>
                  <a:pt x="233476" y="30754"/>
                  <a:pt x="171563" y="36574"/>
                  <a:pt x="149338" y="44512"/>
                </a:cubicBezTo>
                <a:cubicBezTo>
                  <a:pt x="127113" y="52449"/>
                  <a:pt x="125525" y="57741"/>
                  <a:pt x="104888" y="76262"/>
                </a:cubicBezTo>
                <a:cubicBezTo>
                  <a:pt x="84251" y="94783"/>
                  <a:pt x="-3591" y="182624"/>
                  <a:pt x="113" y="17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4FE8ED4-4CF1-0522-6426-945468E59D6F}"/>
              </a:ext>
            </a:extLst>
          </p:cNvPr>
          <p:cNvSpPr/>
          <p:nvPr/>
        </p:nvSpPr>
        <p:spPr>
          <a:xfrm>
            <a:off x="5095695" y="1434591"/>
            <a:ext cx="272855" cy="159856"/>
          </a:xfrm>
          <a:custGeom>
            <a:avLst/>
            <a:gdLst>
              <a:gd name="connsiteX0" fmla="*/ 180 w 272855"/>
              <a:gd name="connsiteY0" fmla="*/ 60834 h 159856"/>
              <a:gd name="connsiteX1" fmla="*/ 98605 w 272855"/>
              <a:gd name="connsiteY1" fmla="*/ 25909 h 159856"/>
              <a:gd name="connsiteX2" fmla="*/ 73205 w 272855"/>
              <a:gd name="connsiteY2" fmla="*/ 70359 h 159856"/>
              <a:gd name="connsiteX3" fmla="*/ 82730 w 272855"/>
              <a:gd name="connsiteY3" fmla="*/ 127509 h 159856"/>
              <a:gd name="connsiteX4" fmla="*/ 139880 w 272855"/>
              <a:gd name="connsiteY4" fmla="*/ 156084 h 159856"/>
              <a:gd name="connsiteX5" fmla="*/ 212905 w 272855"/>
              <a:gd name="connsiteY5" fmla="*/ 156084 h 159856"/>
              <a:gd name="connsiteX6" fmla="*/ 235130 w 272855"/>
              <a:gd name="connsiteY6" fmla="*/ 124334 h 159856"/>
              <a:gd name="connsiteX7" fmla="*/ 235130 w 272855"/>
              <a:gd name="connsiteY7" fmla="*/ 146559 h 159856"/>
              <a:gd name="connsiteX8" fmla="*/ 247830 w 272855"/>
              <a:gd name="connsiteY8" fmla="*/ 54484 h 159856"/>
              <a:gd name="connsiteX9" fmla="*/ 270055 w 272855"/>
              <a:gd name="connsiteY9" fmla="*/ 29084 h 159856"/>
              <a:gd name="connsiteX10" fmla="*/ 177980 w 272855"/>
              <a:gd name="connsiteY10" fmla="*/ 509 h 159856"/>
              <a:gd name="connsiteX11" fmla="*/ 108130 w 272855"/>
              <a:gd name="connsiteY11" fmla="*/ 10034 h 159856"/>
              <a:gd name="connsiteX12" fmla="*/ 127180 w 272855"/>
              <a:gd name="connsiteY12" fmla="*/ 3684 h 159856"/>
              <a:gd name="connsiteX13" fmla="*/ 180 w 272855"/>
              <a:gd name="connsiteY13" fmla="*/ 60834 h 1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55" h="159856">
                <a:moveTo>
                  <a:pt x="180" y="60834"/>
                </a:moveTo>
                <a:cubicBezTo>
                  <a:pt x="-4582" y="64538"/>
                  <a:pt x="86434" y="24322"/>
                  <a:pt x="98605" y="25909"/>
                </a:cubicBezTo>
                <a:cubicBezTo>
                  <a:pt x="110776" y="27496"/>
                  <a:pt x="75851" y="53426"/>
                  <a:pt x="73205" y="70359"/>
                </a:cubicBezTo>
                <a:cubicBezTo>
                  <a:pt x="70559" y="87292"/>
                  <a:pt x="71618" y="113222"/>
                  <a:pt x="82730" y="127509"/>
                </a:cubicBezTo>
                <a:cubicBezTo>
                  <a:pt x="93843" y="141797"/>
                  <a:pt x="118184" y="151322"/>
                  <a:pt x="139880" y="156084"/>
                </a:cubicBezTo>
                <a:cubicBezTo>
                  <a:pt x="161576" y="160846"/>
                  <a:pt x="197030" y="161376"/>
                  <a:pt x="212905" y="156084"/>
                </a:cubicBezTo>
                <a:cubicBezTo>
                  <a:pt x="228780" y="150792"/>
                  <a:pt x="231426" y="125921"/>
                  <a:pt x="235130" y="124334"/>
                </a:cubicBezTo>
                <a:cubicBezTo>
                  <a:pt x="238834" y="122747"/>
                  <a:pt x="233013" y="158201"/>
                  <a:pt x="235130" y="146559"/>
                </a:cubicBezTo>
                <a:cubicBezTo>
                  <a:pt x="237247" y="134917"/>
                  <a:pt x="242009" y="74063"/>
                  <a:pt x="247830" y="54484"/>
                </a:cubicBezTo>
                <a:cubicBezTo>
                  <a:pt x="253651" y="34905"/>
                  <a:pt x="281697" y="38080"/>
                  <a:pt x="270055" y="29084"/>
                </a:cubicBezTo>
                <a:cubicBezTo>
                  <a:pt x="258413" y="20088"/>
                  <a:pt x="204968" y="3684"/>
                  <a:pt x="177980" y="509"/>
                </a:cubicBezTo>
                <a:cubicBezTo>
                  <a:pt x="150992" y="-2666"/>
                  <a:pt x="108130" y="10034"/>
                  <a:pt x="108130" y="10034"/>
                </a:cubicBezTo>
                <a:cubicBezTo>
                  <a:pt x="99663" y="10563"/>
                  <a:pt x="146230" y="-4783"/>
                  <a:pt x="127180" y="3684"/>
                </a:cubicBezTo>
                <a:cubicBezTo>
                  <a:pt x="108130" y="12151"/>
                  <a:pt x="4942" y="57130"/>
                  <a:pt x="180" y="60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967D66-C377-EE04-08DE-D215D8D77343}"/>
              </a:ext>
            </a:extLst>
          </p:cNvPr>
          <p:cNvSpPr/>
          <p:nvPr/>
        </p:nvSpPr>
        <p:spPr>
          <a:xfrm>
            <a:off x="5101747" y="1446724"/>
            <a:ext cx="181917" cy="63110"/>
          </a:xfrm>
          <a:custGeom>
            <a:avLst/>
            <a:gdLst>
              <a:gd name="connsiteX0" fmla="*/ 181453 w 181917"/>
              <a:gd name="connsiteY0" fmla="*/ 4251 h 63110"/>
              <a:gd name="connsiteX1" fmla="*/ 73503 w 181917"/>
              <a:gd name="connsiteY1" fmla="*/ 45526 h 63110"/>
              <a:gd name="connsiteX2" fmla="*/ 478 w 181917"/>
              <a:gd name="connsiteY2" fmla="*/ 61401 h 63110"/>
              <a:gd name="connsiteX3" fmla="*/ 108428 w 181917"/>
              <a:gd name="connsiteY3" fmla="*/ 7426 h 63110"/>
              <a:gd name="connsiteX4" fmla="*/ 181453 w 181917"/>
              <a:gd name="connsiteY4" fmla="*/ 4251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7" h="63110">
                <a:moveTo>
                  <a:pt x="181453" y="4251"/>
                </a:moveTo>
                <a:cubicBezTo>
                  <a:pt x="175632" y="10601"/>
                  <a:pt x="103665" y="36001"/>
                  <a:pt x="73503" y="45526"/>
                </a:cubicBezTo>
                <a:cubicBezTo>
                  <a:pt x="43341" y="55051"/>
                  <a:pt x="-5343" y="67751"/>
                  <a:pt x="478" y="61401"/>
                </a:cubicBezTo>
                <a:cubicBezTo>
                  <a:pt x="6299" y="55051"/>
                  <a:pt x="79853" y="16422"/>
                  <a:pt x="108428" y="7426"/>
                </a:cubicBezTo>
                <a:cubicBezTo>
                  <a:pt x="137003" y="-1570"/>
                  <a:pt x="187274" y="-2099"/>
                  <a:pt x="181453" y="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32AF99B3-C263-B638-F27B-4E3F2CC98126}"/>
              </a:ext>
            </a:extLst>
          </p:cNvPr>
          <p:cNvSpPr/>
          <p:nvPr/>
        </p:nvSpPr>
        <p:spPr>
          <a:xfrm>
            <a:off x="5266385" y="14623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月 34">
            <a:extLst>
              <a:ext uri="{FF2B5EF4-FFF2-40B4-BE49-F238E27FC236}">
                <a16:creationId xmlns:a16="http://schemas.microsoft.com/office/drawing/2014/main" id="{4E44782A-C11C-9C9A-7CB0-AD7A5A17BC71}"/>
              </a:ext>
            </a:extLst>
          </p:cNvPr>
          <p:cNvSpPr/>
          <p:nvPr/>
        </p:nvSpPr>
        <p:spPr>
          <a:xfrm rot="15618150">
            <a:off x="5234189" y="1494737"/>
            <a:ext cx="45719" cy="11204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D1376A-062B-DEDC-CCAE-1EA1E4C55E25}"/>
              </a:ext>
            </a:extLst>
          </p:cNvPr>
          <p:cNvSpPr/>
          <p:nvPr/>
        </p:nvSpPr>
        <p:spPr>
          <a:xfrm>
            <a:off x="5019874" y="1364870"/>
            <a:ext cx="126815" cy="204659"/>
          </a:xfrm>
          <a:custGeom>
            <a:avLst/>
            <a:gdLst>
              <a:gd name="connsiteX0" fmla="*/ 126801 w 126815"/>
              <a:gd name="connsiteY0" fmla="*/ 380 h 204659"/>
              <a:gd name="connsiteX1" fmla="*/ 47426 w 126815"/>
              <a:gd name="connsiteY1" fmla="*/ 117855 h 204659"/>
              <a:gd name="connsiteX2" fmla="*/ 79176 w 126815"/>
              <a:gd name="connsiteY2" fmla="*/ 76580 h 204659"/>
              <a:gd name="connsiteX3" fmla="*/ 2976 w 126815"/>
              <a:gd name="connsiteY3" fmla="*/ 203580 h 204659"/>
              <a:gd name="connsiteX4" fmla="*/ 18851 w 126815"/>
              <a:gd name="connsiteY4" fmla="*/ 130555 h 204659"/>
              <a:gd name="connsiteX5" fmla="*/ 50601 w 126815"/>
              <a:gd name="connsiteY5" fmla="*/ 6730 h 204659"/>
              <a:gd name="connsiteX6" fmla="*/ 18851 w 126815"/>
              <a:gd name="connsiteY6" fmla="*/ 165480 h 204659"/>
              <a:gd name="connsiteX7" fmla="*/ 53776 w 126815"/>
              <a:gd name="connsiteY7" fmla="*/ 82930 h 204659"/>
              <a:gd name="connsiteX8" fmla="*/ 126801 w 126815"/>
              <a:gd name="connsiteY8" fmla="*/ 380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15" h="204659">
                <a:moveTo>
                  <a:pt x="126801" y="380"/>
                </a:moveTo>
                <a:cubicBezTo>
                  <a:pt x="125743" y="6201"/>
                  <a:pt x="55363" y="105155"/>
                  <a:pt x="47426" y="117855"/>
                </a:cubicBezTo>
                <a:cubicBezTo>
                  <a:pt x="39489" y="130555"/>
                  <a:pt x="86584" y="62293"/>
                  <a:pt x="79176" y="76580"/>
                </a:cubicBezTo>
                <a:cubicBezTo>
                  <a:pt x="71768" y="90867"/>
                  <a:pt x="13030" y="194584"/>
                  <a:pt x="2976" y="203580"/>
                </a:cubicBezTo>
                <a:cubicBezTo>
                  <a:pt x="-7078" y="212576"/>
                  <a:pt x="10914" y="163363"/>
                  <a:pt x="18851" y="130555"/>
                </a:cubicBezTo>
                <a:cubicBezTo>
                  <a:pt x="26788" y="97747"/>
                  <a:pt x="50601" y="909"/>
                  <a:pt x="50601" y="6730"/>
                </a:cubicBezTo>
                <a:cubicBezTo>
                  <a:pt x="50601" y="12551"/>
                  <a:pt x="18322" y="152780"/>
                  <a:pt x="18851" y="165480"/>
                </a:cubicBezTo>
                <a:cubicBezTo>
                  <a:pt x="19380" y="178180"/>
                  <a:pt x="37901" y="108859"/>
                  <a:pt x="53776" y="82930"/>
                </a:cubicBezTo>
                <a:cubicBezTo>
                  <a:pt x="69651" y="57001"/>
                  <a:pt x="127859" y="-5441"/>
                  <a:pt x="126801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4B3E154-E839-67BE-038E-D2681E9C8699}"/>
              </a:ext>
            </a:extLst>
          </p:cNvPr>
          <p:cNvSpPr/>
          <p:nvPr/>
        </p:nvSpPr>
        <p:spPr>
          <a:xfrm>
            <a:off x="5362473" y="1441118"/>
            <a:ext cx="174957" cy="146931"/>
          </a:xfrm>
          <a:custGeom>
            <a:avLst/>
            <a:gdLst>
              <a:gd name="connsiteX0" fmla="*/ 102 w 174957"/>
              <a:gd name="connsiteY0" fmla="*/ 332 h 146931"/>
              <a:gd name="connsiteX1" fmla="*/ 111227 w 174957"/>
              <a:gd name="connsiteY1" fmla="*/ 76532 h 146931"/>
              <a:gd name="connsiteX2" fmla="*/ 101702 w 174957"/>
              <a:gd name="connsiteY2" fmla="*/ 57482 h 146931"/>
              <a:gd name="connsiteX3" fmla="*/ 123927 w 174957"/>
              <a:gd name="connsiteY3" fmla="*/ 101932 h 146931"/>
              <a:gd name="connsiteX4" fmla="*/ 174727 w 174957"/>
              <a:gd name="connsiteY4" fmla="*/ 146382 h 146931"/>
              <a:gd name="connsiteX5" fmla="*/ 139802 w 174957"/>
              <a:gd name="connsiteY5" fmla="*/ 124157 h 146931"/>
              <a:gd name="connsiteX6" fmla="*/ 73127 w 174957"/>
              <a:gd name="connsiteY6" fmla="*/ 86057 h 146931"/>
              <a:gd name="connsiteX7" fmla="*/ 133452 w 174957"/>
              <a:gd name="connsiteY7" fmla="*/ 111457 h 146931"/>
              <a:gd name="connsiteX8" fmla="*/ 102 w 174957"/>
              <a:gd name="connsiteY8" fmla="*/ 332 h 1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57" h="146931">
                <a:moveTo>
                  <a:pt x="102" y="332"/>
                </a:moveTo>
                <a:cubicBezTo>
                  <a:pt x="-3602" y="-5489"/>
                  <a:pt x="94294" y="67007"/>
                  <a:pt x="111227" y="76532"/>
                </a:cubicBezTo>
                <a:cubicBezTo>
                  <a:pt x="128160" y="86057"/>
                  <a:pt x="101702" y="57482"/>
                  <a:pt x="101702" y="57482"/>
                </a:cubicBezTo>
                <a:cubicBezTo>
                  <a:pt x="103819" y="61715"/>
                  <a:pt x="111756" y="87115"/>
                  <a:pt x="123927" y="101932"/>
                </a:cubicBezTo>
                <a:cubicBezTo>
                  <a:pt x="136098" y="116749"/>
                  <a:pt x="172081" y="142678"/>
                  <a:pt x="174727" y="146382"/>
                </a:cubicBezTo>
                <a:cubicBezTo>
                  <a:pt x="177373" y="150086"/>
                  <a:pt x="156735" y="134211"/>
                  <a:pt x="139802" y="124157"/>
                </a:cubicBezTo>
                <a:cubicBezTo>
                  <a:pt x="122869" y="114103"/>
                  <a:pt x="74185" y="88174"/>
                  <a:pt x="73127" y="86057"/>
                </a:cubicBezTo>
                <a:cubicBezTo>
                  <a:pt x="72069" y="83940"/>
                  <a:pt x="139802" y="122569"/>
                  <a:pt x="133452" y="111457"/>
                </a:cubicBezTo>
                <a:cubicBezTo>
                  <a:pt x="127102" y="100345"/>
                  <a:pt x="3806" y="6153"/>
                  <a:pt x="102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E65D6C-5B21-B4B0-91E8-259BEDE48449}"/>
              </a:ext>
            </a:extLst>
          </p:cNvPr>
          <p:cNvSpPr/>
          <p:nvPr/>
        </p:nvSpPr>
        <p:spPr>
          <a:xfrm>
            <a:off x="5120777" y="1591847"/>
            <a:ext cx="412171" cy="46488"/>
          </a:xfrm>
          <a:custGeom>
            <a:avLst/>
            <a:gdLst>
              <a:gd name="connsiteX0" fmla="*/ 498 w 412171"/>
              <a:gd name="connsiteY0" fmla="*/ 27403 h 46488"/>
              <a:gd name="connsiteX1" fmla="*/ 229098 w 412171"/>
              <a:gd name="connsiteY1" fmla="*/ 11528 h 46488"/>
              <a:gd name="connsiteX2" fmla="*/ 184648 w 412171"/>
              <a:gd name="connsiteY2" fmla="*/ 46453 h 46488"/>
              <a:gd name="connsiteX3" fmla="*/ 260848 w 412171"/>
              <a:gd name="connsiteY3" fmla="*/ 17878 h 46488"/>
              <a:gd name="connsiteX4" fmla="*/ 327523 w 412171"/>
              <a:gd name="connsiteY4" fmla="*/ 5178 h 46488"/>
              <a:gd name="connsiteX5" fmla="*/ 410073 w 412171"/>
              <a:gd name="connsiteY5" fmla="*/ 14703 h 46488"/>
              <a:gd name="connsiteX6" fmla="*/ 235448 w 412171"/>
              <a:gd name="connsiteY6" fmla="*/ 2003 h 46488"/>
              <a:gd name="connsiteX7" fmla="*/ 168773 w 412171"/>
              <a:gd name="connsiteY7" fmla="*/ 2003 h 46488"/>
              <a:gd name="connsiteX8" fmla="*/ 498 w 412171"/>
              <a:gd name="connsiteY8" fmla="*/ 27403 h 4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171" h="46488">
                <a:moveTo>
                  <a:pt x="498" y="27403"/>
                </a:moveTo>
                <a:cubicBezTo>
                  <a:pt x="10552" y="28990"/>
                  <a:pt x="198406" y="8353"/>
                  <a:pt x="229098" y="11528"/>
                </a:cubicBezTo>
                <a:cubicBezTo>
                  <a:pt x="259790" y="14703"/>
                  <a:pt x="179357" y="45395"/>
                  <a:pt x="184648" y="46453"/>
                </a:cubicBezTo>
                <a:cubicBezTo>
                  <a:pt x="189939" y="47511"/>
                  <a:pt x="237036" y="24757"/>
                  <a:pt x="260848" y="17878"/>
                </a:cubicBezTo>
                <a:cubicBezTo>
                  <a:pt x="284660" y="10999"/>
                  <a:pt x="302652" y="5707"/>
                  <a:pt x="327523" y="5178"/>
                </a:cubicBezTo>
                <a:cubicBezTo>
                  <a:pt x="352394" y="4649"/>
                  <a:pt x="425419" y="15232"/>
                  <a:pt x="410073" y="14703"/>
                </a:cubicBezTo>
                <a:cubicBezTo>
                  <a:pt x="394727" y="14174"/>
                  <a:pt x="275665" y="4120"/>
                  <a:pt x="235448" y="2003"/>
                </a:cubicBezTo>
                <a:cubicBezTo>
                  <a:pt x="195231" y="-114"/>
                  <a:pt x="202110" y="-1172"/>
                  <a:pt x="168773" y="2003"/>
                </a:cubicBezTo>
                <a:cubicBezTo>
                  <a:pt x="135436" y="5178"/>
                  <a:pt x="-9556" y="25816"/>
                  <a:pt x="498" y="27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11D5637-FD3B-4B21-C6D9-304AFFE886E5}"/>
              </a:ext>
            </a:extLst>
          </p:cNvPr>
          <p:cNvSpPr/>
          <p:nvPr/>
        </p:nvSpPr>
        <p:spPr>
          <a:xfrm>
            <a:off x="4921221" y="1174750"/>
            <a:ext cx="242149" cy="165310"/>
          </a:xfrm>
          <a:custGeom>
            <a:avLst/>
            <a:gdLst>
              <a:gd name="connsiteX0" fmla="*/ 29 w 242149"/>
              <a:gd name="connsiteY0" fmla="*/ 25400 h 165310"/>
              <a:gd name="connsiteX1" fmla="*/ 127029 w 242149"/>
              <a:gd name="connsiteY1" fmla="*/ 41275 h 165310"/>
              <a:gd name="connsiteX2" fmla="*/ 101629 w 242149"/>
              <a:gd name="connsiteY2" fmla="*/ 76200 h 165310"/>
              <a:gd name="connsiteX3" fmla="*/ 149254 w 242149"/>
              <a:gd name="connsiteY3" fmla="*/ 69850 h 165310"/>
              <a:gd name="connsiteX4" fmla="*/ 66704 w 242149"/>
              <a:gd name="connsiteY4" fmla="*/ 130175 h 165310"/>
              <a:gd name="connsiteX5" fmla="*/ 50829 w 242149"/>
              <a:gd name="connsiteY5" fmla="*/ 161925 h 165310"/>
              <a:gd name="connsiteX6" fmla="*/ 212754 w 242149"/>
              <a:gd name="connsiteY6" fmla="*/ 79375 h 165310"/>
              <a:gd name="connsiteX7" fmla="*/ 63529 w 242149"/>
              <a:gd name="connsiteY7" fmla="*/ 165100 h 165310"/>
              <a:gd name="connsiteX8" fmla="*/ 231804 w 242149"/>
              <a:gd name="connsiteY8" fmla="*/ 104775 h 165310"/>
              <a:gd name="connsiteX9" fmla="*/ 63529 w 242149"/>
              <a:gd name="connsiteY9" fmla="*/ 142875 h 165310"/>
              <a:gd name="connsiteX10" fmla="*/ 133379 w 242149"/>
              <a:gd name="connsiteY10" fmla="*/ 76200 h 165310"/>
              <a:gd name="connsiteX11" fmla="*/ 241329 w 242149"/>
              <a:gd name="connsiteY11" fmla="*/ 28575 h 165310"/>
              <a:gd name="connsiteX12" fmla="*/ 181004 w 242149"/>
              <a:gd name="connsiteY12" fmla="*/ 41275 h 165310"/>
              <a:gd name="connsiteX13" fmla="*/ 142904 w 242149"/>
              <a:gd name="connsiteY13" fmla="*/ 0 h 165310"/>
              <a:gd name="connsiteX14" fmla="*/ 139729 w 242149"/>
              <a:gd name="connsiteY14" fmla="*/ 41275 h 165310"/>
              <a:gd name="connsiteX15" fmla="*/ 29 w 242149"/>
              <a:gd name="connsiteY15" fmla="*/ 25400 h 1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9" h="165310">
                <a:moveTo>
                  <a:pt x="29" y="25400"/>
                </a:moveTo>
                <a:cubicBezTo>
                  <a:pt x="-2088" y="25400"/>
                  <a:pt x="110096" y="32808"/>
                  <a:pt x="127029" y="41275"/>
                </a:cubicBezTo>
                <a:cubicBezTo>
                  <a:pt x="143962" y="49742"/>
                  <a:pt x="97925" y="71438"/>
                  <a:pt x="101629" y="76200"/>
                </a:cubicBezTo>
                <a:cubicBezTo>
                  <a:pt x="105333" y="80962"/>
                  <a:pt x="155075" y="60854"/>
                  <a:pt x="149254" y="69850"/>
                </a:cubicBezTo>
                <a:cubicBezTo>
                  <a:pt x="143433" y="78846"/>
                  <a:pt x="83108" y="114829"/>
                  <a:pt x="66704" y="130175"/>
                </a:cubicBezTo>
                <a:cubicBezTo>
                  <a:pt x="50300" y="145521"/>
                  <a:pt x="26487" y="170392"/>
                  <a:pt x="50829" y="161925"/>
                </a:cubicBezTo>
                <a:cubicBezTo>
                  <a:pt x="75171" y="153458"/>
                  <a:pt x="210637" y="78846"/>
                  <a:pt x="212754" y="79375"/>
                </a:cubicBezTo>
                <a:cubicBezTo>
                  <a:pt x="214871" y="79904"/>
                  <a:pt x="60354" y="160867"/>
                  <a:pt x="63529" y="165100"/>
                </a:cubicBezTo>
                <a:cubicBezTo>
                  <a:pt x="66704" y="169333"/>
                  <a:pt x="231804" y="108479"/>
                  <a:pt x="231804" y="104775"/>
                </a:cubicBezTo>
                <a:cubicBezTo>
                  <a:pt x="231804" y="101071"/>
                  <a:pt x="79933" y="147638"/>
                  <a:pt x="63529" y="142875"/>
                </a:cubicBezTo>
                <a:cubicBezTo>
                  <a:pt x="47125" y="138112"/>
                  <a:pt x="103746" y="95250"/>
                  <a:pt x="133379" y="76200"/>
                </a:cubicBezTo>
                <a:cubicBezTo>
                  <a:pt x="163012" y="57150"/>
                  <a:pt x="233392" y="34396"/>
                  <a:pt x="241329" y="28575"/>
                </a:cubicBezTo>
                <a:cubicBezTo>
                  <a:pt x="249266" y="22754"/>
                  <a:pt x="197408" y="46038"/>
                  <a:pt x="181004" y="41275"/>
                </a:cubicBezTo>
                <a:cubicBezTo>
                  <a:pt x="164600" y="36512"/>
                  <a:pt x="149783" y="0"/>
                  <a:pt x="142904" y="0"/>
                </a:cubicBezTo>
                <a:cubicBezTo>
                  <a:pt x="136025" y="0"/>
                  <a:pt x="161954" y="34925"/>
                  <a:pt x="139729" y="41275"/>
                </a:cubicBezTo>
                <a:cubicBezTo>
                  <a:pt x="117504" y="47625"/>
                  <a:pt x="2146" y="25400"/>
                  <a:pt x="29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23677DE-B88A-0DAB-4170-EC38A453D930}"/>
              </a:ext>
            </a:extLst>
          </p:cNvPr>
          <p:cNvSpPr/>
          <p:nvPr/>
        </p:nvSpPr>
        <p:spPr>
          <a:xfrm>
            <a:off x="5006896" y="1152525"/>
            <a:ext cx="417968" cy="130261"/>
          </a:xfrm>
          <a:custGeom>
            <a:avLst/>
            <a:gdLst>
              <a:gd name="connsiteX0" fmla="*/ 79 w 417968"/>
              <a:gd name="connsiteY0" fmla="*/ 130175 h 130261"/>
              <a:gd name="connsiteX1" fmla="*/ 206454 w 417968"/>
              <a:gd name="connsiteY1" fmla="*/ 34925 h 130261"/>
              <a:gd name="connsiteX2" fmla="*/ 333454 w 417968"/>
              <a:gd name="connsiteY2" fmla="*/ 50800 h 130261"/>
              <a:gd name="connsiteX3" fmla="*/ 298529 w 417968"/>
              <a:gd name="connsiteY3" fmla="*/ 34925 h 130261"/>
              <a:gd name="connsiteX4" fmla="*/ 416004 w 417968"/>
              <a:gd name="connsiteY4" fmla="*/ 44450 h 130261"/>
              <a:gd name="connsiteX5" fmla="*/ 365204 w 417968"/>
              <a:gd name="connsiteY5" fmla="*/ 34925 h 130261"/>
              <a:gd name="connsiteX6" fmla="*/ 276304 w 417968"/>
              <a:gd name="connsiteY6" fmla="*/ 0 h 130261"/>
              <a:gd name="connsiteX7" fmla="*/ 393779 w 417968"/>
              <a:gd name="connsiteY7" fmla="*/ 34925 h 130261"/>
              <a:gd name="connsiteX8" fmla="*/ 273129 w 417968"/>
              <a:gd name="connsiteY8" fmla="*/ 41275 h 130261"/>
              <a:gd name="connsiteX9" fmla="*/ 339804 w 417968"/>
              <a:gd name="connsiteY9" fmla="*/ 73025 h 130261"/>
              <a:gd name="connsiteX10" fmla="*/ 174704 w 417968"/>
              <a:gd name="connsiteY10" fmla="*/ 63500 h 130261"/>
              <a:gd name="connsiteX11" fmla="*/ 327104 w 417968"/>
              <a:gd name="connsiteY11" fmla="*/ 57150 h 130261"/>
              <a:gd name="connsiteX12" fmla="*/ 203279 w 417968"/>
              <a:gd name="connsiteY12" fmla="*/ 25400 h 130261"/>
              <a:gd name="connsiteX13" fmla="*/ 133429 w 417968"/>
              <a:gd name="connsiteY13" fmla="*/ 57150 h 130261"/>
              <a:gd name="connsiteX14" fmla="*/ 181054 w 417968"/>
              <a:gd name="connsiteY14" fmla="*/ 15875 h 130261"/>
              <a:gd name="connsiteX15" fmla="*/ 79 w 417968"/>
              <a:gd name="connsiteY15" fmla="*/ 130175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968" h="130261">
                <a:moveTo>
                  <a:pt x="79" y="130175"/>
                </a:moveTo>
                <a:cubicBezTo>
                  <a:pt x="4312" y="133350"/>
                  <a:pt x="150892" y="48154"/>
                  <a:pt x="206454" y="34925"/>
                </a:cubicBezTo>
                <a:cubicBezTo>
                  <a:pt x="262016" y="21696"/>
                  <a:pt x="318108" y="50800"/>
                  <a:pt x="333454" y="50800"/>
                </a:cubicBezTo>
                <a:cubicBezTo>
                  <a:pt x="348800" y="50800"/>
                  <a:pt x="284771" y="35983"/>
                  <a:pt x="298529" y="34925"/>
                </a:cubicBezTo>
                <a:lnTo>
                  <a:pt x="416004" y="44450"/>
                </a:lnTo>
                <a:cubicBezTo>
                  <a:pt x="427116" y="44450"/>
                  <a:pt x="388487" y="42333"/>
                  <a:pt x="365204" y="34925"/>
                </a:cubicBezTo>
                <a:cubicBezTo>
                  <a:pt x="341921" y="27517"/>
                  <a:pt x="271542" y="0"/>
                  <a:pt x="276304" y="0"/>
                </a:cubicBezTo>
                <a:cubicBezTo>
                  <a:pt x="281066" y="0"/>
                  <a:pt x="394308" y="28046"/>
                  <a:pt x="393779" y="34925"/>
                </a:cubicBezTo>
                <a:cubicBezTo>
                  <a:pt x="393250" y="41804"/>
                  <a:pt x="282125" y="34925"/>
                  <a:pt x="273129" y="41275"/>
                </a:cubicBezTo>
                <a:cubicBezTo>
                  <a:pt x="264133" y="47625"/>
                  <a:pt x="356208" y="69321"/>
                  <a:pt x="339804" y="73025"/>
                </a:cubicBezTo>
                <a:cubicBezTo>
                  <a:pt x="323400" y="76729"/>
                  <a:pt x="176821" y="66146"/>
                  <a:pt x="174704" y="63500"/>
                </a:cubicBezTo>
                <a:cubicBezTo>
                  <a:pt x="172587" y="60854"/>
                  <a:pt x="322342" y="63500"/>
                  <a:pt x="327104" y="57150"/>
                </a:cubicBezTo>
                <a:cubicBezTo>
                  <a:pt x="331866" y="50800"/>
                  <a:pt x="235558" y="25400"/>
                  <a:pt x="203279" y="25400"/>
                </a:cubicBezTo>
                <a:cubicBezTo>
                  <a:pt x="171000" y="25400"/>
                  <a:pt x="137133" y="58737"/>
                  <a:pt x="133429" y="57150"/>
                </a:cubicBezTo>
                <a:cubicBezTo>
                  <a:pt x="129725" y="55563"/>
                  <a:pt x="200104" y="4763"/>
                  <a:pt x="181054" y="15875"/>
                </a:cubicBezTo>
                <a:cubicBezTo>
                  <a:pt x="162004" y="26987"/>
                  <a:pt x="-4154" y="127000"/>
                  <a:pt x="79" y="130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778D54E-B86E-814B-4E41-86CA9E943FD6}"/>
              </a:ext>
            </a:extLst>
          </p:cNvPr>
          <p:cNvSpPr/>
          <p:nvPr/>
        </p:nvSpPr>
        <p:spPr>
          <a:xfrm>
            <a:off x="5111707" y="1157804"/>
            <a:ext cx="466002" cy="143232"/>
          </a:xfrm>
          <a:custGeom>
            <a:avLst/>
            <a:gdLst>
              <a:gd name="connsiteX0" fmla="*/ 43 w 466002"/>
              <a:gd name="connsiteY0" fmla="*/ 89971 h 143232"/>
              <a:gd name="connsiteX1" fmla="*/ 225468 w 466002"/>
              <a:gd name="connsiteY1" fmla="*/ 32821 h 143232"/>
              <a:gd name="connsiteX2" fmla="*/ 349293 w 466002"/>
              <a:gd name="connsiteY2" fmla="*/ 80446 h 143232"/>
              <a:gd name="connsiteX3" fmla="*/ 317543 w 466002"/>
              <a:gd name="connsiteY3" fmla="*/ 32821 h 143232"/>
              <a:gd name="connsiteX4" fmla="*/ 381043 w 466002"/>
              <a:gd name="connsiteY4" fmla="*/ 74096 h 143232"/>
              <a:gd name="connsiteX5" fmla="*/ 346118 w 466002"/>
              <a:gd name="connsiteY5" fmla="*/ 1071 h 143232"/>
              <a:gd name="connsiteX6" fmla="*/ 463593 w 466002"/>
              <a:gd name="connsiteY6" fmla="*/ 140771 h 143232"/>
              <a:gd name="connsiteX7" fmla="*/ 412793 w 466002"/>
              <a:gd name="connsiteY7" fmla="*/ 86796 h 143232"/>
              <a:gd name="connsiteX8" fmla="*/ 266743 w 466002"/>
              <a:gd name="connsiteY8" fmla="*/ 42346 h 143232"/>
              <a:gd name="connsiteX9" fmla="*/ 120693 w 466002"/>
              <a:gd name="connsiteY9" fmla="*/ 39171 h 143232"/>
              <a:gd name="connsiteX10" fmla="*/ 244518 w 466002"/>
              <a:gd name="connsiteY10" fmla="*/ 67746 h 143232"/>
              <a:gd name="connsiteX11" fmla="*/ 43 w 466002"/>
              <a:gd name="connsiteY11" fmla="*/ 89971 h 1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43232">
                <a:moveTo>
                  <a:pt x="43" y="89971"/>
                </a:moveTo>
                <a:cubicBezTo>
                  <a:pt x="-3132" y="84150"/>
                  <a:pt x="167260" y="34409"/>
                  <a:pt x="225468" y="32821"/>
                </a:cubicBezTo>
                <a:cubicBezTo>
                  <a:pt x="283676" y="31233"/>
                  <a:pt x="333947" y="80446"/>
                  <a:pt x="349293" y="80446"/>
                </a:cubicBezTo>
                <a:cubicBezTo>
                  <a:pt x="364639" y="80446"/>
                  <a:pt x="312252" y="33879"/>
                  <a:pt x="317543" y="32821"/>
                </a:cubicBezTo>
                <a:cubicBezTo>
                  <a:pt x="322834" y="31763"/>
                  <a:pt x="376281" y="79388"/>
                  <a:pt x="381043" y="74096"/>
                </a:cubicBezTo>
                <a:cubicBezTo>
                  <a:pt x="385806" y="68804"/>
                  <a:pt x="332360" y="-10042"/>
                  <a:pt x="346118" y="1071"/>
                </a:cubicBezTo>
                <a:cubicBezTo>
                  <a:pt x="359876" y="12184"/>
                  <a:pt x="452481" y="126484"/>
                  <a:pt x="463593" y="140771"/>
                </a:cubicBezTo>
                <a:cubicBezTo>
                  <a:pt x="474706" y="155059"/>
                  <a:pt x="445601" y="103200"/>
                  <a:pt x="412793" y="86796"/>
                </a:cubicBezTo>
                <a:cubicBezTo>
                  <a:pt x="379985" y="70392"/>
                  <a:pt x="315426" y="50283"/>
                  <a:pt x="266743" y="42346"/>
                </a:cubicBezTo>
                <a:cubicBezTo>
                  <a:pt x="218060" y="34409"/>
                  <a:pt x="124397" y="34938"/>
                  <a:pt x="120693" y="39171"/>
                </a:cubicBezTo>
                <a:cubicBezTo>
                  <a:pt x="116989" y="43404"/>
                  <a:pt x="260393" y="62984"/>
                  <a:pt x="244518" y="67746"/>
                </a:cubicBezTo>
                <a:cubicBezTo>
                  <a:pt x="228643" y="72508"/>
                  <a:pt x="3218" y="95792"/>
                  <a:pt x="43" y="8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CC5FCCF-83C7-1B91-69FD-EDBC49BA5EF1}"/>
              </a:ext>
            </a:extLst>
          </p:cNvPr>
          <p:cNvSpPr/>
          <p:nvPr/>
        </p:nvSpPr>
        <p:spPr>
          <a:xfrm>
            <a:off x="5041803" y="1260461"/>
            <a:ext cx="409994" cy="41358"/>
          </a:xfrm>
          <a:custGeom>
            <a:avLst/>
            <a:gdLst>
              <a:gd name="connsiteX0" fmla="*/ 97 w 409994"/>
              <a:gd name="connsiteY0" fmla="*/ 41289 h 41358"/>
              <a:gd name="connsiteX1" fmla="*/ 196947 w 409994"/>
              <a:gd name="connsiteY1" fmla="*/ 12714 h 41358"/>
              <a:gd name="connsiteX2" fmla="*/ 352522 w 409994"/>
              <a:gd name="connsiteY2" fmla="*/ 15889 h 41358"/>
              <a:gd name="connsiteX3" fmla="*/ 301722 w 409994"/>
              <a:gd name="connsiteY3" fmla="*/ 14 h 41358"/>
              <a:gd name="connsiteX4" fmla="*/ 409672 w 409994"/>
              <a:gd name="connsiteY4" fmla="*/ 19064 h 41358"/>
              <a:gd name="connsiteX5" fmla="*/ 260447 w 409994"/>
              <a:gd name="connsiteY5" fmla="*/ 9539 h 41358"/>
              <a:gd name="connsiteX6" fmla="*/ 171547 w 409994"/>
              <a:gd name="connsiteY6" fmla="*/ 3189 h 41358"/>
              <a:gd name="connsiteX7" fmla="*/ 97 w 409994"/>
              <a:gd name="connsiteY7" fmla="*/ 41289 h 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4" h="41358">
                <a:moveTo>
                  <a:pt x="97" y="41289"/>
                </a:moveTo>
                <a:cubicBezTo>
                  <a:pt x="4330" y="42876"/>
                  <a:pt x="138210" y="16947"/>
                  <a:pt x="196947" y="12714"/>
                </a:cubicBezTo>
                <a:cubicBezTo>
                  <a:pt x="255684" y="8481"/>
                  <a:pt x="335060" y="18006"/>
                  <a:pt x="352522" y="15889"/>
                </a:cubicBezTo>
                <a:cubicBezTo>
                  <a:pt x="369984" y="13772"/>
                  <a:pt x="292197" y="-515"/>
                  <a:pt x="301722" y="14"/>
                </a:cubicBezTo>
                <a:cubicBezTo>
                  <a:pt x="311247" y="543"/>
                  <a:pt x="416551" y="17477"/>
                  <a:pt x="409672" y="19064"/>
                </a:cubicBezTo>
                <a:cubicBezTo>
                  <a:pt x="402793" y="20651"/>
                  <a:pt x="260447" y="9539"/>
                  <a:pt x="260447" y="9539"/>
                </a:cubicBezTo>
                <a:cubicBezTo>
                  <a:pt x="220760" y="6893"/>
                  <a:pt x="212822" y="-2632"/>
                  <a:pt x="171547" y="3189"/>
                </a:cubicBezTo>
                <a:cubicBezTo>
                  <a:pt x="130272" y="9010"/>
                  <a:pt x="-4136" y="39702"/>
                  <a:pt x="97" y="4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DBC360-EFCA-EE3A-73B9-D955C43D7886}"/>
              </a:ext>
            </a:extLst>
          </p:cNvPr>
          <p:cNvSpPr/>
          <p:nvPr/>
        </p:nvSpPr>
        <p:spPr>
          <a:xfrm>
            <a:off x="5346622" y="1225503"/>
            <a:ext cx="238593" cy="96255"/>
          </a:xfrm>
          <a:custGeom>
            <a:avLst/>
            <a:gdLst>
              <a:gd name="connsiteX0" fmla="*/ 78 w 238593"/>
              <a:gd name="connsiteY0" fmla="*/ 47 h 96255"/>
              <a:gd name="connsiteX1" fmla="*/ 136603 w 238593"/>
              <a:gd name="connsiteY1" fmla="*/ 28622 h 96255"/>
              <a:gd name="connsiteX2" fmla="*/ 238203 w 238593"/>
              <a:gd name="connsiteY2" fmla="*/ 95297 h 96255"/>
              <a:gd name="connsiteX3" fmla="*/ 168353 w 238593"/>
              <a:gd name="connsiteY3" fmla="*/ 66722 h 96255"/>
              <a:gd name="connsiteX4" fmla="*/ 85803 w 238593"/>
              <a:gd name="connsiteY4" fmla="*/ 47672 h 96255"/>
              <a:gd name="connsiteX5" fmla="*/ 193753 w 238593"/>
              <a:gd name="connsiteY5" fmla="*/ 54022 h 96255"/>
              <a:gd name="connsiteX6" fmla="*/ 117553 w 238593"/>
              <a:gd name="connsiteY6" fmla="*/ 22272 h 96255"/>
              <a:gd name="connsiteX7" fmla="*/ 78 w 238593"/>
              <a:gd name="connsiteY7" fmla="*/ 47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93" h="96255">
                <a:moveTo>
                  <a:pt x="78" y="47"/>
                </a:moveTo>
                <a:cubicBezTo>
                  <a:pt x="3253" y="1105"/>
                  <a:pt x="96916" y="12747"/>
                  <a:pt x="136603" y="28622"/>
                </a:cubicBezTo>
                <a:cubicBezTo>
                  <a:pt x="176290" y="44497"/>
                  <a:pt x="232911" y="88947"/>
                  <a:pt x="238203" y="95297"/>
                </a:cubicBezTo>
                <a:cubicBezTo>
                  <a:pt x="243495" y="101647"/>
                  <a:pt x="193753" y="74659"/>
                  <a:pt x="168353" y="66722"/>
                </a:cubicBezTo>
                <a:cubicBezTo>
                  <a:pt x="142953" y="58785"/>
                  <a:pt x="81570" y="49789"/>
                  <a:pt x="85803" y="47672"/>
                </a:cubicBezTo>
                <a:cubicBezTo>
                  <a:pt x="90036" y="45555"/>
                  <a:pt x="188461" y="58255"/>
                  <a:pt x="193753" y="54022"/>
                </a:cubicBezTo>
                <a:cubicBezTo>
                  <a:pt x="199045" y="49789"/>
                  <a:pt x="144540" y="28622"/>
                  <a:pt x="117553" y="22272"/>
                </a:cubicBezTo>
                <a:cubicBezTo>
                  <a:pt x="90566" y="15922"/>
                  <a:pt x="-3097" y="-1011"/>
                  <a:pt x="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912CC00-8B8E-281C-77E6-D6F5C402A9AB}"/>
              </a:ext>
            </a:extLst>
          </p:cNvPr>
          <p:cNvSpPr/>
          <p:nvPr/>
        </p:nvSpPr>
        <p:spPr>
          <a:xfrm>
            <a:off x="4768349" y="1323520"/>
            <a:ext cx="58317" cy="664031"/>
          </a:xfrm>
          <a:custGeom>
            <a:avLst/>
            <a:gdLst>
              <a:gd name="connsiteX0" fmla="*/ 57651 w 58317"/>
              <a:gd name="connsiteY0" fmla="*/ 6805 h 664031"/>
              <a:gd name="connsiteX1" fmla="*/ 48126 w 58317"/>
              <a:gd name="connsiteY1" fmla="*/ 632280 h 664031"/>
              <a:gd name="connsiteX2" fmla="*/ 35426 w 58317"/>
              <a:gd name="connsiteY2" fmla="*/ 559255 h 664031"/>
              <a:gd name="connsiteX3" fmla="*/ 25901 w 58317"/>
              <a:gd name="connsiteY3" fmla="*/ 448130 h 664031"/>
              <a:gd name="connsiteX4" fmla="*/ 501 w 58317"/>
              <a:gd name="connsiteY4" fmla="*/ 260805 h 664031"/>
              <a:gd name="connsiteX5" fmla="*/ 51301 w 58317"/>
              <a:gd name="connsiteY5" fmla="*/ 429080 h 664031"/>
              <a:gd name="connsiteX6" fmla="*/ 38601 w 58317"/>
              <a:gd name="connsiteY6" fmla="*/ 448130 h 664031"/>
              <a:gd name="connsiteX7" fmla="*/ 29076 w 58317"/>
              <a:gd name="connsiteY7" fmla="*/ 308430 h 664031"/>
              <a:gd name="connsiteX8" fmla="*/ 57651 w 58317"/>
              <a:gd name="connsiteY8" fmla="*/ 6805 h 6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17" h="664031">
                <a:moveTo>
                  <a:pt x="57651" y="6805"/>
                </a:moveTo>
                <a:cubicBezTo>
                  <a:pt x="60826" y="60780"/>
                  <a:pt x="51830" y="540205"/>
                  <a:pt x="48126" y="632280"/>
                </a:cubicBezTo>
                <a:cubicBezTo>
                  <a:pt x="44422" y="724355"/>
                  <a:pt x="39130" y="589947"/>
                  <a:pt x="35426" y="559255"/>
                </a:cubicBezTo>
                <a:cubicBezTo>
                  <a:pt x="31722" y="528563"/>
                  <a:pt x="31722" y="497872"/>
                  <a:pt x="25901" y="448130"/>
                </a:cubicBezTo>
                <a:cubicBezTo>
                  <a:pt x="20080" y="398388"/>
                  <a:pt x="-3732" y="263980"/>
                  <a:pt x="501" y="260805"/>
                </a:cubicBezTo>
                <a:cubicBezTo>
                  <a:pt x="4734" y="257630"/>
                  <a:pt x="44951" y="397859"/>
                  <a:pt x="51301" y="429080"/>
                </a:cubicBezTo>
                <a:cubicBezTo>
                  <a:pt x="57651" y="460301"/>
                  <a:pt x="42305" y="468238"/>
                  <a:pt x="38601" y="448130"/>
                </a:cubicBezTo>
                <a:cubicBezTo>
                  <a:pt x="34897" y="428022"/>
                  <a:pt x="26430" y="381455"/>
                  <a:pt x="29076" y="308430"/>
                </a:cubicBezTo>
                <a:cubicBezTo>
                  <a:pt x="31722" y="235405"/>
                  <a:pt x="54476" y="-47170"/>
                  <a:pt x="57651" y="6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30D6245-44D9-777A-0AF6-72DD0BC173C6}"/>
              </a:ext>
            </a:extLst>
          </p:cNvPr>
          <p:cNvSpPr/>
          <p:nvPr/>
        </p:nvSpPr>
        <p:spPr>
          <a:xfrm>
            <a:off x="4851400" y="1247775"/>
            <a:ext cx="13089" cy="536576"/>
          </a:xfrm>
          <a:custGeom>
            <a:avLst/>
            <a:gdLst>
              <a:gd name="connsiteX0" fmla="*/ 12700 w 13089"/>
              <a:gd name="connsiteY0" fmla="*/ 0 h 536576"/>
              <a:gd name="connsiteX1" fmla="*/ 9525 w 13089"/>
              <a:gd name="connsiteY1" fmla="*/ 307975 h 536576"/>
              <a:gd name="connsiteX2" fmla="*/ 6350 w 13089"/>
              <a:gd name="connsiteY2" fmla="*/ 536575 h 536576"/>
              <a:gd name="connsiteX3" fmla="*/ 0 w 13089"/>
              <a:gd name="connsiteY3" fmla="*/ 311150 h 536576"/>
              <a:gd name="connsiteX4" fmla="*/ 12700 w 13089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9" h="536576">
                <a:moveTo>
                  <a:pt x="12700" y="0"/>
                </a:moveTo>
                <a:cubicBezTo>
                  <a:pt x="14287" y="-529"/>
                  <a:pt x="10583" y="218546"/>
                  <a:pt x="9525" y="307975"/>
                </a:cubicBezTo>
                <a:cubicBezTo>
                  <a:pt x="8467" y="397404"/>
                  <a:pt x="7937" y="536046"/>
                  <a:pt x="6350" y="536575"/>
                </a:cubicBezTo>
                <a:cubicBezTo>
                  <a:pt x="4763" y="537104"/>
                  <a:pt x="0" y="398462"/>
                  <a:pt x="0" y="311150"/>
                </a:cubicBezTo>
                <a:cubicBezTo>
                  <a:pt x="0" y="223838"/>
                  <a:pt x="11113" y="529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798A1FE-A3EC-FEDE-4EC1-5EE1380F048A}"/>
              </a:ext>
            </a:extLst>
          </p:cNvPr>
          <p:cNvSpPr/>
          <p:nvPr/>
        </p:nvSpPr>
        <p:spPr>
          <a:xfrm>
            <a:off x="4784029" y="1230831"/>
            <a:ext cx="29378" cy="337538"/>
          </a:xfrm>
          <a:custGeom>
            <a:avLst/>
            <a:gdLst>
              <a:gd name="connsiteX0" fmla="*/ 29271 w 29378"/>
              <a:gd name="connsiteY0" fmla="*/ 4244 h 337538"/>
              <a:gd name="connsiteX1" fmla="*/ 696 w 29378"/>
              <a:gd name="connsiteY1" fmla="*/ 334444 h 337538"/>
              <a:gd name="connsiteX2" fmla="*/ 10221 w 29378"/>
              <a:gd name="connsiteY2" fmla="*/ 159819 h 337538"/>
              <a:gd name="connsiteX3" fmla="*/ 29271 w 29378"/>
              <a:gd name="connsiteY3" fmla="*/ 4244 h 3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8" h="337538">
                <a:moveTo>
                  <a:pt x="29271" y="4244"/>
                </a:moveTo>
                <a:cubicBezTo>
                  <a:pt x="27684" y="33348"/>
                  <a:pt x="3871" y="308515"/>
                  <a:pt x="696" y="334444"/>
                </a:cubicBezTo>
                <a:cubicBezTo>
                  <a:pt x="-2479" y="360373"/>
                  <a:pt x="5988" y="216440"/>
                  <a:pt x="10221" y="159819"/>
                </a:cubicBezTo>
                <a:cubicBezTo>
                  <a:pt x="14454" y="103198"/>
                  <a:pt x="30858" y="-24860"/>
                  <a:pt x="29271" y="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D515F1F-5CB1-3AF2-A4BD-34AD9F78EF2C}"/>
              </a:ext>
            </a:extLst>
          </p:cNvPr>
          <p:cNvSpPr/>
          <p:nvPr/>
        </p:nvSpPr>
        <p:spPr>
          <a:xfrm>
            <a:off x="4724291" y="1758519"/>
            <a:ext cx="52555" cy="247872"/>
          </a:xfrm>
          <a:custGeom>
            <a:avLst/>
            <a:gdLst>
              <a:gd name="connsiteX0" fmla="*/ 25509 w 52555"/>
              <a:gd name="connsiteY0" fmla="*/ 431 h 247872"/>
              <a:gd name="connsiteX1" fmla="*/ 50909 w 52555"/>
              <a:gd name="connsiteY1" fmla="*/ 232206 h 247872"/>
              <a:gd name="connsiteX2" fmla="*/ 44559 w 52555"/>
              <a:gd name="connsiteY2" fmla="*/ 213156 h 247872"/>
              <a:gd name="connsiteX3" fmla="*/ 109 w 52555"/>
              <a:gd name="connsiteY3" fmla="*/ 102031 h 247872"/>
              <a:gd name="connsiteX4" fmla="*/ 31859 w 52555"/>
              <a:gd name="connsiteY4" fmla="*/ 171881 h 247872"/>
              <a:gd name="connsiteX5" fmla="*/ 25509 w 52555"/>
              <a:gd name="connsiteY5" fmla="*/ 431 h 2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5" h="247872">
                <a:moveTo>
                  <a:pt x="25509" y="431"/>
                </a:moveTo>
                <a:cubicBezTo>
                  <a:pt x="28684" y="10485"/>
                  <a:pt x="50909" y="232206"/>
                  <a:pt x="50909" y="232206"/>
                </a:cubicBezTo>
                <a:cubicBezTo>
                  <a:pt x="54084" y="267660"/>
                  <a:pt x="53026" y="234852"/>
                  <a:pt x="44559" y="213156"/>
                </a:cubicBezTo>
                <a:cubicBezTo>
                  <a:pt x="36092" y="191460"/>
                  <a:pt x="2226" y="108910"/>
                  <a:pt x="109" y="102031"/>
                </a:cubicBezTo>
                <a:cubicBezTo>
                  <a:pt x="-2008" y="95152"/>
                  <a:pt x="27096" y="184581"/>
                  <a:pt x="31859" y="171881"/>
                </a:cubicBezTo>
                <a:cubicBezTo>
                  <a:pt x="36622" y="159181"/>
                  <a:pt x="22334" y="-9623"/>
                  <a:pt x="2550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977EE79-0BFF-6E85-8672-CC36A5DD620C}"/>
              </a:ext>
            </a:extLst>
          </p:cNvPr>
          <p:cNvSpPr/>
          <p:nvPr/>
        </p:nvSpPr>
        <p:spPr>
          <a:xfrm>
            <a:off x="4800416" y="1857356"/>
            <a:ext cx="104991" cy="219714"/>
          </a:xfrm>
          <a:custGeom>
            <a:avLst/>
            <a:gdLst>
              <a:gd name="connsiteX0" fmla="*/ 44634 w 104991"/>
              <a:gd name="connsiteY0" fmla="*/ 19 h 219714"/>
              <a:gd name="connsiteX1" fmla="*/ 54159 w 104991"/>
              <a:gd name="connsiteY1" fmla="*/ 63519 h 219714"/>
              <a:gd name="connsiteX2" fmla="*/ 50984 w 104991"/>
              <a:gd name="connsiteY2" fmla="*/ 136544 h 219714"/>
              <a:gd name="connsiteX3" fmla="*/ 54159 w 104991"/>
              <a:gd name="connsiteY3" fmla="*/ 101619 h 219714"/>
              <a:gd name="connsiteX4" fmla="*/ 63684 w 104991"/>
              <a:gd name="connsiteY4" fmla="*/ 206394 h 219714"/>
              <a:gd name="connsiteX5" fmla="*/ 50984 w 104991"/>
              <a:gd name="connsiteY5" fmla="*/ 149244 h 219714"/>
              <a:gd name="connsiteX6" fmla="*/ 44634 w 104991"/>
              <a:gd name="connsiteY6" fmla="*/ 120669 h 219714"/>
              <a:gd name="connsiteX7" fmla="*/ 184 w 104991"/>
              <a:gd name="connsiteY7" fmla="*/ 219094 h 219714"/>
              <a:gd name="connsiteX8" fmla="*/ 31934 w 104991"/>
              <a:gd name="connsiteY8" fmla="*/ 158769 h 219714"/>
              <a:gd name="connsiteX9" fmla="*/ 104959 w 104991"/>
              <a:gd name="connsiteY9" fmla="*/ 82569 h 219714"/>
              <a:gd name="connsiteX10" fmla="*/ 41459 w 104991"/>
              <a:gd name="connsiteY10" fmla="*/ 111144 h 219714"/>
              <a:gd name="connsiteX11" fmla="*/ 57334 w 104991"/>
              <a:gd name="connsiteY11" fmla="*/ 69869 h 219714"/>
              <a:gd name="connsiteX12" fmla="*/ 44634 w 104991"/>
              <a:gd name="connsiteY12" fmla="*/ 19 h 21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991" h="219714">
                <a:moveTo>
                  <a:pt x="44634" y="19"/>
                </a:moveTo>
                <a:cubicBezTo>
                  <a:pt x="44105" y="-1039"/>
                  <a:pt x="53101" y="40765"/>
                  <a:pt x="54159" y="63519"/>
                </a:cubicBezTo>
                <a:cubicBezTo>
                  <a:pt x="55217" y="86273"/>
                  <a:pt x="50984" y="130194"/>
                  <a:pt x="50984" y="136544"/>
                </a:cubicBezTo>
                <a:cubicBezTo>
                  <a:pt x="50984" y="142894"/>
                  <a:pt x="52042" y="89977"/>
                  <a:pt x="54159" y="101619"/>
                </a:cubicBezTo>
                <a:cubicBezTo>
                  <a:pt x="56276" y="113261"/>
                  <a:pt x="64213" y="198457"/>
                  <a:pt x="63684" y="206394"/>
                </a:cubicBezTo>
                <a:cubicBezTo>
                  <a:pt x="63155" y="214332"/>
                  <a:pt x="50984" y="149244"/>
                  <a:pt x="50984" y="149244"/>
                </a:cubicBezTo>
                <a:cubicBezTo>
                  <a:pt x="47809" y="134957"/>
                  <a:pt x="53101" y="109027"/>
                  <a:pt x="44634" y="120669"/>
                </a:cubicBezTo>
                <a:cubicBezTo>
                  <a:pt x="36167" y="132311"/>
                  <a:pt x="2301" y="212744"/>
                  <a:pt x="184" y="219094"/>
                </a:cubicBezTo>
                <a:cubicBezTo>
                  <a:pt x="-1933" y="225444"/>
                  <a:pt x="14471" y="181523"/>
                  <a:pt x="31934" y="158769"/>
                </a:cubicBezTo>
                <a:cubicBezTo>
                  <a:pt x="49397" y="136015"/>
                  <a:pt x="103371" y="90507"/>
                  <a:pt x="104959" y="82569"/>
                </a:cubicBezTo>
                <a:cubicBezTo>
                  <a:pt x="106547" y="74631"/>
                  <a:pt x="49396" y="113261"/>
                  <a:pt x="41459" y="111144"/>
                </a:cubicBezTo>
                <a:cubicBezTo>
                  <a:pt x="33522" y="109027"/>
                  <a:pt x="58921" y="86273"/>
                  <a:pt x="57334" y="69869"/>
                </a:cubicBezTo>
                <a:cubicBezTo>
                  <a:pt x="55747" y="53465"/>
                  <a:pt x="45163" y="1077"/>
                  <a:pt x="44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8843103-9EE2-7696-24A8-6F0B9AE73C40}"/>
              </a:ext>
            </a:extLst>
          </p:cNvPr>
          <p:cNvSpPr/>
          <p:nvPr/>
        </p:nvSpPr>
        <p:spPr>
          <a:xfrm>
            <a:off x="4690599" y="1809634"/>
            <a:ext cx="74723" cy="282921"/>
          </a:xfrm>
          <a:custGeom>
            <a:avLst/>
            <a:gdLst>
              <a:gd name="connsiteX0" fmla="*/ 33801 w 74723"/>
              <a:gd name="connsiteY0" fmla="*/ 116 h 282921"/>
              <a:gd name="connsiteX1" fmla="*/ 8401 w 74723"/>
              <a:gd name="connsiteY1" fmla="*/ 98541 h 282921"/>
              <a:gd name="connsiteX2" fmla="*/ 46501 w 74723"/>
              <a:gd name="connsiteY2" fmla="*/ 187441 h 282921"/>
              <a:gd name="connsiteX3" fmla="*/ 33801 w 74723"/>
              <a:gd name="connsiteY3" fmla="*/ 142991 h 282921"/>
              <a:gd name="connsiteX4" fmla="*/ 71901 w 74723"/>
              <a:gd name="connsiteY4" fmla="*/ 206491 h 282921"/>
              <a:gd name="connsiteX5" fmla="*/ 71901 w 74723"/>
              <a:gd name="connsiteY5" fmla="*/ 282691 h 282921"/>
              <a:gd name="connsiteX6" fmla="*/ 71901 w 74723"/>
              <a:gd name="connsiteY6" fmla="*/ 225541 h 282921"/>
              <a:gd name="connsiteX7" fmla="*/ 56026 w 74723"/>
              <a:gd name="connsiteY7" fmla="*/ 101716 h 282921"/>
              <a:gd name="connsiteX8" fmla="*/ 56026 w 74723"/>
              <a:gd name="connsiteY8" fmla="*/ 177916 h 282921"/>
              <a:gd name="connsiteX9" fmla="*/ 5226 w 74723"/>
              <a:gd name="connsiteY9" fmla="*/ 130291 h 282921"/>
              <a:gd name="connsiteX10" fmla="*/ 5226 w 74723"/>
              <a:gd name="connsiteY10" fmla="*/ 79491 h 282921"/>
              <a:gd name="connsiteX11" fmla="*/ 33801 w 74723"/>
              <a:gd name="connsiteY11" fmla="*/ 116 h 28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23" h="282921">
                <a:moveTo>
                  <a:pt x="33801" y="116"/>
                </a:moveTo>
                <a:cubicBezTo>
                  <a:pt x="34330" y="3291"/>
                  <a:pt x="6284" y="67320"/>
                  <a:pt x="8401" y="98541"/>
                </a:cubicBezTo>
                <a:cubicBezTo>
                  <a:pt x="10518" y="129762"/>
                  <a:pt x="42268" y="180033"/>
                  <a:pt x="46501" y="187441"/>
                </a:cubicBezTo>
                <a:cubicBezTo>
                  <a:pt x="50734" y="194849"/>
                  <a:pt x="29568" y="139816"/>
                  <a:pt x="33801" y="142991"/>
                </a:cubicBezTo>
                <a:cubicBezTo>
                  <a:pt x="38034" y="146166"/>
                  <a:pt x="65551" y="183208"/>
                  <a:pt x="71901" y="206491"/>
                </a:cubicBezTo>
                <a:cubicBezTo>
                  <a:pt x="78251" y="229774"/>
                  <a:pt x="71901" y="282691"/>
                  <a:pt x="71901" y="282691"/>
                </a:cubicBezTo>
                <a:cubicBezTo>
                  <a:pt x="71901" y="285866"/>
                  <a:pt x="74547" y="255703"/>
                  <a:pt x="71901" y="225541"/>
                </a:cubicBezTo>
                <a:cubicBezTo>
                  <a:pt x="69255" y="195379"/>
                  <a:pt x="58672" y="109653"/>
                  <a:pt x="56026" y="101716"/>
                </a:cubicBezTo>
                <a:cubicBezTo>
                  <a:pt x="53380" y="93779"/>
                  <a:pt x="64493" y="173153"/>
                  <a:pt x="56026" y="177916"/>
                </a:cubicBezTo>
                <a:cubicBezTo>
                  <a:pt x="47559" y="182679"/>
                  <a:pt x="13693" y="146695"/>
                  <a:pt x="5226" y="130291"/>
                </a:cubicBezTo>
                <a:cubicBezTo>
                  <a:pt x="-3241" y="113887"/>
                  <a:pt x="-66" y="99599"/>
                  <a:pt x="5226" y="79491"/>
                </a:cubicBezTo>
                <a:cubicBezTo>
                  <a:pt x="10518" y="59383"/>
                  <a:pt x="33272" y="-3059"/>
                  <a:pt x="3380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5972A5A-49DF-6A31-DE82-45405964C56B}"/>
              </a:ext>
            </a:extLst>
          </p:cNvPr>
          <p:cNvSpPr/>
          <p:nvPr/>
        </p:nvSpPr>
        <p:spPr>
          <a:xfrm>
            <a:off x="4879942" y="1857323"/>
            <a:ext cx="120729" cy="158836"/>
          </a:xfrm>
          <a:custGeom>
            <a:avLst/>
            <a:gdLst>
              <a:gd name="connsiteX0" fmla="*/ 33 w 120729"/>
              <a:gd name="connsiteY0" fmla="*/ 66727 h 158836"/>
              <a:gd name="connsiteX1" fmla="*/ 63533 w 120729"/>
              <a:gd name="connsiteY1" fmla="*/ 120702 h 158836"/>
              <a:gd name="connsiteX2" fmla="*/ 120683 w 120729"/>
              <a:gd name="connsiteY2" fmla="*/ 158802 h 158836"/>
              <a:gd name="connsiteX3" fmla="*/ 73058 w 120729"/>
              <a:gd name="connsiteY3" fmla="*/ 114352 h 158836"/>
              <a:gd name="connsiteX4" fmla="*/ 60358 w 120729"/>
              <a:gd name="connsiteY4" fmla="*/ 79427 h 158836"/>
              <a:gd name="connsiteX5" fmla="*/ 31783 w 120729"/>
              <a:gd name="connsiteY5" fmla="*/ 52 h 158836"/>
              <a:gd name="connsiteX6" fmla="*/ 54008 w 120729"/>
              <a:gd name="connsiteY6" fmla="*/ 92127 h 158836"/>
              <a:gd name="connsiteX7" fmla="*/ 33 w 120729"/>
              <a:gd name="connsiteY7" fmla="*/ 66727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58836">
                <a:moveTo>
                  <a:pt x="33" y="66727"/>
                </a:moveTo>
                <a:cubicBezTo>
                  <a:pt x="1620" y="71489"/>
                  <a:pt x="43425" y="105356"/>
                  <a:pt x="63533" y="120702"/>
                </a:cubicBezTo>
                <a:cubicBezTo>
                  <a:pt x="83641" y="136048"/>
                  <a:pt x="119095" y="159860"/>
                  <a:pt x="120683" y="158802"/>
                </a:cubicBezTo>
                <a:cubicBezTo>
                  <a:pt x="122271" y="157744"/>
                  <a:pt x="83112" y="127581"/>
                  <a:pt x="73058" y="114352"/>
                </a:cubicBezTo>
                <a:cubicBezTo>
                  <a:pt x="63004" y="101123"/>
                  <a:pt x="60358" y="79427"/>
                  <a:pt x="60358" y="79427"/>
                </a:cubicBezTo>
                <a:cubicBezTo>
                  <a:pt x="53479" y="60377"/>
                  <a:pt x="32841" y="-2065"/>
                  <a:pt x="31783" y="52"/>
                </a:cubicBezTo>
                <a:cubicBezTo>
                  <a:pt x="30725" y="2169"/>
                  <a:pt x="55066" y="79956"/>
                  <a:pt x="54008" y="92127"/>
                </a:cubicBezTo>
                <a:cubicBezTo>
                  <a:pt x="52950" y="104298"/>
                  <a:pt x="-1554" y="61965"/>
                  <a:pt x="33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65A7FF7-6D2F-0410-D6C4-E47772B72139}"/>
              </a:ext>
            </a:extLst>
          </p:cNvPr>
          <p:cNvSpPr/>
          <p:nvPr/>
        </p:nvSpPr>
        <p:spPr>
          <a:xfrm>
            <a:off x="4667098" y="1841456"/>
            <a:ext cx="98788" cy="257552"/>
          </a:xfrm>
          <a:custGeom>
            <a:avLst/>
            <a:gdLst>
              <a:gd name="connsiteX0" fmla="*/ 19202 w 98788"/>
              <a:gd name="connsiteY0" fmla="*/ 44 h 257552"/>
              <a:gd name="connsiteX1" fmla="*/ 16027 w 98788"/>
              <a:gd name="connsiteY1" fmla="*/ 104819 h 257552"/>
              <a:gd name="connsiteX2" fmla="*/ 79527 w 98788"/>
              <a:gd name="connsiteY2" fmla="*/ 193719 h 257552"/>
              <a:gd name="connsiteX3" fmla="*/ 95402 w 98788"/>
              <a:gd name="connsiteY3" fmla="*/ 257219 h 257552"/>
              <a:gd name="connsiteX4" fmla="*/ 89052 w 98788"/>
              <a:gd name="connsiteY4" fmla="*/ 215944 h 257552"/>
              <a:gd name="connsiteX5" fmla="*/ 152 w 98788"/>
              <a:gd name="connsiteY5" fmla="*/ 155619 h 257552"/>
              <a:gd name="connsiteX6" fmla="*/ 66827 w 98788"/>
              <a:gd name="connsiteY6" fmla="*/ 193719 h 257552"/>
              <a:gd name="connsiteX7" fmla="*/ 31902 w 98788"/>
              <a:gd name="connsiteY7" fmla="*/ 146094 h 257552"/>
              <a:gd name="connsiteX8" fmla="*/ 16027 w 98788"/>
              <a:gd name="connsiteY8" fmla="*/ 117519 h 257552"/>
              <a:gd name="connsiteX9" fmla="*/ 19202 w 98788"/>
              <a:gd name="connsiteY9" fmla="*/ 44 h 2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88" h="257552">
                <a:moveTo>
                  <a:pt x="19202" y="44"/>
                </a:moveTo>
                <a:cubicBezTo>
                  <a:pt x="19202" y="-2073"/>
                  <a:pt x="5973" y="72540"/>
                  <a:pt x="16027" y="104819"/>
                </a:cubicBezTo>
                <a:cubicBezTo>
                  <a:pt x="26081" y="137098"/>
                  <a:pt x="66298" y="168319"/>
                  <a:pt x="79527" y="193719"/>
                </a:cubicBezTo>
                <a:cubicBezTo>
                  <a:pt x="92756" y="219119"/>
                  <a:pt x="93815" y="253515"/>
                  <a:pt x="95402" y="257219"/>
                </a:cubicBezTo>
                <a:cubicBezTo>
                  <a:pt x="96989" y="260923"/>
                  <a:pt x="104927" y="232877"/>
                  <a:pt x="89052" y="215944"/>
                </a:cubicBezTo>
                <a:cubicBezTo>
                  <a:pt x="73177" y="199011"/>
                  <a:pt x="3856" y="159323"/>
                  <a:pt x="152" y="155619"/>
                </a:cubicBezTo>
                <a:cubicBezTo>
                  <a:pt x="-3552" y="151915"/>
                  <a:pt x="61535" y="195306"/>
                  <a:pt x="66827" y="193719"/>
                </a:cubicBezTo>
                <a:cubicBezTo>
                  <a:pt x="72119" y="192132"/>
                  <a:pt x="40369" y="158794"/>
                  <a:pt x="31902" y="146094"/>
                </a:cubicBezTo>
                <a:cubicBezTo>
                  <a:pt x="23435" y="133394"/>
                  <a:pt x="17614" y="136040"/>
                  <a:pt x="16027" y="117519"/>
                </a:cubicBezTo>
                <a:cubicBezTo>
                  <a:pt x="14440" y="98998"/>
                  <a:pt x="19202" y="2161"/>
                  <a:pt x="1920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34100FE-6F99-7F34-A33E-61CD09D44057}"/>
              </a:ext>
            </a:extLst>
          </p:cNvPr>
          <p:cNvSpPr/>
          <p:nvPr/>
        </p:nvSpPr>
        <p:spPr>
          <a:xfrm>
            <a:off x="4588716" y="1842596"/>
            <a:ext cx="72163" cy="271999"/>
          </a:xfrm>
          <a:custGeom>
            <a:avLst/>
            <a:gdLst>
              <a:gd name="connsiteX0" fmla="*/ 62659 w 72163"/>
              <a:gd name="connsiteY0" fmla="*/ 148129 h 271999"/>
              <a:gd name="connsiteX1" fmla="*/ 30909 w 72163"/>
              <a:gd name="connsiteY1" fmla="*/ 202104 h 271999"/>
              <a:gd name="connsiteX2" fmla="*/ 30909 w 72163"/>
              <a:gd name="connsiteY2" fmla="*/ 221154 h 271999"/>
              <a:gd name="connsiteX3" fmla="*/ 30909 w 72163"/>
              <a:gd name="connsiteY3" fmla="*/ 271954 h 271999"/>
              <a:gd name="connsiteX4" fmla="*/ 11859 w 72163"/>
              <a:gd name="connsiteY4" fmla="*/ 211629 h 271999"/>
              <a:gd name="connsiteX5" fmla="*/ 2334 w 72163"/>
              <a:gd name="connsiteY5" fmla="*/ 170354 h 271999"/>
              <a:gd name="connsiteX6" fmla="*/ 56309 w 72163"/>
              <a:gd name="connsiteY6" fmla="*/ 56054 h 271999"/>
              <a:gd name="connsiteX7" fmla="*/ 69009 w 72163"/>
              <a:gd name="connsiteY7" fmla="*/ 8429 h 271999"/>
              <a:gd name="connsiteX8" fmla="*/ 5509 w 72163"/>
              <a:gd name="connsiteY8" fmla="*/ 224329 h 271999"/>
              <a:gd name="connsiteX9" fmla="*/ 62659 w 72163"/>
              <a:gd name="connsiteY9" fmla="*/ 148129 h 2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3" h="271999">
                <a:moveTo>
                  <a:pt x="62659" y="148129"/>
                </a:moveTo>
                <a:cubicBezTo>
                  <a:pt x="66892" y="144425"/>
                  <a:pt x="36201" y="189933"/>
                  <a:pt x="30909" y="202104"/>
                </a:cubicBezTo>
                <a:cubicBezTo>
                  <a:pt x="25617" y="214275"/>
                  <a:pt x="30909" y="221154"/>
                  <a:pt x="30909" y="221154"/>
                </a:cubicBezTo>
                <a:cubicBezTo>
                  <a:pt x="30909" y="232796"/>
                  <a:pt x="34084" y="273541"/>
                  <a:pt x="30909" y="271954"/>
                </a:cubicBezTo>
                <a:cubicBezTo>
                  <a:pt x="27734" y="270367"/>
                  <a:pt x="16621" y="228562"/>
                  <a:pt x="11859" y="211629"/>
                </a:cubicBezTo>
                <a:cubicBezTo>
                  <a:pt x="7097" y="194696"/>
                  <a:pt x="-5074" y="196283"/>
                  <a:pt x="2334" y="170354"/>
                </a:cubicBezTo>
                <a:cubicBezTo>
                  <a:pt x="9742" y="144425"/>
                  <a:pt x="45197" y="83041"/>
                  <a:pt x="56309" y="56054"/>
                </a:cubicBezTo>
                <a:cubicBezTo>
                  <a:pt x="67421" y="29067"/>
                  <a:pt x="77476" y="-19617"/>
                  <a:pt x="69009" y="8429"/>
                </a:cubicBezTo>
                <a:cubicBezTo>
                  <a:pt x="60542" y="36475"/>
                  <a:pt x="8684" y="198929"/>
                  <a:pt x="5509" y="224329"/>
                </a:cubicBezTo>
                <a:cubicBezTo>
                  <a:pt x="2334" y="249729"/>
                  <a:pt x="58426" y="151833"/>
                  <a:pt x="62659" y="14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72BDEBF-D6C0-E1EB-663F-14C3B317541C}"/>
              </a:ext>
            </a:extLst>
          </p:cNvPr>
          <p:cNvSpPr/>
          <p:nvPr/>
        </p:nvSpPr>
        <p:spPr>
          <a:xfrm>
            <a:off x="4653891" y="1988938"/>
            <a:ext cx="110324" cy="78267"/>
          </a:xfrm>
          <a:custGeom>
            <a:avLst/>
            <a:gdLst>
              <a:gd name="connsiteX0" fmla="*/ 659 w 110324"/>
              <a:gd name="connsiteY0" fmla="*/ 1787 h 78267"/>
              <a:gd name="connsiteX1" fmla="*/ 108609 w 110324"/>
              <a:gd name="connsiteY1" fmla="*/ 77987 h 78267"/>
              <a:gd name="connsiteX2" fmla="*/ 64159 w 110324"/>
              <a:gd name="connsiteY2" fmla="*/ 27187 h 78267"/>
              <a:gd name="connsiteX3" fmla="*/ 659 w 110324"/>
              <a:gd name="connsiteY3" fmla="*/ 1787 h 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4" h="78267">
                <a:moveTo>
                  <a:pt x="659" y="1787"/>
                </a:moveTo>
                <a:cubicBezTo>
                  <a:pt x="8067" y="10254"/>
                  <a:pt x="98026" y="73754"/>
                  <a:pt x="108609" y="77987"/>
                </a:cubicBezTo>
                <a:cubicBezTo>
                  <a:pt x="119192" y="82220"/>
                  <a:pt x="77917" y="37241"/>
                  <a:pt x="64159" y="27187"/>
                </a:cubicBezTo>
                <a:cubicBezTo>
                  <a:pt x="50401" y="17133"/>
                  <a:pt x="-6749" y="-6680"/>
                  <a:pt x="659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09196A-6295-066D-D080-DF95356E8F49}"/>
              </a:ext>
            </a:extLst>
          </p:cNvPr>
          <p:cNvSpPr/>
          <p:nvPr/>
        </p:nvSpPr>
        <p:spPr>
          <a:xfrm>
            <a:off x="4771770" y="1705733"/>
            <a:ext cx="66930" cy="432441"/>
          </a:xfrm>
          <a:custGeom>
            <a:avLst/>
            <a:gdLst>
              <a:gd name="connsiteX0" fmla="*/ 255 w 66930"/>
              <a:gd name="connsiteY0" fmla="*/ 2417 h 432441"/>
              <a:gd name="connsiteX1" fmla="*/ 25655 w 66930"/>
              <a:gd name="connsiteY1" fmla="*/ 300867 h 432441"/>
              <a:gd name="connsiteX2" fmla="*/ 9780 w 66930"/>
              <a:gd name="connsiteY2" fmla="*/ 431042 h 432441"/>
              <a:gd name="connsiteX3" fmla="*/ 22480 w 66930"/>
              <a:gd name="connsiteY3" fmla="*/ 367542 h 432441"/>
              <a:gd name="connsiteX4" fmla="*/ 66930 w 66930"/>
              <a:gd name="connsiteY4" fmla="*/ 332617 h 432441"/>
              <a:gd name="connsiteX5" fmla="*/ 22480 w 66930"/>
              <a:gd name="connsiteY5" fmla="*/ 326267 h 432441"/>
              <a:gd name="connsiteX6" fmla="*/ 12955 w 66930"/>
              <a:gd name="connsiteY6" fmla="*/ 167517 h 432441"/>
              <a:gd name="connsiteX7" fmla="*/ 255 w 66930"/>
              <a:gd name="connsiteY7" fmla="*/ 2417 h 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30" h="432441">
                <a:moveTo>
                  <a:pt x="255" y="2417"/>
                </a:moveTo>
                <a:cubicBezTo>
                  <a:pt x="2372" y="24642"/>
                  <a:pt x="24068" y="229430"/>
                  <a:pt x="25655" y="300867"/>
                </a:cubicBezTo>
                <a:cubicBezTo>
                  <a:pt x="27243" y="372305"/>
                  <a:pt x="10309" y="419930"/>
                  <a:pt x="9780" y="431042"/>
                </a:cubicBezTo>
                <a:cubicBezTo>
                  <a:pt x="9251" y="442154"/>
                  <a:pt x="12955" y="383946"/>
                  <a:pt x="22480" y="367542"/>
                </a:cubicBezTo>
                <a:cubicBezTo>
                  <a:pt x="32005" y="351138"/>
                  <a:pt x="66930" y="339496"/>
                  <a:pt x="66930" y="332617"/>
                </a:cubicBezTo>
                <a:cubicBezTo>
                  <a:pt x="66930" y="325738"/>
                  <a:pt x="31476" y="353784"/>
                  <a:pt x="22480" y="326267"/>
                </a:cubicBezTo>
                <a:cubicBezTo>
                  <a:pt x="13484" y="298750"/>
                  <a:pt x="16130" y="217788"/>
                  <a:pt x="12955" y="167517"/>
                </a:cubicBezTo>
                <a:cubicBezTo>
                  <a:pt x="9780" y="117246"/>
                  <a:pt x="-1862" y="-19808"/>
                  <a:pt x="255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6FEEF25-FA42-C805-E745-F0A690D1DF13}"/>
              </a:ext>
            </a:extLst>
          </p:cNvPr>
          <p:cNvSpPr/>
          <p:nvPr/>
        </p:nvSpPr>
        <p:spPr>
          <a:xfrm>
            <a:off x="4870126" y="1204137"/>
            <a:ext cx="32398" cy="652067"/>
          </a:xfrm>
          <a:custGeom>
            <a:avLst/>
            <a:gdLst>
              <a:gd name="connsiteX0" fmla="*/ 32074 w 32398"/>
              <a:gd name="connsiteY0" fmla="*/ 18238 h 652067"/>
              <a:gd name="connsiteX1" fmla="*/ 324 w 32398"/>
              <a:gd name="connsiteY1" fmla="*/ 650063 h 652067"/>
              <a:gd name="connsiteX2" fmla="*/ 16199 w 32398"/>
              <a:gd name="connsiteY2" fmla="*/ 211913 h 652067"/>
              <a:gd name="connsiteX3" fmla="*/ 32074 w 32398"/>
              <a:gd name="connsiteY3" fmla="*/ 18238 h 6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8" h="652067">
                <a:moveTo>
                  <a:pt x="32074" y="18238"/>
                </a:moveTo>
                <a:cubicBezTo>
                  <a:pt x="29428" y="91263"/>
                  <a:pt x="2970" y="617784"/>
                  <a:pt x="324" y="650063"/>
                </a:cubicBezTo>
                <a:cubicBezTo>
                  <a:pt x="-2322" y="682342"/>
                  <a:pt x="11966" y="315630"/>
                  <a:pt x="16199" y="211913"/>
                </a:cubicBezTo>
                <a:cubicBezTo>
                  <a:pt x="20432" y="108196"/>
                  <a:pt x="34720" y="-54787"/>
                  <a:pt x="32074" y="1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2A61D1E-4B1B-3788-0801-817E120B378A}"/>
              </a:ext>
            </a:extLst>
          </p:cNvPr>
          <p:cNvSpPr/>
          <p:nvPr/>
        </p:nvSpPr>
        <p:spPr>
          <a:xfrm>
            <a:off x="4973732" y="1773400"/>
            <a:ext cx="75519" cy="264288"/>
          </a:xfrm>
          <a:custGeom>
            <a:avLst/>
            <a:gdLst>
              <a:gd name="connsiteX0" fmla="*/ 11018 w 75519"/>
              <a:gd name="connsiteY0" fmla="*/ 191925 h 264288"/>
              <a:gd name="connsiteX1" fmla="*/ 61818 w 75519"/>
              <a:gd name="connsiteY1" fmla="*/ 179225 h 264288"/>
              <a:gd name="connsiteX2" fmla="*/ 68168 w 75519"/>
              <a:gd name="connsiteY2" fmla="*/ 157000 h 264288"/>
              <a:gd name="connsiteX3" fmla="*/ 74518 w 75519"/>
              <a:gd name="connsiteY3" fmla="*/ 261775 h 264288"/>
              <a:gd name="connsiteX4" fmla="*/ 74518 w 75519"/>
              <a:gd name="connsiteY4" fmla="*/ 226850 h 264288"/>
              <a:gd name="connsiteX5" fmla="*/ 64993 w 75519"/>
              <a:gd name="connsiteY5" fmla="*/ 172875 h 264288"/>
              <a:gd name="connsiteX6" fmla="*/ 23718 w 75519"/>
              <a:gd name="connsiteY6" fmla="*/ 87150 h 264288"/>
              <a:gd name="connsiteX7" fmla="*/ 1493 w 75519"/>
              <a:gd name="connsiteY7" fmla="*/ 4600 h 264288"/>
              <a:gd name="connsiteX8" fmla="*/ 64993 w 75519"/>
              <a:gd name="connsiteY8" fmla="*/ 233200 h 264288"/>
              <a:gd name="connsiteX9" fmla="*/ 11018 w 75519"/>
              <a:gd name="connsiteY9" fmla="*/ 191925 h 26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19" h="264288">
                <a:moveTo>
                  <a:pt x="11018" y="191925"/>
                </a:moveTo>
                <a:cubicBezTo>
                  <a:pt x="10489" y="182929"/>
                  <a:pt x="52293" y="185046"/>
                  <a:pt x="61818" y="179225"/>
                </a:cubicBezTo>
                <a:cubicBezTo>
                  <a:pt x="71343" y="173404"/>
                  <a:pt x="66051" y="143242"/>
                  <a:pt x="68168" y="157000"/>
                </a:cubicBezTo>
                <a:cubicBezTo>
                  <a:pt x="70285" y="170758"/>
                  <a:pt x="73460" y="250133"/>
                  <a:pt x="74518" y="261775"/>
                </a:cubicBezTo>
                <a:cubicBezTo>
                  <a:pt x="75576" y="273417"/>
                  <a:pt x="76105" y="241667"/>
                  <a:pt x="74518" y="226850"/>
                </a:cubicBezTo>
                <a:cubicBezTo>
                  <a:pt x="72931" y="212033"/>
                  <a:pt x="73460" y="196158"/>
                  <a:pt x="64993" y="172875"/>
                </a:cubicBezTo>
                <a:cubicBezTo>
                  <a:pt x="56526" y="149592"/>
                  <a:pt x="34301" y="115196"/>
                  <a:pt x="23718" y="87150"/>
                </a:cubicBezTo>
                <a:cubicBezTo>
                  <a:pt x="13135" y="59104"/>
                  <a:pt x="-5386" y="-19742"/>
                  <a:pt x="1493" y="4600"/>
                </a:cubicBezTo>
                <a:cubicBezTo>
                  <a:pt x="8372" y="28942"/>
                  <a:pt x="58114" y="199333"/>
                  <a:pt x="64993" y="233200"/>
                </a:cubicBezTo>
                <a:cubicBezTo>
                  <a:pt x="71872" y="267067"/>
                  <a:pt x="11547" y="200921"/>
                  <a:pt x="11018" y="19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7CBA9EE-2037-2542-D1EA-19CECA04C648}"/>
              </a:ext>
            </a:extLst>
          </p:cNvPr>
          <p:cNvSpPr/>
          <p:nvPr/>
        </p:nvSpPr>
        <p:spPr>
          <a:xfrm>
            <a:off x="4860922" y="1974775"/>
            <a:ext cx="180981" cy="85829"/>
          </a:xfrm>
          <a:custGeom>
            <a:avLst/>
            <a:gdLst>
              <a:gd name="connsiteX0" fmla="*/ 3 w 180981"/>
              <a:gd name="connsiteY0" fmla="*/ 76275 h 85829"/>
              <a:gd name="connsiteX1" fmla="*/ 73028 w 180981"/>
              <a:gd name="connsiteY1" fmla="*/ 35000 h 85829"/>
              <a:gd name="connsiteX2" fmla="*/ 38103 w 180981"/>
              <a:gd name="connsiteY2" fmla="*/ 75 h 85829"/>
              <a:gd name="connsiteX3" fmla="*/ 101603 w 180981"/>
              <a:gd name="connsiteY3" fmla="*/ 44525 h 85829"/>
              <a:gd name="connsiteX4" fmla="*/ 180978 w 180981"/>
              <a:gd name="connsiteY4" fmla="*/ 85800 h 85829"/>
              <a:gd name="connsiteX5" fmla="*/ 98428 w 180981"/>
              <a:gd name="connsiteY5" fmla="*/ 38175 h 85829"/>
              <a:gd name="connsiteX6" fmla="*/ 38103 w 180981"/>
              <a:gd name="connsiteY6" fmla="*/ 38175 h 85829"/>
              <a:gd name="connsiteX7" fmla="*/ 69853 w 180981"/>
              <a:gd name="connsiteY7" fmla="*/ 44525 h 85829"/>
              <a:gd name="connsiteX8" fmla="*/ 3 w 180981"/>
              <a:gd name="connsiteY8" fmla="*/ 76275 h 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81" h="85829">
                <a:moveTo>
                  <a:pt x="3" y="76275"/>
                </a:moveTo>
                <a:cubicBezTo>
                  <a:pt x="532" y="74688"/>
                  <a:pt x="66678" y="47700"/>
                  <a:pt x="73028" y="35000"/>
                </a:cubicBezTo>
                <a:cubicBezTo>
                  <a:pt x="79378" y="22300"/>
                  <a:pt x="33341" y="-1512"/>
                  <a:pt x="38103" y="75"/>
                </a:cubicBezTo>
                <a:cubicBezTo>
                  <a:pt x="42865" y="1662"/>
                  <a:pt x="77791" y="30238"/>
                  <a:pt x="101603" y="44525"/>
                </a:cubicBezTo>
                <a:cubicBezTo>
                  <a:pt x="125415" y="58812"/>
                  <a:pt x="181507" y="86858"/>
                  <a:pt x="180978" y="85800"/>
                </a:cubicBezTo>
                <a:cubicBezTo>
                  <a:pt x="180449" y="84742"/>
                  <a:pt x="122241" y="46112"/>
                  <a:pt x="98428" y="38175"/>
                </a:cubicBezTo>
                <a:cubicBezTo>
                  <a:pt x="74616" y="30237"/>
                  <a:pt x="42865" y="37117"/>
                  <a:pt x="38103" y="38175"/>
                </a:cubicBezTo>
                <a:cubicBezTo>
                  <a:pt x="33341" y="39233"/>
                  <a:pt x="73028" y="39233"/>
                  <a:pt x="69853" y="44525"/>
                </a:cubicBezTo>
                <a:cubicBezTo>
                  <a:pt x="66678" y="49817"/>
                  <a:pt x="-526" y="77862"/>
                  <a:pt x="3" y="76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BFEBD96-E310-35B2-BF6C-8D626E1A700F}"/>
              </a:ext>
            </a:extLst>
          </p:cNvPr>
          <p:cNvSpPr/>
          <p:nvPr/>
        </p:nvSpPr>
        <p:spPr>
          <a:xfrm>
            <a:off x="4848218" y="1610085"/>
            <a:ext cx="57169" cy="352090"/>
          </a:xfrm>
          <a:custGeom>
            <a:avLst/>
            <a:gdLst>
              <a:gd name="connsiteX0" fmla="*/ 7 w 57169"/>
              <a:gd name="connsiteY0" fmla="*/ 215540 h 352090"/>
              <a:gd name="connsiteX1" fmla="*/ 38107 w 57169"/>
              <a:gd name="connsiteY1" fmla="*/ 275865 h 352090"/>
              <a:gd name="connsiteX2" fmla="*/ 57157 w 57169"/>
              <a:gd name="connsiteY2" fmla="*/ 352065 h 352090"/>
              <a:gd name="connsiteX3" fmla="*/ 41282 w 57169"/>
              <a:gd name="connsiteY3" fmla="*/ 282215 h 352090"/>
              <a:gd name="connsiteX4" fmla="*/ 53982 w 57169"/>
              <a:gd name="connsiteY4" fmla="*/ 117115 h 352090"/>
              <a:gd name="connsiteX5" fmla="*/ 38107 w 57169"/>
              <a:gd name="connsiteY5" fmla="*/ 2815 h 352090"/>
              <a:gd name="connsiteX6" fmla="*/ 50807 w 57169"/>
              <a:gd name="connsiteY6" fmla="*/ 234590 h 352090"/>
              <a:gd name="connsiteX7" fmla="*/ 41282 w 57169"/>
              <a:gd name="connsiteY7" fmla="*/ 294915 h 352090"/>
              <a:gd name="connsiteX8" fmla="*/ 7 w 57169"/>
              <a:gd name="connsiteY8" fmla="*/ 215540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9" h="352090">
                <a:moveTo>
                  <a:pt x="7" y="215540"/>
                </a:moveTo>
                <a:cubicBezTo>
                  <a:pt x="-522" y="212365"/>
                  <a:pt x="28582" y="253111"/>
                  <a:pt x="38107" y="275865"/>
                </a:cubicBezTo>
                <a:cubicBezTo>
                  <a:pt x="47632" y="298619"/>
                  <a:pt x="56628" y="351007"/>
                  <a:pt x="57157" y="352065"/>
                </a:cubicBezTo>
                <a:cubicBezTo>
                  <a:pt x="57686" y="353123"/>
                  <a:pt x="41811" y="321373"/>
                  <a:pt x="41282" y="282215"/>
                </a:cubicBezTo>
                <a:cubicBezTo>
                  <a:pt x="40753" y="243057"/>
                  <a:pt x="54511" y="163682"/>
                  <a:pt x="53982" y="117115"/>
                </a:cubicBezTo>
                <a:cubicBezTo>
                  <a:pt x="53453" y="70548"/>
                  <a:pt x="38636" y="-16764"/>
                  <a:pt x="38107" y="2815"/>
                </a:cubicBezTo>
                <a:cubicBezTo>
                  <a:pt x="37578" y="22394"/>
                  <a:pt x="50278" y="185907"/>
                  <a:pt x="50807" y="234590"/>
                </a:cubicBezTo>
                <a:cubicBezTo>
                  <a:pt x="51336" y="283273"/>
                  <a:pt x="46044" y="295973"/>
                  <a:pt x="41282" y="294915"/>
                </a:cubicBezTo>
                <a:cubicBezTo>
                  <a:pt x="36520" y="293857"/>
                  <a:pt x="536" y="218715"/>
                  <a:pt x="7" y="21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964AC0D-EA09-E5B6-D8DA-B025CCE82594}"/>
              </a:ext>
            </a:extLst>
          </p:cNvPr>
          <p:cNvSpPr/>
          <p:nvPr/>
        </p:nvSpPr>
        <p:spPr>
          <a:xfrm>
            <a:off x="4756150" y="1161080"/>
            <a:ext cx="54097" cy="638734"/>
          </a:xfrm>
          <a:custGeom>
            <a:avLst/>
            <a:gdLst>
              <a:gd name="connsiteX0" fmla="*/ 53975 w 54097"/>
              <a:gd name="connsiteY0" fmla="*/ 970 h 638734"/>
              <a:gd name="connsiteX1" fmla="*/ 9525 w 54097"/>
              <a:gd name="connsiteY1" fmla="*/ 464520 h 638734"/>
              <a:gd name="connsiteX2" fmla="*/ 0 w 54097"/>
              <a:gd name="connsiteY2" fmla="*/ 632795 h 638734"/>
              <a:gd name="connsiteX3" fmla="*/ 9525 w 54097"/>
              <a:gd name="connsiteY3" fmla="*/ 559770 h 638734"/>
              <a:gd name="connsiteX4" fmla="*/ 12700 w 54097"/>
              <a:gd name="connsiteY4" fmla="*/ 178770 h 638734"/>
              <a:gd name="connsiteX5" fmla="*/ 22225 w 54097"/>
              <a:gd name="connsiteY5" fmla="*/ 337520 h 638734"/>
              <a:gd name="connsiteX6" fmla="*/ 53975 w 54097"/>
              <a:gd name="connsiteY6" fmla="*/ 970 h 6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7" h="638734">
                <a:moveTo>
                  <a:pt x="53975" y="970"/>
                </a:moveTo>
                <a:cubicBezTo>
                  <a:pt x="51858" y="22137"/>
                  <a:pt x="18521" y="359216"/>
                  <a:pt x="9525" y="464520"/>
                </a:cubicBezTo>
                <a:cubicBezTo>
                  <a:pt x="529" y="569824"/>
                  <a:pt x="0" y="616920"/>
                  <a:pt x="0" y="632795"/>
                </a:cubicBezTo>
                <a:cubicBezTo>
                  <a:pt x="0" y="648670"/>
                  <a:pt x="7408" y="635441"/>
                  <a:pt x="9525" y="559770"/>
                </a:cubicBezTo>
                <a:cubicBezTo>
                  <a:pt x="11642" y="484099"/>
                  <a:pt x="10583" y="215812"/>
                  <a:pt x="12700" y="178770"/>
                </a:cubicBezTo>
                <a:cubicBezTo>
                  <a:pt x="14817" y="141728"/>
                  <a:pt x="14288" y="363449"/>
                  <a:pt x="22225" y="337520"/>
                </a:cubicBezTo>
                <a:cubicBezTo>
                  <a:pt x="30162" y="311591"/>
                  <a:pt x="56092" y="-20197"/>
                  <a:pt x="53975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1DB0A0C-6878-E9B5-C529-E621EF7E07BE}"/>
              </a:ext>
            </a:extLst>
          </p:cNvPr>
          <p:cNvSpPr/>
          <p:nvPr/>
        </p:nvSpPr>
        <p:spPr>
          <a:xfrm>
            <a:off x="4673323" y="2030667"/>
            <a:ext cx="78235" cy="58692"/>
          </a:xfrm>
          <a:custGeom>
            <a:avLst/>
            <a:gdLst>
              <a:gd name="connsiteX0" fmla="*/ 277 w 78235"/>
              <a:gd name="connsiteY0" fmla="*/ 1333 h 58692"/>
              <a:gd name="connsiteX1" fmla="*/ 76477 w 78235"/>
              <a:gd name="connsiteY1" fmla="*/ 58483 h 58692"/>
              <a:gd name="connsiteX2" fmla="*/ 51077 w 78235"/>
              <a:gd name="connsiteY2" fmla="*/ 20383 h 58692"/>
              <a:gd name="connsiteX3" fmla="*/ 277 w 78235"/>
              <a:gd name="connsiteY3" fmla="*/ 1333 h 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35" h="58692">
                <a:moveTo>
                  <a:pt x="277" y="1333"/>
                </a:moveTo>
                <a:cubicBezTo>
                  <a:pt x="4510" y="7683"/>
                  <a:pt x="68010" y="55308"/>
                  <a:pt x="76477" y="58483"/>
                </a:cubicBezTo>
                <a:cubicBezTo>
                  <a:pt x="84944" y="61658"/>
                  <a:pt x="60602" y="27791"/>
                  <a:pt x="51077" y="20383"/>
                </a:cubicBezTo>
                <a:cubicBezTo>
                  <a:pt x="41552" y="12975"/>
                  <a:pt x="-3956" y="-5017"/>
                  <a:pt x="277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1E56A8-54C7-1EDA-5751-B2D0F7E7B1A2}"/>
              </a:ext>
            </a:extLst>
          </p:cNvPr>
          <p:cNvSpPr/>
          <p:nvPr/>
        </p:nvSpPr>
        <p:spPr>
          <a:xfrm>
            <a:off x="4650791" y="2016106"/>
            <a:ext cx="19704" cy="88972"/>
          </a:xfrm>
          <a:custGeom>
            <a:avLst/>
            <a:gdLst>
              <a:gd name="connsiteX0" fmla="*/ 19634 w 19704"/>
              <a:gd name="connsiteY0" fmla="*/ 19 h 88972"/>
              <a:gd name="connsiteX1" fmla="*/ 6934 w 19704"/>
              <a:gd name="connsiteY1" fmla="*/ 57169 h 88972"/>
              <a:gd name="connsiteX2" fmla="*/ 3759 w 19704"/>
              <a:gd name="connsiteY2" fmla="*/ 88919 h 88972"/>
              <a:gd name="connsiteX3" fmla="*/ 584 w 19704"/>
              <a:gd name="connsiteY3" fmla="*/ 63519 h 88972"/>
              <a:gd name="connsiteX4" fmla="*/ 19634 w 19704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4" h="88972">
                <a:moveTo>
                  <a:pt x="19634" y="19"/>
                </a:moveTo>
                <a:cubicBezTo>
                  <a:pt x="20692" y="-1039"/>
                  <a:pt x="9580" y="42352"/>
                  <a:pt x="6934" y="57169"/>
                </a:cubicBezTo>
                <a:cubicBezTo>
                  <a:pt x="4288" y="71986"/>
                  <a:pt x="4817" y="87861"/>
                  <a:pt x="3759" y="88919"/>
                </a:cubicBezTo>
                <a:cubicBezTo>
                  <a:pt x="2701" y="89977"/>
                  <a:pt x="-1533" y="75161"/>
                  <a:pt x="584" y="63519"/>
                </a:cubicBezTo>
                <a:cubicBezTo>
                  <a:pt x="2701" y="51877"/>
                  <a:pt x="18576" y="1077"/>
                  <a:pt x="19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CB9978F-7C49-DF13-C47B-133157E5CA77}"/>
              </a:ext>
            </a:extLst>
          </p:cNvPr>
          <p:cNvSpPr/>
          <p:nvPr/>
        </p:nvSpPr>
        <p:spPr>
          <a:xfrm>
            <a:off x="4877152" y="2015602"/>
            <a:ext cx="75946" cy="61542"/>
          </a:xfrm>
          <a:custGeom>
            <a:avLst/>
            <a:gdLst>
              <a:gd name="connsiteX0" fmla="*/ 75848 w 75946"/>
              <a:gd name="connsiteY0" fmla="*/ 523 h 61542"/>
              <a:gd name="connsiteX1" fmla="*/ 2823 w 75946"/>
              <a:gd name="connsiteY1" fmla="*/ 60848 h 61542"/>
              <a:gd name="connsiteX2" fmla="*/ 18698 w 75946"/>
              <a:gd name="connsiteY2" fmla="*/ 32273 h 61542"/>
              <a:gd name="connsiteX3" fmla="*/ 75848 w 75946"/>
              <a:gd name="connsiteY3" fmla="*/ 523 h 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" h="61542">
                <a:moveTo>
                  <a:pt x="75848" y="523"/>
                </a:moveTo>
                <a:cubicBezTo>
                  <a:pt x="73202" y="5285"/>
                  <a:pt x="12348" y="55556"/>
                  <a:pt x="2823" y="60848"/>
                </a:cubicBezTo>
                <a:cubicBezTo>
                  <a:pt x="-6702" y="66140"/>
                  <a:pt x="10231" y="39681"/>
                  <a:pt x="18698" y="32273"/>
                </a:cubicBezTo>
                <a:cubicBezTo>
                  <a:pt x="27165" y="24865"/>
                  <a:pt x="78494" y="-4239"/>
                  <a:pt x="75848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1C84542-94EC-3A43-D4C4-9E1F9FE5C5D6}"/>
              </a:ext>
            </a:extLst>
          </p:cNvPr>
          <p:cNvSpPr/>
          <p:nvPr/>
        </p:nvSpPr>
        <p:spPr>
          <a:xfrm>
            <a:off x="4911415" y="2034966"/>
            <a:ext cx="103697" cy="79684"/>
          </a:xfrm>
          <a:custGeom>
            <a:avLst/>
            <a:gdLst>
              <a:gd name="connsiteX0" fmla="*/ 310 w 103697"/>
              <a:gd name="connsiteY0" fmla="*/ 209 h 79684"/>
              <a:gd name="connsiteX1" fmla="*/ 63810 w 103697"/>
              <a:gd name="connsiteY1" fmla="*/ 25609 h 79684"/>
              <a:gd name="connsiteX2" fmla="*/ 101910 w 103697"/>
              <a:gd name="connsiteY2" fmla="*/ 79584 h 79684"/>
              <a:gd name="connsiteX3" fmla="*/ 92385 w 103697"/>
              <a:gd name="connsiteY3" fmla="*/ 38309 h 79684"/>
              <a:gd name="connsiteX4" fmla="*/ 310 w 103697"/>
              <a:gd name="connsiteY4" fmla="*/ 209 h 7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97" h="79684">
                <a:moveTo>
                  <a:pt x="310" y="209"/>
                </a:moveTo>
                <a:cubicBezTo>
                  <a:pt x="-4452" y="-1908"/>
                  <a:pt x="46877" y="12380"/>
                  <a:pt x="63810" y="25609"/>
                </a:cubicBezTo>
                <a:cubicBezTo>
                  <a:pt x="80743" y="38838"/>
                  <a:pt x="97148" y="77467"/>
                  <a:pt x="101910" y="79584"/>
                </a:cubicBezTo>
                <a:cubicBezTo>
                  <a:pt x="106672" y="81701"/>
                  <a:pt x="101381" y="49951"/>
                  <a:pt x="92385" y="38309"/>
                </a:cubicBezTo>
                <a:cubicBezTo>
                  <a:pt x="83389" y="26667"/>
                  <a:pt x="5072" y="2326"/>
                  <a:pt x="31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EE34BA2-DB36-727F-A7F4-958B77E4C998}"/>
              </a:ext>
            </a:extLst>
          </p:cNvPr>
          <p:cNvSpPr/>
          <p:nvPr/>
        </p:nvSpPr>
        <p:spPr>
          <a:xfrm>
            <a:off x="4796979" y="2009501"/>
            <a:ext cx="93444" cy="143296"/>
          </a:xfrm>
          <a:custGeom>
            <a:avLst/>
            <a:gdLst>
              <a:gd name="connsiteX0" fmla="*/ 22671 w 93444"/>
              <a:gd name="connsiteY0" fmla="*/ 274 h 143296"/>
              <a:gd name="connsiteX1" fmla="*/ 73471 w 93444"/>
              <a:gd name="connsiteY1" fmla="*/ 70124 h 143296"/>
              <a:gd name="connsiteX2" fmla="*/ 54421 w 93444"/>
              <a:gd name="connsiteY2" fmla="*/ 95524 h 143296"/>
              <a:gd name="connsiteX3" fmla="*/ 446 w 93444"/>
              <a:gd name="connsiteY3" fmla="*/ 143149 h 143296"/>
              <a:gd name="connsiteX4" fmla="*/ 32196 w 93444"/>
              <a:gd name="connsiteY4" fmla="*/ 108224 h 143296"/>
              <a:gd name="connsiteX5" fmla="*/ 92521 w 93444"/>
              <a:gd name="connsiteY5" fmla="*/ 47899 h 143296"/>
              <a:gd name="connsiteX6" fmla="*/ 67121 w 93444"/>
              <a:gd name="connsiteY6" fmla="*/ 44724 h 143296"/>
              <a:gd name="connsiteX7" fmla="*/ 22671 w 93444"/>
              <a:gd name="connsiteY7" fmla="*/ 274 h 14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44" h="143296">
                <a:moveTo>
                  <a:pt x="22671" y="274"/>
                </a:moveTo>
                <a:cubicBezTo>
                  <a:pt x="23729" y="4507"/>
                  <a:pt x="68179" y="54249"/>
                  <a:pt x="73471" y="70124"/>
                </a:cubicBezTo>
                <a:cubicBezTo>
                  <a:pt x="78763" y="85999"/>
                  <a:pt x="66592" y="83353"/>
                  <a:pt x="54421" y="95524"/>
                </a:cubicBezTo>
                <a:cubicBezTo>
                  <a:pt x="42250" y="107695"/>
                  <a:pt x="4150" y="141032"/>
                  <a:pt x="446" y="143149"/>
                </a:cubicBezTo>
                <a:cubicBezTo>
                  <a:pt x="-3258" y="145266"/>
                  <a:pt x="16850" y="124099"/>
                  <a:pt x="32196" y="108224"/>
                </a:cubicBezTo>
                <a:cubicBezTo>
                  <a:pt x="47542" y="92349"/>
                  <a:pt x="86700" y="58482"/>
                  <a:pt x="92521" y="47899"/>
                </a:cubicBezTo>
                <a:cubicBezTo>
                  <a:pt x="98342" y="37316"/>
                  <a:pt x="75058" y="47370"/>
                  <a:pt x="67121" y="44724"/>
                </a:cubicBezTo>
                <a:cubicBezTo>
                  <a:pt x="59184" y="42078"/>
                  <a:pt x="21613" y="-3959"/>
                  <a:pt x="2267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FC5C7F8-E47E-2FB1-F702-E9283713EF4C}"/>
              </a:ext>
            </a:extLst>
          </p:cNvPr>
          <p:cNvSpPr/>
          <p:nvPr/>
        </p:nvSpPr>
        <p:spPr>
          <a:xfrm>
            <a:off x="4733816" y="1977987"/>
            <a:ext cx="108059" cy="168426"/>
          </a:xfrm>
          <a:custGeom>
            <a:avLst/>
            <a:gdLst>
              <a:gd name="connsiteX0" fmla="*/ 101709 w 108059"/>
              <a:gd name="connsiteY0" fmla="*/ 38 h 168426"/>
              <a:gd name="connsiteX1" fmla="*/ 66784 w 108059"/>
              <a:gd name="connsiteY1" fmla="*/ 104813 h 168426"/>
              <a:gd name="connsiteX2" fmla="*/ 108059 w 108059"/>
              <a:gd name="connsiteY2" fmla="*/ 152438 h 168426"/>
              <a:gd name="connsiteX3" fmla="*/ 66784 w 108059"/>
              <a:gd name="connsiteY3" fmla="*/ 123863 h 168426"/>
              <a:gd name="connsiteX4" fmla="*/ 109 w 108059"/>
              <a:gd name="connsiteY4" fmla="*/ 168313 h 168426"/>
              <a:gd name="connsiteX5" fmla="*/ 50909 w 108059"/>
              <a:gd name="connsiteY5" fmla="*/ 107988 h 168426"/>
              <a:gd name="connsiteX6" fmla="*/ 44559 w 108059"/>
              <a:gd name="connsiteY6" fmla="*/ 47663 h 168426"/>
              <a:gd name="connsiteX7" fmla="*/ 50909 w 108059"/>
              <a:gd name="connsiteY7" fmla="*/ 92113 h 168426"/>
              <a:gd name="connsiteX8" fmla="*/ 101709 w 108059"/>
              <a:gd name="connsiteY8" fmla="*/ 38 h 16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59" h="168426">
                <a:moveTo>
                  <a:pt x="101709" y="38"/>
                </a:moveTo>
                <a:cubicBezTo>
                  <a:pt x="104355" y="2155"/>
                  <a:pt x="65726" y="79413"/>
                  <a:pt x="66784" y="104813"/>
                </a:cubicBezTo>
                <a:cubicBezTo>
                  <a:pt x="67842" y="130213"/>
                  <a:pt x="108059" y="149263"/>
                  <a:pt x="108059" y="152438"/>
                </a:cubicBezTo>
                <a:cubicBezTo>
                  <a:pt x="108059" y="155613"/>
                  <a:pt x="84776" y="121217"/>
                  <a:pt x="66784" y="123863"/>
                </a:cubicBezTo>
                <a:cubicBezTo>
                  <a:pt x="48792" y="126509"/>
                  <a:pt x="2755" y="170959"/>
                  <a:pt x="109" y="168313"/>
                </a:cubicBezTo>
                <a:cubicBezTo>
                  <a:pt x="-2537" y="165667"/>
                  <a:pt x="43501" y="128096"/>
                  <a:pt x="50909" y="107988"/>
                </a:cubicBezTo>
                <a:cubicBezTo>
                  <a:pt x="58317" y="87880"/>
                  <a:pt x="44559" y="50309"/>
                  <a:pt x="44559" y="47663"/>
                </a:cubicBezTo>
                <a:cubicBezTo>
                  <a:pt x="44559" y="45017"/>
                  <a:pt x="40326" y="101109"/>
                  <a:pt x="50909" y="92113"/>
                </a:cubicBezTo>
                <a:cubicBezTo>
                  <a:pt x="61492" y="83117"/>
                  <a:pt x="99063" y="-2079"/>
                  <a:pt x="10170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87A5C78-1174-9CA3-0596-209F0919A50B}"/>
              </a:ext>
            </a:extLst>
          </p:cNvPr>
          <p:cNvSpPr/>
          <p:nvPr/>
        </p:nvSpPr>
        <p:spPr>
          <a:xfrm>
            <a:off x="4796727" y="2161801"/>
            <a:ext cx="16591" cy="127448"/>
          </a:xfrm>
          <a:custGeom>
            <a:avLst/>
            <a:gdLst>
              <a:gd name="connsiteX0" fmla="*/ 698 w 16591"/>
              <a:gd name="connsiteY0" fmla="*/ 374 h 127448"/>
              <a:gd name="connsiteX1" fmla="*/ 16573 w 16591"/>
              <a:gd name="connsiteY1" fmla="*/ 124199 h 127448"/>
              <a:gd name="connsiteX2" fmla="*/ 3873 w 16591"/>
              <a:gd name="connsiteY2" fmla="*/ 86099 h 127448"/>
              <a:gd name="connsiteX3" fmla="*/ 698 w 16591"/>
              <a:gd name="connsiteY3" fmla="*/ 374 h 1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127448">
                <a:moveTo>
                  <a:pt x="698" y="374"/>
                </a:moveTo>
                <a:cubicBezTo>
                  <a:pt x="2815" y="6724"/>
                  <a:pt x="16044" y="109912"/>
                  <a:pt x="16573" y="124199"/>
                </a:cubicBezTo>
                <a:cubicBezTo>
                  <a:pt x="17102" y="138487"/>
                  <a:pt x="5990" y="101974"/>
                  <a:pt x="3873" y="86099"/>
                </a:cubicBezTo>
                <a:cubicBezTo>
                  <a:pt x="1756" y="70224"/>
                  <a:pt x="-1419" y="-5976"/>
                  <a:pt x="698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AF4787A-223C-0A6C-E4ED-9A24BFEA8E62}"/>
              </a:ext>
            </a:extLst>
          </p:cNvPr>
          <p:cNvSpPr/>
          <p:nvPr/>
        </p:nvSpPr>
        <p:spPr>
          <a:xfrm>
            <a:off x="4851164" y="2146227"/>
            <a:ext cx="16834" cy="149362"/>
          </a:xfrm>
          <a:custGeom>
            <a:avLst/>
            <a:gdLst>
              <a:gd name="connsiteX0" fmla="*/ 6586 w 16834"/>
              <a:gd name="connsiteY0" fmla="*/ 73 h 149362"/>
              <a:gd name="connsiteX1" fmla="*/ 6586 w 16834"/>
              <a:gd name="connsiteY1" fmla="*/ 66748 h 149362"/>
              <a:gd name="connsiteX2" fmla="*/ 236 w 16834"/>
              <a:gd name="connsiteY2" fmla="*/ 149298 h 149362"/>
              <a:gd name="connsiteX3" fmla="*/ 16111 w 16834"/>
              <a:gd name="connsiteY3" fmla="*/ 79448 h 149362"/>
              <a:gd name="connsiteX4" fmla="*/ 6586 w 16834"/>
              <a:gd name="connsiteY4" fmla="*/ 73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" h="149362">
                <a:moveTo>
                  <a:pt x="6586" y="73"/>
                </a:moveTo>
                <a:cubicBezTo>
                  <a:pt x="4998" y="-2044"/>
                  <a:pt x="7644" y="41877"/>
                  <a:pt x="6586" y="66748"/>
                </a:cubicBezTo>
                <a:cubicBezTo>
                  <a:pt x="5528" y="91619"/>
                  <a:pt x="-1352" y="147181"/>
                  <a:pt x="236" y="149298"/>
                </a:cubicBezTo>
                <a:cubicBezTo>
                  <a:pt x="1824" y="151415"/>
                  <a:pt x="12407" y="101144"/>
                  <a:pt x="16111" y="79448"/>
                </a:cubicBezTo>
                <a:cubicBezTo>
                  <a:pt x="19815" y="57752"/>
                  <a:pt x="8174" y="2190"/>
                  <a:pt x="658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8A53A91-8982-566F-9022-4435A6921150}"/>
              </a:ext>
            </a:extLst>
          </p:cNvPr>
          <p:cNvSpPr/>
          <p:nvPr/>
        </p:nvSpPr>
        <p:spPr>
          <a:xfrm>
            <a:off x="4723123" y="2184395"/>
            <a:ext cx="61623" cy="107961"/>
          </a:xfrm>
          <a:custGeom>
            <a:avLst/>
            <a:gdLst>
              <a:gd name="connsiteX0" fmla="*/ 61602 w 61623"/>
              <a:gd name="connsiteY0" fmla="*/ 5 h 107961"/>
              <a:gd name="connsiteX1" fmla="*/ 13977 w 61623"/>
              <a:gd name="connsiteY1" fmla="*/ 53980 h 107961"/>
              <a:gd name="connsiteX2" fmla="*/ 1277 w 61623"/>
              <a:gd name="connsiteY2" fmla="*/ 107955 h 107961"/>
              <a:gd name="connsiteX3" fmla="*/ 7627 w 61623"/>
              <a:gd name="connsiteY3" fmla="*/ 57155 h 107961"/>
              <a:gd name="connsiteX4" fmla="*/ 61602 w 61623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07961">
                <a:moveTo>
                  <a:pt x="61602" y="5"/>
                </a:moveTo>
                <a:cubicBezTo>
                  <a:pt x="62660" y="-524"/>
                  <a:pt x="24031" y="35988"/>
                  <a:pt x="13977" y="53980"/>
                </a:cubicBezTo>
                <a:cubicBezTo>
                  <a:pt x="3923" y="71972"/>
                  <a:pt x="2335" y="107426"/>
                  <a:pt x="1277" y="107955"/>
                </a:cubicBezTo>
                <a:cubicBezTo>
                  <a:pt x="219" y="108484"/>
                  <a:pt x="-2956" y="74618"/>
                  <a:pt x="7627" y="57155"/>
                </a:cubicBezTo>
                <a:cubicBezTo>
                  <a:pt x="18210" y="39693"/>
                  <a:pt x="60544" y="534"/>
                  <a:pt x="6160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8D1E786-F7A5-420E-8153-EDE722DB81FE}"/>
              </a:ext>
            </a:extLst>
          </p:cNvPr>
          <p:cNvSpPr/>
          <p:nvPr/>
        </p:nvSpPr>
        <p:spPr>
          <a:xfrm>
            <a:off x="4886301" y="2209794"/>
            <a:ext cx="51540" cy="79391"/>
          </a:xfrm>
          <a:custGeom>
            <a:avLst/>
            <a:gdLst>
              <a:gd name="connsiteX0" fmla="*/ 24 w 51540"/>
              <a:gd name="connsiteY0" fmla="*/ 6 h 79391"/>
              <a:gd name="connsiteX1" fmla="*/ 41299 w 51540"/>
              <a:gd name="connsiteY1" fmla="*/ 47631 h 79391"/>
              <a:gd name="connsiteX2" fmla="*/ 50824 w 51540"/>
              <a:gd name="connsiteY2" fmla="*/ 79381 h 79391"/>
              <a:gd name="connsiteX3" fmla="*/ 47649 w 51540"/>
              <a:gd name="connsiteY3" fmla="*/ 44456 h 79391"/>
              <a:gd name="connsiteX4" fmla="*/ 24 w 51540"/>
              <a:gd name="connsiteY4" fmla="*/ 6 h 7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0" h="79391">
                <a:moveTo>
                  <a:pt x="24" y="6"/>
                </a:moveTo>
                <a:cubicBezTo>
                  <a:pt x="-1034" y="535"/>
                  <a:pt x="32832" y="34402"/>
                  <a:pt x="41299" y="47631"/>
                </a:cubicBezTo>
                <a:cubicBezTo>
                  <a:pt x="49766" y="60860"/>
                  <a:pt x="49766" y="79910"/>
                  <a:pt x="50824" y="79381"/>
                </a:cubicBezTo>
                <a:cubicBezTo>
                  <a:pt x="51882" y="78852"/>
                  <a:pt x="52412" y="55039"/>
                  <a:pt x="47649" y="44456"/>
                </a:cubicBezTo>
                <a:cubicBezTo>
                  <a:pt x="42887" y="33873"/>
                  <a:pt x="1082" y="-523"/>
                  <a:pt x="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BF5B81B-2D37-077B-791D-C51EEAA00A90}"/>
              </a:ext>
            </a:extLst>
          </p:cNvPr>
          <p:cNvSpPr/>
          <p:nvPr/>
        </p:nvSpPr>
        <p:spPr>
          <a:xfrm>
            <a:off x="4498755" y="2301266"/>
            <a:ext cx="371796" cy="121322"/>
          </a:xfrm>
          <a:custGeom>
            <a:avLst/>
            <a:gdLst>
              <a:gd name="connsiteX0" fmla="*/ 220 w 371796"/>
              <a:gd name="connsiteY0" fmla="*/ 121259 h 121322"/>
              <a:gd name="connsiteX1" fmla="*/ 206595 w 371796"/>
              <a:gd name="connsiteY1" fmla="*/ 13309 h 121322"/>
              <a:gd name="connsiteX2" fmla="*/ 314545 w 371796"/>
              <a:gd name="connsiteY2" fmla="*/ 26009 h 121322"/>
              <a:gd name="connsiteX3" fmla="*/ 301845 w 371796"/>
              <a:gd name="connsiteY3" fmla="*/ 41884 h 121322"/>
              <a:gd name="connsiteX4" fmla="*/ 270095 w 371796"/>
              <a:gd name="connsiteY4" fmla="*/ 102209 h 121322"/>
              <a:gd name="connsiteX5" fmla="*/ 298670 w 371796"/>
              <a:gd name="connsiteY5" fmla="*/ 67284 h 121322"/>
              <a:gd name="connsiteX6" fmla="*/ 371695 w 371796"/>
              <a:gd name="connsiteY6" fmla="*/ 19659 h 121322"/>
              <a:gd name="connsiteX7" fmla="*/ 314545 w 371796"/>
              <a:gd name="connsiteY7" fmla="*/ 57759 h 121322"/>
              <a:gd name="connsiteX8" fmla="*/ 311370 w 371796"/>
              <a:gd name="connsiteY8" fmla="*/ 19659 h 121322"/>
              <a:gd name="connsiteX9" fmla="*/ 184370 w 371796"/>
              <a:gd name="connsiteY9" fmla="*/ 609 h 121322"/>
              <a:gd name="connsiteX10" fmla="*/ 222470 w 371796"/>
              <a:gd name="connsiteY10" fmla="*/ 6959 h 121322"/>
              <a:gd name="connsiteX11" fmla="*/ 124045 w 371796"/>
              <a:gd name="connsiteY11" fmla="*/ 29184 h 121322"/>
              <a:gd name="connsiteX12" fmla="*/ 165320 w 371796"/>
              <a:gd name="connsiteY12" fmla="*/ 29184 h 121322"/>
              <a:gd name="connsiteX13" fmla="*/ 220 w 371796"/>
              <a:gd name="connsiteY13" fmla="*/ 121259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96" h="121322">
                <a:moveTo>
                  <a:pt x="220" y="121259"/>
                </a:moveTo>
                <a:cubicBezTo>
                  <a:pt x="7099" y="118613"/>
                  <a:pt x="154208" y="29184"/>
                  <a:pt x="206595" y="13309"/>
                </a:cubicBezTo>
                <a:cubicBezTo>
                  <a:pt x="258982" y="-2566"/>
                  <a:pt x="314545" y="26009"/>
                  <a:pt x="314545" y="26009"/>
                </a:cubicBezTo>
                <a:cubicBezTo>
                  <a:pt x="330420" y="30771"/>
                  <a:pt x="309253" y="29184"/>
                  <a:pt x="301845" y="41884"/>
                </a:cubicBezTo>
                <a:cubicBezTo>
                  <a:pt x="294437" y="54584"/>
                  <a:pt x="270624" y="97976"/>
                  <a:pt x="270095" y="102209"/>
                </a:cubicBezTo>
                <a:cubicBezTo>
                  <a:pt x="269566" y="106442"/>
                  <a:pt x="281737" y="81042"/>
                  <a:pt x="298670" y="67284"/>
                </a:cubicBezTo>
                <a:cubicBezTo>
                  <a:pt x="315603" y="53526"/>
                  <a:pt x="369049" y="21246"/>
                  <a:pt x="371695" y="19659"/>
                </a:cubicBezTo>
                <a:cubicBezTo>
                  <a:pt x="374341" y="18071"/>
                  <a:pt x="324599" y="57759"/>
                  <a:pt x="314545" y="57759"/>
                </a:cubicBezTo>
                <a:cubicBezTo>
                  <a:pt x="304491" y="57759"/>
                  <a:pt x="333066" y="29184"/>
                  <a:pt x="311370" y="19659"/>
                </a:cubicBezTo>
                <a:cubicBezTo>
                  <a:pt x="289674" y="10134"/>
                  <a:pt x="199187" y="2726"/>
                  <a:pt x="184370" y="609"/>
                </a:cubicBezTo>
                <a:cubicBezTo>
                  <a:pt x="169553" y="-1508"/>
                  <a:pt x="232524" y="2196"/>
                  <a:pt x="222470" y="6959"/>
                </a:cubicBezTo>
                <a:cubicBezTo>
                  <a:pt x="212416" y="11721"/>
                  <a:pt x="133570" y="25480"/>
                  <a:pt x="124045" y="29184"/>
                </a:cubicBezTo>
                <a:cubicBezTo>
                  <a:pt x="114520" y="32888"/>
                  <a:pt x="181195" y="15955"/>
                  <a:pt x="165320" y="29184"/>
                </a:cubicBezTo>
                <a:cubicBezTo>
                  <a:pt x="149445" y="42413"/>
                  <a:pt x="-6659" y="123905"/>
                  <a:pt x="220" y="12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907826-5DB6-DADA-745B-2BADB40FEC18}"/>
              </a:ext>
            </a:extLst>
          </p:cNvPr>
          <p:cNvSpPr/>
          <p:nvPr/>
        </p:nvSpPr>
        <p:spPr>
          <a:xfrm>
            <a:off x="4657700" y="2292326"/>
            <a:ext cx="391569" cy="67243"/>
          </a:xfrm>
          <a:custGeom>
            <a:avLst/>
            <a:gdLst>
              <a:gd name="connsiteX0" fmla="*/ 25 w 391569"/>
              <a:gd name="connsiteY0" fmla="*/ 53999 h 67243"/>
              <a:gd name="connsiteX1" fmla="*/ 225450 w 391569"/>
              <a:gd name="connsiteY1" fmla="*/ 66699 h 67243"/>
              <a:gd name="connsiteX2" fmla="*/ 215925 w 391569"/>
              <a:gd name="connsiteY2" fmla="*/ 31774 h 67243"/>
              <a:gd name="connsiteX3" fmla="*/ 298475 w 391569"/>
              <a:gd name="connsiteY3" fmla="*/ 57174 h 67243"/>
              <a:gd name="connsiteX4" fmla="*/ 282600 w 391569"/>
              <a:gd name="connsiteY4" fmla="*/ 28599 h 67243"/>
              <a:gd name="connsiteX5" fmla="*/ 390550 w 391569"/>
              <a:gd name="connsiteY5" fmla="*/ 63524 h 67243"/>
              <a:gd name="connsiteX6" fmla="*/ 339750 w 391569"/>
              <a:gd name="connsiteY6" fmla="*/ 47649 h 67243"/>
              <a:gd name="connsiteX7" fmla="*/ 203225 w 391569"/>
              <a:gd name="connsiteY7" fmla="*/ 24 h 67243"/>
              <a:gd name="connsiteX8" fmla="*/ 282600 w 391569"/>
              <a:gd name="connsiteY8" fmla="*/ 41299 h 67243"/>
              <a:gd name="connsiteX9" fmla="*/ 190525 w 391569"/>
              <a:gd name="connsiteY9" fmla="*/ 50824 h 67243"/>
              <a:gd name="connsiteX10" fmla="*/ 209575 w 391569"/>
              <a:gd name="connsiteY10" fmla="*/ 28599 h 67243"/>
              <a:gd name="connsiteX11" fmla="*/ 142900 w 391569"/>
              <a:gd name="connsiteY11" fmla="*/ 53999 h 67243"/>
              <a:gd name="connsiteX12" fmla="*/ 79400 w 391569"/>
              <a:gd name="connsiteY12" fmla="*/ 38124 h 67243"/>
              <a:gd name="connsiteX13" fmla="*/ 209575 w 391569"/>
              <a:gd name="connsiteY13" fmla="*/ 66699 h 67243"/>
              <a:gd name="connsiteX14" fmla="*/ 25 w 391569"/>
              <a:gd name="connsiteY14" fmla="*/ 53999 h 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1569" h="67243">
                <a:moveTo>
                  <a:pt x="25" y="53999"/>
                </a:moveTo>
                <a:cubicBezTo>
                  <a:pt x="2671" y="53999"/>
                  <a:pt x="189467" y="70403"/>
                  <a:pt x="225450" y="66699"/>
                </a:cubicBezTo>
                <a:cubicBezTo>
                  <a:pt x="261433" y="62995"/>
                  <a:pt x="203754" y="33361"/>
                  <a:pt x="215925" y="31774"/>
                </a:cubicBezTo>
                <a:cubicBezTo>
                  <a:pt x="228096" y="30187"/>
                  <a:pt x="287363" y="57703"/>
                  <a:pt x="298475" y="57174"/>
                </a:cubicBezTo>
                <a:cubicBezTo>
                  <a:pt x="309587" y="56645"/>
                  <a:pt x="267254" y="27541"/>
                  <a:pt x="282600" y="28599"/>
                </a:cubicBezTo>
                <a:cubicBezTo>
                  <a:pt x="297946" y="29657"/>
                  <a:pt x="381025" y="60349"/>
                  <a:pt x="390550" y="63524"/>
                </a:cubicBezTo>
                <a:cubicBezTo>
                  <a:pt x="400075" y="66699"/>
                  <a:pt x="339750" y="47649"/>
                  <a:pt x="339750" y="47649"/>
                </a:cubicBezTo>
                <a:cubicBezTo>
                  <a:pt x="308529" y="37066"/>
                  <a:pt x="212750" y="1082"/>
                  <a:pt x="203225" y="24"/>
                </a:cubicBezTo>
                <a:cubicBezTo>
                  <a:pt x="193700" y="-1034"/>
                  <a:pt x="284717" y="32832"/>
                  <a:pt x="282600" y="41299"/>
                </a:cubicBezTo>
                <a:cubicBezTo>
                  <a:pt x="280483" y="49766"/>
                  <a:pt x="202696" y="52941"/>
                  <a:pt x="190525" y="50824"/>
                </a:cubicBezTo>
                <a:cubicBezTo>
                  <a:pt x="178354" y="48707"/>
                  <a:pt x="217513" y="28070"/>
                  <a:pt x="209575" y="28599"/>
                </a:cubicBezTo>
                <a:cubicBezTo>
                  <a:pt x="201638" y="29128"/>
                  <a:pt x="164596" y="52412"/>
                  <a:pt x="142900" y="53999"/>
                </a:cubicBezTo>
                <a:cubicBezTo>
                  <a:pt x="121204" y="55586"/>
                  <a:pt x="68288" y="36007"/>
                  <a:pt x="79400" y="38124"/>
                </a:cubicBezTo>
                <a:cubicBezTo>
                  <a:pt x="90512" y="40241"/>
                  <a:pt x="217512" y="62995"/>
                  <a:pt x="209575" y="66699"/>
                </a:cubicBezTo>
                <a:cubicBezTo>
                  <a:pt x="201638" y="70403"/>
                  <a:pt x="-2621" y="53999"/>
                  <a:pt x="25" y="5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E41FAC5-6802-8778-FAEF-68C3D82647DE}"/>
              </a:ext>
            </a:extLst>
          </p:cNvPr>
          <p:cNvSpPr/>
          <p:nvPr/>
        </p:nvSpPr>
        <p:spPr>
          <a:xfrm>
            <a:off x="4867272" y="2282823"/>
            <a:ext cx="324880" cy="124268"/>
          </a:xfrm>
          <a:custGeom>
            <a:avLst/>
            <a:gdLst>
              <a:gd name="connsiteX0" fmla="*/ 57153 w 324880"/>
              <a:gd name="connsiteY0" fmla="*/ 60327 h 124268"/>
              <a:gd name="connsiteX1" fmla="*/ 263528 w 324880"/>
              <a:gd name="connsiteY1" fmla="*/ 104777 h 124268"/>
              <a:gd name="connsiteX2" fmla="*/ 228603 w 324880"/>
              <a:gd name="connsiteY2" fmla="*/ 79377 h 124268"/>
              <a:gd name="connsiteX3" fmla="*/ 304803 w 324880"/>
              <a:gd name="connsiteY3" fmla="*/ 120652 h 124268"/>
              <a:gd name="connsiteX4" fmla="*/ 282578 w 324880"/>
              <a:gd name="connsiteY4" fmla="*/ 73027 h 124268"/>
              <a:gd name="connsiteX5" fmla="*/ 323853 w 324880"/>
              <a:gd name="connsiteY5" fmla="*/ 123827 h 124268"/>
              <a:gd name="connsiteX6" fmla="*/ 231778 w 324880"/>
              <a:gd name="connsiteY6" fmla="*/ 92077 h 124268"/>
              <a:gd name="connsiteX7" fmla="*/ 3 w 324880"/>
              <a:gd name="connsiteY7" fmla="*/ 2 h 124268"/>
              <a:gd name="connsiteX8" fmla="*/ 225428 w 324880"/>
              <a:gd name="connsiteY8" fmla="*/ 95252 h 124268"/>
              <a:gd name="connsiteX9" fmla="*/ 57153 w 324880"/>
              <a:gd name="connsiteY9" fmla="*/ 60327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880" h="124268">
                <a:moveTo>
                  <a:pt x="57153" y="60327"/>
                </a:moveTo>
                <a:cubicBezTo>
                  <a:pt x="63503" y="61915"/>
                  <a:pt x="234953" y="101602"/>
                  <a:pt x="263528" y="104777"/>
                </a:cubicBezTo>
                <a:cubicBezTo>
                  <a:pt x="292103" y="107952"/>
                  <a:pt x="221724" y="76731"/>
                  <a:pt x="228603" y="79377"/>
                </a:cubicBezTo>
                <a:cubicBezTo>
                  <a:pt x="235482" y="82023"/>
                  <a:pt x="295807" y="121710"/>
                  <a:pt x="304803" y="120652"/>
                </a:cubicBezTo>
                <a:cubicBezTo>
                  <a:pt x="313799" y="119594"/>
                  <a:pt x="279403" y="72498"/>
                  <a:pt x="282578" y="73027"/>
                </a:cubicBezTo>
                <a:cubicBezTo>
                  <a:pt x="285753" y="73556"/>
                  <a:pt x="332320" y="120652"/>
                  <a:pt x="323853" y="123827"/>
                </a:cubicBezTo>
                <a:cubicBezTo>
                  <a:pt x="315386" y="127002"/>
                  <a:pt x="285753" y="112715"/>
                  <a:pt x="231778" y="92077"/>
                </a:cubicBezTo>
                <a:cubicBezTo>
                  <a:pt x="177803" y="71440"/>
                  <a:pt x="1061" y="-527"/>
                  <a:pt x="3" y="2"/>
                </a:cubicBezTo>
                <a:cubicBezTo>
                  <a:pt x="-1055" y="531"/>
                  <a:pt x="208495" y="84140"/>
                  <a:pt x="225428" y="95252"/>
                </a:cubicBezTo>
                <a:cubicBezTo>
                  <a:pt x="242361" y="106364"/>
                  <a:pt x="50803" y="58739"/>
                  <a:pt x="57153" y="60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A5D3B5-9213-351B-931A-D6C35B5374D5}"/>
              </a:ext>
            </a:extLst>
          </p:cNvPr>
          <p:cNvSpPr/>
          <p:nvPr/>
        </p:nvSpPr>
        <p:spPr>
          <a:xfrm>
            <a:off x="4673266" y="2320902"/>
            <a:ext cx="401229" cy="83026"/>
          </a:xfrm>
          <a:custGeom>
            <a:avLst/>
            <a:gdLst>
              <a:gd name="connsiteX0" fmla="*/ 334 w 401229"/>
              <a:gd name="connsiteY0" fmla="*/ 23 h 83026"/>
              <a:gd name="connsiteX1" fmla="*/ 117809 w 401229"/>
              <a:gd name="connsiteY1" fmla="*/ 41298 h 83026"/>
              <a:gd name="connsiteX2" fmla="*/ 311484 w 401229"/>
              <a:gd name="connsiteY2" fmla="*/ 44473 h 83026"/>
              <a:gd name="connsiteX3" fmla="*/ 282909 w 401229"/>
              <a:gd name="connsiteY3" fmla="*/ 41298 h 83026"/>
              <a:gd name="connsiteX4" fmla="*/ 400384 w 401229"/>
              <a:gd name="connsiteY4" fmla="*/ 82573 h 83026"/>
              <a:gd name="connsiteX5" fmla="*/ 324184 w 401229"/>
              <a:gd name="connsiteY5" fmla="*/ 63523 h 83026"/>
              <a:gd name="connsiteX6" fmla="*/ 117809 w 401229"/>
              <a:gd name="connsiteY6" fmla="*/ 66698 h 83026"/>
              <a:gd name="connsiteX7" fmla="*/ 314659 w 401229"/>
              <a:gd name="connsiteY7" fmla="*/ 41298 h 83026"/>
              <a:gd name="connsiteX8" fmla="*/ 152734 w 401229"/>
              <a:gd name="connsiteY8" fmla="*/ 47648 h 83026"/>
              <a:gd name="connsiteX9" fmla="*/ 334 w 401229"/>
              <a:gd name="connsiteY9" fmla="*/ 23 h 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229" h="83026">
                <a:moveTo>
                  <a:pt x="334" y="23"/>
                </a:moveTo>
                <a:cubicBezTo>
                  <a:pt x="-5487" y="-1035"/>
                  <a:pt x="65951" y="33890"/>
                  <a:pt x="117809" y="41298"/>
                </a:cubicBezTo>
                <a:cubicBezTo>
                  <a:pt x="169667" y="48706"/>
                  <a:pt x="283967" y="44473"/>
                  <a:pt x="311484" y="44473"/>
                </a:cubicBezTo>
                <a:cubicBezTo>
                  <a:pt x="339001" y="44473"/>
                  <a:pt x="268092" y="34948"/>
                  <a:pt x="282909" y="41298"/>
                </a:cubicBezTo>
                <a:cubicBezTo>
                  <a:pt x="297726" y="47648"/>
                  <a:pt x="393505" y="78869"/>
                  <a:pt x="400384" y="82573"/>
                </a:cubicBezTo>
                <a:cubicBezTo>
                  <a:pt x="407263" y="86277"/>
                  <a:pt x="371280" y="66169"/>
                  <a:pt x="324184" y="63523"/>
                </a:cubicBezTo>
                <a:cubicBezTo>
                  <a:pt x="277088" y="60877"/>
                  <a:pt x="119396" y="70402"/>
                  <a:pt x="117809" y="66698"/>
                </a:cubicBezTo>
                <a:cubicBezTo>
                  <a:pt x="116222" y="62994"/>
                  <a:pt x="308838" y="44473"/>
                  <a:pt x="314659" y="41298"/>
                </a:cubicBezTo>
                <a:cubicBezTo>
                  <a:pt x="320480" y="38123"/>
                  <a:pt x="197713" y="51352"/>
                  <a:pt x="152734" y="47648"/>
                </a:cubicBezTo>
                <a:cubicBezTo>
                  <a:pt x="107755" y="43944"/>
                  <a:pt x="6155" y="1081"/>
                  <a:pt x="3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F78ED68-89B5-FE0B-248F-89BA9FF0DB9D}"/>
              </a:ext>
            </a:extLst>
          </p:cNvPr>
          <p:cNvSpPr/>
          <p:nvPr/>
        </p:nvSpPr>
        <p:spPr>
          <a:xfrm>
            <a:off x="4466520" y="2346166"/>
            <a:ext cx="396898" cy="98584"/>
          </a:xfrm>
          <a:custGeom>
            <a:avLst/>
            <a:gdLst>
              <a:gd name="connsiteX0" fmla="*/ 705 w 396898"/>
              <a:gd name="connsiteY0" fmla="*/ 98584 h 98584"/>
              <a:gd name="connsiteX1" fmla="*/ 222955 w 396898"/>
              <a:gd name="connsiteY1" fmla="*/ 44609 h 98584"/>
              <a:gd name="connsiteX2" fmla="*/ 394405 w 396898"/>
              <a:gd name="connsiteY2" fmla="*/ 50959 h 98584"/>
              <a:gd name="connsiteX3" fmla="*/ 318205 w 396898"/>
              <a:gd name="connsiteY3" fmla="*/ 35084 h 98584"/>
              <a:gd name="connsiteX4" fmla="*/ 226130 w 396898"/>
              <a:gd name="connsiteY4" fmla="*/ 159 h 98584"/>
              <a:gd name="connsiteX5" fmla="*/ 276930 w 396898"/>
              <a:gd name="connsiteY5" fmla="*/ 22384 h 98584"/>
              <a:gd name="connsiteX6" fmla="*/ 242005 w 396898"/>
              <a:gd name="connsiteY6" fmla="*/ 28734 h 98584"/>
              <a:gd name="connsiteX7" fmla="*/ 194380 w 396898"/>
              <a:gd name="connsiteY7" fmla="*/ 9684 h 98584"/>
              <a:gd name="connsiteX8" fmla="*/ 238830 w 396898"/>
              <a:gd name="connsiteY8" fmla="*/ 38259 h 98584"/>
              <a:gd name="connsiteX9" fmla="*/ 168980 w 396898"/>
              <a:gd name="connsiteY9" fmla="*/ 41434 h 98584"/>
              <a:gd name="connsiteX10" fmla="*/ 105480 w 396898"/>
              <a:gd name="connsiteY10" fmla="*/ 41434 h 98584"/>
              <a:gd name="connsiteX11" fmla="*/ 149930 w 396898"/>
              <a:gd name="connsiteY11" fmla="*/ 44609 h 98584"/>
              <a:gd name="connsiteX12" fmla="*/ 705 w 396898"/>
              <a:gd name="connsiteY12" fmla="*/ 98584 h 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898" h="98584">
                <a:moveTo>
                  <a:pt x="705" y="98584"/>
                </a:moveTo>
                <a:cubicBezTo>
                  <a:pt x="12876" y="98584"/>
                  <a:pt x="157338" y="52546"/>
                  <a:pt x="222955" y="44609"/>
                </a:cubicBezTo>
                <a:cubicBezTo>
                  <a:pt x="288572" y="36672"/>
                  <a:pt x="378530" y="52546"/>
                  <a:pt x="394405" y="50959"/>
                </a:cubicBezTo>
                <a:cubicBezTo>
                  <a:pt x="410280" y="49371"/>
                  <a:pt x="346251" y="43551"/>
                  <a:pt x="318205" y="35084"/>
                </a:cubicBezTo>
                <a:cubicBezTo>
                  <a:pt x="290159" y="26617"/>
                  <a:pt x="233009" y="2276"/>
                  <a:pt x="226130" y="159"/>
                </a:cubicBezTo>
                <a:cubicBezTo>
                  <a:pt x="219251" y="-1958"/>
                  <a:pt x="274284" y="17622"/>
                  <a:pt x="276930" y="22384"/>
                </a:cubicBezTo>
                <a:cubicBezTo>
                  <a:pt x="279576" y="27146"/>
                  <a:pt x="255763" y="30851"/>
                  <a:pt x="242005" y="28734"/>
                </a:cubicBezTo>
                <a:cubicBezTo>
                  <a:pt x="228247" y="26617"/>
                  <a:pt x="194909" y="8097"/>
                  <a:pt x="194380" y="9684"/>
                </a:cubicBezTo>
                <a:cubicBezTo>
                  <a:pt x="193851" y="11271"/>
                  <a:pt x="243063" y="32967"/>
                  <a:pt x="238830" y="38259"/>
                </a:cubicBezTo>
                <a:cubicBezTo>
                  <a:pt x="234597" y="43551"/>
                  <a:pt x="191205" y="40905"/>
                  <a:pt x="168980" y="41434"/>
                </a:cubicBezTo>
                <a:cubicBezTo>
                  <a:pt x="146755" y="41963"/>
                  <a:pt x="108655" y="40905"/>
                  <a:pt x="105480" y="41434"/>
                </a:cubicBezTo>
                <a:cubicBezTo>
                  <a:pt x="102305" y="41963"/>
                  <a:pt x="162101" y="36672"/>
                  <a:pt x="149930" y="44609"/>
                </a:cubicBezTo>
                <a:cubicBezTo>
                  <a:pt x="137759" y="52546"/>
                  <a:pt x="-11466" y="98584"/>
                  <a:pt x="705" y="9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E553ED1-05DA-0758-B489-EB9C746DB4B1}"/>
              </a:ext>
            </a:extLst>
          </p:cNvPr>
          <p:cNvSpPr/>
          <p:nvPr/>
        </p:nvSpPr>
        <p:spPr>
          <a:xfrm>
            <a:off x="4952609" y="2384409"/>
            <a:ext cx="218387" cy="58147"/>
          </a:xfrm>
          <a:custGeom>
            <a:avLst/>
            <a:gdLst>
              <a:gd name="connsiteX0" fmla="*/ 391 w 218387"/>
              <a:gd name="connsiteY0" fmla="*/ 3191 h 58147"/>
              <a:gd name="connsiteX1" fmla="*/ 206766 w 218387"/>
              <a:gd name="connsiteY1" fmla="*/ 50816 h 58147"/>
              <a:gd name="connsiteX2" fmla="*/ 86116 w 218387"/>
              <a:gd name="connsiteY2" fmla="*/ 16 h 58147"/>
              <a:gd name="connsiteX3" fmla="*/ 216291 w 218387"/>
              <a:gd name="connsiteY3" fmla="*/ 57166 h 58147"/>
              <a:gd name="connsiteX4" fmla="*/ 155966 w 218387"/>
              <a:gd name="connsiteY4" fmla="*/ 34941 h 58147"/>
              <a:gd name="connsiteX5" fmla="*/ 391 w 218387"/>
              <a:gd name="connsiteY5" fmla="*/ 3191 h 5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87" h="58147">
                <a:moveTo>
                  <a:pt x="391" y="3191"/>
                </a:moveTo>
                <a:cubicBezTo>
                  <a:pt x="8858" y="5837"/>
                  <a:pt x="192479" y="51345"/>
                  <a:pt x="206766" y="50816"/>
                </a:cubicBezTo>
                <a:cubicBezTo>
                  <a:pt x="221054" y="50287"/>
                  <a:pt x="84528" y="-1042"/>
                  <a:pt x="86116" y="16"/>
                </a:cubicBezTo>
                <a:cubicBezTo>
                  <a:pt x="87704" y="1074"/>
                  <a:pt x="204649" y="51345"/>
                  <a:pt x="216291" y="57166"/>
                </a:cubicBezTo>
                <a:cubicBezTo>
                  <a:pt x="227933" y="62987"/>
                  <a:pt x="188774" y="41291"/>
                  <a:pt x="155966" y="34941"/>
                </a:cubicBezTo>
                <a:cubicBezTo>
                  <a:pt x="123158" y="28591"/>
                  <a:pt x="-8076" y="545"/>
                  <a:pt x="391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FB48D46-5112-EE02-1252-7C38342851D2}"/>
              </a:ext>
            </a:extLst>
          </p:cNvPr>
          <p:cNvSpPr/>
          <p:nvPr/>
        </p:nvSpPr>
        <p:spPr>
          <a:xfrm>
            <a:off x="4504138" y="2384415"/>
            <a:ext cx="385636" cy="45527"/>
          </a:xfrm>
          <a:custGeom>
            <a:avLst/>
            <a:gdLst>
              <a:gd name="connsiteX0" fmla="*/ 1187 w 385636"/>
              <a:gd name="connsiteY0" fmla="*/ 41285 h 45527"/>
              <a:gd name="connsiteX1" fmla="*/ 109137 w 385636"/>
              <a:gd name="connsiteY1" fmla="*/ 44460 h 45527"/>
              <a:gd name="connsiteX2" fmla="*/ 258362 w 385636"/>
              <a:gd name="connsiteY2" fmla="*/ 22235 h 45527"/>
              <a:gd name="connsiteX3" fmla="*/ 385362 w 385636"/>
              <a:gd name="connsiteY3" fmla="*/ 10 h 45527"/>
              <a:gd name="connsiteX4" fmla="*/ 286937 w 385636"/>
              <a:gd name="connsiteY4" fmla="*/ 19060 h 45527"/>
              <a:gd name="connsiteX5" fmla="*/ 115487 w 385636"/>
              <a:gd name="connsiteY5" fmla="*/ 3185 h 45527"/>
              <a:gd name="connsiteX6" fmla="*/ 248837 w 385636"/>
              <a:gd name="connsiteY6" fmla="*/ 19060 h 45527"/>
              <a:gd name="connsiteX7" fmla="*/ 178987 w 385636"/>
              <a:gd name="connsiteY7" fmla="*/ 34935 h 45527"/>
              <a:gd name="connsiteX8" fmla="*/ 1187 w 385636"/>
              <a:gd name="connsiteY8" fmla="*/ 41285 h 4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636" h="45527">
                <a:moveTo>
                  <a:pt x="1187" y="41285"/>
                </a:moveTo>
                <a:cubicBezTo>
                  <a:pt x="-10455" y="42872"/>
                  <a:pt x="66275" y="47635"/>
                  <a:pt x="109137" y="44460"/>
                </a:cubicBezTo>
                <a:cubicBezTo>
                  <a:pt x="151999" y="41285"/>
                  <a:pt x="212325" y="29643"/>
                  <a:pt x="258362" y="22235"/>
                </a:cubicBezTo>
                <a:cubicBezTo>
                  <a:pt x="304400" y="14827"/>
                  <a:pt x="380600" y="539"/>
                  <a:pt x="385362" y="10"/>
                </a:cubicBezTo>
                <a:cubicBezTo>
                  <a:pt x="390125" y="-519"/>
                  <a:pt x="331916" y="18531"/>
                  <a:pt x="286937" y="19060"/>
                </a:cubicBezTo>
                <a:cubicBezTo>
                  <a:pt x="241958" y="19589"/>
                  <a:pt x="121837" y="3185"/>
                  <a:pt x="115487" y="3185"/>
                </a:cubicBezTo>
                <a:cubicBezTo>
                  <a:pt x="109137" y="3185"/>
                  <a:pt x="238254" y="13768"/>
                  <a:pt x="248837" y="19060"/>
                </a:cubicBezTo>
                <a:cubicBezTo>
                  <a:pt x="259420" y="24352"/>
                  <a:pt x="216558" y="30702"/>
                  <a:pt x="178987" y="34935"/>
                </a:cubicBezTo>
                <a:cubicBezTo>
                  <a:pt x="141416" y="39168"/>
                  <a:pt x="12829" y="39698"/>
                  <a:pt x="1187" y="4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AB9886A-BF49-D3C2-E38A-02286F4396E5}"/>
              </a:ext>
            </a:extLst>
          </p:cNvPr>
          <p:cNvSpPr/>
          <p:nvPr/>
        </p:nvSpPr>
        <p:spPr>
          <a:xfrm>
            <a:off x="4809832" y="2381214"/>
            <a:ext cx="317793" cy="44486"/>
          </a:xfrm>
          <a:custGeom>
            <a:avLst/>
            <a:gdLst>
              <a:gd name="connsiteX0" fmla="*/ 293 w 317793"/>
              <a:gd name="connsiteY0" fmla="*/ 31786 h 44486"/>
              <a:gd name="connsiteX1" fmla="*/ 200318 w 317793"/>
              <a:gd name="connsiteY1" fmla="*/ 36 h 44486"/>
              <a:gd name="connsiteX2" fmla="*/ 168568 w 317793"/>
              <a:gd name="connsiteY2" fmla="*/ 25436 h 44486"/>
              <a:gd name="connsiteX3" fmla="*/ 257468 w 317793"/>
              <a:gd name="connsiteY3" fmla="*/ 25436 h 44486"/>
              <a:gd name="connsiteX4" fmla="*/ 213018 w 317793"/>
              <a:gd name="connsiteY4" fmla="*/ 44486 h 44486"/>
              <a:gd name="connsiteX5" fmla="*/ 289218 w 317793"/>
              <a:gd name="connsiteY5" fmla="*/ 25436 h 44486"/>
              <a:gd name="connsiteX6" fmla="*/ 317793 w 317793"/>
              <a:gd name="connsiteY6" fmla="*/ 31786 h 44486"/>
              <a:gd name="connsiteX7" fmla="*/ 193968 w 317793"/>
              <a:gd name="connsiteY7" fmla="*/ 28611 h 44486"/>
              <a:gd name="connsiteX8" fmla="*/ 155868 w 317793"/>
              <a:gd name="connsiteY8" fmla="*/ 6386 h 44486"/>
              <a:gd name="connsiteX9" fmla="*/ 293 w 317793"/>
              <a:gd name="connsiteY9" fmla="*/ 31786 h 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93" h="44486">
                <a:moveTo>
                  <a:pt x="293" y="31786"/>
                </a:moveTo>
                <a:cubicBezTo>
                  <a:pt x="7701" y="30728"/>
                  <a:pt x="172272" y="1094"/>
                  <a:pt x="200318" y="36"/>
                </a:cubicBezTo>
                <a:cubicBezTo>
                  <a:pt x="228364" y="-1022"/>
                  <a:pt x="159043" y="21203"/>
                  <a:pt x="168568" y="25436"/>
                </a:cubicBezTo>
                <a:cubicBezTo>
                  <a:pt x="178093" y="29669"/>
                  <a:pt x="250060" y="22261"/>
                  <a:pt x="257468" y="25436"/>
                </a:cubicBezTo>
                <a:cubicBezTo>
                  <a:pt x="264876" y="28611"/>
                  <a:pt x="207726" y="44486"/>
                  <a:pt x="213018" y="44486"/>
                </a:cubicBezTo>
                <a:cubicBezTo>
                  <a:pt x="218310" y="44486"/>
                  <a:pt x="271756" y="27553"/>
                  <a:pt x="289218" y="25436"/>
                </a:cubicBezTo>
                <a:cubicBezTo>
                  <a:pt x="306680" y="23319"/>
                  <a:pt x="317793" y="31786"/>
                  <a:pt x="317793" y="31786"/>
                </a:cubicBezTo>
                <a:cubicBezTo>
                  <a:pt x="301918" y="32315"/>
                  <a:pt x="220956" y="32844"/>
                  <a:pt x="193968" y="28611"/>
                </a:cubicBezTo>
                <a:cubicBezTo>
                  <a:pt x="166981" y="24378"/>
                  <a:pt x="183914" y="6386"/>
                  <a:pt x="155868" y="6386"/>
                </a:cubicBezTo>
                <a:cubicBezTo>
                  <a:pt x="127822" y="6386"/>
                  <a:pt x="-7115" y="32844"/>
                  <a:pt x="293" y="3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6AAD27E-4550-04DE-D424-442CEAB391F0}"/>
              </a:ext>
            </a:extLst>
          </p:cNvPr>
          <p:cNvSpPr/>
          <p:nvPr/>
        </p:nvSpPr>
        <p:spPr>
          <a:xfrm>
            <a:off x="4574960" y="2416149"/>
            <a:ext cx="467065" cy="48753"/>
          </a:xfrm>
          <a:custGeom>
            <a:avLst/>
            <a:gdLst>
              <a:gd name="connsiteX0" fmla="*/ 215 w 467065"/>
              <a:gd name="connsiteY0" fmla="*/ 6376 h 48753"/>
              <a:gd name="connsiteX1" fmla="*/ 108165 w 467065"/>
              <a:gd name="connsiteY1" fmla="*/ 31776 h 48753"/>
              <a:gd name="connsiteX2" fmla="*/ 178015 w 467065"/>
              <a:gd name="connsiteY2" fmla="*/ 47651 h 48753"/>
              <a:gd name="connsiteX3" fmla="*/ 247865 w 467065"/>
              <a:gd name="connsiteY3" fmla="*/ 38126 h 48753"/>
              <a:gd name="connsiteX4" fmla="*/ 257390 w 467065"/>
              <a:gd name="connsiteY4" fmla="*/ 26 h 48753"/>
              <a:gd name="connsiteX5" fmla="*/ 251040 w 467065"/>
              <a:gd name="connsiteY5" fmla="*/ 44476 h 48753"/>
              <a:gd name="connsiteX6" fmla="*/ 336765 w 467065"/>
              <a:gd name="connsiteY6" fmla="*/ 44476 h 48753"/>
              <a:gd name="connsiteX7" fmla="*/ 406615 w 467065"/>
              <a:gd name="connsiteY7" fmla="*/ 22251 h 48753"/>
              <a:gd name="connsiteX8" fmla="*/ 466940 w 467065"/>
              <a:gd name="connsiteY8" fmla="*/ 6376 h 48753"/>
              <a:gd name="connsiteX9" fmla="*/ 416140 w 467065"/>
              <a:gd name="connsiteY9" fmla="*/ 28601 h 48753"/>
              <a:gd name="connsiteX10" fmla="*/ 231990 w 467065"/>
              <a:gd name="connsiteY10" fmla="*/ 44476 h 48753"/>
              <a:gd name="connsiteX11" fmla="*/ 143090 w 467065"/>
              <a:gd name="connsiteY11" fmla="*/ 38126 h 48753"/>
              <a:gd name="connsiteX12" fmla="*/ 215 w 467065"/>
              <a:gd name="connsiteY12" fmla="*/ 6376 h 4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065" h="48753">
                <a:moveTo>
                  <a:pt x="215" y="6376"/>
                </a:moveTo>
                <a:cubicBezTo>
                  <a:pt x="-5606" y="5318"/>
                  <a:pt x="108165" y="31776"/>
                  <a:pt x="108165" y="31776"/>
                </a:cubicBezTo>
                <a:cubicBezTo>
                  <a:pt x="137798" y="38655"/>
                  <a:pt x="154732" y="46593"/>
                  <a:pt x="178015" y="47651"/>
                </a:cubicBezTo>
                <a:cubicBezTo>
                  <a:pt x="201298" y="48709"/>
                  <a:pt x="234636" y="46063"/>
                  <a:pt x="247865" y="38126"/>
                </a:cubicBezTo>
                <a:cubicBezTo>
                  <a:pt x="261094" y="30189"/>
                  <a:pt x="256861" y="-1032"/>
                  <a:pt x="257390" y="26"/>
                </a:cubicBezTo>
                <a:cubicBezTo>
                  <a:pt x="257919" y="1084"/>
                  <a:pt x="237811" y="37068"/>
                  <a:pt x="251040" y="44476"/>
                </a:cubicBezTo>
                <a:cubicBezTo>
                  <a:pt x="264269" y="51884"/>
                  <a:pt x="310836" y="48180"/>
                  <a:pt x="336765" y="44476"/>
                </a:cubicBezTo>
                <a:cubicBezTo>
                  <a:pt x="362694" y="40772"/>
                  <a:pt x="384919" y="28601"/>
                  <a:pt x="406615" y="22251"/>
                </a:cubicBezTo>
                <a:cubicBezTo>
                  <a:pt x="428311" y="15901"/>
                  <a:pt x="465352" y="5318"/>
                  <a:pt x="466940" y="6376"/>
                </a:cubicBezTo>
                <a:cubicBezTo>
                  <a:pt x="468528" y="7434"/>
                  <a:pt x="455298" y="22251"/>
                  <a:pt x="416140" y="28601"/>
                </a:cubicBezTo>
                <a:cubicBezTo>
                  <a:pt x="376982" y="34951"/>
                  <a:pt x="277498" y="42889"/>
                  <a:pt x="231990" y="44476"/>
                </a:cubicBezTo>
                <a:cubicBezTo>
                  <a:pt x="186482" y="46064"/>
                  <a:pt x="176427" y="42888"/>
                  <a:pt x="143090" y="38126"/>
                </a:cubicBezTo>
                <a:cubicBezTo>
                  <a:pt x="109753" y="33364"/>
                  <a:pt x="6036" y="7434"/>
                  <a:pt x="215" y="6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6B2750E-1162-B7F3-75C2-E1483C18DB9D}"/>
              </a:ext>
            </a:extLst>
          </p:cNvPr>
          <p:cNvSpPr/>
          <p:nvPr/>
        </p:nvSpPr>
        <p:spPr>
          <a:xfrm>
            <a:off x="4619589" y="2400300"/>
            <a:ext cx="105312" cy="66748"/>
          </a:xfrm>
          <a:custGeom>
            <a:avLst/>
            <a:gdLst>
              <a:gd name="connsiteX0" fmla="*/ 95286 w 105312"/>
              <a:gd name="connsiteY0" fmla="*/ 0 h 66748"/>
              <a:gd name="connsiteX1" fmla="*/ 88936 w 105312"/>
              <a:gd name="connsiteY1" fmla="*/ 53975 h 66748"/>
              <a:gd name="connsiteX2" fmla="*/ 104811 w 105312"/>
              <a:gd name="connsiteY2" fmla="*/ 66675 h 66748"/>
              <a:gd name="connsiteX3" fmla="*/ 66711 w 105312"/>
              <a:gd name="connsiteY3" fmla="*/ 50800 h 66748"/>
              <a:gd name="connsiteX4" fmla="*/ 36 w 105312"/>
              <a:gd name="connsiteY4" fmla="*/ 47625 h 66748"/>
              <a:gd name="connsiteX5" fmla="*/ 76236 w 105312"/>
              <a:gd name="connsiteY5" fmla="*/ 53975 h 66748"/>
              <a:gd name="connsiteX6" fmla="*/ 95286 w 105312"/>
              <a:gd name="connsiteY6" fmla="*/ 0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12" h="66748">
                <a:moveTo>
                  <a:pt x="95286" y="0"/>
                </a:moveTo>
                <a:cubicBezTo>
                  <a:pt x="97403" y="0"/>
                  <a:pt x="88936" y="53975"/>
                  <a:pt x="88936" y="53975"/>
                </a:cubicBezTo>
                <a:cubicBezTo>
                  <a:pt x="90523" y="65087"/>
                  <a:pt x="108515" y="67204"/>
                  <a:pt x="104811" y="66675"/>
                </a:cubicBezTo>
                <a:cubicBezTo>
                  <a:pt x="101107" y="66146"/>
                  <a:pt x="84173" y="53975"/>
                  <a:pt x="66711" y="50800"/>
                </a:cubicBezTo>
                <a:cubicBezTo>
                  <a:pt x="49248" y="47625"/>
                  <a:pt x="-1551" y="47096"/>
                  <a:pt x="36" y="47625"/>
                </a:cubicBezTo>
                <a:cubicBezTo>
                  <a:pt x="1623" y="48154"/>
                  <a:pt x="61948" y="58738"/>
                  <a:pt x="76236" y="53975"/>
                </a:cubicBezTo>
                <a:cubicBezTo>
                  <a:pt x="90524" y="49212"/>
                  <a:pt x="93169" y="0"/>
                  <a:pt x="95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BC4209C-9591-7EEB-3B56-C7B27D7B50AB}"/>
              </a:ext>
            </a:extLst>
          </p:cNvPr>
          <p:cNvSpPr/>
          <p:nvPr/>
        </p:nvSpPr>
        <p:spPr>
          <a:xfrm>
            <a:off x="4918070" y="2384344"/>
            <a:ext cx="117555" cy="76460"/>
          </a:xfrm>
          <a:custGeom>
            <a:avLst/>
            <a:gdLst>
              <a:gd name="connsiteX0" fmla="*/ 5 w 117555"/>
              <a:gd name="connsiteY0" fmla="*/ 81 h 76460"/>
              <a:gd name="connsiteX1" fmla="*/ 34930 w 117555"/>
              <a:gd name="connsiteY1" fmla="*/ 60406 h 76460"/>
              <a:gd name="connsiteX2" fmla="*/ 22230 w 117555"/>
              <a:gd name="connsiteY2" fmla="*/ 73106 h 76460"/>
              <a:gd name="connsiteX3" fmla="*/ 117480 w 117555"/>
              <a:gd name="connsiteY3" fmla="*/ 50881 h 76460"/>
              <a:gd name="connsiteX4" fmla="*/ 38105 w 117555"/>
              <a:gd name="connsiteY4" fmla="*/ 76281 h 76460"/>
              <a:gd name="connsiteX5" fmla="*/ 5 w 117555"/>
              <a:gd name="connsiteY5" fmla="*/ 81 h 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55" h="76460">
                <a:moveTo>
                  <a:pt x="5" y="81"/>
                </a:moveTo>
                <a:cubicBezTo>
                  <a:pt x="-524" y="-2565"/>
                  <a:pt x="34930" y="60406"/>
                  <a:pt x="34930" y="60406"/>
                </a:cubicBezTo>
                <a:cubicBezTo>
                  <a:pt x="38634" y="72577"/>
                  <a:pt x="8472" y="74693"/>
                  <a:pt x="22230" y="73106"/>
                </a:cubicBezTo>
                <a:cubicBezTo>
                  <a:pt x="35988" y="71519"/>
                  <a:pt x="114834" y="50352"/>
                  <a:pt x="117480" y="50881"/>
                </a:cubicBezTo>
                <a:cubicBezTo>
                  <a:pt x="120126" y="51410"/>
                  <a:pt x="52392" y="78927"/>
                  <a:pt x="38105" y="76281"/>
                </a:cubicBezTo>
                <a:cubicBezTo>
                  <a:pt x="23818" y="73635"/>
                  <a:pt x="534" y="2727"/>
                  <a:pt x="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61E73A4-7AD5-7347-97C3-1CEE7E36E7C7}"/>
              </a:ext>
            </a:extLst>
          </p:cNvPr>
          <p:cNvSpPr/>
          <p:nvPr/>
        </p:nvSpPr>
        <p:spPr>
          <a:xfrm>
            <a:off x="5152445" y="2304307"/>
            <a:ext cx="80065" cy="184448"/>
          </a:xfrm>
          <a:custGeom>
            <a:avLst/>
            <a:gdLst>
              <a:gd name="connsiteX0" fmla="*/ 580 w 80065"/>
              <a:gd name="connsiteY0" fmla="*/ 3918 h 184448"/>
              <a:gd name="connsiteX1" fmla="*/ 76780 w 80065"/>
              <a:gd name="connsiteY1" fmla="*/ 178543 h 184448"/>
              <a:gd name="connsiteX2" fmla="*/ 67255 w 80065"/>
              <a:gd name="connsiteY2" fmla="*/ 134093 h 184448"/>
              <a:gd name="connsiteX3" fmla="*/ 76780 w 80065"/>
              <a:gd name="connsiteY3" fmla="*/ 42018 h 184448"/>
              <a:gd name="connsiteX4" fmla="*/ 67255 w 80065"/>
              <a:gd name="connsiteY4" fmla="*/ 118218 h 184448"/>
              <a:gd name="connsiteX5" fmla="*/ 41855 w 80065"/>
              <a:gd name="connsiteY5" fmla="*/ 61068 h 184448"/>
              <a:gd name="connsiteX6" fmla="*/ 580 w 80065"/>
              <a:gd name="connsiteY6" fmla="*/ 3918 h 1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" h="184448">
                <a:moveTo>
                  <a:pt x="580" y="3918"/>
                </a:moveTo>
                <a:cubicBezTo>
                  <a:pt x="6401" y="23497"/>
                  <a:pt x="65668" y="156847"/>
                  <a:pt x="76780" y="178543"/>
                </a:cubicBezTo>
                <a:cubicBezTo>
                  <a:pt x="87892" y="200239"/>
                  <a:pt x="67255" y="156847"/>
                  <a:pt x="67255" y="134093"/>
                </a:cubicBezTo>
                <a:cubicBezTo>
                  <a:pt x="67255" y="111339"/>
                  <a:pt x="76780" y="44664"/>
                  <a:pt x="76780" y="42018"/>
                </a:cubicBezTo>
                <a:cubicBezTo>
                  <a:pt x="76780" y="39372"/>
                  <a:pt x="73076" y="115043"/>
                  <a:pt x="67255" y="118218"/>
                </a:cubicBezTo>
                <a:cubicBezTo>
                  <a:pt x="61434" y="121393"/>
                  <a:pt x="49263" y="78530"/>
                  <a:pt x="41855" y="61068"/>
                </a:cubicBezTo>
                <a:cubicBezTo>
                  <a:pt x="34447" y="43606"/>
                  <a:pt x="-5241" y="-15661"/>
                  <a:pt x="580" y="3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950133-64EF-31AC-FB7D-A210D792597B}"/>
              </a:ext>
            </a:extLst>
          </p:cNvPr>
          <p:cNvSpPr/>
          <p:nvPr/>
        </p:nvSpPr>
        <p:spPr>
          <a:xfrm>
            <a:off x="4595564" y="2476495"/>
            <a:ext cx="278995" cy="67226"/>
          </a:xfrm>
          <a:custGeom>
            <a:avLst/>
            <a:gdLst>
              <a:gd name="connsiteX0" fmla="*/ 1836 w 278995"/>
              <a:gd name="connsiteY0" fmla="*/ 5 h 67226"/>
              <a:gd name="connsiteX1" fmla="*/ 227261 w 278995"/>
              <a:gd name="connsiteY1" fmla="*/ 44455 h 67226"/>
              <a:gd name="connsiteX2" fmla="*/ 278061 w 278995"/>
              <a:gd name="connsiteY2" fmla="*/ 53980 h 67226"/>
              <a:gd name="connsiteX3" fmla="*/ 201861 w 278995"/>
              <a:gd name="connsiteY3" fmla="*/ 66680 h 67226"/>
              <a:gd name="connsiteX4" fmla="*/ 78036 w 278995"/>
              <a:gd name="connsiteY4" fmla="*/ 63505 h 67226"/>
              <a:gd name="connsiteX5" fmla="*/ 243136 w 278995"/>
              <a:gd name="connsiteY5" fmla="*/ 50805 h 67226"/>
              <a:gd name="connsiteX6" fmla="*/ 125661 w 278995"/>
              <a:gd name="connsiteY6" fmla="*/ 41280 h 67226"/>
              <a:gd name="connsiteX7" fmla="*/ 1836 w 278995"/>
              <a:gd name="connsiteY7" fmla="*/ 5 h 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95" h="67226">
                <a:moveTo>
                  <a:pt x="1836" y="5"/>
                </a:moveTo>
                <a:cubicBezTo>
                  <a:pt x="18769" y="534"/>
                  <a:pt x="227261" y="44455"/>
                  <a:pt x="227261" y="44455"/>
                </a:cubicBezTo>
                <a:cubicBezTo>
                  <a:pt x="273298" y="53451"/>
                  <a:pt x="282294" y="50276"/>
                  <a:pt x="278061" y="53980"/>
                </a:cubicBezTo>
                <a:cubicBezTo>
                  <a:pt x="273828" y="57684"/>
                  <a:pt x="235198" y="65093"/>
                  <a:pt x="201861" y="66680"/>
                </a:cubicBezTo>
                <a:cubicBezTo>
                  <a:pt x="168524" y="68267"/>
                  <a:pt x="71157" y="66151"/>
                  <a:pt x="78036" y="63505"/>
                </a:cubicBezTo>
                <a:cubicBezTo>
                  <a:pt x="84915" y="60859"/>
                  <a:pt x="235199" y="54509"/>
                  <a:pt x="243136" y="50805"/>
                </a:cubicBezTo>
                <a:cubicBezTo>
                  <a:pt x="251073" y="47101"/>
                  <a:pt x="161644" y="47630"/>
                  <a:pt x="125661" y="41280"/>
                </a:cubicBezTo>
                <a:cubicBezTo>
                  <a:pt x="89678" y="34930"/>
                  <a:pt x="-15097" y="-524"/>
                  <a:pt x="183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F1D399A-EB0C-B369-44C4-57089023E6C7}"/>
              </a:ext>
            </a:extLst>
          </p:cNvPr>
          <p:cNvSpPr/>
          <p:nvPr/>
        </p:nvSpPr>
        <p:spPr>
          <a:xfrm>
            <a:off x="4933597" y="2444526"/>
            <a:ext cx="261669" cy="127321"/>
          </a:xfrm>
          <a:custGeom>
            <a:avLst/>
            <a:gdLst>
              <a:gd name="connsiteX0" fmla="*/ 353 w 261669"/>
              <a:gd name="connsiteY0" fmla="*/ 127224 h 127321"/>
              <a:gd name="connsiteX1" fmla="*/ 136878 w 261669"/>
              <a:gd name="connsiteY1" fmla="*/ 47849 h 127321"/>
              <a:gd name="connsiteX2" fmla="*/ 98778 w 261669"/>
              <a:gd name="connsiteY2" fmla="*/ 82774 h 127321"/>
              <a:gd name="connsiteX3" fmla="*/ 136878 w 261669"/>
              <a:gd name="connsiteY3" fmla="*/ 19274 h 127321"/>
              <a:gd name="connsiteX4" fmla="*/ 260703 w 261669"/>
              <a:gd name="connsiteY4" fmla="*/ 224 h 127321"/>
              <a:gd name="connsiteX5" fmla="*/ 184503 w 261669"/>
              <a:gd name="connsiteY5" fmla="*/ 28799 h 127321"/>
              <a:gd name="connsiteX6" fmla="*/ 353 w 261669"/>
              <a:gd name="connsiteY6" fmla="*/ 127224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9" h="127321">
                <a:moveTo>
                  <a:pt x="353" y="127224"/>
                </a:moveTo>
                <a:cubicBezTo>
                  <a:pt x="-7585" y="130399"/>
                  <a:pt x="120474" y="55257"/>
                  <a:pt x="136878" y="47849"/>
                </a:cubicBezTo>
                <a:cubicBezTo>
                  <a:pt x="153282" y="40441"/>
                  <a:pt x="98778" y="87536"/>
                  <a:pt x="98778" y="82774"/>
                </a:cubicBezTo>
                <a:cubicBezTo>
                  <a:pt x="98778" y="78012"/>
                  <a:pt x="109891" y="33032"/>
                  <a:pt x="136878" y="19274"/>
                </a:cubicBezTo>
                <a:cubicBezTo>
                  <a:pt x="163866" y="5516"/>
                  <a:pt x="252765" y="-1364"/>
                  <a:pt x="260703" y="224"/>
                </a:cubicBezTo>
                <a:cubicBezTo>
                  <a:pt x="268641" y="1812"/>
                  <a:pt x="226307" y="9749"/>
                  <a:pt x="184503" y="28799"/>
                </a:cubicBezTo>
                <a:cubicBezTo>
                  <a:pt x="142699" y="47849"/>
                  <a:pt x="8291" y="124049"/>
                  <a:pt x="353" y="12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AB69E68-969C-C36E-84EB-67B111F799F8}"/>
              </a:ext>
            </a:extLst>
          </p:cNvPr>
          <p:cNvSpPr/>
          <p:nvPr/>
        </p:nvSpPr>
        <p:spPr>
          <a:xfrm>
            <a:off x="4562435" y="2492212"/>
            <a:ext cx="375212" cy="108331"/>
          </a:xfrm>
          <a:custGeom>
            <a:avLst/>
            <a:gdLst>
              <a:gd name="connsiteX0" fmla="*/ 40 w 375212"/>
              <a:gd name="connsiteY0" fmla="*/ 163 h 108331"/>
              <a:gd name="connsiteX1" fmla="*/ 219115 w 375212"/>
              <a:gd name="connsiteY1" fmla="*/ 104938 h 108331"/>
              <a:gd name="connsiteX2" fmla="*/ 209590 w 375212"/>
              <a:gd name="connsiteY2" fmla="*/ 82713 h 108331"/>
              <a:gd name="connsiteX3" fmla="*/ 374690 w 375212"/>
              <a:gd name="connsiteY3" fmla="*/ 82713 h 108331"/>
              <a:gd name="connsiteX4" fmla="*/ 263565 w 375212"/>
              <a:gd name="connsiteY4" fmla="*/ 73188 h 108331"/>
              <a:gd name="connsiteX5" fmla="*/ 314365 w 375212"/>
              <a:gd name="connsiteY5" fmla="*/ 22388 h 108331"/>
              <a:gd name="connsiteX6" fmla="*/ 250865 w 375212"/>
              <a:gd name="connsiteY6" fmla="*/ 60488 h 108331"/>
              <a:gd name="connsiteX7" fmla="*/ 130215 w 375212"/>
              <a:gd name="connsiteY7" fmla="*/ 38263 h 108331"/>
              <a:gd name="connsiteX8" fmla="*/ 200065 w 375212"/>
              <a:gd name="connsiteY8" fmla="*/ 79538 h 108331"/>
              <a:gd name="connsiteX9" fmla="*/ 40 w 375212"/>
              <a:gd name="connsiteY9" fmla="*/ 163 h 1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12" h="108331">
                <a:moveTo>
                  <a:pt x="40" y="163"/>
                </a:moveTo>
                <a:cubicBezTo>
                  <a:pt x="3215" y="4396"/>
                  <a:pt x="184190" y="91180"/>
                  <a:pt x="219115" y="104938"/>
                </a:cubicBezTo>
                <a:cubicBezTo>
                  <a:pt x="254040" y="118696"/>
                  <a:pt x="183661" y="86417"/>
                  <a:pt x="209590" y="82713"/>
                </a:cubicBezTo>
                <a:cubicBezTo>
                  <a:pt x="235519" y="79009"/>
                  <a:pt x="365694" y="84300"/>
                  <a:pt x="374690" y="82713"/>
                </a:cubicBezTo>
                <a:cubicBezTo>
                  <a:pt x="383686" y="81126"/>
                  <a:pt x="273619" y="83242"/>
                  <a:pt x="263565" y="73188"/>
                </a:cubicBezTo>
                <a:cubicBezTo>
                  <a:pt x="253511" y="63134"/>
                  <a:pt x="316482" y="24505"/>
                  <a:pt x="314365" y="22388"/>
                </a:cubicBezTo>
                <a:cubicBezTo>
                  <a:pt x="312248" y="20271"/>
                  <a:pt x="281557" y="57842"/>
                  <a:pt x="250865" y="60488"/>
                </a:cubicBezTo>
                <a:cubicBezTo>
                  <a:pt x="220173" y="63134"/>
                  <a:pt x="138682" y="35088"/>
                  <a:pt x="130215" y="38263"/>
                </a:cubicBezTo>
                <a:cubicBezTo>
                  <a:pt x="121748" y="41438"/>
                  <a:pt x="216469" y="83771"/>
                  <a:pt x="200065" y="79538"/>
                </a:cubicBezTo>
                <a:cubicBezTo>
                  <a:pt x="183661" y="75305"/>
                  <a:pt x="-3135" y="-4070"/>
                  <a:pt x="4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DC3E239-CAE5-C7F3-4FCA-B077C2C852EE}"/>
              </a:ext>
            </a:extLst>
          </p:cNvPr>
          <p:cNvSpPr/>
          <p:nvPr/>
        </p:nvSpPr>
        <p:spPr>
          <a:xfrm>
            <a:off x="4869624" y="2434487"/>
            <a:ext cx="310631" cy="147403"/>
          </a:xfrm>
          <a:custGeom>
            <a:avLst/>
            <a:gdLst>
              <a:gd name="connsiteX0" fmla="*/ 308801 w 310631"/>
              <a:gd name="connsiteY0" fmla="*/ 738 h 147403"/>
              <a:gd name="connsiteX1" fmla="*/ 238951 w 310631"/>
              <a:gd name="connsiteY1" fmla="*/ 54713 h 147403"/>
              <a:gd name="connsiteX2" fmla="*/ 153226 w 310631"/>
              <a:gd name="connsiteY2" fmla="*/ 146788 h 147403"/>
              <a:gd name="connsiteX3" fmla="*/ 188151 w 310631"/>
              <a:gd name="connsiteY3" fmla="*/ 95988 h 147403"/>
              <a:gd name="connsiteX4" fmla="*/ 118301 w 310631"/>
              <a:gd name="connsiteY4" fmla="*/ 118213 h 147403"/>
              <a:gd name="connsiteX5" fmla="*/ 134176 w 310631"/>
              <a:gd name="connsiteY5" fmla="*/ 83288 h 147403"/>
              <a:gd name="connsiteX6" fmla="*/ 826 w 310631"/>
              <a:gd name="connsiteY6" fmla="*/ 115038 h 147403"/>
              <a:gd name="connsiteX7" fmla="*/ 207201 w 310631"/>
              <a:gd name="connsiteY7" fmla="*/ 70588 h 147403"/>
              <a:gd name="connsiteX8" fmla="*/ 162751 w 310631"/>
              <a:gd name="connsiteY8" fmla="*/ 92813 h 147403"/>
              <a:gd name="connsiteX9" fmla="*/ 308801 w 310631"/>
              <a:gd name="connsiteY9" fmla="*/ 738 h 1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31" h="147403">
                <a:moveTo>
                  <a:pt x="308801" y="738"/>
                </a:moveTo>
                <a:cubicBezTo>
                  <a:pt x="321501" y="-5612"/>
                  <a:pt x="264880" y="30371"/>
                  <a:pt x="238951" y="54713"/>
                </a:cubicBezTo>
                <a:cubicBezTo>
                  <a:pt x="213022" y="79055"/>
                  <a:pt x="161693" y="139909"/>
                  <a:pt x="153226" y="146788"/>
                </a:cubicBezTo>
                <a:cubicBezTo>
                  <a:pt x="144759" y="153667"/>
                  <a:pt x="193972" y="100750"/>
                  <a:pt x="188151" y="95988"/>
                </a:cubicBezTo>
                <a:cubicBezTo>
                  <a:pt x="182330" y="91226"/>
                  <a:pt x="127297" y="120330"/>
                  <a:pt x="118301" y="118213"/>
                </a:cubicBezTo>
                <a:cubicBezTo>
                  <a:pt x="109305" y="116096"/>
                  <a:pt x="153755" y="83817"/>
                  <a:pt x="134176" y="83288"/>
                </a:cubicBezTo>
                <a:cubicBezTo>
                  <a:pt x="114597" y="82759"/>
                  <a:pt x="-11345" y="117155"/>
                  <a:pt x="826" y="115038"/>
                </a:cubicBezTo>
                <a:cubicBezTo>
                  <a:pt x="12997" y="112921"/>
                  <a:pt x="180214" y="74292"/>
                  <a:pt x="207201" y="70588"/>
                </a:cubicBezTo>
                <a:cubicBezTo>
                  <a:pt x="234188" y="66884"/>
                  <a:pt x="152168" y="100750"/>
                  <a:pt x="162751" y="92813"/>
                </a:cubicBezTo>
                <a:cubicBezTo>
                  <a:pt x="173334" y="84876"/>
                  <a:pt x="296101" y="7088"/>
                  <a:pt x="30880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2549AEA-3096-D00D-C093-481F1AF180FE}"/>
              </a:ext>
            </a:extLst>
          </p:cNvPr>
          <p:cNvSpPr/>
          <p:nvPr/>
        </p:nvSpPr>
        <p:spPr>
          <a:xfrm>
            <a:off x="4570933" y="2481287"/>
            <a:ext cx="389163" cy="127138"/>
          </a:xfrm>
          <a:custGeom>
            <a:avLst/>
            <a:gdLst>
              <a:gd name="connsiteX0" fmla="*/ 1067 w 389163"/>
              <a:gd name="connsiteY0" fmla="*/ 1563 h 127138"/>
              <a:gd name="connsiteX1" fmla="*/ 175692 w 389163"/>
              <a:gd name="connsiteY1" fmla="*/ 115863 h 127138"/>
              <a:gd name="connsiteX2" fmla="*/ 226492 w 389163"/>
              <a:gd name="connsiteY2" fmla="*/ 122213 h 127138"/>
              <a:gd name="connsiteX3" fmla="*/ 204267 w 389163"/>
              <a:gd name="connsiteY3" fmla="*/ 109513 h 127138"/>
              <a:gd name="connsiteX4" fmla="*/ 388417 w 389163"/>
              <a:gd name="connsiteY4" fmla="*/ 115863 h 127138"/>
              <a:gd name="connsiteX5" fmla="*/ 264592 w 389163"/>
              <a:gd name="connsiteY5" fmla="*/ 109513 h 127138"/>
              <a:gd name="connsiteX6" fmla="*/ 150292 w 389163"/>
              <a:gd name="connsiteY6" fmla="*/ 112688 h 127138"/>
              <a:gd name="connsiteX7" fmla="*/ 105842 w 389163"/>
              <a:gd name="connsiteY7" fmla="*/ 52363 h 127138"/>
              <a:gd name="connsiteX8" fmla="*/ 1067 w 389163"/>
              <a:gd name="connsiteY8" fmla="*/ 1563 h 1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63" h="127138">
                <a:moveTo>
                  <a:pt x="1067" y="1563"/>
                </a:moveTo>
                <a:cubicBezTo>
                  <a:pt x="12709" y="12146"/>
                  <a:pt x="138121" y="95755"/>
                  <a:pt x="175692" y="115863"/>
                </a:cubicBezTo>
                <a:cubicBezTo>
                  <a:pt x="213263" y="135971"/>
                  <a:pt x="221730" y="123271"/>
                  <a:pt x="226492" y="122213"/>
                </a:cubicBezTo>
                <a:cubicBezTo>
                  <a:pt x="231254" y="121155"/>
                  <a:pt x="204267" y="109513"/>
                  <a:pt x="204267" y="109513"/>
                </a:cubicBezTo>
                <a:lnTo>
                  <a:pt x="388417" y="115863"/>
                </a:lnTo>
                <a:cubicBezTo>
                  <a:pt x="398471" y="115863"/>
                  <a:pt x="304279" y="110042"/>
                  <a:pt x="264592" y="109513"/>
                </a:cubicBezTo>
                <a:cubicBezTo>
                  <a:pt x="224905" y="108984"/>
                  <a:pt x="176750" y="122213"/>
                  <a:pt x="150292" y="112688"/>
                </a:cubicBezTo>
                <a:cubicBezTo>
                  <a:pt x="123834" y="103163"/>
                  <a:pt x="135475" y="67709"/>
                  <a:pt x="105842" y="52363"/>
                </a:cubicBezTo>
                <a:cubicBezTo>
                  <a:pt x="76209" y="37017"/>
                  <a:pt x="-10575" y="-9020"/>
                  <a:pt x="1067" y="1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A185D98-BE86-46DC-B2A3-AC089E0A6A6F}"/>
              </a:ext>
            </a:extLst>
          </p:cNvPr>
          <p:cNvSpPr/>
          <p:nvPr/>
        </p:nvSpPr>
        <p:spPr>
          <a:xfrm>
            <a:off x="4759153" y="2454091"/>
            <a:ext cx="430554" cy="102032"/>
          </a:xfrm>
          <a:custGeom>
            <a:avLst/>
            <a:gdLst>
              <a:gd name="connsiteX0" fmla="*/ 172 w 430554"/>
              <a:gd name="connsiteY0" fmla="*/ 101784 h 102032"/>
              <a:gd name="connsiteX1" fmla="*/ 222422 w 430554"/>
              <a:gd name="connsiteY1" fmla="*/ 28759 h 102032"/>
              <a:gd name="connsiteX2" fmla="*/ 127172 w 430554"/>
              <a:gd name="connsiteY2" fmla="*/ 50984 h 102032"/>
              <a:gd name="connsiteX3" fmla="*/ 428797 w 430554"/>
              <a:gd name="connsiteY3" fmla="*/ 184 h 102032"/>
              <a:gd name="connsiteX4" fmla="*/ 247822 w 430554"/>
              <a:gd name="connsiteY4" fmla="*/ 35109 h 102032"/>
              <a:gd name="connsiteX5" fmla="*/ 171622 w 430554"/>
              <a:gd name="connsiteY5" fmla="*/ 66859 h 102032"/>
              <a:gd name="connsiteX6" fmla="*/ 130347 w 430554"/>
              <a:gd name="connsiteY6" fmla="*/ 98609 h 102032"/>
              <a:gd name="connsiteX7" fmla="*/ 184322 w 430554"/>
              <a:gd name="connsiteY7" fmla="*/ 54159 h 102032"/>
              <a:gd name="connsiteX8" fmla="*/ 172 w 430554"/>
              <a:gd name="connsiteY8" fmla="*/ 101784 h 1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54" h="102032">
                <a:moveTo>
                  <a:pt x="172" y="101784"/>
                </a:moveTo>
                <a:cubicBezTo>
                  <a:pt x="6522" y="97551"/>
                  <a:pt x="201255" y="37226"/>
                  <a:pt x="222422" y="28759"/>
                </a:cubicBezTo>
                <a:cubicBezTo>
                  <a:pt x="243589" y="20292"/>
                  <a:pt x="92776" y="55746"/>
                  <a:pt x="127172" y="50984"/>
                </a:cubicBezTo>
                <a:cubicBezTo>
                  <a:pt x="161568" y="46222"/>
                  <a:pt x="408689" y="2830"/>
                  <a:pt x="428797" y="184"/>
                </a:cubicBezTo>
                <a:cubicBezTo>
                  <a:pt x="448905" y="-2462"/>
                  <a:pt x="290684" y="23997"/>
                  <a:pt x="247822" y="35109"/>
                </a:cubicBezTo>
                <a:cubicBezTo>
                  <a:pt x="204960" y="46221"/>
                  <a:pt x="191201" y="56276"/>
                  <a:pt x="171622" y="66859"/>
                </a:cubicBezTo>
                <a:cubicBezTo>
                  <a:pt x="152043" y="77442"/>
                  <a:pt x="128230" y="100726"/>
                  <a:pt x="130347" y="98609"/>
                </a:cubicBezTo>
                <a:cubicBezTo>
                  <a:pt x="132464" y="96492"/>
                  <a:pt x="203372" y="53630"/>
                  <a:pt x="184322" y="54159"/>
                </a:cubicBezTo>
                <a:cubicBezTo>
                  <a:pt x="165272" y="54688"/>
                  <a:pt x="-6178" y="106017"/>
                  <a:pt x="172" y="101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8F63CA4-0CF8-65CF-9CCA-11979804DD5C}"/>
              </a:ext>
            </a:extLst>
          </p:cNvPr>
          <p:cNvSpPr/>
          <p:nvPr/>
        </p:nvSpPr>
        <p:spPr>
          <a:xfrm>
            <a:off x="4784376" y="2530019"/>
            <a:ext cx="283063" cy="99787"/>
          </a:xfrm>
          <a:custGeom>
            <a:avLst/>
            <a:gdLst>
              <a:gd name="connsiteX0" fmla="*/ 349 w 283063"/>
              <a:gd name="connsiteY0" fmla="*/ 76656 h 99787"/>
              <a:gd name="connsiteX1" fmla="*/ 247999 w 283063"/>
              <a:gd name="connsiteY1" fmla="*/ 456 h 99787"/>
              <a:gd name="connsiteX2" fmla="*/ 187674 w 283063"/>
              <a:gd name="connsiteY2" fmla="*/ 44906 h 99787"/>
              <a:gd name="connsiteX3" fmla="*/ 282924 w 283063"/>
              <a:gd name="connsiteY3" fmla="*/ 44906 h 99787"/>
              <a:gd name="connsiteX4" fmla="*/ 162274 w 283063"/>
              <a:gd name="connsiteY4" fmla="*/ 51256 h 99787"/>
              <a:gd name="connsiteX5" fmla="*/ 92424 w 283063"/>
              <a:gd name="connsiteY5" fmla="*/ 98881 h 99787"/>
              <a:gd name="connsiteX6" fmla="*/ 190849 w 283063"/>
              <a:gd name="connsiteY6" fmla="*/ 3631 h 99787"/>
              <a:gd name="connsiteX7" fmla="*/ 349 w 283063"/>
              <a:gd name="connsiteY7" fmla="*/ 76656 h 9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63" h="99787">
                <a:moveTo>
                  <a:pt x="349" y="76656"/>
                </a:moveTo>
                <a:cubicBezTo>
                  <a:pt x="9874" y="76127"/>
                  <a:pt x="216778" y="5748"/>
                  <a:pt x="247999" y="456"/>
                </a:cubicBezTo>
                <a:cubicBezTo>
                  <a:pt x="279220" y="-4836"/>
                  <a:pt x="181853" y="37498"/>
                  <a:pt x="187674" y="44906"/>
                </a:cubicBezTo>
                <a:cubicBezTo>
                  <a:pt x="193495" y="52314"/>
                  <a:pt x="287157" y="43848"/>
                  <a:pt x="282924" y="44906"/>
                </a:cubicBezTo>
                <a:cubicBezTo>
                  <a:pt x="278691" y="45964"/>
                  <a:pt x="194024" y="42260"/>
                  <a:pt x="162274" y="51256"/>
                </a:cubicBezTo>
                <a:cubicBezTo>
                  <a:pt x="130524" y="60252"/>
                  <a:pt x="87662" y="106819"/>
                  <a:pt x="92424" y="98881"/>
                </a:cubicBezTo>
                <a:cubicBezTo>
                  <a:pt x="97187" y="90944"/>
                  <a:pt x="202491" y="7335"/>
                  <a:pt x="190849" y="3631"/>
                </a:cubicBezTo>
                <a:cubicBezTo>
                  <a:pt x="179207" y="-73"/>
                  <a:pt x="-9176" y="77185"/>
                  <a:pt x="349" y="7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DF5CEA-0554-1F00-ACD4-1D97C8885793}"/>
              </a:ext>
            </a:extLst>
          </p:cNvPr>
          <p:cNvSpPr/>
          <p:nvPr/>
        </p:nvSpPr>
        <p:spPr>
          <a:xfrm>
            <a:off x="4453929" y="2343090"/>
            <a:ext cx="334394" cy="193739"/>
          </a:xfrm>
          <a:custGeom>
            <a:avLst/>
            <a:gdLst>
              <a:gd name="connsiteX0" fmla="*/ 35521 w 334394"/>
              <a:gd name="connsiteY0" fmla="*/ 60 h 193739"/>
              <a:gd name="connsiteX1" fmla="*/ 13296 w 334394"/>
              <a:gd name="connsiteY1" fmla="*/ 111185 h 193739"/>
              <a:gd name="connsiteX2" fmla="*/ 19646 w 334394"/>
              <a:gd name="connsiteY2" fmla="*/ 171510 h 193739"/>
              <a:gd name="connsiteX3" fmla="*/ 25996 w 334394"/>
              <a:gd name="connsiteY3" fmla="*/ 117535 h 193739"/>
              <a:gd name="connsiteX4" fmla="*/ 200621 w 334394"/>
              <a:gd name="connsiteY4" fmla="*/ 136585 h 193739"/>
              <a:gd name="connsiteX5" fmla="*/ 64096 w 334394"/>
              <a:gd name="connsiteY5" fmla="*/ 136585 h 193739"/>
              <a:gd name="connsiteX6" fmla="*/ 270471 w 334394"/>
              <a:gd name="connsiteY6" fmla="*/ 142935 h 193739"/>
              <a:gd name="connsiteX7" fmla="*/ 333971 w 334394"/>
              <a:gd name="connsiteY7" fmla="*/ 193735 h 193739"/>
              <a:gd name="connsiteX8" fmla="*/ 292696 w 334394"/>
              <a:gd name="connsiteY8" fmla="*/ 139760 h 193739"/>
              <a:gd name="connsiteX9" fmla="*/ 191096 w 334394"/>
              <a:gd name="connsiteY9" fmla="*/ 117535 h 193739"/>
              <a:gd name="connsiteX10" fmla="*/ 118071 w 334394"/>
              <a:gd name="connsiteY10" fmla="*/ 85785 h 193739"/>
              <a:gd name="connsiteX11" fmla="*/ 143471 w 334394"/>
              <a:gd name="connsiteY11" fmla="*/ 111185 h 193739"/>
              <a:gd name="connsiteX12" fmla="*/ 67271 w 334394"/>
              <a:gd name="connsiteY12" fmla="*/ 95310 h 193739"/>
              <a:gd name="connsiteX13" fmla="*/ 48221 w 334394"/>
              <a:gd name="connsiteY13" fmla="*/ 98485 h 193739"/>
              <a:gd name="connsiteX14" fmla="*/ 64096 w 334394"/>
              <a:gd name="connsiteY14" fmla="*/ 73085 h 193739"/>
              <a:gd name="connsiteX15" fmla="*/ 596 w 334394"/>
              <a:gd name="connsiteY15" fmla="*/ 127060 h 193739"/>
              <a:gd name="connsiteX16" fmla="*/ 35521 w 334394"/>
              <a:gd name="connsiteY16" fmla="*/ 60 h 1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394" h="193739">
                <a:moveTo>
                  <a:pt x="35521" y="60"/>
                </a:moveTo>
                <a:cubicBezTo>
                  <a:pt x="37638" y="-2586"/>
                  <a:pt x="15942" y="82610"/>
                  <a:pt x="13296" y="111185"/>
                </a:cubicBezTo>
                <a:cubicBezTo>
                  <a:pt x="10650" y="139760"/>
                  <a:pt x="17529" y="170452"/>
                  <a:pt x="19646" y="171510"/>
                </a:cubicBezTo>
                <a:cubicBezTo>
                  <a:pt x="21763" y="172568"/>
                  <a:pt x="-4167" y="123356"/>
                  <a:pt x="25996" y="117535"/>
                </a:cubicBezTo>
                <a:cubicBezTo>
                  <a:pt x="56159" y="111714"/>
                  <a:pt x="194271" y="133410"/>
                  <a:pt x="200621" y="136585"/>
                </a:cubicBezTo>
                <a:cubicBezTo>
                  <a:pt x="206971" y="139760"/>
                  <a:pt x="52454" y="135527"/>
                  <a:pt x="64096" y="136585"/>
                </a:cubicBezTo>
                <a:cubicBezTo>
                  <a:pt x="75738" y="137643"/>
                  <a:pt x="225492" y="133410"/>
                  <a:pt x="270471" y="142935"/>
                </a:cubicBezTo>
                <a:cubicBezTo>
                  <a:pt x="315450" y="152460"/>
                  <a:pt x="330267" y="194264"/>
                  <a:pt x="333971" y="193735"/>
                </a:cubicBezTo>
                <a:cubicBezTo>
                  <a:pt x="337675" y="193206"/>
                  <a:pt x="316509" y="152460"/>
                  <a:pt x="292696" y="139760"/>
                </a:cubicBezTo>
                <a:cubicBezTo>
                  <a:pt x="268884" y="127060"/>
                  <a:pt x="220200" y="126531"/>
                  <a:pt x="191096" y="117535"/>
                </a:cubicBezTo>
                <a:cubicBezTo>
                  <a:pt x="161992" y="108539"/>
                  <a:pt x="126008" y="86843"/>
                  <a:pt x="118071" y="85785"/>
                </a:cubicBezTo>
                <a:cubicBezTo>
                  <a:pt x="110134" y="84727"/>
                  <a:pt x="151938" y="109598"/>
                  <a:pt x="143471" y="111185"/>
                </a:cubicBezTo>
                <a:cubicBezTo>
                  <a:pt x="135004" y="112772"/>
                  <a:pt x="83146" y="97427"/>
                  <a:pt x="67271" y="95310"/>
                </a:cubicBezTo>
                <a:cubicBezTo>
                  <a:pt x="51396" y="93193"/>
                  <a:pt x="48750" y="102189"/>
                  <a:pt x="48221" y="98485"/>
                </a:cubicBezTo>
                <a:cubicBezTo>
                  <a:pt x="47692" y="94781"/>
                  <a:pt x="72034" y="68323"/>
                  <a:pt x="64096" y="73085"/>
                </a:cubicBezTo>
                <a:cubicBezTo>
                  <a:pt x="56159" y="77848"/>
                  <a:pt x="6417" y="135527"/>
                  <a:pt x="596" y="127060"/>
                </a:cubicBezTo>
                <a:cubicBezTo>
                  <a:pt x="-5225" y="118593"/>
                  <a:pt x="33404" y="2706"/>
                  <a:pt x="3552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7659A34-63D5-EC42-258D-EF5DD57951D1}"/>
              </a:ext>
            </a:extLst>
          </p:cNvPr>
          <p:cNvSpPr/>
          <p:nvPr/>
        </p:nvSpPr>
        <p:spPr>
          <a:xfrm>
            <a:off x="4770820" y="2460625"/>
            <a:ext cx="369515" cy="54192"/>
          </a:xfrm>
          <a:custGeom>
            <a:avLst/>
            <a:gdLst>
              <a:gd name="connsiteX0" fmla="*/ 1205 w 369515"/>
              <a:gd name="connsiteY0" fmla="*/ 53975 h 54192"/>
              <a:gd name="connsiteX1" fmla="*/ 236155 w 369515"/>
              <a:gd name="connsiteY1" fmla="*/ 19050 h 54192"/>
              <a:gd name="connsiteX2" fmla="*/ 83755 w 369515"/>
              <a:gd name="connsiteY2" fmla="*/ 28575 h 54192"/>
              <a:gd name="connsiteX3" fmla="*/ 242505 w 369515"/>
              <a:gd name="connsiteY3" fmla="*/ 6350 h 54192"/>
              <a:gd name="connsiteX4" fmla="*/ 369505 w 369515"/>
              <a:gd name="connsiteY4" fmla="*/ 0 h 54192"/>
              <a:gd name="connsiteX5" fmla="*/ 236155 w 369515"/>
              <a:gd name="connsiteY5" fmla="*/ 6350 h 54192"/>
              <a:gd name="connsiteX6" fmla="*/ 147255 w 369515"/>
              <a:gd name="connsiteY6" fmla="*/ 31750 h 54192"/>
              <a:gd name="connsiteX7" fmla="*/ 1205 w 369515"/>
              <a:gd name="connsiteY7" fmla="*/ 53975 h 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15" h="54192">
                <a:moveTo>
                  <a:pt x="1205" y="53975"/>
                </a:moveTo>
                <a:lnTo>
                  <a:pt x="236155" y="19050"/>
                </a:lnTo>
                <a:cubicBezTo>
                  <a:pt x="249913" y="14817"/>
                  <a:pt x="82697" y="30692"/>
                  <a:pt x="83755" y="28575"/>
                </a:cubicBezTo>
                <a:cubicBezTo>
                  <a:pt x="84813" y="26458"/>
                  <a:pt x="194880" y="11112"/>
                  <a:pt x="242505" y="6350"/>
                </a:cubicBezTo>
                <a:cubicBezTo>
                  <a:pt x="290130" y="1588"/>
                  <a:pt x="370563" y="0"/>
                  <a:pt x="369505" y="0"/>
                </a:cubicBezTo>
                <a:cubicBezTo>
                  <a:pt x="368447" y="0"/>
                  <a:pt x="273197" y="1058"/>
                  <a:pt x="236155" y="6350"/>
                </a:cubicBezTo>
                <a:cubicBezTo>
                  <a:pt x="199113" y="11642"/>
                  <a:pt x="182180" y="21167"/>
                  <a:pt x="147255" y="31750"/>
                </a:cubicBezTo>
                <a:cubicBezTo>
                  <a:pt x="112330" y="42333"/>
                  <a:pt x="-13612" y="56092"/>
                  <a:pt x="1205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0969F67-7769-B02E-9F34-6D36451C3185}"/>
              </a:ext>
            </a:extLst>
          </p:cNvPr>
          <p:cNvSpPr/>
          <p:nvPr/>
        </p:nvSpPr>
        <p:spPr>
          <a:xfrm>
            <a:off x="4845028" y="2399776"/>
            <a:ext cx="337342" cy="102675"/>
          </a:xfrm>
          <a:custGeom>
            <a:avLst/>
            <a:gdLst>
              <a:gd name="connsiteX0" fmla="*/ 22 w 337342"/>
              <a:gd name="connsiteY0" fmla="*/ 89424 h 102675"/>
              <a:gd name="connsiteX1" fmla="*/ 193697 w 337342"/>
              <a:gd name="connsiteY1" fmla="*/ 29099 h 102675"/>
              <a:gd name="connsiteX2" fmla="*/ 279422 w 337342"/>
              <a:gd name="connsiteY2" fmla="*/ 38624 h 102675"/>
              <a:gd name="connsiteX3" fmla="*/ 254022 w 337342"/>
              <a:gd name="connsiteY3" fmla="*/ 3699 h 102675"/>
              <a:gd name="connsiteX4" fmla="*/ 282597 w 337342"/>
              <a:gd name="connsiteY4" fmla="*/ 19574 h 102675"/>
              <a:gd name="connsiteX5" fmla="*/ 273072 w 337342"/>
              <a:gd name="connsiteY5" fmla="*/ 524 h 102675"/>
              <a:gd name="connsiteX6" fmla="*/ 336572 w 337342"/>
              <a:gd name="connsiteY6" fmla="*/ 44974 h 102675"/>
              <a:gd name="connsiteX7" fmla="*/ 301647 w 337342"/>
              <a:gd name="connsiteY7" fmla="*/ 35449 h 102675"/>
              <a:gd name="connsiteX8" fmla="*/ 206397 w 337342"/>
              <a:gd name="connsiteY8" fmla="*/ 102124 h 102675"/>
              <a:gd name="connsiteX9" fmla="*/ 212747 w 337342"/>
              <a:gd name="connsiteY9" fmla="*/ 67199 h 102675"/>
              <a:gd name="connsiteX10" fmla="*/ 180997 w 337342"/>
              <a:gd name="connsiteY10" fmla="*/ 67199 h 102675"/>
              <a:gd name="connsiteX11" fmla="*/ 22 w 337342"/>
              <a:gd name="connsiteY11" fmla="*/ 89424 h 1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42" h="102675">
                <a:moveTo>
                  <a:pt x="22" y="89424"/>
                </a:moveTo>
                <a:cubicBezTo>
                  <a:pt x="2139" y="83074"/>
                  <a:pt x="147130" y="37566"/>
                  <a:pt x="193697" y="29099"/>
                </a:cubicBezTo>
                <a:cubicBezTo>
                  <a:pt x="240264" y="20632"/>
                  <a:pt x="269368" y="42857"/>
                  <a:pt x="279422" y="38624"/>
                </a:cubicBezTo>
                <a:cubicBezTo>
                  <a:pt x="289476" y="34391"/>
                  <a:pt x="253493" y="6874"/>
                  <a:pt x="254022" y="3699"/>
                </a:cubicBezTo>
                <a:cubicBezTo>
                  <a:pt x="254551" y="524"/>
                  <a:pt x="279422" y="20103"/>
                  <a:pt x="282597" y="19574"/>
                </a:cubicBezTo>
                <a:cubicBezTo>
                  <a:pt x="285772" y="19045"/>
                  <a:pt x="264076" y="-3709"/>
                  <a:pt x="273072" y="524"/>
                </a:cubicBezTo>
                <a:cubicBezTo>
                  <a:pt x="282068" y="4757"/>
                  <a:pt x="331810" y="39153"/>
                  <a:pt x="336572" y="44974"/>
                </a:cubicBezTo>
                <a:cubicBezTo>
                  <a:pt x="341334" y="50795"/>
                  <a:pt x="323343" y="25924"/>
                  <a:pt x="301647" y="35449"/>
                </a:cubicBezTo>
                <a:cubicBezTo>
                  <a:pt x="279951" y="44974"/>
                  <a:pt x="221214" y="96832"/>
                  <a:pt x="206397" y="102124"/>
                </a:cubicBezTo>
                <a:cubicBezTo>
                  <a:pt x="191580" y="107416"/>
                  <a:pt x="216980" y="73020"/>
                  <a:pt x="212747" y="67199"/>
                </a:cubicBezTo>
                <a:cubicBezTo>
                  <a:pt x="208514" y="61378"/>
                  <a:pt x="213805" y="60849"/>
                  <a:pt x="180997" y="67199"/>
                </a:cubicBezTo>
                <a:cubicBezTo>
                  <a:pt x="148189" y="73549"/>
                  <a:pt x="-2095" y="95774"/>
                  <a:pt x="22" y="89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57CEFAD-D199-27FF-7D73-00361BC6A9D1}"/>
              </a:ext>
            </a:extLst>
          </p:cNvPr>
          <p:cNvSpPr/>
          <p:nvPr/>
        </p:nvSpPr>
        <p:spPr>
          <a:xfrm>
            <a:off x="4399930" y="2381250"/>
            <a:ext cx="58126" cy="142020"/>
          </a:xfrm>
          <a:custGeom>
            <a:avLst/>
            <a:gdLst>
              <a:gd name="connsiteX0" fmla="*/ 57770 w 58126"/>
              <a:gd name="connsiteY0" fmla="*/ 0 h 142020"/>
              <a:gd name="connsiteX1" fmla="*/ 41895 w 58126"/>
              <a:gd name="connsiteY1" fmla="*/ 73025 h 142020"/>
              <a:gd name="connsiteX2" fmla="*/ 57770 w 58126"/>
              <a:gd name="connsiteY2" fmla="*/ 139700 h 142020"/>
              <a:gd name="connsiteX3" fmla="*/ 48245 w 58126"/>
              <a:gd name="connsiteY3" fmla="*/ 117475 h 142020"/>
              <a:gd name="connsiteX4" fmla="*/ 620 w 58126"/>
              <a:gd name="connsiteY4" fmla="*/ 28575 h 142020"/>
              <a:gd name="connsiteX5" fmla="*/ 22845 w 58126"/>
              <a:gd name="connsiteY5" fmla="*/ 73025 h 142020"/>
              <a:gd name="connsiteX6" fmla="*/ 57770 w 58126"/>
              <a:gd name="connsiteY6" fmla="*/ 0 h 1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6" h="142020">
                <a:moveTo>
                  <a:pt x="57770" y="0"/>
                </a:moveTo>
                <a:cubicBezTo>
                  <a:pt x="60945" y="0"/>
                  <a:pt x="41895" y="49742"/>
                  <a:pt x="41895" y="73025"/>
                </a:cubicBezTo>
                <a:cubicBezTo>
                  <a:pt x="41895" y="96308"/>
                  <a:pt x="56712" y="132292"/>
                  <a:pt x="57770" y="139700"/>
                </a:cubicBezTo>
                <a:cubicBezTo>
                  <a:pt x="58828" y="147108"/>
                  <a:pt x="57770" y="135996"/>
                  <a:pt x="48245" y="117475"/>
                </a:cubicBezTo>
                <a:cubicBezTo>
                  <a:pt x="38720" y="98954"/>
                  <a:pt x="4853" y="35983"/>
                  <a:pt x="620" y="28575"/>
                </a:cubicBezTo>
                <a:cubicBezTo>
                  <a:pt x="-3613" y="21167"/>
                  <a:pt x="14907" y="76200"/>
                  <a:pt x="22845" y="73025"/>
                </a:cubicBezTo>
                <a:cubicBezTo>
                  <a:pt x="30783" y="69850"/>
                  <a:pt x="54595" y="0"/>
                  <a:pt x="57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525A704-AFE7-A1FD-3740-EAF2475B440E}"/>
              </a:ext>
            </a:extLst>
          </p:cNvPr>
          <p:cNvSpPr/>
          <p:nvPr/>
        </p:nvSpPr>
        <p:spPr>
          <a:xfrm>
            <a:off x="5021911" y="2461368"/>
            <a:ext cx="145996" cy="149420"/>
          </a:xfrm>
          <a:custGeom>
            <a:avLst/>
            <a:gdLst>
              <a:gd name="connsiteX0" fmla="*/ 143814 w 145996"/>
              <a:gd name="connsiteY0" fmla="*/ 2432 h 149420"/>
              <a:gd name="connsiteX1" fmla="*/ 939 w 145996"/>
              <a:gd name="connsiteY1" fmla="*/ 148482 h 149420"/>
              <a:gd name="connsiteX2" fmla="*/ 83489 w 145996"/>
              <a:gd name="connsiteY2" fmla="*/ 62757 h 149420"/>
              <a:gd name="connsiteX3" fmla="*/ 143814 w 145996"/>
              <a:gd name="connsiteY3" fmla="*/ 2432 h 1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96" h="149420">
                <a:moveTo>
                  <a:pt x="143814" y="2432"/>
                </a:moveTo>
                <a:cubicBezTo>
                  <a:pt x="130056" y="16720"/>
                  <a:pt x="10993" y="138428"/>
                  <a:pt x="939" y="148482"/>
                </a:cubicBezTo>
                <a:cubicBezTo>
                  <a:pt x="-9115" y="158536"/>
                  <a:pt x="64439" y="84982"/>
                  <a:pt x="83489" y="62757"/>
                </a:cubicBezTo>
                <a:cubicBezTo>
                  <a:pt x="102539" y="40532"/>
                  <a:pt x="157572" y="-11856"/>
                  <a:pt x="143814" y="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C35CEA4-1343-AF29-9BDB-C7A7724FA617}"/>
              </a:ext>
            </a:extLst>
          </p:cNvPr>
          <p:cNvSpPr/>
          <p:nvPr/>
        </p:nvSpPr>
        <p:spPr>
          <a:xfrm>
            <a:off x="4571998" y="2482828"/>
            <a:ext cx="336701" cy="157686"/>
          </a:xfrm>
          <a:custGeom>
            <a:avLst/>
            <a:gdLst>
              <a:gd name="connsiteX0" fmla="*/ 2 w 336701"/>
              <a:gd name="connsiteY0" fmla="*/ 22 h 157686"/>
              <a:gd name="connsiteX1" fmla="*/ 117477 w 336701"/>
              <a:gd name="connsiteY1" fmla="*/ 107972 h 157686"/>
              <a:gd name="connsiteX2" fmla="*/ 98427 w 336701"/>
              <a:gd name="connsiteY2" fmla="*/ 76222 h 157686"/>
              <a:gd name="connsiteX3" fmla="*/ 222252 w 336701"/>
              <a:gd name="connsiteY3" fmla="*/ 155597 h 157686"/>
              <a:gd name="connsiteX4" fmla="*/ 215902 w 336701"/>
              <a:gd name="connsiteY4" fmla="*/ 130197 h 157686"/>
              <a:gd name="connsiteX5" fmla="*/ 336552 w 336701"/>
              <a:gd name="connsiteY5" fmla="*/ 82572 h 157686"/>
              <a:gd name="connsiteX6" fmla="*/ 238127 w 336701"/>
              <a:gd name="connsiteY6" fmla="*/ 123847 h 157686"/>
              <a:gd name="connsiteX7" fmla="*/ 120652 w 336701"/>
              <a:gd name="connsiteY7" fmla="*/ 98447 h 157686"/>
              <a:gd name="connsiteX8" fmla="*/ 2 w 336701"/>
              <a:gd name="connsiteY8" fmla="*/ 22 h 1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01" h="157686">
                <a:moveTo>
                  <a:pt x="2" y="22"/>
                </a:moveTo>
                <a:cubicBezTo>
                  <a:pt x="-527" y="1609"/>
                  <a:pt x="101073" y="95272"/>
                  <a:pt x="117477" y="107972"/>
                </a:cubicBezTo>
                <a:cubicBezTo>
                  <a:pt x="133881" y="120672"/>
                  <a:pt x="80965" y="68285"/>
                  <a:pt x="98427" y="76222"/>
                </a:cubicBezTo>
                <a:cubicBezTo>
                  <a:pt x="115889" y="84159"/>
                  <a:pt x="202673" y="146601"/>
                  <a:pt x="222252" y="155597"/>
                </a:cubicBezTo>
                <a:cubicBezTo>
                  <a:pt x="241831" y="164593"/>
                  <a:pt x="196852" y="142368"/>
                  <a:pt x="215902" y="130197"/>
                </a:cubicBezTo>
                <a:cubicBezTo>
                  <a:pt x="234952" y="118026"/>
                  <a:pt x="332848" y="83630"/>
                  <a:pt x="336552" y="82572"/>
                </a:cubicBezTo>
                <a:cubicBezTo>
                  <a:pt x="340256" y="81514"/>
                  <a:pt x="274110" y="121201"/>
                  <a:pt x="238127" y="123847"/>
                </a:cubicBezTo>
                <a:cubicBezTo>
                  <a:pt x="202144" y="126493"/>
                  <a:pt x="155577" y="115380"/>
                  <a:pt x="120652" y="98447"/>
                </a:cubicBezTo>
                <a:cubicBezTo>
                  <a:pt x="85727" y="81514"/>
                  <a:pt x="531" y="-1565"/>
                  <a:pt x="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42DECDA-A66B-F66F-242B-65B393E4C7F2}"/>
              </a:ext>
            </a:extLst>
          </p:cNvPr>
          <p:cNvSpPr/>
          <p:nvPr/>
        </p:nvSpPr>
        <p:spPr>
          <a:xfrm>
            <a:off x="4537378" y="2479680"/>
            <a:ext cx="180840" cy="134895"/>
          </a:xfrm>
          <a:custGeom>
            <a:avLst/>
            <a:gdLst>
              <a:gd name="connsiteX0" fmla="*/ 6047 w 180840"/>
              <a:gd name="connsiteY0" fmla="*/ 3170 h 134895"/>
              <a:gd name="connsiteX1" fmla="*/ 174322 w 180840"/>
              <a:gd name="connsiteY1" fmla="*/ 130170 h 134895"/>
              <a:gd name="connsiteX2" fmla="*/ 136222 w 180840"/>
              <a:gd name="connsiteY2" fmla="*/ 104770 h 134895"/>
              <a:gd name="connsiteX3" fmla="*/ 40972 w 180840"/>
              <a:gd name="connsiteY3" fmla="*/ 76195 h 134895"/>
              <a:gd name="connsiteX4" fmla="*/ 123522 w 180840"/>
              <a:gd name="connsiteY4" fmla="*/ 92070 h 134895"/>
              <a:gd name="connsiteX5" fmla="*/ 44147 w 180840"/>
              <a:gd name="connsiteY5" fmla="*/ 41270 h 134895"/>
              <a:gd name="connsiteX6" fmla="*/ 6047 w 180840"/>
              <a:gd name="connsiteY6" fmla="*/ 3170 h 1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40" h="134895">
                <a:moveTo>
                  <a:pt x="6047" y="3170"/>
                </a:moveTo>
                <a:cubicBezTo>
                  <a:pt x="27743" y="17987"/>
                  <a:pt x="152626" y="113237"/>
                  <a:pt x="174322" y="130170"/>
                </a:cubicBezTo>
                <a:cubicBezTo>
                  <a:pt x="196018" y="147103"/>
                  <a:pt x="158447" y="113766"/>
                  <a:pt x="136222" y="104770"/>
                </a:cubicBezTo>
                <a:cubicBezTo>
                  <a:pt x="113997" y="95774"/>
                  <a:pt x="43089" y="78312"/>
                  <a:pt x="40972" y="76195"/>
                </a:cubicBezTo>
                <a:cubicBezTo>
                  <a:pt x="38855" y="74078"/>
                  <a:pt x="122993" y="97891"/>
                  <a:pt x="123522" y="92070"/>
                </a:cubicBezTo>
                <a:cubicBezTo>
                  <a:pt x="124051" y="86249"/>
                  <a:pt x="61609" y="52912"/>
                  <a:pt x="44147" y="41270"/>
                </a:cubicBezTo>
                <a:cubicBezTo>
                  <a:pt x="26685" y="29628"/>
                  <a:pt x="-15649" y="-11647"/>
                  <a:pt x="6047" y="3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9C91DC-12AC-D94E-5DC7-A2C89A9B18DF}"/>
              </a:ext>
            </a:extLst>
          </p:cNvPr>
          <p:cNvSpPr/>
          <p:nvPr/>
        </p:nvSpPr>
        <p:spPr>
          <a:xfrm>
            <a:off x="4806160" y="2486022"/>
            <a:ext cx="331118" cy="159013"/>
          </a:xfrm>
          <a:custGeom>
            <a:avLst/>
            <a:gdLst>
              <a:gd name="connsiteX0" fmla="*/ 790 w 331118"/>
              <a:gd name="connsiteY0" fmla="*/ 158753 h 159013"/>
              <a:gd name="connsiteX1" fmla="*/ 213515 w 331118"/>
              <a:gd name="connsiteY1" fmla="*/ 82553 h 159013"/>
              <a:gd name="connsiteX2" fmla="*/ 330990 w 331118"/>
              <a:gd name="connsiteY2" fmla="*/ 3 h 159013"/>
              <a:gd name="connsiteX3" fmla="*/ 232565 w 331118"/>
              <a:gd name="connsiteY3" fmla="*/ 85728 h 159013"/>
              <a:gd name="connsiteX4" fmla="*/ 57940 w 331118"/>
              <a:gd name="connsiteY4" fmla="*/ 117478 h 159013"/>
              <a:gd name="connsiteX5" fmla="*/ 137315 w 331118"/>
              <a:gd name="connsiteY5" fmla="*/ 107953 h 159013"/>
              <a:gd name="connsiteX6" fmla="*/ 790 w 331118"/>
              <a:gd name="connsiteY6" fmla="*/ 15875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118" h="159013">
                <a:moveTo>
                  <a:pt x="790" y="158753"/>
                </a:moveTo>
                <a:cubicBezTo>
                  <a:pt x="13490" y="154520"/>
                  <a:pt x="158482" y="109011"/>
                  <a:pt x="213515" y="82553"/>
                </a:cubicBezTo>
                <a:cubicBezTo>
                  <a:pt x="268548" y="56095"/>
                  <a:pt x="327815" y="-526"/>
                  <a:pt x="330990" y="3"/>
                </a:cubicBezTo>
                <a:cubicBezTo>
                  <a:pt x="334165" y="532"/>
                  <a:pt x="278073" y="66149"/>
                  <a:pt x="232565" y="85728"/>
                </a:cubicBezTo>
                <a:cubicBezTo>
                  <a:pt x="187057" y="105307"/>
                  <a:pt x="73815" y="113774"/>
                  <a:pt x="57940" y="117478"/>
                </a:cubicBezTo>
                <a:cubicBezTo>
                  <a:pt x="42065" y="121182"/>
                  <a:pt x="142077" y="101603"/>
                  <a:pt x="137315" y="107953"/>
                </a:cubicBezTo>
                <a:cubicBezTo>
                  <a:pt x="132553" y="114303"/>
                  <a:pt x="-11910" y="162986"/>
                  <a:pt x="790" y="15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F24862A-1122-8550-2F43-54195176BC40}"/>
              </a:ext>
            </a:extLst>
          </p:cNvPr>
          <p:cNvSpPr/>
          <p:nvPr/>
        </p:nvSpPr>
        <p:spPr>
          <a:xfrm>
            <a:off x="4732954" y="1196907"/>
            <a:ext cx="36839" cy="554181"/>
          </a:xfrm>
          <a:custGeom>
            <a:avLst/>
            <a:gdLst>
              <a:gd name="connsiteX0" fmla="*/ 32721 w 36839"/>
              <a:gd name="connsiteY0" fmla="*/ 68 h 554181"/>
              <a:gd name="connsiteX1" fmla="*/ 13671 w 36839"/>
              <a:gd name="connsiteY1" fmla="*/ 422343 h 554181"/>
              <a:gd name="connsiteX2" fmla="*/ 35896 w 36839"/>
              <a:gd name="connsiteY2" fmla="*/ 552518 h 554181"/>
              <a:gd name="connsiteX3" fmla="*/ 29546 w 36839"/>
              <a:gd name="connsiteY3" fmla="*/ 482668 h 554181"/>
              <a:gd name="connsiteX4" fmla="*/ 971 w 36839"/>
              <a:gd name="connsiteY4" fmla="*/ 295343 h 554181"/>
              <a:gd name="connsiteX5" fmla="*/ 7321 w 36839"/>
              <a:gd name="connsiteY5" fmla="*/ 174693 h 554181"/>
              <a:gd name="connsiteX6" fmla="*/ 13671 w 36839"/>
              <a:gd name="connsiteY6" fmla="*/ 387418 h 554181"/>
              <a:gd name="connsiteX7" fmla="*/ 32721 w 36839"/>
              <a:gd name="connsiteY7" fmla="*/ 68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9" h="554181">
                <a:moveTo>
                  <a:pt x="32721" y="68"/>
                </a:moveTo>
                <a:cubicBezTo>
                  <a:pt x="32721" y="5889"/>
                  <a:pt x="13142" y="330268"/>
                  <a:pt x="13671" y="422343"/>
                </a:cubicBezTo>
                <a:cubicBezTo>
                  <a:pt x="14200" y="514418"/>
                  <a:pt x="33250" y="542464"/>
                  <a:pt x="35896" y="552518"/>
                </a:cubicBezTo>
                <a:cubicBezTo>
                  <a:pt x="38542" y="562572"/>
                  <a:pt x="35367" y="525531"/>
                  <a:pt x="29546" y="482668"/>
                </a:cubicBezTo>
                <a:cubicBezTo>
                  <a:pt x="23725" y="439806"/>
                  <a:pt x="4675" y="346672"/>
                  <a:pt x="971" y="295343"/>
                </a:cubicBezTo>
                <a:cubicBezTo>
                  <a:pt x="-2733" y="244014"/>
                  <a:pt x="5204" y="159347"/>
                  <a:pt x="7321" y="174693"/>
                </a:cubicBezTo>
                <a:cubicBezTo>
                  <a:pt x="9438" y="190039"/>
                  <a:pt x="8379" y="414406"/>
                  <a:pt x="13671" y="387418"/>
                </a:cubicBezTo>
                <a:cubicBezTo>
                  <a:pt x="18963" y="360431"/>
                  <a:pt x="32721" y="-5753"/>
                  <a:pt x="3272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EAA9BAC-1FE8-7978-2033-FE8EC8FB9DD3}"/>
              </a:ext>
            </a:extLst>
          </p:cNvPr>
          <p:cNvSpPr/>
          <p:nvPr/>
        </p:nvSpPr>
        <p:spPr>
          <a:xfrm>
            <a:off x="5737225" y="1609279"/>
            <a:ext cx="295553" cy="209996"/>
          </a:xfrm>
          <a:custGeom>
            <a:avLst/>
            <a:gdLst>
              <a:gd name="connsiteX0" fmla="*/ 0 w 295553"/>
              <a:gd name="connsiteY0" fmla="*/ 209996 h 209996"/>
              <a:gd name="connsiteX1" fmla="*/ 196850 w 295553"/>
              <a:gd name="connsiteY1" fmla="*/ 95696 h 209996"/>
              <a:gd name="connsiteX2" fmla="*/ 295275 w 295553"/>
              <a:gd name="connsiteY2" fmla="*/ 446 h 209996"/>
              <a:gd name="connsiteX3" fmla="*/ 228600 w 295553"/>
              <a:gd name="connsiteY3" fmla="*/ 57596 h 209996"/>
              <a:gd name="connsiteX4" fmla="*/ 184150 w 295553"/>
              <a:gd name="connsiteY4" fmla="*/ 95696 h 209996"/>
              <a:gd name="connsiteX5" fmla="*/ 0 w 295553"/>
              <a:gd name="connsiteY5" fmla="*/ 209996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53" h="209996">
                <a:moveTo>
                  <a:pt x="0" y="209996"/>
                </a:moveTo>
                <a:cubicBezTo>
                  <a:pt x="2117" y="209996"/>
                  <a:pt x="147638" y="130621"/>
                  <a:pt x="196850" y="95696"/>
                </a:cubicBezTo>
                <a:cubicBezTo>
                  <a:pt x="246063" y="60771"/>
                  <a:pt x="289983" y="6796"/>
                  <a:pt x="295275" y="446"/>
                </a:cubicBezTo>
                <a:cubicBezTo>
                  <a:pt x="300567" y="-5904"/>
                  <a:pt x="228600" y="57596"/>
                  <a:pt x="228600" y="57596"/>
                </a:cubicBezTo>
                <a:cubicBezTo>
                  <a:pt x="210079" y="73471"/>
                  <a:pt x="219604" y="74000"/>
                  <a:pt x="184150" y="95696"/>
                </a:cubicBezTo>
                <a:lnTo>
                  <a:pt x="0" y="2099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4681035E-EFEF-F219-FC7A-823691BA400A}"/>
              </a:ext>
            </a:extLst>
          </p:cNvPr>
          <p:cNvSpPr/>
          <p:nvPr/>
        </p:nvSpPr>
        <p:spPr>
          <a:xfrm>
            <a:off x="5946754" y="1609426"/>
            <a:ext cx="117515" cy="404379"/>
          </a:xfrm>
          <a:custGeom>
            <a:avLst/>
            <a:gdLst>
              <a:gd name="connsiteX0" fmla="*/ 21 w 117515"/>
              <a:gd name="connsiteY0" fmla="*/ 299 h 404379"/>
              <a:gd name="connsiteX1" fmla="*/ 101621 w 117515"/>
              <a:gd name="connsiteY1" fmla="*/ 111424 h 404379"/>
              <a:gd name="connsiteX2" fmla="*/ 107971 w 117515"/>
              <a:gd name="connsiteY2" fmla="*/ 95549 h 404379"/>
              <a:gd name="connsiteX3" fmla="*/ 101621 w 117515"/>
              <a:gd name="connsiteY3" fmla="*/ 203499 h 404379"/>
              <a:gd name="connsiteX4" fmla="*/ 34946 w 117515"/>
              <a:gd name="connsiteY4" fmla="*/ 403524 h 404379"/>
              <a:gd name="connsiteX5" fmla="*/ 66696 w 117515"/>
              <a:gd name="connsiteY5" fmla="*/ 270174 h 404379"/>
              <a:gd name="connsiteX6" fmla="*/ 117496 w 117515"/>
              <a:gd name="connsiteY6" fmla="*/ 136824 h 404379"/>
              <a:gd name="connsiteX7" fmla="*/ 73046 w 117515"/>
              <a:gd name="connsiteY7" fmla="*/ 35224 h 404379"/>
              <a:gd name="connsiteX8" fmla="*/ 92096 w 117515"/>
              <a:gd name="connsiteY8" fmla="*/ 76499 h 404379"/>
              <a:gd name="connsiteX9" fmla="*/ 21 w 117515"/>
              <a:gd name="connsiteY9" fmla="*/ 299 h 40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15" h="404379">
                <a:moveTo>
                  <a:pt x="21" y="299"/>
                </a:moveTo>
                <a:cubicBezTo>
                  <a:pt x="1609" y="6120"/>
                  <a:pt x="83629" y="95549"/>
                  <a:pt x="101621" y="111424"/>
                </a:cubicBezTo>
                <a:cubicBezTo>
                  <a:pt x="119613" y="127299"/>
                  <a:pt x="107971" y="80203"/>
                  <a:pt x="107971" y="95549"/>
                </a:cubicBezTo>
                <a:cubicBezTo>
                  <a:pt x="107971" y="110895"/>
                  <a:pt x="113792" y="152170"/>
                  <a:pt x="101621" y="203499"/>
                </a:cubicBezTo>
                <a:cubicBezTo>
                  <a:pt x="89450" y="254828"/>
                  <a:pt x="40767" y="392412"/>
                  <a:pt x="34946" y="403524"/>
                </a:cubicBezTo>
                <a:cubicBezTo>
                  <a:pt x="29125" y="414636"/>
                  <a:pt x="52938" y="314624"/>
                  <a:pt x="66696" y="270174"/>
                </a:cubicBezTo>
                <a:cubicBezTo>
                  <a:pt x="80454" y="225724"/>
                  <a:pt x="116438" y="175982"/>
                  <a:pt x="117496" y="136824"/>
                </a:cubicBezTo>
                <a:cubicBezTo>
                  <a:pt x="118554" y="97666"/>
                  <a:pt x="77279" y="45278"/>
                  <a:pt x="73046" y="35224"/>
                </a:cubicBezTo>
                <a:cubicBezTo>
                  <a:pt x="68813" y="25170"/>
                  <a:pt x="98975" y="77557"/>
                  <a:pt x="92096" y="76499"/>
                </a:cubicBezTo>
                <a:cubicBezTo>
                  <a:pt x="85217" y="75441"/>
                  <a:pt x="-1567" y="-5522"/>
                  <a:pt x="2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330D8EA-CCA5-7145-AE9A-1E57382400D9}"/>
              </a:ext>
            </a:extLst>
          </p:cNvPr>
          <p:cNvSpPr/>
          <p:nvPr/>
        </p:nvSpPr>
        <p:spPr>
          <a:xfrm>
            <a:off x="5627594" y="2019289"/>
            <a:ext cx="357281" cy="394123"/>
          </a:xfrm>
          <a:custGeom>
            <a:avLst/>
            <a:gdLst>
              <a:gd name="connsiteX0" fmla="*/ 357281 w 357281"/>
              <a:gd name="connsiteY0" fmla="*/ 11 h 394123"/>
              <a:gd name="connsiteX1" fmla="*/ 296956 w 357281"/>
              <a:gd name="connsiteY1" fmla="*/ 130186 h 394123"/>
              <a:gd name="connsiteX2" fmla="*/ 277906 w 357281"/>
              <a:gd name="connsiteY2" fmla="*/ 276236 h 394123"/>
              <a:gd name="connsiteX3" fmla="*/ 296956 w 357281"/>
              <a:gd name="connsiteY3" fmla="*/ 200036 h 394123"/>
              <a:gd name="connsiteX4" fmla="*/ 284256 w 357281"/>
              <a:gd name="connsiteY4" fmla="*/ 282586 h 394123"/>
              <a:gd name="connsiteX5" fmla="*/ 252506 w 357281"/>
              <a:gd name="connsiteY5" fmla="*/ 320686 h 394123"/>
              <a:gd name="connsiteX6" fmla="*/ 233456 w 357281"/>
              <a:gd name="connsiteY6" fmla="*/ 352436 h 394123"/>
              <a:gd name="connsiteX7" fmla="*/ 262031 w 357281"/>
              <a:gd name="connsiteY7" fmla="*/ 336561 h 394123"/>
              <a:gd name="connsiteX8" fmla="*/ 150906 w 357281"/>
              <a:gd name="connsiteY8" fmla="*/ 371486 h 394123"/>
              <a:gd name="connsiteX9" fmla="*/ 1681 w 357281"/>
              <a:gd name="connsiteY9" fmla="*/ 393711 h 394123"/>
              <a:gd name="connsiteX10" fmla="*/ 255681 w 357281"/>
              <a:gd name="connsiteY10" fmla="*/ 352436 h 394123"/>
              <a:gd name="connsiteX11" fmla="*/ 265206 w 357281"/>
              <a:gd name="connsiteY11" fmla="*/ 314336 h 394123"/>
              <a:gd name="connsiteX12" fmla="*/ 296956 w 357281"/>
              <a:gd name="connsiteY12" fmla="*/ 123836 h 394123"/>
              <a:gd name="connsiteX13" fmla="*/ 357281 w 357281"/>
              <a:gd name="connsiteY13" fmla="*/ 11 h 39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81" h="394123">
                <a:moveTo>
                  <a:pt x="357281" y="11"/>
                </a:moveTo>
                <a:cubicBezTo>
                  <a:pt x="357281" y="1069"/>
                  <a:pt x="310185" y="84148"/>
                  <a:pt x="296956" y="130186"/>
                </a:cubicBezTo>
                <a:cubicBezTo>
                  <a:pt x="283727" y="176224"/>
                  <a:pt x="277906" y="264594"/>
                  <a:pt x="277906" y="276236"/>
                </a:cubicBezTo>
                <a:cubicBezTo>
                  <a:pt x="277906" y="287878"/>
                  <a:pt x="295898" y="198978"/>
                  <a:pt x="296956" y="200036"/>
                </a:cubicBezTo>
                <a:cubicBezTo>
                  <a:pt x="298014" y="201094"/>
                  <a:pt x="291664" y="262478"/>
                  <a:pt x="284256" y="282586"/>
                </a:cubicBezTo>
                <a:cubicBezTo>
                  <a:pt x="276848" y="302694"/>
                  <a:pt x="260973" y="309044"/>
                  <a:pt x="252506" y="320686"/>
                </a:cubicBezTo>
                <a:cubicBezTo>
                  <a:pt x="244039" y="332328"/>
                  <a:pt x="231868" y="349790"/>
                  <a:pt x="233456" y="352436"/>
                </a:cubicBezTo>
                <a:cubicBezTo>
                  <a:pt x="235043" y="355082"/>
                  <a:pt x="275789" y="333386"/>
                  <a:pt x="262031" y="336561"/>
                </a:cubicBezTo>
                <a:cubicBezTo>
                  <a:pt x="248273" y="339736"/>
                  <a:pt x="194298" y="361961"/>
                  <a:pt x="150906" y="371486"/>
                </a:cubicBezTo>
                <a:cubicBezTo>
                  <a:pt x="107514" y="381011"/>
                  <a:pt x="-15782" y="396886"/>
                  <a:pt x="1681" y="393711"/>
                </a:cubicBezTo>
                <a:cubicBezTo>
                  <a:pt x="19143" y="390536"/>
                  <a:pt x="211760" y="365665"/>
                  <a:pt x="255681" y="352436"/>
                </a:cubicBezTo>
                <a:cubicBezTo>
                  <a:pt x="299602" y="339207"/>
                  <a:pt x="258327" y="352436"/>
                  <a:pt x="265206" y="314336"/>
                </a:cubicBezTo>
                <a:cubicBezTo>
                  <a:pt x="272085" y="276236"/>
                  <a:pt x="282668" y="173578"/>
                  <a:pt x="296956" y="123836"/>
                </a:cubicBezTo>
                <a:cubicBezTo>
                  <a:pt x="311243" y="74094"/>
                  <a:pt x="357281" y="-1047"/>
                  <a:pt x="3572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767E0B8-C148-A2CA-4E4A-F717C1CB6267}"/>
              </a:ext>
            </a:extLst>
          </p:cNvPr>
          <p:cNvSpPr/>
          <p:nvPr/>
        </p:nvSpPr>
        <p:spPr>
          <a:xfrm>
            <a:off x="5883266" y="1622799"/>
            <a:ext cx="168765" cy="187361"/>
          </a:xfrm>
          <a:custGeom>
            <a:avLst/>
            <a:gdLst>
              <a:gd name="connsiteX0" fmla="*/ 9 w 168765"/>
              <a:gd name="connsiteY0" fmla="*/ 180601 h 187361"/>
              <a:gd name="connsiteX1" fmla="*/ 114309 w 168765"/>
              <a:gd name="connsiteY1" fmla="*/ 47251 h 187361"/>
              <a:gd name="connsiteX2" fmla="*/ 130184 w 168765"/>
              <a:gd name="connsiteY2" fmla="*/ 94876 h 187361"/>
              <a:gd name="connsiteX3" fmla="*/ 168284 w 168765"/>
              <a:gd name="connsiteY3" fmla="*/ 186951 h 187361"/>
              <a:gd name="connsiteX4" fmla="*/ 149234 w 168765"/>
              <a:gd name="connsiteY4" fmla="*/ 123451 h 187361"/>
              <a:gd name="connsiteX5" fmla="*/ 114309 w 168765"/>
              <a:gd name="connsiteY5" fmla="*/ 2801 h 187361"/>
              <a:gd name="connsiteX6" fmla="*/ 107959 w 168765"/>
              <a:gd name="connsiteY6" fmla="*/ 50426 h 187361"/>
              <a:gd name="connsiteX7" fmla="*/ 9 w 168765"/>
              <a:gd name="connsiteY7" fmla="*/ 180601 h 18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5" h="187361">
                <a:moveTo>
                  <a:pt x="9" y="180601"/>
                </a:moveTo>
                <a:cubicBezTo>
                  <a:pt x="1067" y="180072"/>
                  <a:pt x="92613" y="61538"/>
                  <a:pt x="114309" y="47251"/>
                </a:cubicBezTo>
                <a:cubicBezTo>
                  <a:pt x="136005" y="32963"/>
                  <a:pt x="121188" y="71593"/>
                  <a:pt x="130184" y="94876"/>
                </a:cubicBezTo>
                <a:cubicBezTo>
                  <a:pt x="139180" y="118159"/>
                  <a:pt x="165109" y="182189"/>
                  <a:pt x="168284" y="186951"/>
                </a:cubicBezTo>
                <a:cubicBezTo>
                  <a:pt x="171459" y="191713"/>
                  <a:pt x="158230" y="154143"/>
                  <a:pt x="149234" y="123451"/>
                </a:cubicBezTo>
                <a:cubicBezTo>
                  <a:pt x="140238" y="92759"/>
                  <a:pt x="121188" y="14972"/>
                  <a:pt x="114309" y="2801"/>
                </a:cubicBezTo>
                <a:cubicBezTo>
                  <a:pt x="107430" y="-9370"/>
                  <a:pt x="127009" y="20263"/>
                  <a:pt x="107959" y="50426"/>
                </a:cubicBezTo>
                <a:cubicBezTo>
                  <a:pt x="88909" y="80588"/>
                  <a:pt x="-1049" y="181130"/>
                  <a:pt x="9" y="180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20E1FBB-4118-6023-30C2-C56458FCBAB9}"/>
              </a:ext>
            </a:extLst>
          </p:cNvPr>
          <p:cNvSpPr/>
          <p:nvPr/>
        </p:nvSpPr>
        <p:spPr>
          <a:xfrm>
            <a:off x="5967686" y="1727995"/>
            <a:ext cx="71639" cy="259507"/>
          </a:xfrm>
          <a:custGeom>
            <a:avLst/>
            <a:gdLst>
              <a:gd name="connsiteX0" fmla="*/ 71164 w 71639"/>
              <a:gd name="connsiteY0" fmla="*/ 2380 h 259507"/>
              <a:gd name="connsiteX1" fmla="*/ 1314 w 71639"/>
              <a:gd name="connsiteY1" fmla="*/ 256380 h 259507"/>
              <a:gd name="connsiteX2" fmla="*/ 29889 w 71639"/>
              <a:gd name="connsiteY2" fmla="*/ 135730 h 259507"/>
              <a:gd name="connsiteX3" fmla="*/ 71164 w 71639"/>
              <a:gd name="connsiteY3" fmla="*/ 2380 h 2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9" h="259507">
                <a:moveTo>
                  <a:pt x="71164" y="2380"/>
                </a:moveTo>
                <a:cubicBezTo>
                  <a:pt x="66402" y="22488"/>
                  <a:pt x="8193" y="234155"/>
                  <a:pt x="1314" y="256380"/>
                </a:cubicBezTo>
                <a:cubicBezTo>
                  <a:pt x="-5565" y="278605"/>
                  <a:pt x="16131" y="176476"/>
                  <a:pt x="29889" y="135730"/>
                </a:cubicBezTo>
                <a:cubicBezTo>
                  <a:pt x="43647" y="94984"/>
                  <a:pt x="75926" y="-17728"/>
                  <a:pt x="71164" y="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697D72B-E98C-599C-A188-5C65FEAEE6A1}"/>
              </a:ext>
            </a:extLst>
          </p:cNvPr>
          <p:cNvSpPr/>
          <p:nvPr/>
        </p:nvSpPr>
        <p:spPr>
          <a:xfrm>
            <a:off x="5784824" y="1833527"/>
            <a:ext cx="200446" cy="181293"/>
          </a:xfrm>
          <a:custGeom>
            <a:avLst/>
            <a:gdLst>
              <a:gd name="connsiteX0" fmla="*/ 26 w 200446"/>
              <a:gd name="connsiteY0" fmla="*/ 17498 h 181293"/>
              <a:gd name="connsiteX1" fmla="*/ 158776 w 200446"/>
              <a:gd name="connsiteY1" fmla="*/ 17498 h 181293"/>
              <a:gd name="connsiteX2" fmla="*/ 171476 w 200446"/>
              <a:gd name="connsiteY2" fmla="*/ 87348 h 181293"/>
              <a:gd name="connsiteX3" fmla="*/ 149251 w 200446"/>
              <a:gd name="connsiteY3" fmla="*/ 1623 h 181293"/>
              <a:gd name="connsiteX4" fmla="*/ 200051 w 200446"/>
              <a:gd name="connsiteY4" fmla="*/ 179423 h 181293"/>
              <a:gd name="connsiteX5" fmla="*/ 171476 w 200446"/>
              <a:gd name="connsiteY5" fmla="*/ 90523 h 181293"/>
              <a:gd name="connsiteX6" fmla="*/ 146076 w 200446"/>
              <a:gd name="connsiteY6" fmla="*/ 20673 h 181293"/>
              <a:gd name="connsiteX7" fmla="*/ 26 w 200446"/>
              <a:gd name="connsiteY7" fmla="*/ 17498 h 18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46" h="181293">
                <a:moveTo>
                  <a:pt x="26" y="17498"/>
                </a:moveTo>
                <a:cubicBezTo>
                  <a:pt x="2143" y="16969"/>
                  <a:pt x="130201" y="5856"/>
                  <a:pt x="158776" y="17498"/>
                </a:cubicBezTo>
                <a:cubicBezTo>
                  <a:pt x="187351" y="29140"/>
                  <a:pt x="173064" y="89994"/>
                  <a:pt x="171476" y="87348"/>
                </a:cubicBezTo>
                <a:cubicBezTo>
                  <a:pt x="169889" y="84702"/>
                  <a:pt x="144488" y="-13723"/>
                  <a:pt x="149251" y="1623"/>
                </a:cubicBezTo>
                <a:cubicBezTo>
                  <a:pt x="154014" y="16969"/>
                  <a:pt x="196347" y="164606"/>
                  <a:pt x="200051" y="179423"/>
                </a:cubicBezTo>
                <a:cubicBezTo>
                  <a:pt x="203755" y="194240"/>
                  <a:pt x="180472" y="116981"/>
                  <a:pt x="171476" y="90523"/>
                </a:cubicBezTo>
                <a:cubicBezTo>
                  <a:pt x="162480" y="64065"/>
                  <a:pt x="169888" y="31256"/>
                  <a:pt x="146076" y="20673"/>
                </a:cubicBezTo>
                <a:cubicBezTo>
                  <a:pt x="122264" y="10090"/>
                  <a:pt x="-2091" y="18027"/>
                  <a:pt x="26" y="17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460C3DF-9FE7-EBB4-A283-A78731B4F587}"/>
              </a:ext>
            </a:extLst>
          </p:cNvPr>
          <p:cNvSpPr/>
          <p:nvPr/>
        </p:nvSpPr>
        <p:spPr>
          <a:xfrm>
            <a:off x="5771962" y="1868757"/>
            <a:ext cx="174900" cy="150667"/>
          </a:xfrm>
          <a:custGeom>
            <a:avLst/>
            <a:gdLst>
              <a:gd name="connsiteX0" fmla="*/ 188 w 174900"/>
              <a:gd name="connsiteY0" fmla="*/ 7668 h 150667"/>
              <a:gd name="connsiteX1" fmla="*/ 130363 w 174900"/>
              <a:gd name="connsiteY1" fmla="*/ 4493 h 150667"/>
              <a:gd name="connsiteX2" fmla="*/ 168463 w 174900"/>
              <a:gd name="connsiteY2" fmla="*/ 67993 h 150667"/>
              <a:gd name="connsiteX3" fmla="*/ 146238 w 174900"/>
              <a:gd name="connsiteY3" fmla="*/ 36243 h 150667"/>
              <a:gd name="connsiteX4" fmla="*/ 174813 w 174900"/>
              <a:gd name="connsiteY4" fmla="*/ 150543 h 150667"/>
              <a:gd name="connsiteX5" fmla="*/ 155763 w 174900"/>
              <a:gd name="connsiteY5" fmla="*/ 10843 h 150667"/>
              <a:gd name="connsiteX6" fmla="*/ 158938 w 174900"/>
              <a:gd name="connsiteY6" fmla="*/ 14018 h 150667"/>
              <a:gd name="connsiteX7" fmla="*/ 149413 w 174900"/>
              <a:gd name="connsiteY7" fmla="*/ 52118 h 150667"/>
              <a:gd name="connsiteX8" fmla="*/ 95438 w 174900"/>
              <a:gd name="connsiteY8" fmla="*/ 23543 h 150667"/>
              <a:gd name="connsiteX9" fmla="*/ 158938 w 174900"/>
              <a:gd name="connsiteY9" fmla="*/ 45768 h 150667"/>
              <a:gd name="connsiteX10" fmla="*/ 162113 w 174900"/>
              <a:gd name="connsiteY10" fmla="*/ 1318 h 150667"/>
              <a:gd name="connsiteX11" fmla="*/ 188 w 174900"/>
              <a:gd name="connsiteY11" fmla="*/ 7668 h 15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0" h="150667">
                <a:moveTo>
                  <a:pt x="188" y="7668"/>
                </a:moveTo>
                <a:cubicBezTo>
                  <a:pt x="-5104" y="8197"/>
                  <a:pt x="102317" y="-5561"/>
                  <a:pt x="130363" y="4493"/>
                </a:cubicBezTo>
                <a:cubicBezTo>
                  <a:pt x="158409" y="14547"/>
                  <a:pt x="165817" y="62701"/>
                  <a:pt x="168463" y="67993"/>
                </a:cubicBezTo>
                <a:cubicBezTo>
                  <a:pt x="171109" y="73285"/>
                  <a:pt x="145180" y="22485"/>
                  <a:pt x="146238" y="36243"/>
                </a:cubicBezTo>
                <a:cubicBezTo>
                  <a:pt x="147296" y="50001"/>
                  <a:pt x="173226" y="154776"/>
                  <a:pt x="174813" y="150543"/>
                </a:cubicBezTo>
                <a:cubicBezTo>
                  <a:pt x="176400" y="146310"/>
                  <a:pt x="155763" y="10843"/>
                  <a:pt x="155763" y="10843"/>
                </a:cubicBezTo>
                <a:cubicBezTo>
                  <a:pt x="153117" y="-11911"/>
                  <a:pt x="159996" y="7139"/>
                  <a:pt x="158938" y="14018"/>
                </a:cubicBezTo>
                <a:cubicBezTo>
                  <a:pt x="157880" y="20897"/>
                  <a:pt x="159996" y="50531"/>
                  <a:pt x="149413" y="52118"/>
                </a:cubicBezTo>
                <a:cubicBezTo>
                  <a:pt x="138830" y="53706"/>
                  <a:pt x="93850" y="24601"/>
                  <a:pt x="95438" y="23543"/>
                </a:cubicBezTo>
                <a:cubicBezTo>
                  <a:pt x="97026" y="22485"/>
                  <a:pt x="147826" y="49472"/>
                  <a:pt x="158938" y="45768"/>
                </a:cubicBezTo>
                <a:cubicBezTo>
                  <a:pt x="170050" y="42064"/>
                  <a:pt x="185396" y="6080"/>
                  <a:pt x="162113" y="1318"/>
                </a:cubicBezTo>
                <a:cubicBezTo>
                  <a:pt x="138830" y="-3445"/>
                  <a:pt x="5480" y="7139"/>
                  <a:pt x="188" y="7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C86D62B-51CB-A456-8C67-72965A23A999}"/>
              </a:ext>
            </a:extLst>
          </p:cNvPr>
          <p:cNvSpPr/>
          <p:nvPr/>
        </p:nvSpPr>
        <p:spPr>
          <a:xfrm>
            <a:off x="5816111" y="1882752"/>
            <a:ext cx="138160" cy="270189"/>
          </a:xfrm>
          <a:custGeom>
            <a:avLst/>
            <a:gdLst>
              <a:gd name="connsiteX0" fmla="*/ 10014 w 138160"/>
              <a:gd name="connsiteY0" fmla="*/ 23 h 270189"/>
              <a:gd name="connsiteX1" fmla="*/ 92564 w 138160"/>
              <a:gd name="connsiteY1" fmla="*/ 57173 h 270189"/>
              <a:gd name="connsiteX2" fmla="*/ 105264 w 138160"/>
              <a:gd name="connsiteY2" fmla="*/ 152423 h 270189"/>
              <a:gd name="connsiteX3" fmla="*/ 89389 w 138160"/>
              <a:gd name="connsiteY3" fmla="*/ 187348 h 270189"/>
              <a:gd name="connsiteX4" fmla="*/ 489 w 138160"/>
              <a:gd name="connsiteY4" fmla="*/ 269898 h 270189"/>
              <a:gd name="connsiteX5" fmla="*/ 133839 w 138160"/>
              <a:gd name="connsiteY5" fmla="*/ 155598 h 270189"/>
              <a:gd name="connsiteX6" fmla="*/ 105264 w 138160"/>
              <a:gd name="connsiteY6" fmla="*/ 114323 h 270189"/>
              <a:gd name="connsiteX7" fmla="*/ 102089 w 138160"/>
              <a:gd name="connsiteY7" fmla="*/ 50823 h 270189"/>
              <a:gd name="connsiteX8" fmla="*/ 10014 w 138160"/>
              <a:gd name="connsiteY8" fmla="*/ 23 h 2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60" h="270189">
                <a:moveTo>
                  <a:pt x="10014" y="23"/>
                </a:moveTo>
                <a:cubicBezTo>
                  <a:pt x="8426" y="1081"/>
                  <a:pt x="76689" y="31773"/>
                  <a:pt x="92564" y="57173"/>
                </a:cubicBezTo>
                <a:cubicBezTo>
                  <a:pt x="108439" y="82573"/>
                  <a:pt x="105793" y="130727"/>
                  <a:pt x="105264" y="152423"/>
                </a:cubicBezTo>
                <a:cubicBezTo>
                  <a:pt x="104735" y="174119"/>
                  <a:pt x="106851" y="167769"/>
                  <a:pt x="89389" y="187348"/>
                </a:cubicBezTo>
                <a:cubicBezTo>
                  <a:pt x="71927" y="206927"/>
                  <a:pt x="-6919" y="275190"/>
                  <a:pt x="489" y="269898"/>
                </a:cubicBezTo>
                <a:cubicBezTo>
                  <a:pt x="7897" y="264606"/>
                  <a:pt x="116377" y="181527"/>
                  <a:pt x="133839" y="155598"/>
                </a:cubicBezTo>
                <a:cubicBezTo>
                  <a:pt x="151301" y="129669"/>
                  <a:pt x="110556" y="131785"/>
                  <a:pt x="105264" y="114323"/>
                </a:cubicBezTo>
                <a:cubicBezTo>
                  <a:pt x="99972" y="96861"/>
                  <a:pt x="113201" y="67227"/>
                  <a:pt x="102089" y="50823"/>
                </a:cubicBezTo>
                <a:cubicBezTo>
                  <a:pt x="90977" y="34419"/>
                  <a:pt x="11602" y="-1035"/>
                  <a:pt x="1001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BEF0884-76BD-4648-5867-9E3AA17BD104}"/>
              </a:ext>
            </a:extLst>
          </p:cNvPr>
          <p:cNvSpPr/>
          <p:nvPr/>
        </p:nvSpPr>
        <p:spPr>
          <a:xfrm>
            <a:off x="5822946" y="2076304"/>
            <a:ext cx="133356" cy="295474"/>
          </a:xfrm>
          <a:custGeom>
            <a:avLst/>
            <a:gdLst>
              <a:gd name="connsiteX0" fmla="*/ 133354 w 133356"/>
              <a:gd name="connsiteY0" fmla="*/ 146 h 295474"/>
              <a:gd name="connsiteX1" fmla="*/ 38104 w 133356"/>
              <a:gd name="connsiteY1" fmla="*/ 101746 h 295474"/>
              <a:gd name="connsiteX2" fmla="*/ 50804 w 133356"/>
              <a:gd name="connsiteY2" fmla="*/ 228746 h 295474"/>
              <a:gd name="connsiteX3" fmla="*/ 4 w 133356"/>
              <a:gd name="connsiteY3" fmla="*/ 295421 h 295474"/>
              <a:gd name="connsiteX4" fmla="*/ 53979 w 133356"/>
              <a:gd name="connsiteY4" fmla="*/ 238271 h 295474"/>
              <a:gd name="connsiteX5" fmla="*/ 28579 w 133356"/>
              <a:gd name="connsiteY5" fmla="*/ 149371 h 295474"/>
              <a:gd name="connsiteX6" fmla="*/ 22229 w 133356"/>
              <a:gd name="connsiteY6" fmla="*/ 273196 h 295474"/>
              <a:gd name="connsiteX7" fmla="*/ 41279 w 133356"/>
              <a:gd name="connsiteY7" fmla="*/ 123971 h 295474"/>
              <a:gd name="connsiteX8" fmla="*/ 133354 w 133356"/>
              <a:gd name="connsiteY8" fmla="*/ 146 h 2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56" h="295474">
                <a:moveTo>
                  <a:pt x="133354" y="146"/>
                </a:moveTo>
                <a:cubicBezTo>
                  <a:pt x="132825" y="-3558"/>
                  <a:pt x="51862" y="63646"/>
                  <a:pt x="38104" y="101746"/>
                </a:cubicBezTo>
                <a:cubicBezTo>
                  <a:pt x="24346" y="139846"/>
                  <a:pt x="57154" y="196467"/>
                  <a:pt x="50804" y="228746"/>
                </a:cubicBezTo>
                <a:cubicBezTo>
                  <a:pt x="44454" y="261025"/>
                  <a:pt x="-525" y="293834"/>
                  <a:pt x="4" y="295421"/>
                </a:cubicBezTo>
                <a:cubicBezTo>
                  <a:pt x="533" y="297008"/>
                  <a:pt x="49217" y="262613"/>
                  <a:pt x="53979" y="238271"/>
                </a:cubicBezTo>
                <a:cubicBezTo>
                  <a:pt x="58741" y="213929"/>
                  <a:pt x="33871" y="143550"/>
                  <a:pt x="28579" y="149371"/>
                </a:cubicBezTo>
                <a:cubicBezTo>
                  <a:pt x="23287" y="155192"/>
                  <a:pt x="20112" y="277429"/>
                  <a:pt x="22229" y="273196"/>
                </a:cubicBezTo>
                <a:cubicBezTo>
                  <a:pt x="24346" y="268963"/>
                  <a:pt x="21171" y="166833"/>
                  <a:pt x="41279" y="123971"/>
                </a:cubicBezTo>
                <a:cubicBezTo>
                  <a:pt x="61387" y="81109"/>
                  <a:pt x="133883" y="3850"/>
                  <a:pt x="13335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26DCC76-EF11-9D0B-C48E-503573542564}"/>
              </a:ext>
            </a:extLst>
          </p:cNvPr>
          <p:cNvSpPr/>
          <p:nvPr/>
        </p:nvSpPr>
        <p:spPr>
          <a:xfrm>
            <a:off x="5765502" y="1965239"/>
            <a:ext cx="61047" cy="184236"/>
          </a:xfrm>
          <a:custGeom>
            <a:avLst/>
            <a:gdLst>
              <a:gd name="connsiteX0" fmla="*/ 60623 w 61047"/>
              <a:gd name="connsiteY0" fmla="*/ 86 h 184236"/>
              <a:gd name="connsiteX1" fmla="*/ 38398 w 61047"/>
              <a:gd name="connsiteY1" fmla="*/ 79461 h 184236"/>
              <a:gd name="connsiteX2" fmla="*/ 298 w 61047"/>
              <a:gd name="connsiteY2" fmla="*/ 139786 h 184236"/>
              <a:gd name="connsiteX3" fmla="*/ 60623 w 61047"/>
              <a:gd name="connsiteY3" fmla="*/ 184236 h 184236"/>
              <a:gd name="connsiteX4" fmla="*/ 16173 w 61047"/>
              <a:gd name="connsiteY4" fmla="*/ 139786 h 184236"/>
              <a:gd name="connsiteX5" fmla="*/ 19348 w 61047"/>
              <a:gd name="connsiteY5" fmla="*/ 95336 h 184236"/>
              <a:gd name="connsiteX6" fmla="*/ 60623 w 61047"/>
              <a:gd name="connsiteY6" fmla="*/ 86 h 1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7" h="184236">
                <a:moveTo>
                  <a:pt x="60623" y="86"/>
                </a:moveTo>
                <a:cubicBezTo>
                  <a:pt x="63798" y="-2560"/>
                  <a:pt x="48452" y="56178"/>
                  <a:pt x="38398" y="79461"/>
                </a:cubicBezTo>
                <a:cubicBezTo>
                  <a:pt x="28344" y="102744"/>
                  <a:pt x="-3406" y="122324"/>
                  <a:pt x="298" y="139786"/>
                </a:cubicBezTo>
                <a:cubicBezTo>
                  <a:pt x="4002" y="157248"/>
                  <a:pt x="57977" y="184236"/>
                  <a:pt x="60623" y="184236"/>
                </a:cubicBezTo>
                <a:cubicBezTo>
                  <a:pt x="63269" y="184236"/>
                  <a:pt x="23052" y="154603"/>
                  <a:pt x="16173" y="139786"/>
                </a:cubicBezTo>
                <a:cubicBezTo>
                  <a:pt x="9294" y="124969"/>
                  <a:pt x="10881" y="112269"/>
                  <a:pt x="19348" y="95336"/>
                </a:cubicBezTo>
                <a:cubicBezTo>
                  <a:pt x="27815" y="78403"/>
                  <a:pt x="57448" y="2732"/>
                  <a:pt x="6062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4C77DC2-1D1D-C9B7-87EE-DD3BDB28AB5F}"/>
              </a:ext>
            </a:extLst>
          </p:cNvPr>
          <p:cNvSpPr/>
          <p:nvPr/>
        </p:nvSpPr>
        <p:spPr>
          <a:xfrm>
            <a:off x="5664200" y="2111363"/>
            <a:ext cx="161987" cy="324389"/>
          </a:xfrm>
          <a:custGeom>
            <a:avLst/>
            <a:gdLst>
              <a:gd name="connsiteX0" fmla="*/ 149225 w 161987"/>
              <a:gd name="connsiteY0" fmla="*/ 12 h 324389"/>
              <a:gd name="connsiteX1" fmla="*/ 161925 w 161987"/>
              <a:gd name="connsiteY1" fmla="*/ 184162 h 324389"/>
              <a:gd name="connsiteX2" fmla="*/ 142875 w 161987"/>
              <a:gd name="connsiteY2" fmla="*/ 247662 h 324389"/>
              <a:gd name="connsiteX3" fmla="*/ 120650 w 161987"/>
              <a:gd name="connsiteY3" fmla="*/ 266712 h 324389"/>
              <a:gd name="connsiteX4" fmla="*/ 0 w 161987"/>
              <a:gd name="connsiteY4" fmla="*/ 323862 h 324389"/>
              <a:gd name="connsiteX5" fmla="*/ 120650 w 161987"/>
              <a:gd name="connsiteY5" fmla="*/ 282587 h 324389"/>
              <a:gd name="connsiteX6" fmla="*/ 136525 w 161987"/>
              <a:gd name="connsiteY6" fmla="*/ 98437 h 324389"/>
              <a:gd name="connsiteX7" fmla="*/ 155575 w 161987"/>
              <a:gd name="connsiteY7" fmla="*/ 193687 h 324389"/>
              <a:gd name="connsiteX8" fmla="*/ 149225 w 161987"/>
              <a:gd name="connsiteY8" fmla="*/ 12 h 32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87" h="324389">
                <a:moveTo>
                  <a:pt x="149225" y="12"/>
                </a:moveTo>
                <a:cubicBezTo>
                  <a:pt x="150283" y="-1576"/>
                  <a:pt x="162983" y="142887"/>
                  <a:pt x="161925" y="184162"/>
                </a:cubicBezTo>
                <a:cubicBezTo>
                  <a:pt x="160867" y="225437"/>
                  <a:pt x="149754" y="233904"/>
                  <a:pt x="142875" y="247662"/>
                </a:cubicBezTo>
                <a:cubicBezTo>
                  <a:pt x="135996" y="261420"/>
                  <a:pt x="144462" y="254012"/>
                  <a:pt x="120650" y="266712"/>
                </a:cubicBezTo>
                <a:cubicBezTo>
                  <a:pt x="96837" y="279412"/>
                  <a:pt x="0" y="321216"/>
                  <a:pt x="0" y="323862"/>
                </a:cubicBezTo>
                <a:cubicBezTo>
                  <a:pt x="0" y="326508"/>
                  <a:pt x="97896" y="320158"/>
                  <a:pt x="120650" y="282587"/>
                </a:cubicBezTo>
                <a:cubicBezTo>
                  <a:pt x="143404" y="245016"/>
                  <a:pt x="130704" y="113254"/>
                  <a:pt x="136525" y="98437"/>
                </a:cubicBezTo>
                <a:cubicBezTo>
                  <a:pt x="142346" y="83620"/>
                  <a:pt x="150283" y="204270"/>
                  <a:pt x="155575" y="193687"/>
                </a:cubicBezTo>
                <a:cubicBezTo>
                  <a:pt x="160867" y="183104"/>
                  <a:pt x="148167" y="1600"/>
                  <a:pt x="1492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B60ACC1-B06D-1FFB-1D9D-8F3BF5A23D16}"/>
              </a:ext>
            </a:extLst>
          </p:cNvPr>
          <p:cNvSpPr/>
          <p:nvPr/>
        </p:nvSpPr>
        <p:spPr>
          <a:xfrm>
            <a:off x="5660093" y="2181038"/>
            <a:ext cx="90228" cy="213366"/>
          </a:xfrm>
          <a:custGeom>
            <a:avLst/>
            <a:gdLst>
              <a:gd name="connsiteX0" fmla="*/ 51732 w 90228"/>
              <a:gd name="connsiteY0" fmla="*/ 187 h 213366"/>
              <a:gd name="connsiteX1" fmla="*/ 70782 w 90228"/>
              <a:gd name="connsiteY1" fmla="*/ 85912 h 213366"/>
              <a:gd name="connsiteX2" fmla="*/ 67607 w 90228"/>
              <a:gd name="connsiteY2" fmla="*/ 127187 h 213366"/>
              <a:gd name="connsiteX3" fmla="*/ 932 w 90228"/>
              <a:gd name="connsiteY3" fmla="*/ 212912 h 213366"/>
              <a:gd name="connsiteX4" fmla="*/ 32682 w 90228"/>
              <a:gd name="connsiteY4" fmla="*/ 158937 h 213366"/>
              <a:gd name="connsiteX5" fmla="*/ 89832 w 90228"/>
              <a:gd name="connsiteY5" fmla="*/ 111312 h 213366"/>
              <a:gd name="connsiteX6" fmla="*/ 51732 w 90228"/>
              <a:gd name="connsiteY6" fmla="*/ 187 h 2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8" h="213366">
                <a:moveTo>
                  <a:pt x="51732" y="187"/>
                </a:moveTo>
                <a:cubicBezTo>
                  <a:pt x="48557" y="-4046"/>
                  <a:pt x="68136" y="64745"/>
                  <a:pt x="70782" y="85912"/>
                </a:cubicBezTo>
                <a:cubicBezTo>
                  <a:pt x="73428" y="107079"/>
                  <a:pt x="79249" y="106020"/>
                  <a:pt x="67607" y="127187"/>
                </a:cubicBezTo>
                <a:cubicBezTo>
                  <a:pt x="55965" y="148354"/>
                  <a:pt x="6753" y="207620"/>
                  <a:pt x="932" y="212912"/>
                </a:cubicBezTo>
                <a:cubicBezTo>
                  <a:pt x="-4889" y="218204"/>
                  <a:pt x="17865" y="175870"/>
                  <a:pt x="32682" y="158937"/>
                </a:cubicBezTo>
                <a:cubicBezTo>
                  <a:pt x="47499" y="142004"/>
                  <a:pt x="85070" y="131949"/>
                  <a:pt x="89832" y="111312"/>
                </a:cubicBezTo>
                <a:cubicBezTo>
                  <a:pt x="94594" y="90675"/>
                  <a:pt x="54907" y="4420"/>
                  <a:pt x="5173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E2A8CD7-6019-FCE3-F0C8-A1DFA522819A}"/>
              </a:ext>
            </a:extLst>
          </p:cNvPr>
          <p:cNvSpPr/>
          <p:nvPr/>
        </p:nvSpPr>
        <p:spPr>
          <a:xfrm>
            <a:off x="5667067" y="2140272"/>
            <a:ext cx="61985" cy="269852"/>
          </a:xfrm>
          <a:custGeom>
            <a:avLst/>
            <a:gdLst>
              <a:gd name="connsiteX0" fmla="*/ 60633 w 61985"/>
              <a:gd name="connsiteY0" fmla="*/ 12378 h 269852"/>
              <a:gd name="connsiteX1" fmla="*/ 308 w 61985"/>
              <a:gd name="connsiteY1" fmla="*/ 269553 h 269852"/>
              <a:gd name="connsiteX2" fmla="*/ 38408 w 61985"/>
              <a:gd name="connsiteY2" fmla="*/ 63178 h 269852"/>
              <a:gd name="connsiteX3" fmla="*/ 60633 w 61985"/>
              <a:gd name="connsiteY3" fmla="*/ 12378 h 26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5" h="269852">
                <a:moveTo>
                  <a:pt x="60633" y="12378"/>
                </a:moveTo>
                <a:cubicBezTo>
                  <a:pt x="54283" y="46774"/>
                  <a:pt x="4012" y="261086"/>
                  <a:pt x="308" y="269553"/>
                </a:cubicBezTo>
                <a:cubicBezTo>
                  <a:pt x="-3396" y="278020"/>
                  <a:pt x="27296" y="104453"/>
                  <a:pt x="38408" y="63178"/>
                </a:cubicBezTo>
                <a:cubicBezTo>
                  <a:pt x="49520" y="21903"/>
                  <a:pt x="66983" y="-22018"/>
                  <a:pt x="60633" y="1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7CD1B7E-D28F-7083-3D54-CA19282B2AB1}"/>
              </a:ext>
            </a:extLst>
          </p:cNvPr>
          <p:cNvSpPr/>
          <p:nvPr/>
        </p:nvSpPr>
        <p:spPr>
          <a:xfrm>
            <a:off x="5696103" y="2009506"/>
            <a:ext cx="95294" cy="368273"/>
          </a:xfrm>
          <a:custGeom>
            <a:avLst/>
            <a:gdLst>
              <a:gd name="connsiteX0" fmla="*/ 95097 w 95294"/>
              <a:gd name="connsiteY0" fmla="*/ 269 h 368273"/>
              <a:gd name="connsiteX1" fmla="*/ 53822 w 95294"/>
              <a:gd name="connsiteY1" fmla="*/ 155844 h 368273"/>
              <a:gd name="connsiteX2" fmla="*/ 44297 w 95294"/>
              <a:gd name="connsiteY2" fmla="*/ 212994 h 368273"/>
              <a:gd name="connsiteX3" fmla="*/ 66522 w 95294"/>
              <a:gd name="connsiteY3" fmla="*/ 162194 h 368273"/>
              <a:gd name="connsiteX4" fmla="*/ 82397 w 95294"/>
              <a:gd name="connsiteY4" fmla="*/ 257444 h 368273"/>
              <a:gd name="connsiteX5" fmla="*/ 82397 w 95294"/>
              <a:gd name="connsiteY5" fmla="*/ 320944 h 368273"/>
              <a:gd name="connsiteX6" fmla="*/ 25247 w 95294"/>
              <a:gd name="connsiteY6" fmla="*/ 352694 h 368273"/>
              <a:gd name="connsiteX7" fmla="*/ 3022 w 95294"/>
              <a:gd name="connsiteY7" fmla="*/ 365394 h 368273"/>
              <a:gd name="connsiteX8" fmla="*/ 88747 w 95294"/>
              <a:gd name="connsiteY8" fmla="*/ 298719 h 368273"/>
              <a:gd name="connsiteX9" fmla="*/ 34772 w 95294"/>
              <a:gd name="connsiteY9" fmla="*/ 197119 h 368273"/>
              <a:gd name="connsiteX10" fmla="*/ 95097 w 95294"/>
              <a:gd name="connsiteY10" fmla="*/ 269 h 3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94" h="368273">
                <a:moveTo>
                  <a:pt x="95097" y="269"/>
                </a:moveTo>
                <a:cubicBezTo>
                  <a:pt x="98272" y="-6610"/>
                  <a:pt x="62289" y="120390"/>
                  <a:pt x="53822" y="155844"/>
                </a:cubicBezTo>
                <a:cubicBezTo>
                  <a:pt x="45355" y="191298"/>
                  <a:pt x="42180" y="211936"/>
                  <a:pt x="44297" y="212994"/>
                </a:cubicBezTo>
                <a:cubicBezTo>
                  <a:pt x="46414" y="214052"/>
                  <a:pt x="60172" y="154786"/>
                  <a:pt x="66522" y="162194"/>
                </a:cubicBezTo>
                <a:cubicBezTo>
                  <a:pt x="72872" y="169602"/>
                  <a:pt x="79751" y="230986"/>
                  <a:pt x="82397" y="257444"/>
                </a:cubicBezTo>
                <a:cubicBezTo>
                  <a:pt x="85043" y="283902"/>
                  <a:pt x="91922" y="305069"/>
                  <a:pt x="82397" y="320944"/>
                </a:cubicBezTo>
                <a:cubicBezTo>
                  <a:pt x="72872" y="336819"/>
                  <a:pt x="38476" y="345286"/>
                  <a:pt x="25247" y="352694"/>
                </a:cubicBezTo>
                <a:cubicBezTo>
                  <a:pt x="12018" y="360102"/>
                  <a:pt x="-7561" y="374390"/>
                  <a:pt x="3022" y="365394"/>
                </a:cubicBezTo>
                <a:cubicBezTo>
                  <a:pt x="13605" y="356398"/>
                  <a:pt x="83455" y="326765"/>
                  <a:pt x="88747" y="298719"/>
                </a:cubicBezTo>
                <a:cubicBezTo>
                  <a:pt x="94039" y="270673"/>
                  <a:pt x="32655" y="243686"/>
                  <a:pt x="34772" y="197119"/>
                </a:cubicBezTo>
                <a:cubicBezTo>
                  <a:pt x="36889" y="150552"/>
                  <a:pt x="91922" y="7148"/>
                  <a:pt x="9509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1733537-F189-A6C5-044B-5DF0ADB49AFB}"/>
              </a:ext>
            </a:extLst>
          </p:cNvPr>
          <p:cNvSpPr/>
          <p:nvPr/>
        </p:nvSpPr>
        <p:spPr>
          <a:xfrm>
            <a:off x="5755505" y="1939753"/>
            <a:ext cx="156370" cy="139874"/>
          </a:xfrm>
          <a:custGeom>
            <a:avLst/>
            <a:gdLst>
              <a:gd name="connsiteX0" fmla="*/ 770 w 156370"/>
              <a:gd name="connsiteY0" fmla="*/ 172 h 139874"/>
              <a:gd name="connsiteX1" fmla="*/ 99195 w 156370"/>
              <a:gd name="connsiteY1" fmla="*/ 35097 h 139874"/>
              <a:gd name="connsiteX2" fmla="*/ 156345 w 156370"/>
              <a:gd name="connsiteY2" fmla="*/ 41447 h 139874"/>
              <a:gd name="connsiteX3" fmla="*/ 92845 w 156370"/>
              <a:gd name="connsiteY3" fmla="*/ 57322 h 139874"/>
              <a:gd name="connsiteX4" fmla="*/ 149995 w 156370"/>
              <a:gd name="connsiteY4" fmla="*/ 117647 h 139874"/>
              <a:gd name="connsiteX5" fmla="*/ 118245 w 156370"/>
              <a:gd name="connsiteY5" fmla="*/ 85897 h 139874"/>
              <a:gd name="connsiteX6" fmla="*/ 51570 w 156370"/>
              <a:gd name="connsiteY6" fmla="*/ 57322 h 139874"/>
              <a:gd name="connsiteX7" fmla="*/ 137295 w 156370"/>
              <a:gd name="connsiteY7" fmla="*/ 139872 h 139874"/>
              <a:gd name="connsiteX8" fmla="*/ 111895 w 156370"/>
              <a:gd name="connsiteY8" fmla="*/ 54147 h 139874"/>
              <a:gd name="connsiteX9" fmla="*/ 54745 w 156370"/>
              <a:gd name="connsiteY9" fmla="*/ 22397 h 139874"/>
              <a:gd name="connsiteX10" fmla="*/ 770 w 156370"/>
              <a:gd name="connsiteY10" fmla="*/ 172 h 13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70" h="139874">
                <a:moveTo>
                  <a:pt x="770" y="172"/>
                </a:moveTo>
                <a:cubicBezTo>
                  <a:pt x="8178" y="2289"/>
                  <a:pt x="73266" y="28218"/>
                  <a:pt x="99195" y="35097"/>
                </a:cubicBezTo>
                <a:cubicBezTo>
                  <a:pt x="125124" y="41976"/>
                  <a:pt x="157403" y="37743"/>
                  <a:pt x="156345" y="41447"/>
                </a:cubicBezTo>
                <a:cubicBezTo>
                  <a:pt x="155287" y="45151"/>
                  <a:pt x="93903" y="44622"/>
                  <a:pt x="92845" y="57322"/>
                </a:cubicBezTo>
                <a:cubicBezTo>
                  <a:pt x="91787" y="70022"/>
                  <a:pt x="145762" y="112885"/>
                  <a:pt x="149995" y="117647"/>
                </a:cubicBezTo>
                <a:cubicBezTo>
                  <a:pt x="154228" y="122409"/>
                  <a:pt x="134649" y="95951"/>
                  <a:pt x="118245" y="85897"/>
                </a:cubicBezTo>
                <a:cubicBezTo>
                  <a:pt x="101841" y="75843"/>
                  <a:pt x="48395" y="48326"/>
                  <a:pt x="51570" y="57322"/>
                </a:cubicBezTo>
                <a:cubicBezTo>
                  <a:pt x="54745" y="66318"/>
                  <a:pt x="127241" y="140401"/>
                  <a:pt x="137295" y="139872"/>
                </a:cubicBezTo>
                <a:cubicBezTo>
                  <a:pt x="147349" y="139343"/>
                  <a:pt x="125653" y="73726"/>
                  <a:pt x="111895" y="54147"/>
                </a:cubicBezTo>
                <a:cubicBezTo>
                  <a:pt x="98137" y="34568"/>
                  <a:pt x="67974" y="28747"/>
                  <a:pt x="54745" y="22397"/>
                </a:cubicBezTo>
                <a:cubicBezTo>
                  <a:pt x="41516" y="16047"/>
                  <a:pt x="-6638" y="-1945"/>
                  <a:pt x="77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755DE0C-F117-35EC-F0B1-04F9E42005F9}"/>
              </a:ext>
            </a:extLst>
          </p:cNvPr>
          <p:cNvSpPr/>
          <p:nvPr/>
        </p:nvSpPr>
        <p:spPr>
          <a:xfrm>
            <a:off x="4524056" y="2441566"/>
            <a:ext cx="399957" cy="29716"/>
          </a:xfrm>
          <a:custGeom>
            <a:avLst/>
            <a:gdLst>
              <a:gd name="connsiteX0" fmla="*/ 3026 w 399957"/>
              <a:gd name="connsiteY0" fmla="*/ 42 h 29716"/>
              <a:gd name="connsiteX1" fmla="*/ 381620 w 399957"/>
              <a:gd name="connsiteY1" fmla="*/ 22501 h 29716"/>
              <a:gd name="connsiteX2" fmla="*/ 327077 w 399957"/>
              <a:gd name="connsiteY2" fmla="*/ 25710 h 29716"/>
              <a:gd name="connsiteX3" fmla="*/ 208365 w 399957"/>
              <a:gd name="connsiteY3" fmla="*/ 28918 h 29716"/>
              <a:gd name="connsiteX4" fmla="*/ 3026 w 399957"/>
              <a:gd name="connsiteY4" fmla="*/ 42 h 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57" h="29716">
                <a:moveTo>
                  <a:pt x="3026" y="42"/>
                </a:moveTo>
                <a:cubicBezTo>
                  <a:pt x="31902" y="-1028"/>
                  <a:pt x="327612" y="18223"/>
                  <a:pt x="381620" y="22501"/>
                </a:cubicBezTo>
                <a:cubicBezTo>
                  <a:pt x="435628" y="26779"/>
                  <a:pt x="355953" y="24641"/>
                  <a:pt x="327077" y="25710"/>
                </a:cubicBezTo>
                <a:cubicBezTo>
                  <a:pt x="298201" y="26780"/>
                  <a:pt x="256491" y="31592"/>
                  <a:pt x="208365" y="28918"/>
                </a:cubicBezTo>
                <a:cubicBezTo>
                  <a:pt x="160239" y="26244"/>
                  <a:pt x="-25850" y="1112"/>
                  <a:pt x="302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DE7AA1A-B0E9-2CE1-98BC-B0DA0AADCAD7}"/>
              </a:ext>
            </a:extLst>
          </p:cNvPr>
          <p:cNvSpPr/>
          <p:nvPr/>
        </p:nvSpPr>
        <p:spPr>
          <a:xfrm>
            <a:off x="3573932" y="1765845"/>
            <a:ext cx="100181" cy="252991"/>
          </a:xfrm>
          <a:custGeom>
            <a:avLst/>
            <a:gdLst>
              <a:gd name="connsiteX0" fmla="*/ 249 w 100181"/>
              <a:gd name="connsiteY0" fmla="*/ 1995 h 252991"/>
              <a:gd name="connsiteX1" fmla="*/ 86876 w 100181"/>
              <a:gd name="connsiteY1" fmla="*/ 200917 h 252991"/>
              <a:gd name="connsiteX2" fmla="*/ 90085 w 100181"/>
              <a:gd name="connsiteY2" fmla="*/ 252252 h 252991"/>
              <a:gd name="connsiteX3" fmla="*/ 99710 w 100181"/>
              <a:gd name="connsiteY3" fmla="*/ 175250 h 252991"/>
              <a:gd name="connsiteX4" fmla="*/ 83668 w 100181"/>
              <a:gd name="connsiteY4" fmla="*/ 62955 h 252991"/>
              <a:gd name="connsiteX5" fmla="*/ 99710 w 100181"/>
              <a:gd name="connsiteY5" fmla="*/ 178458 h 252991"/>
              <a:gd name="connsiteX6" fmla="*/ 61209 w 100181"/>
              <a:gd name="connsiteY6" fmla="*/ 101456 h 252991"/>
              <a:gd name="connsiteX7" fmla="*/ 249 w 100181"/>
              <a:gd name="connsiteY7" fmla="*/ 1995 h 2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81" h="252991">
                <a:moveTo>
                  <a:pt x="249" y="1995"/>
                </a:moveTo>
                <a:cubicBezTo>
                  <a:pt x="4527" y="18572"/>
                  <a:pt x="71903" y="159208"/>
                  <a:pt x="86876" y="200917"/>
                </a:cubicBezTo>
                <a:cubicBezTo>
                  <a:pt x="101849" y="242627"/>
                  <a:pt x="87946" y="256530"/>
                  <a:pt x="90085" y="252252"/>
                </a:cubicBezTo>
                <a:cubicBezTo>
                  <a:pt x="92224" y="247974"/>
                  <a:pt x="100779" y="206799"/>
                  <a:pt x="99710" y="175250"/>
                </a:cubicBezTo>
                <a:cubicBezTo>
                  <a:pt x="98641" y="143701"/>
                  <a:pt x="83668" y="62420"/>
                  <a:pt x="83668" y="62955"/>
                </a:cubicBezTo>
                <a:cubicBezTo>
                  <a:pt x="83668" y="63490"/>
                  <a:pt x="103453" y="172041"/>
                  <a:pt x="99710" y="178458"/>
                </a:cubicBezTo>
                <a:cubicBezTo>
                  <a:pt x="95967" y="184875"/>
                  <a:pt x="74577" y="126054"/>
                  <a:pt x="61209" y="101456"/>
                </a:cubicBezTo>
                <a:cubicBezTo>
                  <a:pt x="47841" y="76858"/>
                  <a:pt x="-4029" y="-14582"/>
                  <a:pt x="249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0C38F38-1C9A-8126-E9D3-B477B0A21434}"/>
              </a:ext>
            </a:extLst>
          </p:cNvPr>
          <p:cNvSpPr/>
          <p:nvPr/>
        </p:nvSpPr>
        <p:spPr>
          <a:xfrm>
            <a:off x="3661426" y="1774257"/>
            <a:ext cx="86240" cy="443407"/>
          </a:xfrm>
          <a:custGeom>
            <a:avLst/>
            <a:gdLst>
              <a:gd name="connsiteX0" fmla="*/ 86010 w 86240"/>
              <a:gd name="connsiteY0" fmla="*/ 77002 h 443407"/>
              <a:gd name="connsiteX1" fmla="*/ 28258 w 86240"/>
              <a:gd name="connsiteY1" fmla="*/ 214964 h 443407"/>
              <a:gd name="connsiteX2" fmla="*/ 53926 w 86240"/>
              <a:gd name="connsiteY2" fmla="*/ 352926 h 443407"/>
              <a:gd name="connsiteX3" fmla="*/ 57134 w 86240"/>
              <a:gd name="connsiteY3" fmla="*/ 442762 h 443407"/>
              <a:gd name="connsiteX4" fmla="*/ 47509 w 86240"/>
              <a:gd name="connsiteY4" fmla="*/ 308008 h 443407"/>
              <a:gd name="connsiteX5" fmla="*/ 5799 w 86240"/>
              <a:gd name="connsiteY5" fmla="*/ 205339 h 443407"/>
              <a:gd name="connsiteX6" fmla="*/ 5799 w 86240"/>
              <a:gd name="connsiteY6" fmla="*/ 0 h 443407"/>
              <a:gd name="connsiteX7" fmla="*/ 2591 w 86240"/>
              <a:gd name="connsiteY7" fmla="*/ 205339 h 443407"/>
              <a:gd name="connsiteX8" fmla="*/ 15425 w 86240"/>
              <a:gd name="connsiteY8" fmla="*/ 121920 h 443407"/>
              <a:gd name="connsiteX9" fmla="*/ 2591 w 86240"/>
              <a:gd name="connsiteY9" fmla="*/ 208547 h 443407"/>
              <a:gd name="connsiteX10" fmla="*/ 86010 w 86240"/>
              <a:gd name="connsiteY10" fmla="*/ 77002 h 44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40" h="443407">
                <a:moveTo>
                  <a:pt x="86010" y="77002"/>
                </a:moveTo>
                <a:cubicBezTo>
                  <a:pt x="90288" y="78072"/>
                  <a:pt x="33605" y="168977"/>
                  <a:pt x="28258" y="214964"/>
                </a:cubicBezTo>
                <a:cubicBezTo>
                  <a:pt x="22911" y="260951"/>
                  <a:pt x="49113" y="314960"/>
                  <a:pt x="53926" y="352926"/>
                </a:cubicBezTo>
                <a:cubicBezTo>
                  <a:pt x="58739" y="390892"/>
                  <a:pt x="58203" y="450248"/>
                  <a:pt x="57134" y="442762"/>
                </a:cubicBezTo>
                <a:cubicBezTo>
                  <a:pt x="56065" y="435276"/>
                  <a:pt x="56065" y="347579"/>
                  <a:pt x="47509" y="308008"/>
                </a:cubicBezTo>
                <a:cubicBezTo>
                  <a:pt x="38953" y="268438"/>
                  <a:pt x="12751" y="256674"/>
                  <a:pt x="5799" y="205339"/>
                </a:cubicBezTo>
                <a:cubicBezTo>
                  <a:pt x="-1153" y="154004"/>
                  <a:pt x="6334" y="0"/>
                  <a:pt x="5799" y="0"/>
                </a:cubicBezTo>
                <a:cubicBezTo>
                  <a:pt x="5264" y="0"/>
                  <a:pt x="987" y="185019"/>
                  <a:pt x="2591" y="205339"/>
                </a:cubicBezTo>
                <a:cubicBezTo>
                  <a:pt x="4195" y="225659"/>
                  <a:pt x="15425" y="121385"/>
                  <a:pt x="15425" y="121920"/>
                </a:cubicBezTo>
                <a:cubicBezTo>
                  <a:pt x="15425" y="122455"/>
                  <a:pt x="-7569" y="212825"/>
                  <a:pt x="2591" y="208547"/>
                </a:cubicBezTo>
                <a:cubicBezTo>
                  <a:pt x="12751" y="204269"/>
                  <a:pt x="81732" y="75932"/>
                  <a:pt x="86010" y="7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57134A39-ED81-D01A-6EF8-3ADA0860108C}"/>
              </a:ext>
            </a:extLst>
          </p:cNvPr>
          <p:cNvSpPr/>
          <p:nvPr/>
        </p:nvSpPr>
        <p:spPr>
          <a:xfrm>
            <a:off x="3745887" y="1883201"/>
            <a:ext cx="144835" cy="288952"/>
          </a:xfrm>
          <a:custGeom>
            <a:avLst/>
            <a:gdLst>
              <a:gd name="connsiteX0" fmla="*/ 104218 w 144835"/>
              <a:gd name="connsiteY0" fmla="*/ 142 h 288952"/>
              <a:gd name="connsiteX1" fmla="*/ 94593 w 144835"/>
              <a:gd name="connsiteY1" fmla="*/ 125271 h 288952"/>
              <a:gd name="connsiteX2" fmla="*/ 123469 w 144835"/>
              <a:gd name="connsiteY2" fmla="*/ 218315 h 288952"/>
              <a:gd name="connsiteX3" fmla="*/ 117052 w 144835"/>
              <a:gd name="connsiteY3" fmla="*/ 179814 h 288952"/>
              <a:gd name="connsiteX4" fmla="*/ 142719 w 144835"/>
              <a:gd name="connsiteY4" fmla="*/ 260024 h 288952"/>
              <a:gd name="connsiteX5" fmla="*/ 52884 w 144835"/>
              <a:gd name="connsiteY5" fmla="*/ 272858 h 288952"/>
              <a:gd name="connsiteX6" fmla="*/ 1549 w 144835"/>
              <a:gd name="connsiteY6" fmla="*/ 199064 h 288952"/>
              <a:gd name="connsiteX7" fmla="*/ 110635 w 144835"/>
              <a:gd name="connsiteY7" fmla="*/ 276066 h 288952"/>
              <a:gd name="connsiteX8" fmla="*/ 1549 w 144835"/>
              <a:gd name="connsiteY8" fmla="*/ 211898 h 288952"/>
              <a:gd name="connsiteX9" fmla="*/ 68926 w 144835"/>
              <a:gd name="connsiteY9" fmla="*/ 285692 h 288952"/>
              <a:gd name="connsiteX10" fmla="*/ 136302 w 144835"/>
              <a:gd name="connsiteY10" fmla="*/ 263233 h 288952"/>
              <a:gd name="connsiteX11" fmla="*/ 72134 w 144835"/>
              <a:gd name="connsiteY11" fmla="*/ 150938 h 288952"/>
              <a:gd name="connsiteX12" fmla="*/ 104218 w 144835"/>
              <a:gd name="connsiteY12" fmla="*/ 142 h 28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835" h="288952">
                <a:moveTo>
                  <a:pt x="104218" y="142"/>
                </a:moveTo>
                <a:cubicBezTo>
                  <a:pt x="107961" y="-4136"/>
                  <a:pt x="91385" y="88909"/>
                  <a:pt x="94593" y="125271"/>
                </a:cubicBezTo>
                <a:cubicBezTo>
                  <a:pt x="97801" y="161633"/>
                  <a:pt x="119726" y="209225"/>
                  <a:pt x="123469" y="218315"/>
                </a:cubicBezTo>
                <a:cubicBezTo>
                  <a:pt x="127212" y="227405"/>
                  <a:pt x="113844" y="172863"/>
                  <a:pt x="117052" y="179814"/>
                </a:cubicBezTo>
                <a:cubicBezTo>
                  <a:pt x="120260" y="186766"/>
                  <a:pt x="153414" y="244517"/>
                  <a:pt x="142719" y="260024"/>
                </a:cubicBezTo>
                <a:cubicBezTo>
                  <a:pt x="132024" y="275531"/>
                  <a:pt x="76412" y="283018"/>
                  <a:pt x="52884" y="272858"/>
                </a:cubicBezTo>
                <a:cubicBezTo>
                  <a:pt x="29356" y="262698"/>
                  <a:pt x="-8076" y="198529"/>
                  <a:pt x="1549" y="199064"/>
                </a:cubicBezTo>
                <a:cubicBezTo>
                  <a:pt x="11174" y="199599"/>
                  <a:pt x="110635" y="273927"/>
                  <a:pt x="110635" y="276066"/>
                </a:cubicBezTo>
                <a:cubicBezTo>
                  <a:pt x="110635" y="278205"/>
                  <a:pt x="8500" y="210294"/>
                  <a:pt x="1549" y="211898"/>
                </a:cubicBezTo>
                <a:cubicBezTo>
                  <a:pt x="-5403" y="213502"/>
                  <a:pt x="46467" y="277136"/>
                  <a:pt x="68926" y="285692"/>
                </a:cubicBezTo>
                <a:cubicBezTo>
                  <a:pt x="91385" y="294248"/>
                  <a:pt x="135767" y="285692"/>
                  <a:pt x="136302" y="263233"/>
                </a:cubicBezTo>
                <a:cubicBezTo>
                  <a:pt x="136837" y="240774"/>
                  <a:pt x="75877" y="187835"/>
                  <a:pt x="72134" y="150938"/>
                </a:cubicBezTo>
                <a:cubicBezTo>
                  <a:pt x="68391" y="114041"/>
                  <a:pt x="100475" y="4420"/>
                  <a:pt x="104218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5787F0B-1D39-AB0C-2AF1-31FC832419FF}"/>
              </a:ext>
            </a:extLst>
          </p:cNvPr>
          <p:cNvSpPr/>
          <p:nvPr/>
        </p:nvSpPr>
        <p:spPr>
          <a:xfrm>
            <a:off x="3673637" y="1841632"/>
            <a:ext cx="134759" cy="449707"/>
          </a:xfrm>
          <a:custGeom>
            <a:avLst/>
            <a:gdLst>
              <a:gd name="connsiteX0" fmla="*/ 118717 w 134759"/>
              <a:gd name="connsiteY0" fmla="*/ 269509 h 449707"/>
              <a:gd name="connsiteX1" fmla="*/ 93049 w 134759"/>
              <a:gd name="connsiteY1" fmla="*/ 388221 h 449707"/>
              <a:gd name="connsiteX2" fmla="*/ 80216 w 134759"/>
              <a:gd name="connsiteY2" fmla="*/ 449181 h 449707"/>
              <a:gd name="connsiteX3" fmla="*/ 73799 w 134759"/>
              <a:gd name="connsiteY3" fmla="*/ 410680 h 449707"/>
              <a:gd name="connsiteX4" fmla="*/ 67382 w 134759"/>
              <a:gd name="connsiteY4" fmla="*/ 295176 h 449707"/>
              <a:gd name="connsiteX5" fmla="*/ 41715 w 134759"/>
              <a:gd name="connsiteY5" fmla="*/ 195715 h 449707"/>
              <a:gd name="connsiteX6" fmla="*/ 57757 w 134759"/>
              <a:gd name="connsiteY6" fmla="*/ 128339 h 449707"/>
              <a:gd name="connsiteX7" fmla="*/ 134759 w 134759"/>
              <a:gd name="connsiteY7" fmla="*/ 2 h 449707"/>
              <a:gd name="connsiteX8" fmla="*/ 57757 w 134759"/>
              <a:gd name="connsiteY8" fmla="*/ 131547 h 449707"/>
              <a:gd name="connsiteX9" fmla="*/ 5 w 134759"/>
              <a:gd name="connsiteY9" fmla="*/ 195715 h 449707"/>
              <a:gd name="connsiteX10" fmla="*/ 54548 w 134759"/>
              <a:gd name="connsiteY10" fmla="*/ 247050 h 449707"/>
              <a:gd name="connsiteX11" fmla="*/ 96258 w 134759"/>
              <a:gd name="connsiteY11" fmla="*/ 359345 h 449707"/>
              <a:gd name="connsiteX12" fmla="*/ 118717 w 134759"/>
              <a:gd name="connsiteY12" fmla="*/ 269509 h 4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759" h="449707">
                <a:moveTo>
                  <a:pt x="118717" y="269509"/>
                </a:moveTo>
                <a:cubicBezTo>
                  <a:pt x="118182" y="274322"/>
                  <a:pt x="99466" y="358276"/>
                  <a:pt x="93049" y="388221"/>
                </a:cubicBezTo>
                <a:cubicBezTo>
                  <a:pt x="86632" y="418166"/>
                  <a:pt x="83424" y="445438"/>
                  <a:pt x="80216" y="449181"/>
                </a:cubicBezTo>
                <a:cubicBezTo>
                  <a:pt x="77008" y="452924"/>
                  <a:pt x="75938" y="436347"/>
                  <a:pt x="73799" y="410680"/>
                </a:cubicBezTo>
                <a:cubicBezTo>
                  <a:pt x="71660" y="385013"/>
                  <a:pt x="72729" y="331004"/>
                  <a:pt x="67382" y="295176"/>
                </a:cubicBezTo>
                <a:cubicBezTo>
                  <a:pt x="62035" y="259348"/>
                  <a:pt x="43319" y="223521"/>
                  <a:pt x="41715" y="195715"/>
                </a:cubicBezTo>
                <a:cubicBezTo>
                  <a:pt x="40111" y="167909"/>
                  <a:pt x="42250" y="160958"/>
                  <a:pt x="57757" y="128339"/>
                </a:cubicBezTo>
                <a:cubicBezTo>
                  <a:pt x="73264" y="95720"/>
                  <a:pt x="134759" y="-533"/>
                  <a:pt x="134759" y="2"/>
                </a:cubicBezTo>
                <a:cubicBezTo>
                  <a:pt x="134759" y="537"/>
                  <a:pt x="80216" y="98928"/>
                  <a:pt x="57757" y="131547"/>
                </a:cubicBezTo>
                <a:cubicBezTo>
                  <a:pt x="35298" y="164166"/>
                  <a:pt x="540" y="176465"/>
                  <a:pt x="5" y="195715"/>
                </a:cubicBezTo>
                <a:cubicBezTo>
                  <a:pt x="-530" y="214965"/>
                  <a:pt x="38506" y="219778"/>
                  <a:pt x="54548" y="247050"/>
                </a:cubicBezTo>
                <a:cubicBezTo>
                  <a:pt x="70590" y="274322"/>
                  <a:pt x="85029" y="351324"/>
                  <a:pt x="96258" y="359345"/>
                </a:cubicBezTo>
                <a:cubicBezTo>
                  <a:pt x="107487" y="367366"/>
                  <a:pt x="119252" y="264696"/>
                  <a:pt x="118717" y="26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C303410-0C18-B07A-40C8-B4772915FDF0}"/>
              </a:ext>
            </a:extLst>
          </p:cNvPr>
          <p:cNvSpPr/>
          <p:nvPr/>
        </p:nvSpPr>
        <p:spPr>
          <a:xfrm>
            <a:off x="3715310" y="1827924"/>
            <a:ext cx="244385" cy="554190"/>
          </a:xfrm>
          <a:custGeom>
            <a:avLst/>
            <a:gdLst>
              <a:gd name="connsiteX0" fmla="*/ 42 w 244385"/>
              <a:gd name="connsiteY0" fmla="*/ 283217 h 554190"/>
              <a:gd name="connsiteX1" fmla="*/ 163671 w 244385"/>
              <a:gd name="connsiteY1" fmla="*/ 376261 h 554190"/>
              <a:gd name="connsiteX2" fmla="*/ 189338 w 244385"/>
              <a:gd name="connsiteY2" fmla="*/ 414762 h 554190"/>
              <a:gd name="connsiteX3" fmla="*/ 186130 w 244385"/>
              <a:gd name="connsiteY3" fmla="*/ 366636 h 554190"/>
              <a:gd name="connsiteX4" fmla="*/ 243882 w 244385"/>
              <a:gd name="connsiteY4" fmla="*/ 552724 h 554190"/>
              <a:gd name="connsiteX5" fmla="*/ 211797 w 244385"/>
              <a:gd name="connsiteY5" fmla="*/ 443638 h 554190"/>
              <a:gd name="connsiteX6" fmla="*/ 170088 w 244385"/>
              <a:gd name="connsiteY6" fmla="*/ 267175 h 554190"/>
              <a:gd name="connsiteX7" fmla="*/ 128378 w 244385"/>
              <a:gd name="connsiteY7" fmla="*/ 876 h 554190"/>
              <a:gd name="connsiteX8" fmla="*/ 189338 w 244385"/>
              <a:gd name="connsiteY8" fmla="*/ 363428 h 554190"/>
              <a:gd name="connsiteX9" fmla="*/ 179713 w 244385"/>
              <a:gd name="connsiteY9" fmla="*/ 360219 h 554190"/>
              <a:gd name="connsiteX10" fmla="*/ 147629 w 244385"/>
              <a:gd name="connsiteY10" fmla="*/ 334552 h 554190"/>
              <a:gd name="connsiteX11" fmla="*/ 42 w 244385"/>
              <a:gd name="connsiteY11" fmla="*/ 283217 h 5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85" h="554190">
                <a:moveTo>
                  <a:pt x="42" y="283217"/>
                </a:moveTo>
                <a:cubicBezTo>
                  <a:pt x="2716" y="290168"/>
                  <a:pt x="132122" y="354337"/>
                  <a:pt x="163671" y="376261"/>
                </a:cubicBezTo>
                <a:cubicBezTo>
                  <a:pt x="195220" y="398185"/>
                  <a:pt x="185595" y="416366"/>
                  <a:pt x="189338" y="414762"/>
                </a:cubicBezTo>
                <a:cubicBezTo>
                  <a:pt x="193081" y="413158"/>
                  <a:pt x="177039" y="343642"/>
                  <a:pt x="186130" y="366636"/>
                </a:cubicBezTo>
                <a:cubicBezTo>
                  <a:pt x="195221" y="389630"/>
                  <a:pt x="239604" y="539890"/>
                  <a:pt x="243882" y="552724"/>
                </a:cubicBezTo>
                <a:cubicBezTo>
                  <a:pt x="248160" y="565558"/>
                  <a:pt x="224096" y="491229"/>
                  <a:pt x="211797" y="443638"/>
                </a:cubicBezTo>
                <a:cubicBezTo>
                  <a:pt x="199498" y="396047"/>
                  <a:pt x="183991" y="340969"/>
                  <a:pt x="170088" y="267175"/>
                </a:cubicBezTo>
                <a:cubicBezTo>
                  <a:pt x="156185" y="193381"/>
                  <a:pt x="125170" y="-15166"/>
                  <a:pt x="128378" y="876"/>
                </a:cubicBezTo>
                <a:cubicBezTo>
                  <a:pt x="131586" y="16918"/>
                  <a:pt x="189338" y="363428"/>
                  <a:pt x="189338" y="363428"/>
                </a:cubicBezTo>
                <a:cubicBezTo>
                  <a:pt x="197894" y="423319"/>
                  <a:pt x="186664" y="365032"/>
                  <a:pt x="179713" y="360219"/>
                </a:cubicBezTo>
                <a:cubicBezTo>
                  <a:pt x="172762" y="355406"/>
                  <a:pt x="173831" y="345781"/>
                  <a:pt x="147629" y="334552"/>
                </a:cubicBezTo>
                <a:cubicBezTo>
                  <a:pt x="121427" y="323323"/>
                  <a:pt x="-2632" y="276266"/>
                  <a:pt x="42" y="28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8B661A0-6491-E34B-A0F7-5505AE814D66}"/>
              </a:ext>
            </a:extLst>
          </p:cNvPr>
          <p:cNvSpPr/>
          <p:nvPr/>
        </p:nvSpPr>
        <p:spPr>
          <a:xfrm>
            <a:off x="3773023" y="2130326"/>
            <a:ext cx="58090" cy="210810"/>
          </a:xfrm>
          <a:custGeom>
            <a:avLst/>
            <a:gdLst>
              <a:gd name="connsiteX0" fmla="*/ 41790 w 58090"/>
              <a:gd name="connsiteY0" fmla="*/ 66 h 210810"/>
              <a:gd name="connsiteX1" fmla="*/ 16122 w 58090"/>
              <a:gd name="connsiteY1" fmla="*/ 118777 h 210810"/>
              <a:gd name="connsiteX2" fmla="*/ 57832 w 58090"/>
              <a:gd name="connsiteY2" fmla="*/ 208613 h 210810"/>
              <a:gd name="connsiteX3" fmla="*/ 32164 w 58090"/>
              <a:gd name="connsiteY3" fmla="*/ 176529 h 210810"/>
              <a:gd name="connsiteX4" fmla="*/ 80 w 58090"/>
              <a:gd name="connsiteY4" fmla="*/ 102735 h 210810"/>
              <a:gd name="connsiteX5" fmla="*/ 41790 w 58090"/>
              <a:gd name="connsiteY5" fmla="*/ 66 h 2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0" h="210810">
                <a:moveTo>
                  <a:pt x="41790" y="66"/>
                </a:moveTo>
                <a:cubicBezTo>
                  <a:pt x="44464" y="2740"/>
                  <a:pt x="13448" y="84019"/>
                  <a:pt x="16122" y="118777"/>
                </a:cubicBezTo>
                <a:cubicBezTo>
                  <a:pt x="18796" y="153535"/>
                  <a:pt x="55158" y="198988"/>
                  <a:pt x="57832" y="208613"/>
                </a:cubicBezTo>
                <a:cubicBezTo>
                  <a:pt x="60506" y="218238"/>
                  <a:pt x="41789" y="194175"/>
                  <a:pt x="32164" y="176529"/>
                </a:cubicBezTo>
                <a:cubicBezTo>
                  <a:pt x="22539" y="158883"/>
                  <a:pt x="2219" y="129472"/>
                  <a:pt x="80" y="102735"/>
                </a:cubicBezTo>
                <a:cubicBezTo>
                  <a:pt x="-2059" y="75998"/>
                  <a:pt x="39116" y="-2608"/>
                  <a:pt x="4179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242D141-0B0E-C834-7C5A-A10307865136}"/>
              </a:ext>
            </a:extLst>
          </p:cNvPr>
          <p:cNvSpPr/>
          <p:nvPr/>
        </p:nvSpPr>
        <p:spPr>
          <a:xfrm>
            <a:off x="3769841" y="2200500"/>
            <a:ext cx="154217" cy="199482"/>
          </a:xfrm>
          <a:custGeom>
            <a:avLst/>
            <a:gdLst>
              <a:gd name="connsiteX0" fmla="*/ 154058 w 154217"/>
              <a:gd name="connsiteY0" fmla="*/ 477 h 199482"/>
              <a:gd name="connsiteX1" fmla="*/ 128391 w 154217"/>
              <a:gd name="connsiteY1" fmla="*/ 128814 h 199482"/>
              <a:gd name="connsiteX2" fmla="*/ 121974 w 154217"/>
              <a:gd name="connsiteY2" fmla="*/ 199399 h 199482"/>
              <a:gd name="connsiteX3" fmla="*/ 134807 w 154217"/>
              <a:gd name="connsiteY3" fmla="*/ 115980 h 199482"/>
              <a:gd name="connsiteX4" fmla="*/ 115557 w 154217"/>
              <a:gd name="connsiteY4" fmla="*/ 90313 h 199482"/>
              <a:gd name="connsiteX5" fmla="*/ 54 w 154217"/>
              <a:gd name="connsiteY5" fmla="*/ 93521 h 199482"/>
              <a:gd name="connsiteX6" fmla="*/ 131599 w 154217"/>
              <a:gd name="connsiteY6" fmla="*/ 83896 h 199482"/>
              <a:gd name="connsiteX7" fmla="*/ 154058 w 154217"/>
              <a:gd name="connsiteY7" fmla="*/ 477 h 1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17" h="199482">
                <a:moveTo>
                  <a:pt x="154058" y="477"/>
                </a:moveTo>
                <a:cubicBezTo>
                  <a:pt x="153523" y="7963"/>
                  <a:pt x="133738" y="95660"/>
                  <a:pt x="128391" y="128814"/>
                </a:cubicBezTo>
                <a:cubicBezTo>
                  <a:pt x="123044" y="161968"/>
                  <a:pt x="120905" y="201538"/>
                  <a:pt x="121974" y="199399"/>
                </a:cubicBezTo>
                <a:cubicBezTo>
                  <a:pt x="123043" y="197260"/>
                  <a:pt x="135876" y="134161"/>
                  <a:pt x="134807" y="115980"/>
                </a:cubicBezTo>
                <a:cubicBezTo>
                  <a:pt x="133738" y="97799"/>
                  <a:pt x="138016" y="94056"/>
                  <a:pt x="115557" y="90313"/>
                </a:cubicBezTo>
                <a:cubicBezTo>
                  <a:pt x="93098" y="86570"/>
                  <a:pt x="-2620" y="94591"/>
                  <a:pt x="54" y="93521"/>
                </a:cubicBezTo>
                <a:cubicBezTo>
                  <a:pt x="2728" y="92452"/>
                  <a:pt x="108071" y="91917"/>
                  <a:pt x="131599" y="83896"/>
                </a:cubicBezTo>
                <a:cubicBezTo>
                  <a:pt x="155127" y="75875"/>
                  <a:pt x="154593" y="-7009"/>
                  <a:pt x="154058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B4874C1-2A5F-24D6-B69D-94DA454FB63E}"/>
              </a:ext>
            </a:extLst>
          </p:cNvPr>
          <p:cNvSpPr/>
          <p:nvPr/>
        </p:nvSpPr>
        <p:spPr>
          <a:xfrm>
            <a:off x="3773103" y="2306855"/>
            <a:ext cx="183124" cy="80220"/>
          </a:xfrm>
          <a:custGeom>
            <a:avLst/>
            <a:gdLst>
              <a:gd name="connsiteX0" fmla="*/ 0 w 183124"/>
              <a:gd name="connsiteY0" fmla="*/ 0 h 80220"/>
              <a:gd name="connsiteX1" fmla="*/ 93044 w 183124"/>
              <a:gd name="connsiteY1" fmla="*/ 60960 h 80220"/>
              <a:gd name="connsiteX2" fmla="*/ 179672 w 183124"/>
              <a:gd name="connsiteY2" fmla="*/ 41709 h 80220"/>
              <a:gd name="connsiteX3" fmla="*/ 154004 w 183124"/>
              <a:gd name="connsiteY3" fmla="*/ 54543 h 80220"/>
              <a:gd name="connsiteX4" fmla="*/ 44918 w 183124"/>
              <a:gd name="connsiteY4" fmla="*/ 80210 h 80220"/>
              <a:gd name="connsiteX5" fmla="*/ 96253 w 183124"/>
              <a:gd name="connsiteY5" fmla="*/ 51334 h 80220"/>
              <a:gd name="connsiteX6" fmla="*/ 0 w 183124"/>
              <a:gd name="connsiteY6" fmla="*/ 0 h 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4" h="80220">
                <a:moveTo>
                  <a:pt x="0" y="0"/>
                </a:moveTo>
                <a:cubicBezTo>
                  <a:pt x="31549" y="27004"/>
                  <a:pt x="63099" y="54009"/>
                  <a:pt x="93044" y="60960"/>
                </a:cubicBezTo>
                <a:lnTo>
                  <a:pt x="179672" y="41709"/>
                </a:lnTo>
                <a:cubicBezTo>
                  <a:pt x="189832" y="40640"/>
                  <a:pt x="176463" y="48126"/>
                  <a:pt x="154004" y="54543"/>
                </a:cubicBezTo>
                <a:cubicBezTo>
                  <a:pt x="131545" y="60960"/>
                  <a:pt x="54543" y="80745"/>
                  <a:pt x="44918" y="80210"/>
                </a:cubicBezTo>
                <a:cubicBezTo>
                  <a:pt x="35293" y="79675"/>
                  <a:pt x="99461" y="60425"/>
                  <a:pt x="96253" y="51334"/>
                </a:cubicBezTo>
                <a:cubicBezTo>
                  <a:pt x="93045" y="42244"/>
                  <a:pt x="59356" y="339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35958B-CC3E-8B3E-29C7-D585974C02A0}"/>
              </a:ext>
            </a:extLst>
          </p:cNvPr>
          <p:cNvSpPr/>
          <p:nvPr/>
        </p:nvSpPr>
        <p:spPr>
          <a:xfrm>
            <a:off x="3705645" y="1764288"/>
            <a:ext cx="80546" cy="257737"/>
          </a:xfrm>
          <a:custGeom>
            <a:avLst/>
            <a:gdLst>
              <a:gd name="connsiteX0" fmla="*/ 22540 w 80546"/>
              <a:gd name="connsiteY0" fmla="*/ 344 h 257737"/>
              <a:gd name="connsiteX1" fmla="*/ 81 w 80546"/>
              <a:gd name="connsiteY1" fmla="*/ 250600 h 257737"/>
              <a:gd name="connsiteX2" fmla="*/ 32166 w 80546"/>
              <a:gd name="connsiteY2" fmla="*/ 180015 h 257737"/>
              <a:gd name="connsiteX3" fmla="*/ 80292 w 80546"/>
              <a:gd name="connsiteY3" fmla="*/ 80554 h 257737"/>
              <a:gd name="connsiteX4" fmla="*/ 9707 w 80546"/>
              <a:gd name="connsiteY4" fmla="*/ 192849 h 257737"/>
              <a:gd name="connsiteX5" fmla="*/ 22540 w 80546"/>
              <a:gd name="connsiteY5" fmla="*/ 344 h 2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6" h="257737">
                <a:moveTo>
                  <a:pt x="22540" y="344"/>
                </a:moveTo>
                <a:cubicBezTo>
                  <a:pt x="20936" y="9969"/>
                  <a:pt x="-1523" y="220655"/>
                  <a:pt x="81" y="250600"/>
                </a:cubicBezTo>
                <a:cubicBezTo>
                  <a:pt x="1685" y="280545"/>
                  <a:pt x="18797" y="208356"/>
                  <a:pt x="32166" y="180015"/>
                </a:cubicBezTo>
                <a:cubicBezTo>
                  <a:pt x="45535" y="151674"/>
                  <a:pt x="84035" y="78415"/>
                  <a:pt x="80292" y="80554"/>
                </a:cubicBezTo>
                <a:cubicBezTo>
                  <a:pt x="76549" y="82693"/>
                  <a:pt x="20402" y="199800"/>
                  <a:pt x="9707" y="192849"/>
                </a:cubicBezTo>
                <a:cubicBezTo>
                  <a:pt x="-988" y="185898"/>
                  <a:pt x="24144" y="-9281"/>
                  <a:pt x="2254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DD252D1-3D21-7A0A-CD35-18F1FD14537C}"/>
              </a:ext>
            </a:extLst>
          </p:cNvPr>
          <p:cNvSpPr/>
          <p:nvPr/>
        </p:nvSpPr>
        <p:spPr>
          <a:xfrm>
            <a:off x="4067261" y="1910720"/>
            <a:ext cx="56758" cy="239336"/>
          </a:xfrm>
          <a:custGeom>
            <a:avLst/>
            <a:gdLst>
              <a:gd name="connsiteX0" fmla="*/ 55560 w 56758"/>
              <a:gd name="connsiteY0" fmla="*/ 1499 h 239336"/>
              <a:gd name="connsiteX1" fmla="*/ 39518 w 56758"/>
              <a:gd name="connsiteY1" fmla="*/ 120211 h 239336"/>
              <a:gd name="connsiteX2" fmla="*/ 49143 w 56758"/>
              <a:gd name="connsiteY2" fmla="*/ 238922 h 239336"/>
              <a:gd name="connsiteX3" fmla="*/ 29893 w 56758"/>
              <a:gd name="connsiteY3" fmla="*/ 161920 h 239336"/>
              <a:gd name="connsiteX4" fmla="*/ 23476 w 56758"/>
              <a:gd name="connsiteY4" fmla="*/ 232505 h 239336"/>
              <a:gd name="connsiteX5" fmla="*/ 20267 w 56758"/>
              <a:gd name="connsiteY5" fmla="*/ 81709 h 239336"/>
              <a:gd name="connsiteX6" fmla="*/ 1017 w 56758"/>
              <a:gd name="connsiteY6" fmla="*/ 206838 h 239336"/>
              <a:gd name="connsiteX7" fmla="*/ 55560 w 56758"/>
              <a:gd name="connsiteY7" fmla="*/ 1499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8" h="239336">
                <a:moveTo>
                  <a:pt x="55560" y="1499"/>
                </a:moveTo>
                <a:cubicBezTo>
                  <a:pt x="61977" y="-12939"/>
                  <a:pt x="40587" y="80641"/>
                  <a:pt x="39518" y="120211"/>
                </a:cubicBezTo>
                <a:cubicBezTo>
                  <a:pt x="38449" y="159781"/>
                  <a:pt x="50747" y="231970"/>
                  <a:pt x="49143" y="238922"/>
                </a:cubicBezTo>
                <a:cubicBezTo>
                  <a:pt x="47539" y="245874"/>
                  <a:pt x="34171" y="162990"/>
                  <a:pt x="29893" y="161920"/>
                </a:cubicBezTo>
                <a:cubicBezTo>
                  <a:pt x="25615" y="160850"/>
                  <a:pt x="25080" y="245873"/>
                  <a:pt x="23476" y="232505"/>
                </a:cubicBezTo>
                <a:cubicBezTo>
                  <a:pt x="21872" y="219137"/>
                  <a:pt x="24010" y="85987"/>
                  <a:pt x="20267" y="81709"/>
                </a:cubicBezTo>
                <a:cubicBezTo>
                  <a:pt x="16524" y="77431"/>
                  <a:pt x="-4865" y="216463"/>
                  <a:pt x="1017" y="206838"/>
                </a:cubicBezTo>
                <a:cubicBezTo>
                  <a:pt x="6899" y="197213"/>
                  <a:pt x="49143" y="15937"/>
                  <a:pt x="55560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A4ACB30-AEB6-5C3F-F94C-A5AB4CC46490}"/>
              </a:ext>
            </a:extLst>
          </p:cNvPr>
          <p:cNvSpPr/>
          <p:nvPr/>
        </p:nvSpPr>
        <p:spPr>
          <a:xfrm>
            <a:off x="5412274" y="1877629"/>
            <a:ext cx="124005" cy="291667"/>
          </a:xfrm>
          <a:custGeom>
            <a:avLst/>
            <a:gdLst>
              <a:gd name="connsiteX0" fmla="*/ 122252 w 124005"/>
              <a:gd name="connsiteY0" fmla="*/ 2506 h 291667"/>
              <a:gd name="connsiteX1" fmla="*/ 99793 w 124005"/>
              <a:gd name="connsiteY1" fmla="*/ 76299 h 291667"/>
              <a:gd name="connsiteX2" fmla="*/ 51667 w 124005"/>
              <a:gd name="connsiteY2" fmla="*/ 201428 h 291667"/>
              <a:gd name="connsiteX3" fmla="*/ 58084 w 124005"/>
              <a:gd name="connsiteY3" fmla="*/ 124426 h 291667"/>
              <a:gd name="connsiteX4" fmla="*/ 332 w 124005"/>
              <a:gd name="connsiteY4" fmla="*/ 291264 h 291667"/>
              <a:gd name="connsiteX5" fmla="*/ 35625 w 124005"/>
              <a:gd name="connsiteY5" fmla="*/ 166135 h 291667"/>
              <a:gd name="connsiteX6" fmla="*/ 61292 w 124005"/>
              <a:gd name="connsiteY6" fmla="*/ 5714 h 291667"/>
              <a:gd name="connsiteX7" fmla="*/ 54875 w 124005"/>
              <a:gd name="connsiteY7" fmla="*/ 166135 h 291667"/>
              <a:gd name="connsiteX8" fmla="*/ 122252 w 124005"/>
              <a:gd name="connsiteY8" fmla="*/ 2506 h 2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05" h="291667">
                <a:moveTo>
                  <a:pt x="122252" y="2506"/>
                </a:moveTo>
                <a:cubicBezTo>
                  <a:pt x="129738" y="-12467"/>
                  <a:pt x="111557" y="43145"/>
                  <a:pt x="99793" y="76299"/>
                </a:cubicBezTo>
                <a:cubicBezTo>
                  <a:pt x="88029" y="109453"/>
                  <a:pt x="58618" y="193407"/>
                  <a:pt x="51667" y="201428"/>
                </a:cubicBezTo>
                <a:cubicBezTo>
                  <a:pt x="44716" y="209449"/>
                  <a:pt x="66640" y="109453"/>
                  <a:pt x="58084" y="124426"/>
                </a:cubicBezTo>
                <a:cubicBezTo>
                  <a:pt x="49528" y="139399"/>
                  <a:pt x="4075" y="284313"/>
                  <a:pt x="332" y="291264"/>
                </a:cubicBezTo>
                <a:cubicBezTo>
                  <a:pt x="-3411" y="298215"/>
                  <a:pt x="25465" y="213727"/>
                  <a:pt x="35625" y="166135"/>
                </a:cubicBezTo>
                <a:cubicBezTo>
                  <a:pt x="45785" y="118543"/>
                  <a:pt x="58084" y="5714"/>
                  <a:pt x="61292" y="5714"/>
                </a:cubicBezTo>
                <a:cubicBezTo>
                  <a:pt x="64500" y="5714"/>
                  <a:pt x="48458" y="162392"/>
                  <a:pt x="54875" y="166135"/>
                </a:cubicBezTo>
                <a:cubicBezTo>
                  <a:pt x="61292" y="169878"/>
                  <a:pt x="114766" y="17479"/>
                  <a:pt x="122252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23CD34D-3C1A-C91F-9ACF-0997E64E595C}"/>
              </a:ext>
            </a:extLst>
          </p:cNvPr>
          <p:cNvSpPr/>
          <p:nvPr/>
        </p:nvSpPr>
        <p:spPr>
          <a:xfrm>
            <a:off x="4308824" y="1879877"/>
            <a:ext cx="147808" cy="308703"/>
          </a:xfrm>
          <a:custGeom>
            <a:avLst/>
            <a:gdLst>
              <a:gd name="connsiteX0" fmla="*/ 85 w 147808"/>
              <a:gd name="connsiteY0" fmla="*/ 125386 h 308703"/>
              <a:gd name="connsiteX1" fmla="*/ 45003 w 147808"/>
              <a:gd name="connsiteY1" fmla="*/ 218430 h 308703"/>
              <a:gd name="connsiteX2" fmla="*/ 51420 w 147808"/>
              <a:gd name="connsiteY2" fmla="*/ 308266 h 308703"/>
              <a:gd name="connsiteX3" fmla="*/ 80296 w 147808"/>
              <a:gd name="connsiteY3" fmla="*/ 179929 h 308703"/>
              <a:gd name="connsiteX4" fmla="*/ 147673 w 147808"/>
              <a:gd name="connsiteY4" fmla="*/ 258 h 308703"/>
              <a:gd name="connsiteX5" fmla="*/ 61045 w 147808"/>
              <a:gd name="connsiteY5" fmla="*/ 221639 h 308703"/>
              <a:gd name="connsiteX6" fmla="*/ 57837 w 147808"/>
              <a:gd name="connsiteY6" fmla="*/ 176721 h 308703"/>
              <a:gd name="connsiteX7" fmla="*/ 85 w 147808"/>
              <a:gd name="connsiteY7" fmla="*/ 125386 h 3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308703">
                <a:moveTo>
                  <a:pt x="85" y="125386"/>
                </a:moveTo>
                <a:cubicBezTo>
                  <a:pt x="-2054" y="132338"/>
                  <a:pt x="36447" y="187950"/>
                  <a:pt x="45003" y="218430"/>
                </a:cubicBezTo>
                <a:cubicBezTo>
                  <a:pt x="53559" y="248910"/>
                  <a:pt x="45538" y="314683"/>
                  <a:pt x="51420" y="308266"/>
                </a:cubicBezTo>
                <a:cubicBezTo>
                  <a:pt x="57302" y="301849"/>
                  <a:pt x="64254" y="231264"/>
                  <a:pt x="80296" y="179929"/>
                </a:cubicBezTo>
                <a:cubicBezTo>
                  <a:pt x="96338" y="128594"/>
                  <a:pt x="150882" y="-6694"/>
                  <a:pt x="147673" y="258"/>
                </a:cubicBezTo>
                <a:cubicBezTo>
                  <a:pt x="144464" y="7210"/>
                  <a:pt x="76018" y="192229"/>
                  <a:pt x="61045" y="221639"/>
                </a:cubicBezTo>
                <a:cubicBezTo>
                  <a:pt x="46072" y="251049"/>
                  <a:pt x="68532" y="186881"/>
                  <a:pt x="57837" y="176721"/>
                </a:cubicBezTo>
                <a:cubicBezTo>
                  <a:pt x="47142" y="166561"/>
                  <a:pt x="2224" y="118434"/>
                  <a:pt x="85" y="125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BC982B0-277F-88D3-9E09-6F2B9DDE373E}"/>
              </a:ext>
            </a:extLst>
          </p:cNvPr>
          <p:cNvSpPr/>
          <p:nvPr/>
        </p:nvSpPr>
        <p:spPr>
          <a:xfrm>
            <a:off x="5443710" y="2126415"/>
            <a:ext cx="120094" cy="345444"/>
          </a:xfrm>
          <a:custGeom>
            <a:avLst/>
            <a:gdLst>
              <a:gd name="connsiteX0" fmla="*/ 119692 w 120094"/>
              <a:gd name="connsiteY0" fmla="*/ 768 h 345444"/>
              <a:gd name="connsiteX1" fmla="*/ 981 w 120094"/>
              <a:gd name="connsiteY1" fmla="*/ 344069 h 345444"/>
              <a:gd name="connsiteX2" fmla="*/ 61941 w 120094"/>
              <a:gd name="connsiteY2" fmla="*/ 125897 h 345444"/>
              <a:gd name="connsiteX3" fmla="*/ 39482 w 120094"/>
              <a:gd name="connsiteY3" fmla="*/ 247817 h 345444"/>
              <a:gd name="connsiteX4" fmla="*/ 119692 w 120094"/>
              <a:gd name="connsiteY4" fmla="*/ 768 h 3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94" h="345444">
                <a:moveTo>
                  <a:pt x="119692" y="768"/>
                </a:moveTo>
                <a:cubicBezTo>
                  <a:pt x="113275" y="16810"/>
                  <a:pt x="10606" y="323214"/>
                  <a:pt x="981" y="344069"/>
                </a:cubicBezTo>
                <a:cubicBezTo>
                  <a:pt x="-8644" y="364924"/>
                  <a:pt x="55524" y="141939"/>
                  <a:pt x="61941" y="125897"/>
                </a:cubicBezTo>
                <a:cubicBezTo>
                  <a:pt x="68358" y="109855"/>
                  <a:pt x="25044" y="270811"/>
                  <a:pt x="39482" y="247817"/>
                </a:cubicBezTo>
                <a:cubicBezTo>
                  <a:pt x="53920" y="224823"/>
                  <a:pt x="126109" y="-15274"/>
                  <a:pt x="11969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87EADCA-ED8A-68D3-2AFD-714721BCA08B}"/>
              </a:ext>
            </a:extLst>
          </p:cNvPr>
          <p:cNvSpPr/>
          <p:nvPr/>
        </p:nvSpPr>
        <p:spPr>
          <a:xfrm>
            <a:off x="4064399" y="1657077"/>
            <a:ext cx="68047" cy="272263"/>
          </a:xfrm>
          <a:custGeom>
            <a:avLst/>
            <a:gdLst>
              <a:gd name="connsiteX0" fmla="*/ 68047 w 68047"/>
              <a:gd name="connsiteY0" fmla="*/ 133222 h 272263"/>
              <a:gd name="connsiteX1" fmla="*/ 39172 w 68047"/>
              <a:gd name="connsiteY1" fmla="*/ 216641 h 272263"/>
              <a:gd name="connsiteX2" fmla="*/ 42380 w 68047"/>
              <a:gd name="connsiteY2" fmla="*/ 271184 h 272263"/>
              <a:gd name="connsiteX3" fmla="*/ 42380 w 68047"/>
              <a:gd name="connsiteY3" fmla="*/ 245517 h 272263"/>
              <a:gd name="connsiteX4" fmla="*/ 16713 w 68047"/>
              <a:gd name="connsiteY4" fmla="*/ 158889 h 272263"/>
              <a:gd name="connsiteX5" fmla="*/ 670 w 68047"/>
              <a:gd name="connsiteY5" fmla="*/ 1677 h 272263"/>
              <a:gd name="connsiteX6" fmla="*/ 39172 w 68047"/>
              <a:gd name="connsiteY6" fmla="*/ 267976 h 272263"/>
              <a:gd name="connsiteX7" fmla="*/ 68047 w 68047"/>
              <a:gd name="connsiteY7" fmla="*/ 133222 h 2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47" h="272263">
                <a:moveTo>
                  <a:pt x="68047" y="133222"/>
                </a:moveTo>
                <a:cubicBezTo>
                  <a:pt x="68047" y="124666"/>
                  <a:pt x="43450" y="193647"/>
                  <a:pt x="39172" y="216641"/>
                </a:cubicBezTo>
                <a:cubicBezTo>
                  <a:pt x="34894" y="239635"/>
                  <a:pt x="41845" y="266371"/>
                  <a:pt x="42380" y="271184"/>
                </a:cubicBezTo>
                <a:cubicBezTo>
                  <a:pt x="42915" y="275997"/>
                  <a:pt x="46658" y="264233"/>
                  <a:pt x="42380" y="245517"/>
                </a:cubicBezTo>
                <a:cubicBezTo>
                  <a:pt x="38102" y="226801"/>
                  <a:pt x="23665" y="199529"/>
                  <a:pt x="16713" y="158889"/>
                </a:cubicBezTo>
                <a:cubicBezTo>
                  <a:pt x="9761" y="118249"/>
                  <a:pt x="-3073" y="-16504"/>
                  <a:pt x="670" y="1677"/>
                </a:cubicBezTo>
                <a:cubicBezTo>
                  <a:pt x="4413" y="19858"/>
                  <a:pt x="27942" y="242843"/>
                  <a:pt x="39172" y="267976"/>
                </a:cubicBezTo>
                <a:cubicBezTo>
                  <a:pt x="50402" y="293109"/>
                  <a:pt x="68047" y="141778"/>
                  <a:pt x="68047" y="13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60B7C76-762A-4E27-98D5-63D7289531BB}"/>
              </a:ext>
            </a:extLst>
          </p:cNvPr>
          <p:cNvSpPr/>
          <p:nvPr/>
        </p:nvSpPr>
        <p:spPr>
          <a:xfrm>
            <a:off x="5515174" y="1677988"/>
            <a:ext cx="96358" cy="208822"/>
          </a:xfrm>
          <a:custGeom>
            <a:avLst/>
            <a:gdLst>
              <a:gd name="connsiteX0" fmla="*/ 102 w 96358"/>
              <a:gd name="connsiteY0" fmla="*/ 64185 h 208822"/>
              <a:gd name="connsiteX1" fmla="*/ 19352 w 96358"/>
              <a:gd name="connsiteY1" fmla="*/ 160437 h 208822"/>
              <a:gd name="connsiteX2" fmla="*/ 19352 w 96358"/>
              <a:gd name="connsiteY2" fmla="*/ 208564 h 208822"/>
              <a:gd name="connsiteX3" fmla="*/ 32186 w 96358"/>
              <a:gd name="connsiteY3" fmla="*/ 141187 h 208822"/>
              <a:gd name="connsiteX4" fmla="*/ 96354 w 96358"/>
              <a:gd name="connsiteY4" fmla="*/ 16 h 208822"/>
              <a:gd name="connsiteX5" fmla="*/ 28978 w 96358"/>
              <a:gd name="connsiteY5" fmla="*/ 131561 h 208822"/>
              <a:gd name="connsiteX6" fmla="*/ 102 w 96358"/>
              <a:gd name="connsiteY6" fmla="*/ 64185 h 2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58" h="208822">
                <a:moveTo>
                  <a:pt x="102" y="64185"/>
                </a:moveTo>
                <a:cubicBezTo>
                  <a:pt x="-1502" y="68998"/>
                  <a:pt x="16144" y="136374"/>
                  <a:pt x="19352" y="160437"/>
                </a:cubicBezTo>
                <a:cubicBezTo>
                  <a:pt x="22560" y="184500"/>
                  <a:pt x="17213" y="211772"/>
                  <a:pt x="19352" y="208564"/>
                </a:cubicBezTo>
                <a:cubicBezTo>
                  <a:pt x="21491" y="205356"/>
                  <a:pt x="19352" y="175945"/>
                  <a:pt x="32186" y="141187"/>
                </a:cubicBezTo>
                <a:cubicBezTo>
                  <a:pt x="45020" y="106429"/>
                  <a:pt x="96889" y="1620"/>
                  <a:pt x="96354" y="16"/>
                </a:cubicBezTo>
                <a:cubicBezTo>
                  <a:pt x="95819" y="-1588"/>
                  <a:pt x="41277" y="115519"/>
                  <a:pt x="28978" y="131561"/>
                </a:cubicBezTo>
                <a:cubicBezTo>
                  <a:pt x="16679" y="147603"/>
                  <a:pt x="1706" y="59372"/>
                  <a:pt x="102" y="64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FD6DA6F-8FEA-81D8-A77D-2538E09A3F40}"/>
              </a:ext>
            </a:extLst>
          </p:cNvPr>
          <p:cNvSpPr/>
          <p:nvPr/>
        </p:nvSpPr>
        <p:spPr>
          <a:xfrm>
            <a:off x="4235081" y="2139375"/>
            <a:ext cx="83587" cy="263868"/>
          </a:xfrm>
          <a:custGeom>
            <a:avLst/>
            <a:gdLst>
              <a:gd name="connsiteX0" fmla="*/ 35 w 83587"/>
              <a:gd name="connsiteY0" fmla="*/ 125770 h 263868"/>
              <a:gd name="connsiteX1" fmla="*/ 64203 w 83587"/>
              <a:gd name="connsiteY1" fmla="*/ 189939 h 263868"/>
              <a:gd name="connsiteX2" fmla="*/ 77037 w 83587"/>
              <a:gd name="connsiteY2" fmla="*/ 263732 h 263868"/>
              <a:gd name="connsiteX3" fmla="*/ 70620 w 83587"/>
              <a:gd name="connsiteY3" fmla="*/ 170688 h 263868"/>
              <a:gd name="connsiteX4" fmla="*/ 83454 w 83587"/>
              <a:gd name="connsiteY4" fmla="*/ 109728 h 263868"/>
              <a:gd name="connsiteX5" fmla="*/ 60995 w 83587"/>
              <a:gd name="connsiteY5" fmla="*/ 642 h 263868"/>
              <a:gd name="connsiteX6" fmla="*/ 73828 w 83587"/>
              <a:gd name="connsiteY6" fmla="*/ 164271 h 263868"/>
              <a:gd name="connsiteX7" fmla="*/ 35 w 83587"/>
              <a:gd name="connsiteY7" fmla="*/ 125770 h 2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87" h="263868">
                <a:moveTo>
                  <a:pt x="35" y="125770"/>
                </a:moveTo>
                <a:cubicBezTo>
                  <a:pt x="-1569" y="130048"/>
                  <a:pt x="51369" y="166945"/>
                  <a:pt x="64203" y="189939"/>
                </a:cubicBezTo>
                <a:cubicBezTo>
                  <a:pt x="77037" y="212933"/>
                  <a:pt x="75968" y="266940"/>
                  <a:pt x="77037" y="263732"/>
                </a:cubicBezTo>
                <a:cubicBezTo>
                  <a:pt x="78106" y="260524"/>
                  <a:pt x="69551" y="196355"/>
                  <a:pt x="70620" y="170688"/>
                </a:cubicBezTo>
                <a:cubicBezTo>
                  <a:pt x="71689" y="145021"/>
                  <a:pt x="85058" y="138069"/>
                  <a:pt x="83454" y="109728"/>
                </a:cubicBezTo>
                <a:cubicBezTo>
                  <a:pt x="81850" y="81387"/>
                  <a:pt x="62599" y="-8448"/>
                  <a:pt x="60995" y="642"/>
                </a:cubicBezTo>
                <a:cubicBezTo>
                  <a:pt x="59391" y="9732"/>
                  <a:pt x="83988" y="141277"/>
                  <a:pt x="73828" y="164271"/>
                </a:cubicBezTo>
                <a:cubicBezTo>
                  <a:pt x="63668" y="187265"/>
                  <a:pt x="1639" y="121492"/>
                  <a:pt x="35" y="125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2CCC23D-B0AA-325B-56BB-7BF5E77468AD}"/>
              </a:ext>
            </a:extLst>
          </p:cNvPr>
          <p:cNvSpPr/>
          <p:nvPr/>
        </p:nvSpPr>
        <p:spPr>
          <a:xfrm>
            <a:off x="4295689" y="2707337"/>
            <a:ext cx="216533" cy="178440"/>
          </a:xfrm>
          <a:custGeom>
            <a:avLst/>
            <a:gdLst>
              <a:gd name="connsiteX0" fmla="*/ 387 w 216533"/>
              <a:gd name="connsiteY0" fmla="*/ 570 h 178440"/>
              <a:gd name="connsiteX1" fmla="*/ 208934 w 216533"/>
              <a:gd name="connsiteY1" fmla="*/ 173825 h 178440"/>
              <a:gd name="connsiteX2" fmla="*/ 157599 w 216533"/>
              <a:gd name="connsiteY2" fmla="*/ 119282 h 178440"/>
              <a:gd name="connsiteX3" fmla="*/ 387 w 216533"/>
              <a:gd name="connsiteY3" fmla="*/ 570 h 1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33" h="178440">
                <a:moveTo>
                  <a:pt x="387" y="570"/>
                </a:moveTo>
                <a:cubicBezTo>
                  <a:pt x="8943" y="9660"/>
                  <a:pt x="182732" y="154040"/>
                  <a:pt x="208934" y="173825"/>
                </a:cubicBezTo>
                <a:cubicBezTo>
                  <a:pt x="235136" y="193610"/>
                  <a:pt x="187544" y="144949"/>
                  <a:pt x="157599" y="119282"/>
                </a:cubicBezTo>
                <a:cubicBezTo>
                  <a:pt x="127654" y="93615"/>
                  <a:pt x="-8169" y="-8520"/>
                  <a:pt x="38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7C8EA2-D59A-2380-5B05-C9467C763DD7}"/>
              </a:ext>
            </a:extLst>
          </p:cNvPr>
          <p:cNvSpPr/>
          <p:nvPr/>
        </p:nvSpPr>
        <p:spPr>
          <a:xfrm>
            <a:off x="4703931" y="2852124"/>
            <a:ext cx="366101" cy="167552"/>
          </a:xfrm>
          <a:custGeom>
            <a:avLst/>
            <a:gdLst>
              <a:gd name="connsiteX0" fmla="*/ 2823 w 366101"/>
              <a:gd name="connsiteY0" fmla="*/ 162 h 167552"/>
              <a:gd name="connsiteX1" fmla="*/ 28490 w 366101"/>
              <a:gd name="connsiteY1" fmla="*/ 102832 h 167552"/>
              <a:gd name="connsiteX2" fmla="*/ 115117 w 366101"/>
              <a:gd name="connsiteY2" fmla="*/ 154167 h 167552"/>
              <a:gd name="connsiteX3" fmla="*/ 108701 w 366101"/>
              <a:gd name="connsiteY3" fmla="*/ 25830 h 167552"/>
              <a:gd name="connsiteX4" fmla="*/ 131160 w 366101"/>
              <a:gd name="connsiteY4" fmla="*/ 160583 h 167552"/>
              <a:gd name="connsiteX5" fmla="*/ 281955 w 366101"/>
              <a:gd name="connsiteY5" fmla="*/ 144541 h 167552"/>
              <a:gd name="connsiteX6" fmla="*/ 365374 w 366101"/>
              <a:gd name="connsiteY6" fmla="*/ 112457 h 167552"/>
              <a:gd name="connsiteX7" fmla="*/ 237037 w 366101"/>
              <a:gd name="connsiteY7" fmla="*/ 154167 h 167552"/>
              <a:gd name="connsiteX8" fmla="*/ 86242 w 366101"/>
              <a:gd name="connsiteY8" fmla="*/ 128499 h 167552"/>
              <a:gd name="connsiteX9" fmla="*/ 2823 w 366101"/>
              <a:gd name="connsiteY9" fmla="*/ 162 h 1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01" h="167552">
                <a:moveTo>
                  <a:pt x="2823" y="162"/>
                </a:moveTo>
                <a:cubicBezTo>
                  <a:pt x="-6802" y="-4116"/>
                  <a:pt x="9774" y="77165"/>
                  <a:pt x="28490" y="102832"/>
                </a:cubicBezTo>
                <a:cubicBezTo>
                  <a:pt x="47206" y="128499"/>
                  <a:pt x="101748" y="167001"/>
                  <a:pt x="115117" y="154167"/>
                </a:cubicBezTo>
                <a:cubicBezTo>
                  <a:pt x="128486" y="141333"/>
                  <a:pt x="106027" y="24761"/>
                  <a:pt x="108701" y="25830"/>
                </a:cubicBezTo>
                <a:cubicBezTo>
                  <a:pt x="111375" y="26899"/>
                  <a:pt x="102284" y="140798"/>
                  <a:pt x="131160" y="160583"/>
                </a:cubicBezTo>
                <a:cubicBezTo>
                  <a:pt x="160036" y="180368"/>
                  <a:pt x="242919" y="152562"/>
                  <a:pt x="281955" y="144541"/>
                </a:cubicBezTo>
                <a:cubicBezTo>
                  <a:pt x="320991" y="136520"/>
                  <a:pt x="372860" y="110853"/>
                  <a:pt x="365374" y="112457"/>
                </a:cubicBezTo>
                <a:cubicBezTo>
                  <a:pt x="357888" y="114061"/>
                  <a:pt x="283559" y="151493"/>
                  <a:pt x="237037" y="154167"/>
                </a:cubicBezTo>
                <a:cubicBezTo>
                  <a:pt x="190515" y="156841"/>
                  <a:pt x="124208" y="149354"/>
                  <a:pt x="86242" y="128499"/>
                </a:cubicBezTo>
                <a:cubicBezTo>
                  <a:pt x="48276" y="107644"/>
                  <a:pt x="12448" y="4440"/>
                  <a:pt x="282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7D1A318-0B90-106E-CE3B-35620EDFE3E3}"/>
              </a:ext>
            </a:extLst>
          </p:cNvPr>
          <p:cNvSpPr/>
          <p:nvPr/>
        </p:nvSpPr>
        <p:spPr>
          <a:xfrm>
            <a:off x="5581900" y="1607213"/>
            <a:ext cx="53750" cy="419062"/>
          </a:xfrm>
          <a:custGeom>
            <a:avLst/>
            <a:gdLst>
              <a:gd name="connsiteX0" fmla="*/ 52087 w 53750"/>
              <a:gd name="connsiteY0" fmla="*/ 206 h 419062"/>
              <a:gd name="connsiteX1" fmla="*/ 45671 w 53750"/>
              <a:gd name="connsiteY1" fmla="*/ 260088 h 419062"/>
              <a:gd name="connsiteX2" fmla="*/ 753 w 53750"/>
              <a:gd name="connsiteY2" fmla="*/ 417301 h 419062"/>
              <a:gd name="connsiteX3" fmla="*/ 16795 w 53750"/>
              <a:gd name="connsiteY3" fmla="*/ 337090 h 419062"/>
              <a:gd name="connsiteX4" fmla="*/ 7169 w 53750"/>
              <a:gd name="connsiteY4" fmla="*/ 221587 h 419062"/>
              <a:gd name="connsiteX5" fmla="*/ 26420 w 53750"/>
              <a:gd name="connsiteY5" fmla="*/ 305006 h 419062"/>
              <a:gd name="connsiteX6" fmla="*/ 52087 w 53750"/>
              <a:gd name="connsiteY6" fmla="*/ 206 h 4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0" h="419062">
                <a:moveTo>
                  <a:pt x="52087" y="206"/>
                </a:moveTo>
                <a:cubicBezTo>
                  <a:pt x="55295" y="-7280"/>
                  <a:pt x="54227" y="190572"/>
                  <a:pt x="45671" y="260088"/>
                </a:cubicBezTo>
                <a:cubicBezTo>
                  <a:pt x="37115" y="329604"/>
                  <a:pt x="5566" y="404467"/>
                  <a:pt x="753" y="417301"/>
                </a:cubicBezTo>
                <a:cubicBezTo>
                  <a:pt x="-4060" y="430135"/>
                  <a:pt x="15726" y="369709"/>
                  <a:pt x="16795" y="337090"/>
                </a:cubicBezTo>
                <a:cubicBezTo>
                  <a:pt x="17864" y="304471"/>
                  <a:pt x="5565" y="226934"/>
                  <a:pt x="7169" y="221587"/>
                </a:cubicBezTo>
                <a:cubicBezTo>
                  <a:pt x="8773" y="216240"/>
                  <a:pt x="17329" y="338694"/>
                  <a:pt x="26420" y="305006"/>
                </a:cubicBezTo>
                <a:cubicBezTo>
                  <a:pt x="35511" y="271318"/>
                  <a:pt x="48879" y="7692"/>
                  <a:pt x="5208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7FDE23E-8801-AC3E-DFD6-D569487FB3AB}"/>
              </a:ext>
            </a:extLst>
          </p:cNvPr>
          <p:cNvSpPr/>
          <p:nvPr/>
        </p:nvSpPr>
        <p:spPr>
          <a:xfrm>
            <a:off x="5146144" y="2501734"/>
            <a:ext cx="280396" cy="293119"/>
          </a:xfrm>
          <a:custGeom>
            <a:avLst/>
            <a:gdLst>
              <a:gd name="connsiteX0" fmla="*/ 263254 w 280396"/>
              <a:gd name="connsiteY0" fmla="*/ 13668 h 293119"/>
              <a:gd name="connsiteX1" fmla="*/ 163 w 280396"/>
              <a:gd name="connsiteY1" fmla="*/ 292801 h 293119"/>
              <a:gd name="connsiteX2" fmla="*/ 224753 w 280396"/>
              <a:gd name="connsiteY2" fmla="*/ 68211 h 293119"/>
              <a:gd name="connsiteX3" fmla="*/ 263254 w 280396"/>
              <a:gd name="connsiteY3" fmla="*/ 13668 h 29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96" h="293119">
                <a:moveTo>
                  <a:pt x="263254" y="13668"/>
                </a:moveTo>
                <a:cubicBezTo>
                  <a:pt x="225822" y="51100"/>
                  <a:pt x="6580" y="283711"/>
                  <a:pt x="163" y="292801"/>
                </a:cubicBezTo>
                <a:cubicBezTo>
                  <a:pt x="-6254" y="301892"/>
                  <a:pt x="177696" y="113664"/>
                  <a:pt x="224753" y="68211"/>
                </a:cubicBezTo>
                <a:cubicBezTo>
                  <a:pt x="271810" y="22758"/>
                  <a:pt x="300686" y="-23764"/>
                  <a:pt x="263254" y="13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4E71527-4296-BFBE-DC53-CF1D66CD2207}"/>
              </a:ext>
            </a:extLst>
          </p:cNvPr>
          <p:cNvSpPr/>
          <p:nvPr/>
        </p:nvSpPr>
        <p:spPr>
          <a:xfrm>
            <a:off x="4039926" y="1911306"/>
            <a:ext cx="73315" cy="453402"/>
          </a:xfrm>
          <a:custGeom>
            <a:avLst/>
            <a:gdLst>
              <a:gd name="connsiteX0" fmla="*/ 5893 w 73315"/>
              <a:gd name="connsiteY0" fmla="*/ 913 h 453402"/>
              <a:gd name="connsiteX1" fmla="*/ 12310 w 73315"/>
              <a:gd name="connsiteY1" fmla="*/ 299296 h 453402"/>
              <a:gd name="connsiteX2" fmla="*/ 5893 w 73315"/>
              <a:gd name="connsiteY2" fmla="*/ 235128 h 453402"/>
              <a:gd name="connsiteX3" fmla="*/ 37977 w 73315"/>
              <a:gd name="connsiteY3" fmla="*/ 347422 h 453402"/>
              <a:gd name="connsiteX4" fmla="*/ 73270 w 73315"/>
              <a:gd name="connsiteY4" fmla="*/ 453300 h 453402"/>
              <a:gd name="connsiteX5" fmla="*/ 44394 w 73315"/>
              <a:gd name="connsiteY5" fmla="*/ 328172 h 453402"/>
              <a:gd name="connsiteX6" fmla="*/ 2685 w 73315"/>
              <a:gd name="connsiteY6" fmla="*/ 209460 h 453402"/>
              <a:gd name="connsiteX7" fmla="*/ 5893 w 73315"/>
              <a:gd name="connsiteY7" fmla="*/ 913 h 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5" h="453402">
                <a:moveTo>
                  <a:pt x="5893" y="913"/>
                </a:moveTo>
                <a:cubicBezTo>
                  <a:pt x="7497" y="15886"/>
                  <a:pt x="12310" y="260260"/>
                  <a:pt x="12310" y="299296"/>
                </a:cubicBezTo>
                <a:cubicBezTo>
                  <a:pt x="12310" y="338332"/>
                  <a:pt x="1615" y="227107"/>
                  <a:pt x="5893" y="235128"/>
                </a:cubicBezTo>
                <a:cubicBezTo>
                  <a:pt x="10171" y="243149"/>
                  <a:pt x="26747" y="311060"/>
                  <a:pt x="37977" y="347422"/>
                </a:cubicBezTo>
                <a:cubicBezTo>
                  <a:pt x="49207" y="383784"/>
                  <a:pt x="72201" y="456508"/>
                  <a:pt x="73270" y="453300"/>
                </a:cubicBezTo>
                <a:cubicBezTo>
                  <a:pt x="74339" y="450092"/>
                  <a:pt x="56158" y="368812"/>
                  <a:pt x="44394" y="328172"/>
                </a:cubicBezTo>
                <a:cubicBezTo>
                  <a:pt x="32630" y="287532"/>
                  <a:pt x="9637" y="259725"/>
                  <a:pt x="2685" y="209460"/>
                </a:cubicBezTo>
                <a:cubicBezTo>
                  <a:pt x="-4267" y="159195"/>
                  <a:pt x="4289" y="-14060"/>
                  <a:pt x="5893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EF0D56F-B4F0-2B65-180E-A3BBF188C224}"/>
              </a:ext>
            </a:extLst>
          </p:cNvPr>
          <p:cNvSpPr/>
          <p:nvPr/>
        </p:nvSpPr>
        <p:spPr>
          <a:xfrm>
            <a:off x="4317715" y="891452"/>
            <a:ext cx="137904" cy="197225"/>
          </a:xfrm>
          <a:custGeom>
            <a:avLst/>
            <a:gdLst>
              <a:gd name="connsiteX0" fmla="*/ 135573 w 137904"/>
              <a:gd name="connsiteY0" fmla="*/ 3697 h 197225"/>
              <a:gd name="connsiteX1" fmla="*/ 820 w 137904"/>
              <a:gd name="connsiteY1" fmla="*/ 196203 h 197225"/>
              <a:gd name="connsiteX2" fmla="*/ 81030 w 137904"/>
              <a:gd name="connsiteY2" fmla="*/ 77491 h 197225"/>
              <a:gd name="connsiteX3" fmla="*/ 135573 w 137904"/>
              <a:gd name="connsiteY3" fmla="*/ 3697 h 1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04" h="197225">
                <a:moveTo>
                  <a:pt x="135573" y="3697"/>
                </a:moveTo>
                <a:cubicBezTo>
                  <a:pt x="122205" y="23482"/>
                  <a:pt x="9910" y="183904"/>
                  <a:pt x="820" y="196203"/>
                </a:cubicBezTo>
                <a:cubicBezTo>
                  <a:pt x="-8270" y="208502"/>
                  <a:pt x="60710" y="106367"/>
                  <a:pt x="81030" y="77491"/>
                </a:cubicBezTo>
                <a:cubicBezTo>
                  <a:pt x="101350" y="48615"/>
                  <a:pt x="148941" y="-16088"/>
                  <a:pt x="135573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870ADE3-9A4C-A754-A258-3838598DBA82}"/>
              </a:ext>
            </a:extLst>
          </p:cNvPr>
          <p:cNvSpPr/>
          <p:nvPr/>
        </p:nvSpPr>
        <p:spPr>
          <a:xfrm>
            <a:off x="4825200" y="1064524"/>
            <a:ext cx="82455" cy="111510"/>
          </a:xfrm>
          <a:custGeom>
            <a:avLst/>
            <a:gdLst>
              <a:gd name="connsiteX0" fmla="*/ 265 w 82455"/>
              <a:gd name="connsiteY0" fmla="*/ 672 h 111510"/>
              <a:gd name="connsiteX1" fmla="*/ 80476 w 82455"/>
              <a:gd name="connsiteY1" fmla="*/ 109758 h 111510"/>
              <a:gd name="connsiteX2" fmla="*/ 54808 w 82455"/>
              <a:gd name="connsiteY2" fmla="*/ 64840 h 111510"/>
              <a:gd name="connsiteX3" fmla="*/ 265 w 82455"/>
              <a:gd name="connsiteY3" fmla="*/ 672 h 1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5" h="111510">
                <a:moveTo>
                  <a:pt x="265" y="672"/>
                </a:moveTo>
                <a:cubicBezTo>
                  <a:pt x="4543" y="8158"/>
                  <a:pt x="71386" y="99063"/>
                  <a:pt x="80476" y="109758"/>
                </a:cubicBezTo>
                <a:cubicBezTo>
                  <a:pt x="89566" y="120453"/>
                  <a:pt x="64968" y="79278"/>
                  <a:pt x="54808" y="64840"/>
                </a:cubicBezTo>
                <a:cubicBezTo>
                  <a:pt x="44648" y="50402"/>
                  <a:pt x="-4013" y="-6814"/>
                  <a:pt x="265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807CFC7-3B67-FF54-3AF8-F942A08F66AB}"/>
              </a:ext>
            </a:extLst>
          </p:cNvPr>
          <p:cNvSpPr/>
          <p:nvPr/>
        </p:nvSpPr>
        <p:spPr>
          <a:xfrm>
            <a:off x="4545829" y="686492"/>
            <a:ext cx="122325" cy="502769"/>
          </a:xfrm>
          <a:custGeom>
            <a:avLst/>
            <a:gdLst>
              <a:gd name="connsiteX0" fmla="*/ 112798 w 122325"/>
              <a:gd name="connsiteY0" fmla="*/ 61070 h 502769"/>
              <a:gd name="connsiteX1" fmla="*/ 67880 w 122325"/>
              <a:gd name="connsiteY1" fmla="*/ 327369 h 502769"/>
              <a:gd name="connsiteX2" fmla="*/ 119215 w 122325"/>
              <a:gd name="connsiteY2" fmla="*/ 494207 h 502769"/>
              <a:gd name="connsiteX3" fmla="*/ 109590 w 122325"/>
              <a:gd name="connsiteY3" fmla="*/ 455706 h 502769"/>
              <a:gd name="connsiteX4" fmla="*/ 51838 w 122325"/>
              <a:gd name="connsiteY4" fmla="*/ 259992 h 502769"/>
              <a:gd name="connsiteX5" fmla="*/ 504 w 122325"/>
              <a:gd name="connsiteY5" fmla="*/ 110 h 502769"/>
              <a:gd name="connsiteX6" fmla="*/ 83923 w 122325"/>
              <a:gd name="connsiteY6" fmla="*/ 292076 h 502769"/>
              <a:gd name="connsiteX7" fmla="*/ 67880 w 122325"/>
              <a:gd name="connsiteY7" fmla="*/ 231116 h 502769"/>
              <a:gd name="connsiteX8" fmla="*/ 112798 w 122325"/>
              <a:gd name="connsiteY8" fmla="*/ 61070 h 5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5" h="502769">
                <a:moveTo>
                  <a:pt x="112798" y="61070"/>
                </a:moveTo>
                <a:cubicBezTo>
                  <a:pt x="112798" y="77112"/>
                  <a:pt x="66811" y="255180"/>
                  <a:pt x="67880" y="327369"/>
                </a:cubicBezTo>
                <a:cubicBezTo>
                  <a:pt x="68949" y="399558"/>
                  <a:pt x="112263" y="472818"/>
                  <a:pt x="119215" y="494207"/>
                </a:cubicBezTo>
                <a:cubicBezTo>
                  <a:pt x="126167" y="515597"/>
                  <a:pt x="120819" y="494742"/>
                  <a:pt x="109590" y="455706"/>
                </a:cubicBezTo>
                <a:cubicBezTo>
                  <a:pt x="98361" y="416670"/>
                  <a:pt x="70019" y="335925"/>
                  <a:pt x="51838" y="259992"/>
                </a:cubicBezTo>
                <a:cubicBezTo>
                  <a:pt x="33657" y="184059"/>
                  <a:pt x="-4843" y="-5237"/>
                  <a:pt x="504" y="110"/>
                </a:cubicBezTo>
                <a:cubicBezTo>
                  <a:pt x="5851" y="5457"/>
                  <a:pt x="72694" y="253575"/>
                  <a:pt x="83923" y="292076"/>
                </a:cubicBezTo>
                <a:cubicBezTo>
                  <a:pt x="95152" y="330577"/>
                  <a:pt x="63602" y="264270"/>
                  <a:pt x="67880" y="231116"/>
                </a:cubicBezTo>
                <a:cubicBezTo>
                  <a:pt x="72158" y="197962"/>
                  <a:pt x="112798" y="45028"/>
                  <a:pt x="112798" y="6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796D312-8A63-C3F9-826E-00BE162B7F27}"/>
              </a:ext>
            </a:extLst>
          </p:cNvPr>
          <p:cNvSpPr/>
          <p:nvPr/>
        </p:nvSpPr>
        <p:spPr>
          <a:xfrm>
            <a:off x="4331357" y="1116371"/>
            <a:ext cx="269664" cy="67724"/>
          </a:xfrm>
          <a:custGeom>
            <a:avLst/>
            <a:gdLst>
              <a:gd name="connsiteX0" fmla="*/ 11 w 269664"/>
              <a:gd name="connsiteY0" fmla="*/ 160 h 67724"/>
              <a:gd name="connsiteX1" fmla="*/ 214976 w 269664"/>
              <a:gd name="connsiteY1" fmla="*/ 41869 h 67724"/>
              <a:gd name="connsiteX2" fmla="*/ 269519 w 269664"/>
              <a:gd name="connsiteY2" fmla="*/ 67536 h 67724"/>
              <a:gd name="connsiteX3" fmla="*/ 205350 w 269664"/>
              <a:gd name="connsiteY3" fmla="*/ 29035 h 67724"/>
              <a:gd name="connsiteX4" fmla="*/ 11 w 269664"/>
              <a:gd name="connsiteY4" fmla="*/ 160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64" h="67724">
                <a:moveTo>
                  <a:pt x="11" y="160"/>
                </a:moveTo>
                <a:cubicBezTo>
                  <a:pt x="1615" y="2299"/>
                  <a:pt x="170058" y="30640"/>
                  <a:pt x="214976" y="41869"/>
                </a:cubicBezTo>
                <a:cubicBezTo>
                  <a:pt x="259894" y="53098"/>
                  <a:pt x="271123" y="69675"/>
                  <a:pt x="269519" y="67536"/>
                </a:cubicBezTo>
                <a:cubicBezTo>
                  <a:pt x="267915" y="65397"/>
                  <a:pt x="248129" y="40264"/>
                  <a:pt x="205350" y="29035"/>
                </a:cubicBezTo>
                <a:cubicBezTo>
                  <a:pt x="162571" y="17806"/>
                  <a:pt x="-1593" y="-1979"/>
                  <a:pt x="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AB22227-9336-6042-7ACF-57AA58745D6F}"/>
              </a:ext>
            </a:extLst>
          </p:cNvPr>
          <p:cNvSpPr/>
          <p:nvPr/>
        </p:nvSpPr>
        <p:spPr>
          <a:xfrm>
            <a:off x="3919535" y="1446897"/>
            <a:ext cx="75120" cy="733365"/>
          </a:xfrm>
          <a:custGeom>
            <a:avLst/>
            <a:gdLst>
              <a:gd name="connsiteX0" fmla="*/ 74949 w 75120"/>
              <a:gd name="connsiteY0" fmla="*/ 243941 h 733365"/>
              <a:gd name="connsiteX1" fmla="*/ 46073 w 75120"/>
              <a:gd name="connsiteY1" fmla="*/ 471739 h 733365"/>
              <a:gd name="connsiteX2" fmla="*/ 62116 w 75120"/>
              <a:gd name="connsiteY2" fmla="*/ 728412 h 733365"/>
              <a:gd name="connsiteX3" fmla="*/ 26823 w 75120"/>
              <a:gd name="connsiteY3" fmla="*/ 622535 h 733365"/>
              <a:gd name="connsiteX4" fmla="*/ 1156 w 75120"/>
              <a:gd name="connsiteY4" fmla="*/ 397945 h 733365"/>
              <a:gd name="connsiteX5" fmla="*/ 65324 w 75120"/>
              <a:gd name="connsiteY5" fmla="*/ 101 h 733365"/>
              <a:gd name="connsiteX6" fmla="*/ 7572 w 75120"/>
              <a:gd name="connsiteY6" fmla="*/ 436446 h 733365"/>
              <a:gd name="connsiteX7" fmla="*/ 42865 w 75120"/>
              <a:gd name="connsiteY7" fmla="*/ 635368 h 733365"/>
              <a:gd name="connsiteX8" fmla="*/ 30031 w 75120"/>
              <a:gd name="connsiteY8" fmla="*/ 542324 h 733365"/>
              <a:gd name="connsiteX9" fmla="*/ 74949 w 75120"/>
              <a:gd name="connsiteY9" fmla="*/ 243941 h 7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20" h="733365">
                <a:moveTo>
                  <a:pt x="74949" y="243941"/>
                </a:moveTo>
                <a:cubicBezTo>
                  <a:pt x="77623" y="232177"/>
                  <a:pt x="48212" y="390994"/>
                  <a:pt x="46073" y="471739"/>
                </a:cubicBezTo>
                <a:cubicBezTo>
                  <a:pt x="43934" y="552484"/>
                  <a:pt x="65324" y="703279"/>
                  <a:pt x="62116" y="728412"/>
                </a:cubicBezTo>
                <a:cubicBezTo>
                  <a:pt x="58908" y="753545"/>
                  <a:pt x="36983" y="677613"/>
                  <a:pt x="26823" y="622535"/>
                </a:cubicBezTo>
                <a:cubicBezTo>
                  <a:pt x="16663" y="567457"/>
                  <a:pt x="-5261" y="501684"/>
                  <a:pt x="1156" y="397945"/>
                </a:cubicBezTo>
                <a:cubicBezTo>
                  <a:pt x="7573" y="294206"/>
                  <a:pt x="64255" y="-6316"/>
                  <a:pt x="65324" y="101"/>
                </a:cubicBezTo>
                <a:cubicBezTo>
                  <a:pt x="66393" y="6518"/>
                  <a:pt x="11315" y="330568"/>
                  <a:pt x="7572" y="436446"/>
                </a:cubicBezTo>
                <a:cubicBezTo>
                  <a:pt x="3829" y="542324"/>
                  <a:pt x="39122" y="617722"/>
                  <a:pt x="42865" y="635368"/>
                </a:cubicBezTo>
                <a:cubicBezTo>
                  <a:pt x="46608" y="653014"/>
                  <a:pt x="25218" y="601680"/>
                  <a:pt x="30031" y="542324"/>
                </a:cubicBezTo>
                <a:cubicBezTo>
                  <a:pt x="34844" y="482968"/>
                  <a:pt x="72275" y="255705"/>
                  <a:pt x="74949" y="24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24423A9-46A6-1C18-F020-F12016C8FC27}"/>
              </a:ext>
            </a:extLst>
          </p:cNvPr>
          <p:cNvSpPr/>
          <p:nvPr/>
        </p:nvSpPr>
        <p:spPr>
          <a:xfrm>
            <a:off x="5534452" y="1495118"/>
            <a:ext cx="140172" cy="947109"/>
          </a:xfrm>
          <a:custGeom>
            <a:avLst/>
            <a:gdLst>
              <a:gd name="connsiteX0" fmla="*/ 128411 w 140172"/>
              <a:gd name="connsiteY0" fmla="*/ 6 h 947109"/>
              <a:gd name="connsiteX1" fmla="*/ 134828 w 140172"/>
              <a:gd name="connsiteY1" fmla="*/ 385017 h 947109"/>
              <a:gd name="connsiteX2" fmla="*/ 96327 w 140172"/>
              <a:gd name="connsiteY2" fmla="*/ 651316 h 947109"/>
              <a:gd name="connsiteX3" fmla="*/ 99535 w 140172"/>
              <a:gd name="connsiteY3" fmla="*/ 548646 h 947109"/>
              <a:gd name="connsiteX4" fmla="*/ 74 w 140172"/>
              <a:gd name="connsiteY4" fmla="*/ 946490 h 947109"/>
              <a:gd name="connsiteX5" fmla="*/ 83493 w 140172"/>
              <a:gd name="connsiteY5" fmla="*/ 635274 h 947109"/>
              <a:gd name="connsiteX6" fmla="*/ 93119 w 140172"/>
              <a:gd name="connsiteY6" fmla="*/ 442768 h 947109"/>
              <a:gd name="connsiteX7" fmla="*/ 99535 w 140172"/>
              <a:gd name="connsiteY7" fmla="*/ 548646 h 947109"/>
              <a:gd name="connsiteX8" fmla="*/ 138036 w 140172"/>
              <a:gd name="connsiteY8" fmla="*/ 394642 h 947109"/>
              <a:gd name="connsiteX9" fmla="*/ 128411 w 140172"/>
              <a:gd name="connsiteY9" fmla="*/ 6 h 94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72" h="947109">
                <a:moveTo>
                  <a:pt x="128411" y="6"/>
                </a:moveTo>
                <a:cubicBezTo>
                  <a:pt x="127876" y="-1598"/>
                  <a:pt x="140175" y="276465"/>
                  <a:pt x="134828" y="385017"/>
                </a:cubicBezTo>
                <a:cubicBezTo>
                  <a:pt x="129481" y="493569"/>
                  <a:pt x="102209" y="624045"/>
                  <a:pt x="96327" y="651316"/>
                </a:cubicBezTo>
                <a:cubicBezTo>
                  <a:pt x="90445" y="678587"/>
                  <a:pt x="115577" y="499450"/>
                  <a:pt x="99535" y="548646"/>
                </a:cubicBezTo>
                <a:cubicBezTo>
                  <a:pt x="83493" y="597842"/>
                  <a:pt x="2748" y="932052"/>
                  <a:pt x="74" y="946490"/>
                </a:cubicBezTo>
                <a:cubicBezTo>
                  <a:pt x="-2600" y="960928"/>
                  <a:pt x="67986" y="719228"/>
                  <a:pt x="83493" y="635274"/>
                </a:cubicBezTo>
                <a:cubicBezTo>
                  <a:pt x="99000" y="551320"/>
                  <a:pt x="90445" y="457206"/>
                  <a:pt x="93119" y="442768"/>
                </a:cubicBezTo>
                <a:cubicBezTo>
                  <a:pt x="95793" y="428330"/>
                  <a:pt x="92049" y="556667"/>
                  <a:pt x="99535" y="548646"/>
                </a:cubicBezTo>
                <a:cubicBezTo>
                  <a:pt x="107021" y="540625"/>
                  <a:pt x="130015" y="481269"/>
                  <a:pt x="138036" y="394642"/>
                </a:cubicBezTo>
                <a:cubicBezTo>
                  <a:pt x="146057" y="308015"/>
                  <a:pt x="128946" y="1610"/>
                  <a:pt x="1284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7CC1CC6-B6BF-B230-9979-0AF12F30E2D0}"/>
              </a:ext>
            </a:extLst>
          </p:cNvPr>
          <p:cNvSpPr/>
          <p:nvPr/>
        </p:nvSpPr>
        <p:spPr>
          <a:xfrm>
            <a:off x="4194305" y="753093"/>
            <a:ext cx="165960" cy="406413"/>
          </a:xfrm>
          <a:custGeom>
            <a:avLst/>
            <a:gdLst>
              <a:gd name="connsiteX0" fmla="*/ 18352 w 165960"/>
              <a:gd name="connsiteY0" fmla="*/ 886 h 406413"/>
              <a:gd name="connsiteX1" fmla="*/ 8727 w 165960"/>
              <a:gd name="connsiteY1" fmla="*/ 353812 h 406413"/>
              <a:gd name="connsiteX2" fmla="*/ 2310 w 165960"/>
              <a:gd name="connsiteY2" fmla="*/ 389105 h 406413"/>
              <a:gd name="connsiteX3" fmla="*/ 50436 w 165960"/>
              <a:gd name="connsiteY3" fmla="*/ 199808 h 406413"/>
              <a:gd name="connsiteX4" fmla="*/ 165939 w 165960"/>
              <a:gd name="connsiteY4" fmla="*/ 36179 h 406413"/>
              <a:gd name="connsiteX5" fmla="*/ 40811 w 165960"/>
              <a:gd name="connsiteY5" fmla="*/ 225475 h 406413"/>
              <a:gd name="connsiteX6" fmla="*/ 27977 w 165960"/>
              <a:gd name="connsiteY6" fmla="*/ 251143 h 406413"/>
              <a:gd name="connsiteX7" fmla="*/ 18352 w 165960"/>
              <a:gd name="connsiteY7" fmla="*/ 886 h 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0" h="406413">
                <a:moveTo>
                  <a:pt x="18352" y="886"/>
                </a:moveTo>
                <a:cubicBezTo>
                  <a:pt x="15144" y="17997"/>
                  <a:pt x="11401" y="289109"/>
                  <a:pt x="8727" y="353812"/>
                </a:cubicBezTo>
                <a:cubicBezTo>
                  <a:pt x="6053" y="418515"/>
                  <a:pt x="-4642" y="414772"/>
                  <a:pt x="2310" y="389105"/>
                </a:cubicBezTo>
                <a:cubicBezTo>
                  <a:pt x="9261" y="363438"/>
                  <a:pt x="23165" y="258629"/>
                  <a:pt x="50436" y="199808"/>
                </a:cubicBezTo>
                <a:cubicBezTo>
                  <a:pt x="77708" y="140987"/>
                  <a:pt x="167543" y="31901"/>
                  <a:pt x="165939" y="36179"/>
                </a:cubicBezTo>
                <a:cubicBezTo>
                  <a:pt x="164335" y="40457"/>
                  <a:pt x="63805" y="189648"/>
                  <a:pt x="40811" y="225475"/>
                </a:cubicBezTo>
                <a:cubicBezTo>
                  <a:pt x="17817" y="261302"/>
                  <a:pt x="31186" y="282692"/>
                  <a:pt x="27977" y="251143"/>
                </a:cubicBezTo>
                <a:cubicBezTo>
                  <a:pt x="24769" y="219594"/>
                  <a:pt x="21560" y="-16225"/>
                  <a:pt x="18352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B061258-BFD6-D128-8AE3-37D389920C2D}"/>
              </a:ext>
            </a:extLst>
          </p:cNvPr>
          <p:cNvSpPr/>
          <p:nvPr/>
        </p:nvSpPr>
        <p:spPr>
          <a:xfrm>
            <a:off x="5182576" y="747985"/>
            <a:ext cx="213483" cy="216050"/>
          </a:xfrm>
          <a:custGeom>
            <a:avLst/>
            <a:gdLst>
              <a:gd name="connsiteX0" fmla="*/ 2232 w 213483"/>
              <a:gd name="connsiteY0" fmla="*/ 2786 h 216050"/>
              <a:gd name="connsiteX1" fmla="*/ 207571 w 213483"/>
              <a:gd name="connsiteY1" fmla="*/ 211333 h 216050"/>
              <a:gd name="connsiteX2" fmla="*/ 153028 w 213483"/>
              <a:gd name="connsiteY2" fmla="*/ 143956 h 216050"/>
              <a:gd name="connsiteX3" fmla="*/ 101693 w 213483"/>
              <a:gd name="connsiteY3" fmla="*/ 92621 h 216050"/>
              <a:gd name="connsiteX4" fmla="*/ 2232 w 213483"/>
              <a:gd name="connsiteY4" fmla="*/ 2786 h 2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3" h="216050">
                <a:moveTo>
                  <a:pt x="2232" y="2786"/>
                </a:moveTo>
                <a:cubicBezTo>
                  <a:pt x="19878" y="22571"/>
                  <a:pt x="182438" y="187805"/>
                  <a:pt x="207571" y="211333"/>
                </a:cubicBezTo>
                <a:cubicBezTo>
                  <a:pt x="232704" y="234861"/>
                  <a:pt x="170674" y="163741"/>
                  <a:pt x="153028" y="143956"/>
                </a:cubicBezTo>
                <a:cubicBezTo>
                  <a:pt x="135382" y="124171"/>
                  <a:pt x="126826" y="110802"/>
                  <a:pt x="101693" y="92621"/>
                </a:cubicBezTo>
                <a:cubicBezTo>
                  <a:pt x="76560" y="74440"/>
                  <a:pt x="-15414" y="-16999"/>
                  <a:pt x="2232" y="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1F564B2-034F-4C3E-FF29-7D9D64F98CCC}"/>
              </a:ext>
            </a:extLst>
          </p:cNvPr>
          <p:cNvSpPr/>
          <p:nvPr/>
        </p:nvSpPr>
        <p:spPr>
          <a:xfrm>
            <a:off x="5108605" y="587212"/>
            <a:ext cx="373389" cy="476745"/>
          </a:xfrm>
          <a:custGeom>
            <a:avLst/>
            <a:gdLst>
              <a:gd name="connsiteX0" fmla="*/ 2371 w 373389"/>
              <a:gd name="connsiteY0" fmla="*/ 3803 h 476745"/>
              <a:gd name="connsiteX1" fmla="*/ 348058 w 373389"/>
              <a:gd name="connsiteY1" fmla="*/ 449851 h 476745"/>
              <a:gd name="connsiteX2" fmla="*/ 336907 w 373389"/>
              <a:gd name="connsiteY2" fmla="*/ 401529 h 476745"/>
              <a:gd name="connsiteX3" fmla="*/ 255132 w 373389"/>
              <a:gd name="connsiteY3" fmla="*/ 193373 h 476745"/>
              <a:gd name="connsiteX4" fmla="*/ 303454 w 373389"/>
              <a:gd name="connsiteY4" fmla="*/ 401529 h 476745"/>
              <a:gd name="connsiteX5" fmla="*/ 199375 w 373389"/>
              <a:gd name="connsiteY5" fmla="*/ 241695 h 476745"/>
              <a:gd name="connsiteX6" fmla="*/ 2371 w 373389"/>
              <a:gd name="connsiteY6" fmla="*/ 3803 h 4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9" h="476745">
                <a:moveTo>
                  <a:pt x="2371" y="3803"/>
                </a:moveTo>
                <a:cubicBezTo>
                  <a:pt x="27151" y="38496"/>
                  <a:pt x="292302" y="383563"/>
                  <a:pt x="348058" y="449851"/>
                </a:cubicBezTo>
                <a:cubicBezTo>
                  <a:pt x="403814" y="516139"/>
                  <a:pt x="352395" y="444275"/>
                  <a:pt x="336907" y="401529"/>
                </a:cubicBezTo>
                <a:cubicBezTo>
                  <a:pt x="321419" y="358783"/>
                  <a:pt x="260707" y="193373"/>
                  <a:pt x="255132" y="193373"/>
                </a:cubicBezTo>
                <a:cubicBezTo>
                  <a:pt x="249557" y="193373"/>
                  <a:pt x="312747" y="393475"/>
                  <a:pt x="303454" y="401529"/>
                </a:cubicBezTo>
                <a:cubicBezTo>
                  <a:pt x="294161" y="409583"/>
                  <a:pt x="244599" y="301788"/>
                  <a:pt x="199375" y="241695"/>
                </a:cubicBezTo>
                <a:cubicBezTo>
                  <a:pt x="154151" y="181602"/>
                  <a:pt x="-22409" y="-30890"/>
                  <a:pt x="2371" y="3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5E8317C-3741-B3BC-3678-8098639AB2E7}"/>
              </a:ext>
            </a:extLst>
          </p:cNvPr>
          <p:cNvSpPr/>
          <p:nvPr/>
        </p:nvSpPr>
        <p:spPr>
          <a:xfrm>
            <a:off x="5575408" y="1384831"/>
            <a:ext cx="33755" cy="224872"/>
          </a:xfrm>
          <a:custGeom>
            <a:avLst/>
            <a:gdLst>
              <a:gd name="connsiteX0" fmla="*/ 202 w 33755"/>
              <a:gd name="connsiteY0" fmla="*/ 1637 h 224872"/>
              <a:gd name="connsiteX1" fmla="*/ 18787 w 33755"/>
              <a:gd name="connsiteY1" fmla="*/ 128018 h 224872"/>
              <a:gd name="connsiteX2" fmla="*/ 202 w 33755"/>
              <a:gd name="connsiteY2" fmla="*/ 224662 h 224872"/>
              <a:gd name="connsiteX3" fmla="*/ 18787 w 33755"/>
              <a:gd name="connsiteY3" fmla="*/ 101998 h 224872"/>
              <a:gd name="connsiteX4" fmla="*/ 33655 w 33755"/>
              <a:gd name="connsiteY4" fmla="*/ 57393 h 224872"/>
              <a:gd name="connsiteX5" fmla="*/ 202 w 33755"/>
              <a:gd name="connsiteY5" fmla="*/ 1637 h 2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5" h="224872">
                <a:moveTo>
                  <a:pt x="202" y="1637"/>
                </a:moveTo>
                <a:cubicBezTo>
                  <a:pt x="-2276" y="13408"/>
                  <a:pt x="18787" y="90847"/>
                  <a:pt x="18787" y="128018"/>
                </a:cubicBezTo>
                <a:cubicBezTo>
                  <a:pt x="18787" y="165189"/>
                  <a:pt x="202" y="228999"/>
                  <a:pt x="202" y="224662"/>
                </a:cubicBezTo>
                <a:cubicBezTo>
                  <a:pt x="202" y="220325"/>
                  <a:pt x="13212" y="129876"/>
                  <a:pt x="18787" y="101998"/>
                </a:cubicBezTo>
                <a:cubicBezTo>
                  <a:pt x="24362" y="74120"/>
                  <a:pt x="34894" y="69783"/>
                  <a:pt x="33655" y="57393"/>
                </a:cubicBezTo>
                <a:cubicBezTo>
                  <a:pt x="32416" y="45003"/>
                  <a:pt x="2680" y="-10134"/>
                  <a:pt x="202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825079F-43A4-34A6-E668-B0D2933894EC}"/>
              </a:ext>
            </a:extLst>
          </p:cNvPr>
          <p:cNvSpPr/>
          <p:nvPr/>
        </p:nvSpPr>
        <p:spPr>
          <a:xfrm>
            <a:off x="5489736" y="983749"/>
            <a:ext cx="169143" cy="410316"/>
          </a:xfrm>
          <a:custGeom>
            <a:avLst/>
            <a:gdLst>
              <a:gd name="connsiteX0" fmla="*/ 381 w 169143"/>
              <a:gd name="connsiteY0" fmla="*/ 1275 h 410316"/>
              <a:gd name="connsiteX1" fmla="*/ 163932 w 169143"/>
              <a:gd name="connsiteY1" fmla="*/ 399002 h 410316"/>
              <a:gd name="connsiteX2" fmla="*/ 119327 w 169143"/>
              <a:gd name="connsiteY2" fmla="*/ 276339 h 410316"/>
              <a:gd name="connsiteX3" fmla="*/ 381 w 169143"/>
              <a:gd name="connsiteY3" fmla="*/ 1275 h 4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43" h="410316">
                <a:moveTo>
                  <a:pt x="381" y="1275"/>
                </a:moveTo>
                <a:cubicBezTo>
                  <a:pt x="7815" y="21719"/>
                  <a:pt x="144108" y="353158"/>
                  <a:pt x="163932" y="399002"/>
                </a:cubicBezTo>
                <a:cubicBezTo>
                  <a:pt x="183756" y="444846"/>
                  <a:pt x="142249" y="340768"/>
                  <a:pt x="119327" y="276339"/>
                </a:cubicBezTo>
                <a:cubicBezTo>
                  <a:pt x="96405" y="211910"/>
                  <a:pt x="-7053" y="-19169"/>
                  <a:pt x="381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D551B31-D991-CD6D-5C12-45DE34AB38C0}"/>
              </a:ext>
            </a:extLst>
          </p:cNvPr>
          <p:cNvSpPr/>
          <p:nvPr/>
        </p:nvSpPr>
        <p:spPr>
          <a:xfrm>
            <a:off x="4143242" y="729325"/>
            <a:ext cx="20335" cy="466868"/>
          </a:xfrm>
          <a:custGeom>
            <a:avLst/>
            <a:gdLst>
              <a:gd name="connsiteX0" fmla="*/ 5605 w 20335"/>
              <a:gd name="connsiteY0" fmla="*/ 5113 h 466868"/>
              <a:gd name="connsiteX1" fmla="*/ 741 w 20335"/>
              <a:gd name="connsiteY1" fmla="*/ 462313 h 466868"/>
              <a:gd name="connsiteX2" fmla="*/ 20196 w 20335"/>
              <a:gd name="connsiteY2" fmla="*/ 228849 h 466868"/>
              <a:gd name="connsiteX3" fmla="*/ 5605 w 20335"/>
              <a:gd name="connsiteY3" fmla="*/ 5113 h 4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5" h="466868">
                <a:moveTo>
                  <a:pt x="5605" y="5113"/>
                </a:moveTo>
                <a:cubicBezTo>
                  <a:pt x="2362" y="44024"/>
                  <a:pt x="-1691" y="425024"/>
                  <a:pt x="741" y="462313"/>
                </a:cubicBezTo>
                <a:cubicBezTo>
                  <a:pt x="3173" y="499602"/>
                  <a:pt x="18575" y="297753"/>
                  <a:pt x="20196" y="228849"/>
                </a:cubicBezTo>
                <a:cubicBezTo>
                  <a:pt x="21817" y="159945"/>
                  <a:pt x="8848" y="-33798"/>
                  <a:pt x="5605" y="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E8A6B1-F781-DB58-F555-61DC78ECE806}"/>
              </a:ext>
            </a:extLst>
          </p:cNvPr>
          <p:cNvSpPr/>
          <p:nvPr/>
        </p:nvSpPr>
        <p:spPr>
          <a:xfrm>
            <a:off x="5629098" y="1530350"/>
            <a:ext cx="99522" cy="839014"/>
          </a:xfrm>
          <a:custGeom>
            <a:avLst/>
            <a:gdLst>
              <a:gd name="connsiteX0" fmla="*/ 76377 w 99522"/>
              <a:gd name="connsiteY0" fmla="*/ 0 h 839014"/>
              <a:gd name="connsiteX1" fmla="*/ 98602 w 99522"/>
              <a:gd name="connsiteY1" fmla="*/ 273050 h 839014"/>
              <a:gd name="connsiteX2" fmla="*/ 76377 w 99522"/>
              <a:gd name="connsiteY2" fmla="*/ 495300 h 839014"/>
              <a:gd name="connsiteX3" fmla="*/ 82727 w 99522"/>
              <a:gd name="connsiteY3" fmla="*/ 374650 h 839014"/>
              <a:gd name="connsiteX4" fmla="*/ 70027 w 99522"/>
              <a:gd name="connsiteY4" fmla="*/ 273050 h 839014"/>
              <a:gd name="connsiteX5" fmla="*/ 82727 w 99522"/>
              <a:gd name="connsiteY5" fmla="*/ 428625 h 839014"/>
              <a:gd name="connsiteX6" fmla="*/ 50977 w 99522"/>
              <a:gd name="connsiteY6" fmla="*/ 679450 h 839014"/>
              <a:gd name="connsiteX7" fmla="*/ 57327 w 99522"/>
              <a:gd name="connsiteY7" fmla="*/ 495300 h 839014"/>
              <a:gd name="connsiteX8" fmla="*/ 177 w 99522"/>
              <a:gd name="connsiteY8" fmla="*/ 838200 h 839014"/>
              <a:gd name="connsiteX9" fmla="*/ 41452 w 99522"/>
              <a:gd name="connsiteY9" fmla="*/ 581025 h 839014"/>
              <a:gd name="connsiteX10" fmla="*/ 98602 w 99522"/>
              <a:gd name="connsiteY10" fmla="*/ 273050 h 839014"/>
              <a:gd name="connsiteX11" fmla="*/ 76377 w 99522"/>
              <a:gd name="connsiteY11" fmla="*/ 0 h 8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22" h="839014">
                <a:moveTo>
                  <a:pt x="76377" y="0"/>
                </a:moveTo>
                <a:cubicBezTo>
                  <a:pt x="76377" y="0"/>
                  <a:pt x="98602" y="190500"/>
                  <a:pt x="98602" y="273050"/>
                </a:cubicBezTo>
                <a:cubicBezTo>
                  <a:pt x="98602" y="355600"/>
                  <a:pt x="79023" y="478367"/>
                  <a:pt x="76377" y="495300"/>
                </a:cubicBezTo>
                <a:cubicBezTo>
                  <a:pt x="73731" y="512233"/>
                  <a:pt x="83785" y="411692"/>
                  <a:pt x="82727" y="374650"/>
                </a:cubicBezTo>
                <a:cubicBezTo>
                  <a:pt x="81669" y="337608"/>
                  <a:pt x="70027" y="264054"/>
                  <a:pt x="70027" y="273050"/>
                </a:cubicBezTo>
                <a:cubicBezTo>
                  <a:pt x="70027" y="282046"/>
                  <a:pt x="85902" y="360892"/>
                  <a:pt x="82727" y="428625"/>
                </a:cubicBezTo>
                <a:cubicBezTo>
                  <a:pt x="79552" y="496358"/>
                  <a:pt x="55210" y="668338"/>
                  <a:pt x="50977" y="679450"/>
                </a:cubicBezTo>
                <a:cubicBezTo>
                  <a:pt x="46744" y="690563"/>
                  <a:pt x="65794" y="468842"/>
                  <a:pt x="57327" y="495300"/>
                </a:cubicBezTo>
                <a:cubicBezTo>
                  <a:pt x="48860" y="521758"/>
                  <a:pt x="2823" y="823913"/>
                  <a:pt x="177" y="838200"/>
                </a:cubicBezTo>
                <a:cubicBezTo>
                  <a:pt x="-2469" y="852487"/>
                  <a:pt x="25048" y="675217"/>
                  <a:pt x="41452" y="581025"/>
                </a:cubicBezTo>
                <a:cubicBezTo>
                  <a:pt x="57856" y="486833"/>
                  <a:pt x="92252" y="363537"/>
                  <a:pt x="98602" y="273050"/>
                </a:cubicBezTo>
                <a:cubicBezTo>
                  <a:pt x="104952" y="182563"/>
                  <a:pt x="76377" y="0"/>
                  <a:pt x="763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E95C9F6-C8DF-B00C-E8FA-240948AD2A2A}"/>
              </a:ext>
            </a:extLst>
          </p:cNvPr>
          <p:cNvSpPr/>
          <p:nvPr/>
        </p:nvSpPr>
        <p:spPr>
          <a:xfrm>
            <a:off x="5140437" y="2449561"/>
            <a:ext cx="470825" cy="491637"/>
          </a:xfrm>
          <a:custGeom>
            <a:avLst/>
            <a:gdLst>
              <a:gd name="connsiteX0" fmla="*/ 469788 w 470825"/>
              <a:gd name="connsiteY0" fmla="*/ 1539 h 491637"/>
              <a:gd name="connsiteX1" fmla="*/ 142763 w 470825"/>
              <a:gd name="connsiteY1" fmla="*/ 379364 h 491637"/>
              <a:gd name="connsiteX2" fmla="*/ 203088 w 470825"/>
              <a:gd name="connsiteY2" fmla="*/ 312689 h 491637"/>
              <a:gd name="connsiteX3" fmla="*/ 3063 w 470825"/>
              <a:gd name="connsiteY3" fmla="*/ 490489 h 491637"/>
              <a:gd name="connsiteX4" fmla="*/ 101488 w 470825"/>
              <a:gd name="connsiteY4" fmla="*/ 379364 h 491637"/>
              <a:gd name="connsiteX5" fmla="*/ 358663 w 470825"/>
              <a:gd name="connsiteY5" fmla="*/ 188864 h 491637"/>
              <a:gd name="connsiteX6" fmla="*/ 250713 w 470825"/>
              <a:gd name="connsiteY6" fmla="*/ 242839 h 491637"/>
              <a:gd name="connsiteX7" fmla="*/ 469788 w 470825"/>
              <a:gd name="connsiteY7" fmla="*/ 1539 h 4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25" h="491637">
                <a:moveTo>
                  <a:pt x="469788" y="1539"/>
                </a:moveTo>
                <a:cubicBezTo>
                  <a:pt x="451796" y="24293"/>
                  <a:pt x="187213" y="327506"/>
                  <a:pt x="142763" y="379364"/>
                </a:cubicBezTo>
                <a:cubicBezTo>
                  <a:pt x="98313" y="431222"/>
                  <a:pt x="226371" y="294168"/>
                  <a:pt x="203088" y="312689"/>
                </a:cubicBezTo>
                <a:cubicBezTo>
                  <a:pt x="179805" y="331210"/>
                  <a:pt x="19996" y="479377"/>
                  <a:pt x="3063" y="490489"/>
                </a:cubicBezTo>
                <a:cubicBezTo>
                  <a:pt x="-13870" y="501601"/>
                  <a:pt x="42221" y="429635"/>
                  <a:pt x="101488" y="379364"/>
                </a:cubicBezTo>
                <a:cubicBezTo>
                  <a:pt x="160755" y="329093"/>
                  <a:pt x="333792" y="211618"/>
                  <a:pt x="358663" y="188864"/>
                </a:cubicBezTo>
                <a:cubicBezTo>
                  <a:pt x="383534" y="166110"/>
                  <a:pt x="235367" y="270356"/>
                  <a:pt x="250713" y="242839"/>
                </a:cubicBezTo>
                <a:cubicBezTo>
                  <a:pt x="266059" y="215322"/>
                  <a:pt x="487780" y="-21215"/>
                  <a:pt x="469788" y="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D84B101-4DCF-5C66-F051-9A47CD0BCF03}"/>
              </a:ext>
            </a:extLst>
          </p:cNvPr>
          <p:cNvSpPr/>
          <p:nvPr/>
        </p:nvSpPr>
        <p:spPr>
          <a:xfrm>
            <a:off x="3891803" y="1236694"/>
            <a:ext cx="137373" cy="541651"/>
          </a:xfrm>
          <a:custGeom>
            <a:avLst/>
            <a:gdLst>
              <a:gd name="connsiteX0" fmla="*/ 137272 w 137373"/>
              <a:gd name="connsiteY0" fmla="*/ 1556 h 541651"/>
              <a:gd name="connsiteX1" fmla="*/ 10272 w 137373"/>
              <a:gd name="connsiteY1" fmla="*/ 414306 h 541651"/>
              <a:gd name="connsiteX2" fmla="*/ 7097 w 137373"/>
              <a:gd name="connsiteY2" fmla="*/ 541306 h 541651"/>
              <a:gd name="connsiteX3" fmla="*/ 3922 w 137373"/>
              <a:gd name="connsiteY3" fmla="*/ 446056 h 541651"/>
              <a:gd name="connsiteX4" fmla="*/ 29322 w 137373"/>
              <a:gd name="connsiteY4" fmla="*/ 277781 h 541651"/>
              <a:gd name="connsiteX5" fmla="*/ 57897 w 137373"/>
              <a:gd name="connsiteY5" fmla="*/ 169831 h 541651"/>
              <a:gd name="connsiteX6" fmla="*/ 32497 w 137373"/>
              <a:gd name="connsiteY6" fmla="*/ 268256 h 541651"/>
              <a:gd name="connsiteX7" fmla="*/ 137272 w 137373"/>
              <a:gd name="connsiteY7" fmla="*/ 1556 h 5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373" h="541651">
                <a:moveTo>
                  <a:pt x="137272" y="1556"/>
                </a:moveTo>
                <a:cubicBezTo>
                  <a:pt x="133568" y="25898"/>
                  <a:pt x="31968" y="324348"/>
                  <a:pt x="10272" y="414306"/>
                </a:cubicBezTo>
                <a:cubicBezTo>
                  <a:pt x="-11424" y="504264"/>
                  <a:pt x="8155" y="536015"/>
                  <a:pt x="7097" y="541306"/>
                </a:cubicBezTo>
                <a:cubicBezTo>
                  <a:pt x="6039" y="546597"/>
                  <a:pt x="218" y="489977"/>
                  <a:pt x="3922" y="446056"/>
                </a:cubicBezTo>
                <a:cubicBezTo>
                  <a:pt x="7626" y="402135"/>
                  <a:pt x="20326" y="323818"/>
                  <a:pt x="29322" y="277781"/>
                </a:cubicBezTo>
                <a:cubicBezTo>
                  <a:pt x="38318" y="231744"/>
                  <a:pt x="57368" y="171418"/>
                  <a:pt x="57897" y="169831"/>
                </a:cubicBezTo>
                <a:cubicBezTo>
                  <a:pt x="58426" y="168244"/>
                  <a:pt x="22972" y="290481"/>
                  <a:pt x="32497" y="268256"/>
                </a:cubicBezTo>
                <a:cubicBezTo>
                  <a:pt x="42022" y="246031"/>
                  <a:pt x="140976" y="-22786"/>
                  <a:pt x="137272" y="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CEF86F-F005-B0C0-F096-34919AFFFD89}"/>
              </a:ext>
            </a:extLst>
          </p:cNvPr>
          <p:cNvSpPr/>
          <p:nvPr/>
        </p:nvSpPr>
        <p:spPr>
          <a:xfrm>
            <a:off x="4000219" y="2192994"/>
            <a:ext cx="118428" cy="490552"/>
          </a:xfrm>
          <a:custGeom>
            <a:avLst/>
            <a:gdLst>
              <a:gd name="connsiteX0" fmla="*/ 3456 w 118428"/>
              <a:gd name="connsiteY0" fmla="*/ 931 h 490552"/>
              <a:gd name="connsiteX1" fmla="*/ 95531 w 118428"/>
              <a:gd name="connsiteY1" fmla="*/ 286681 h 490552"/>
              <a:gd name="connsiteX2" fmla="*/ 86006 w 118428"/>
              <a:gd name="connsiteY2" fmla="*/ 251756 h 490552"/>
              <a:gd name="connsiteX3" fmla="*/ 111406 w 118428"/>
              <a:gd name="connsiteY3" fmla="*/ 480356 h 490552"/>
              <a:gd name="connsiteX4" fmla="*/ 108231 w 118428"/>
              <a:gd name="connsiteY4" fmla="*/ 423206 h 490552"/>
              <a:gd name="connsiteX5" fmla="*/ 281 w 118428"/>
              <a:gd name="connsiteY5" fmla="*/ 178731 h 490552"/>
              <a:gd name="connsiteX6" fmla="*/ 76481 w 118428"/>
              <a:gd name="connsiteY6" fmla="*/ 308906 h 490552"/>
              <a:gd name="connsiteX7" fmla="*/ 63781 w 118428"/>
              <a:gd name="connsiteY7" fmla="*/ 197781 h 490552"/>
              <a:gd name="connsiteX8" fmla="*/ 3456 w 118428"/>
              <a:gd name="connsiteY8" fmla="*/ 931 h 49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28" h="490552">
                <a:moveTo>
                  <a:pt x="3456" y="931"/>
                </a:moveTo>
                <a:cubicBezTo>
                  <a:pt x="8748" y="15748"/>
                  <a:pt x="81773" y="244877"/>
                  <a:pt x="95531" y="286681"/>
                </a:cubicBezTo>
                <a:cubicBezTo>
                  <a:pt x="109289" y="328485"/>
                  <a:pt x="83360" y="219477"/>
                  <a:pt x="86006" y="251756"/>
                </a:cubicBezTo>
                <a:cubicBezTo>
                  <a:pt x="88652" y="284035"/>
                  <a:pt x="107702" y="451781"/>
                  <a:pt x="111406" y="480356"/>
                </a:cubicBezTo>
                <a:cubicBezTo>
                  <a:pt x="115110" y="508931"/>
                  <a:pt x="126752" y="473477"/>
                  <a:pt x="108231" y="423206"/>
                </a:cubicBezTo>
                <a:cubicBezTo>
                  <a:pt x="89710" y="372935"/>
                  <a:pt x="5573" y="197781"/>
                  <a:pt x="281" y="178731"/>
                </a:cubicBezTo>
                <a:cubicBezTo>
                  <a:pt x="-5011" y="159681"/>
                  <a:pt x="65898" y="305731"/>
                  <a:pt x="76481" y="308906"/>
                </a:cubicBezTo>
                <a:cubicBezTo>
                  <a:pt x="87064" y="312081"/>
                  <a:pt x="74894" y="243289"/>
                  <a:pt x="63781" y="197781"/>
                </a:cubicBezTo>
                <a:cubicBezTo>
                  <a:pt x="52668" y="152273"/>
                  <a:pt x="-1836" y="-13886"/>
                  <a:pt x="3456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27291B5-A5C9-FE31-36E8-75F769B5D89F}"/>
              </a:ext>
            </a:extLst>
          </p:cNvPr>
          <p:cNvSpPr/>
          <p:nvPr/>
        </p:nvSpPr>
        <p:spPr>
          <a:xfrm>
            <a:off x="4201893" y="2681615"/>
            <a:ext cx="321946" cy="263725"/>
          </a:xfrm>
          <a:custGeom>
            <a:avLst/>
            <a:gdLst>
              <a:gd name="connsiteX0" fmla="*/ 1807 w 321946"/>
              <a:gd name="connsiteY0" fmla="*/ 1260 h 263725"/>
              <a:gd name="connsiteX1" fmla="*/ 316132 w 321946"/>
              <a:gd name="connsiteY1" fmla="*/ 258435 h 263725"/>
              <a:gd name="connsiteX2" fmla="*/ 192307 w 321946"/>
              <a:gd name="connsiteY2" fmla="*/ 163185 h 263725"/>
              <a:gd name="connsiteX3" fmla="*/ 1807 w 321946"/>
              <a:gd name="connsiteY3" fmla="*/ 1260 h 2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6" h="263725">
                <a:moveTo>
                  <a:pt x="1807" y="1260"/>
                </a:moveTo>
                <a:cubicBezTo>
                  <a:pt x="22445" y="17135"/>
                  <a:pt x="284382" y="231448"/>
                  <a:pt x="316132" y="258435"/>
                </a:cubicBezTo>
                <a:cubicBezTo>
                  <a:pt x="347882" y="285422"/>
                  <a:pt x="241520" y="202343"/>
                  <a:pt x="192307" y="163185"/>
                </a:cubicBezTo>
                <a:cubicBezTo>
                  <a:pt x="143095" y="124027"/>
                  <a:pt x="-18831" y="-14615"/>
                  <a:pt x="1807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CCC1E40-1F3D-4FFE-A906-694AE66F0DE4}"/>
              </a:ext>
            </a:extLst>
          </p:cNvPr>
          <p:cNvSpPr/>
          <p:nvPr/>
        </p:nvSpPr>
        <p:spPr>
          <a:xfrm>
            <a:off x="4091926" y="1334998"/>
            <a:ext cx="359572" cy="167229"/>
          </a:xfrm>
          <a:custGeom>
            <a:avLst/>
            <a:gdLst>
              <a:gd name="connsiteX0" fmla="*/ 649 w 359572"/>
              <a:gd name="connsiteY0" fmla="*/ 166777 h 167229"/>
              <a:gd name="connsiteX1" fmla="*/ 175274 w 359572"/>
              <a:gd name="connsiteY1" fmla="*/ 20727 h 167229"/>
              <a:gd name="connsiteX2" fmla="*/ 143524 w 359572"/>
              <a:gd name="connsiteY2" fmla="*/ 42952 h 167229"/>
              <a:gd name="connsiteX3" fmla="*/ 229249 w 359572"/>
              <a:gd name="connsiteY3" fmla="*/ 1677 h 167229"/>
              <a:gd name="connsiteX4" fmla="*/ 276874 w 359572"/>
              <a:gd name="connsiteY4" fmla="*/ 8027 h 167229"/>
              <a:gd name="connsiteX5" fmla="*/ 207024 w 359572"/>
              <a:gd name="connsiteY5" fmla="*/ 8027 h 167229"/>
              <a:gd name="connsiteX6" fmla="*/ 359424 w 359572"/>
              <a:gd name="connsiteY6" fmla="*/ 17552 h 167229"/>
              <a:gd name="connsiteX7" fmla="*/ 232424 w 359572"/>
              <a:gd name="connsiteY7" fmla="*/ 4852 h 167229"/>
              <a:gd name="connsiteX8" fmla="*/ 95899 w 359572"/>
              <a:gd name="connsiteY8" fmla="*/ 8027 h 167229"/>
              <a:gd name="connsiteX9" fmla="*/ 172099 w 359572"/>
              <a:gd name="connsiteY9" fmla="*/ 8027 h 167229"/>
              <a:gd name="connsiteX10" fmla="*/ 118124 w 359572"/>
              <a:gd name="connsiteY10" fmla="*/ 65177 h 167229"/>
              <a:gd name="connsiteX11" fmla="*/ 649 w 359572"/>
              <a:gd name="connsiteY11" fmla="*/ 166777 h 1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572" h="167229">
                <a:moveTo>
                  <a:pt x="649" y="166777"/>
                </a:moveTo>
                <a:cubicBezTo>
                  <a:pt x="10174" y="159369"/>
                  <a:pt x="151462" y="41364"/>
                  <a:pt x="175274" y="20727"/>
                </a:cubicBezTo>
                <a:cubicBezTo>
                  <a:pt x="199086" y="90"/>
                  <a:pt x="134528" y="46127"/>
                  <a:pt x="143524" y="42952"/>
                </a:cubicBezTo>
                <a:cubicBezTo>
                  <a:pt x="152520" y="39777"/>
                  <a:pt x="207024" y="7498"/>
                  <a:pt x="229249" y="1677"/>
                </a:cubicBezTo>
                <a:cubicBezTo>
                  <a:pt x="251474" y="-4144"/>
                  <a:pt x="280578" y="6969"/>
                  <a:pt x="276874" y="8027"/>
                </a:cubicBezTo>
                <a:cubicBezTo>
                  <a:pt x="273170" y="9085"/>
                  <a:pt x="193266" y="6440"/>
                  <a:pt x="207024" y="8027"/>
                </a:cubicBezTo>
                <a:cubicBezTo>
                  <a:pt x="220782" y="9614"/>
                  <a:pt x="355191" y="18081"/>
                  <a:pt x="359424" y="17552"/>
                </a:cubicBezTo>
                <a:cubicBezTo>
                  <a:pt x="363657" y="17023"/>
                  <a:pt x="276345" y="6439"/>
                  <a:pt x="232424" y="4852"/>
                </a:cubicBezTo>
                <a:cubicBezTo>
                  <a:pt x="188503" y="3265"/>
                  <a:pt x="105953" y="7498"/>
                  <a:pt x="95899" y="8027"/>
                </a:cubicBezTo>
                <a:cubicBezTo>
                  <a:pt x="85845" y="8556"/>
                  <a:pt x="168395" y="-1498"/>
                  <a:pt x="172099" y="8027"/>
                </a:cubicBezTo>
                <a:cubicBezTo>
                  <a:pt x="175803" y="17552"/>
                  <a:pt x="147228" y="41894"/>
                  <a:pt x="118124" y="65177"/>
                </a:cubicBezTo>
                <a:cubicBezTo>
                  <a:pt x="89020" y="88460"/>
                  <a:pt x="-8876" y="174185"/>
                  <a:pt x="649" y="166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1ED9C70-846F-D5F2-1361-357817E15C2C}"/>
              </a:ext>
            </a:extLst>
          </p:cNvPr>
          <p:cNvSpPr/>
          <p:nvPr/>
        </p:nvSpPr>
        <p:spPr>
          <a:xfrm>
            <a:off x="5238733" y="1346200"/>
            <a:ext cx="203290" cy="19064"/>
          </a:xfrm>
          <a:custGeom>
            <a:avLst/>
            <a:gdLst>
              <a:gd name="connsiteX0" fmla="*/ 17 w 203290"/>
              <a:gd name="connsiteY0" fmla="*/ 6350 h 19064"/>
              <a:gd name="connsiteX1" fmla="*/ 139717 w 203290"/>
              <a:gd name="connsiteY1" fmla="*/ 3175 h 19064"/>
              <a:gd name="connsiteX2" fmla="*/ 203217 w 203290"/>
              <a:gd name="connsiteY2" fmla="*/ 19050 h 19064"/>
              <a:gd name="connsiteX3" fmla="*/ 149242 w 203290"/>
              <a:gd name="connsiteY3" fmla="*/ 0 h 19064"/>
              <a:gd name="connsiteX4" fmla="*/ 17 w 203290"/>
              <a:gd name="connsiteY4" fmla="*/ 6350 h 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90" h="19064">
                <a:moveTo>
                  <a:pt x="17" y="6350"/>
                </a:moveTo>
                <a:cubicBezTo>
                  <a:pt x="-1570" y="6879"/>
                  <a:pt x="105850" y="1058"/>
                  <a:pt x="139717" y="3175"/>
                </a:cubicBezTo>
                <a:cubicBezTo>
                  <a:pt x="173584" y="5292"/>
                  <a:pt x="201630" y="19579"/>
                  <a:pt x="203217" y="19050"/>
                </a:cubicBezTo>
                <a:cubicBezTo>
                  <a:pt x="204804" y="18521"/>
                  <a:pt x="180463" y="1587"/>
                  <a:pt x="149242" y="0"/>
                </a:cubicBezTo>
                <a:lnTo>
                  <a:pt x="1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8153B42-9312-6814-CB07-2E0B8F95328F}"/>
              </a:ext>
            </a:extLst>
          </p:cNvPr>
          <p:cNvSpPr/>
          <p:nvPr/>
        </p:nvSpPr>
        <p:spPr>
          <a:xfrm>
            <a:off x="4949762" y="1530261"/>
            <a:ext cx="42073" cy="120821"/>
          </a:xfrm>
          <a:custGeom>
            <a:avLst/>
            <a:gdLst>
              <a:gd name="connsiteX0" fmla="*/ 63 w 42073"/>
              <a:gd name="connsiteY0" fmla="*/ 89 h 120821"/>
              <a:gd name="connsiteX1" fmla="*/ 31813 w 42073"/>
              <a:gd name="connsiteY1" fmla="*/ 54064 h 120821"/>
              <a:gd name="connsiteX2" fmla="*/ 28638 w 42073"/>
              <a:gd name="connsiteY2" fmla="*/ 120739 h 120821"/>
              <a:gd name="connsiteX3" fmla="*/ 41338 w 42073"/>
              <a:gd name="connsiteY3" fmla="*/ 66764 h 120821"/>
              <a:gd name="connsiteX4" fmla="*/ 63 w 42073"/>
              <a:gd name="connsiteY4" fmla="*/ 89 h 12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120821">
                <a:moveTo>
                  <a:pt x="63" y="89"/>
                </a:moveTo>
                <a:cubicBezTo>
                  <a:pt x="-1525" y="-2028"/>
                  <a:pt x="27051" y="33956"/>
                  <a:pt x="31813" y="54064"/>
                </a:cubicBezTo>
                <a:cubicBezTo>
                  <a:pt x="36575" y="74172"/>
                  <a:pt x="27050" y="118622"/>
                  <a:pt x="28638" y="120739"/>
                </a:cubicBezTo>
                <a:cubicBezTo>
                  <a:pt x="30226" y="122856"/>
                  <a:pt x="45571" y="83697"/>
                  <a:pt x="41338" y="66764"/>
                </a:cubicBezTo>
                <a:cubicBezTo>
                  <a:pt x="37105" y="49831"/>
                  <a:pt x="1651" y="2206"/>
                  <a:pt x="6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F7C7A7-456E-05BC-5670-396D1849CE80}"/>
              </a:ext>
            </a:extLst>
          </p:cNvPr>
          <p:cNvSpPr/>
          <p:nvPr/>
        </p:nvSpPr>
        <p:spPr>
          <a:xfrm>
            <a:off x="4181026" y="1476299"/>
            <a:ext cx="100530" cy="189163"/>
          </a:xfrm>
          <a:custGeom>
            <a:avLst/>
            <a:gdLst>
              <a:gd name="connsiteX0" fmla="*/ 60774 w 100530"/>
              <a:gd name="connsiteY0" fmla="*/ 76 h 189163"/>
              <a:gd name="connsiteX1" fmla="*/ 63949 w 100530"/>
              <a:gd name="connsiteY1" fmla="*/ 95326 h 189163"/>
              <a:gd name="connsiteX2" fmla="*/ 92524 w 100530"/>
              <a:gd name="connsiteY2" fmla="*/ 187401 h 189163"/>
              <a:gd name="connsiteX3" fmla="*/ 92524 w 100530"/>
              <a:gd name="connsiteY3" fmla="*/ 155651 h 189163"/>
              <a:gd name="connsiteX4" fmla="*/ 449 w 100530"/>
              <a:gd name="connsiteY4" fmla="*/ 152476 h 189163"/>
              <a:gd name="connsiteX5" fmla="*/ 57599 w 100530"/>
              <a:gd name="connsiteY5" fmla="*/ 152476 h 189163"/>
              <a:gd name="connsiteX6" fmla="*/ 63949 w 100530"/>
              <a:gd name="connsiteY6" fmla="*/ 111201 h 189163"/>
              <a:gd name="connsiteX7" fmla="*/ 60774 w 100530"/>
              <a:gd name="connsiteY7" fmla="*/ 76 h 18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30" h="189163">
                <a:moveTo>
                  <a:pt x="60774" y="76"/>
                </a:moveTo>
                <a:cubicBezTo>
                  <a:pt x="60774" y="-2570"/>
                  <a:pt x="58657" y="64105"/>
                  <a:pt x="63949" y="95326"/>
                </a:cubicBezTo>
                <a:cubicBezTo>
                  <a:pt x="69241" y="126547"/>
                  <a:pt x="87762" y="177347"/>
                  <a:pt x="92524" y="187401"/>
                </a:cubicBezTo>
                <a:cubicBezTo>
                  <a:pt x="97287" y="197455"/>
                  <a:pt x="107870" y="161472"/>
                  <a:pt x="92524" y="155651"/>
                </a:cubicBezTo>
                <a:cubicBezTo>
                  <a:pt x="77178" y="149830"/>
                  <a:pt x="6270" y="153005"/>
                  <a:pt x="449" y="152476"/>
                </a:cubicBezTo>
                <a:cubicBezTo>
                  <a:pt x="-5372" y="151947"/>
                  <a:pt x="47016" y="159355"/>
                  <a:pt x="57599" y="152476"/>
                </a:cubicBezTo>
                <a:cubicBezTo>
                  <a:pt x="68182" y="145597"/>
                  <a:pt x="63949" y="131309"/>
                  <a:pt x="63949" y="111201"/>
                </a:cubicBezTo>
                <a:cubicBezTo>
                  <a:pt x="63949" y="91093"/>
                  <a:pt x="60774" y="2722"/>
                  <a:pt x="6077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85B91C2-865D-EA77-4FB5-02525506735A}"/>
              </a:ext>
            </a:extLst>
          </p:cNvPr>
          <p:cNvSpPr/>
          <p:nvPr/>
        </p:nvSpPr>
        <p:spPr>
          <a:xfrm>
            <a:off x="4038297" y="1619250"/>
            <a:ext cx="60628" cy="98660"/>
          </a:xfrm>
          <a:custGeom>
            <a:avLst/>
            <a:gdLst>
              <a:gd name="connsiteX0" fmla="*/ 60628 w 60628"/>
              <a:gd name="connsiteY0" fmla="*/ 0 h 98660"/>
              <a:gd name="connsiteX1" fmla="*/ 303 w 60628"/>
              <a:gd name="connsiteY1" fmla="*/ 98425 h 98660"/>
              <a:gd name="connsiteX2" fmla="*/ 60628 w 60628"/>
              <a:gd name="connsiteY2" fmla="*/ 0 h 9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28" h="98660">
                <a:moveTo>
                  <a:pt x="60628" y="0"/>
                </a:moveTo>
                <a:cubicBezTo>
                  <a:pt x="60628" y="0"/>
                  <a:pt x="5595" y="92604"/>
                  <a:pt x="303" y="98425"/>
                </a:cubicBezTo>
                <a:cubicBezTo>
                  <a:pt x="-4989" y="104246"/>
                  <a:pt x="60628" y="0"/>
                  <a:pt x="606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F184C17-219B-52BC-241F-A2E7E5E0E78A}"/>
              </a:ext>
            </a:extLst>
          </p:cNvPr>
          <p:cNvSpPr/>
          <p:nvPr/>
        </p:nvSpPr>
        <p:spPr>
          <a:xfrm>
            <a:off x="4027798" y="1583631"/>
            <a:ext cx="64819" cy="165917"/>
          </a:xfrm>
          <a:custGeom>
            <a:avLst/>
            <a:gdLst>
              <a:gd name="connsiteX0" fmla="*/ 64777 w 64819"/>
              <a:gd name="connsiteY0" fmla="*/ 694 h 165917"/>
              <a:gd name="connsiteX1" fmla="*/ 7627 w 64819"/>
              <a:gd name="connsiteY1" fmla="*/ 114994 h 165917"/>
              <a:gd name="connsiteX2" fmla="*/ 1277 w 64819"/>
              <a:gd name="connsiteY2" fmla="*/ 165794 h 165917"/>
              <a:gd name="connsiteX3" fmla="*/ 13977 w 64819"/>
              <a:gd name="connsiteY3" fmla="*/ 102294 h 165917"/>
              <a:gd name="connsiteX4" fmla="*/ 17152 w 64819"/>
              <a:gd name="connsiteY4" fmla="*/ 67369 h 165917"/>
              <a:gd name="connsiteX5" fmla="*/ 64777 w 64819"/>
              <a:gd name="connsiteY5" fmla="*/ 694 h 16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19" h="165917">
                <a:moveTo>
                  <a:pt x="64777" y="694"/>
                </a:moveTo>
                <a:cubicBezTo>
                  <a:pt x="63189" y="8632"/>
                  <a:pt x="18210" y="87477"/>
                  <a:pt x="7627" y="114994"/>
                </a:cubicBezTo>
                <a:cubicBezTo>
                  <a:pt x="-2956" y="142511"/>
                  <a:pt x="219" y="167911"/>
                  <a:pt x="1277" y="165794"/>
                </a:cubicBezTo>
                <a:cubicBezTo>
                  <a:pt x="2335" y="163677"/>
                  <a:pt x="11331" y="118698"/>
                  <a:pt x="13977" y="102294"/>
                </a:cubicBezTo>
                <a:cubicBezTo>
                  <a:pt x="16623" y="85890"/>
                  <a:pt x="11860" y="79540"/>
                  <a:pt x="17152" y="67369"/>
                </a:cubicBezTo>
                <a:cubicBezTo>
                  <a:pt x="22444" y="55198"/>
                  <a:pt x="66365" y="-7244"/>
                  <a:pt x="64777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D2B3658-EADF-00DA-0004-B274A1A764B2}"/>
              </a:ext>
            </a:extLst>
          </p:cNvPr>
          <p:cNvSpPr/>
          <p:nvPr/>
        </p:nvSpPr>
        <p:spPr>
          <a:xfrm>
            <a:off x="4590696" y="1431227"/>
            <a:ext cx="22591" cy="166919"/>
          </a:xfrm>
          <a:custGeom>
            <a:avLst/>
            <a:gdLst>
              <a:gd name="connsiteX0" fmla="*/ 22579 w 22591"/>
              <a:gd name="connsiteY0" fmla="*/ 698 h 166919"/>
              <a:gd name="connsiteX1" fmla="*/ 3529 w 22591"/>
              <a:gd name="connsiteY1" fmla="*/ 114998 h 166919"/>
              <a:gd name="connsiteX2" fmla="*/ 3529 w 22591"/>
              <a:gd name="connsiteY2" fmla="*/ 165798 h 166919"/>
              <a:gd name="connsiteX3" fmla="*/ 354 w 22591"/>
              <a:gd name="connsiteY3" fmla="*/ 70548 h 166919"/>
              <a:gd name="connsiteX4" fmla="*/ 22579 w 22591"/>
              <a:gd name="connsiteY4" fmla="*/ 698 h 16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" h="166919">
                <a:moveTo>
                  <a:pt x="22579" y="698"/>
                </a:moveTo>
                <a:cubicBezTo>
                  <a:pt x="23108" y="8106"/>
                  <a:pt x="6704" y="87481"/>
                  <a:pt x="3529" y="114998"/>
                </a:cubicBezTo>
                <a:cubicBezTo>
                  <a:pt x="354" y="142515"/>
                  <a:pt x="4058" y="173206"/>
                  <a:pt x="3529" y="165798"/>
                </a:cubicBezTo>
                <a:cubicBezTo>
                  <a:pt x="3000" y="158390"/>
                  <a:pt x="-1234" y="94361"/>
                  <a:pt x="354" y="70548"/>
                </a:cubicBezTo>
                <a:cubicBezTo>
                  <a:pt x="1942" y="46735"/>
                  <a:pt x="22050" y="-6710"/>
                  <a:pt x="22579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12C1F06-C953-F9BA-0CE7-86BE2D8A7824}"/>
              </a:ext>
            </a:extLst>
          </p:cNvPr>
          <p:cNvSpPr/>
          <p:nvPr/>
        </p:nvSpPr>
        <p:spPr>
          <a:xfrm>
            <a:off x="4149556" y="1530237"/>
            <a:ext cx="98754" cy="130419"/>
          </a:xfrm>
          <a:custGeom>
            <a:avLst/>
            <a:gdLst>
              <a:gd name="connsiteX0" fmla="*/ 98594 w 98754"/>
              <a:gd name="connsiteY0" fmla="*/ 113 h 130419"/>
              <a:gd name="connsiteX1" fmla="*/ 54144 w 98754"/>
              <a:gd name="connsiteY1" fmla="*/ 63613 h 130419"/>
              <a:gd name="connsiteX2" fmla="*/ 169 w 98754"/>
              <a:gd name="connsiteY2" fmla="*/ 130288 h 130419"/>
              <a:gd name="connsiteX3" fmla="*/ 38269 w 98754"/>
              <a:gd name="connsiteY3" fmla="*/ 79488 h 130419"/>
              <a:gd name="connsiteX4" fmla="*/ 98594 w 98754"/>
              <a:gd name="connsiteY4" fmla="*/ 11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130419">
                <a:moveTo>
                  <a:pt x="98594" y="113"/>
                </a:moveTo>
                <a:cubicBezTo>
                  <a:pt x="101240" y="-2533"/>
                  <a:pt x="70548" y="41917"/>
                  <a:pt x="54144" y="63613"/>
                </a:cubicBezTo>
                <a:cubicBezTo>
                  <a:pt x="37740" y="85309"/>
                  <a:pt x="2815" y="127642"/>
                  <a:pt x="169" y="130288"/>
                </a:cubicBezTo>
                <a:cubicBezTo>
                  <a:pt x="-2477" y="132934"/>
                  <a:pt x="26627" y="94834"/>
                  <a:pt x="38269" y="79488"/>
                </a:cubicBezTo>
                <a:cubicBezTo>
                  <a:pt x="49911" y="64142"/>
                  <a:pt x="95948" y="2759"/>
                  <a:pt x="9859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43BF3A-7E6D-C377-952A-BCAD35592846}"/>
              </a:ext>
            </a:extLst>
          </p:cNvPr>
          <p:cNvSpPr/>
          <p:nvPr/>
        </p:nvSpPr>
        <p:spPr>
          <a:xfrm>
            <a:off x="5101198" y="1581136"/>
            <a:ext cx="395272" cy="81274"/>
          </a:xfrm>
          <a:custGeom>
            <a:avLst/>
            <a:gdLst>
              <a:gd name="connsiteX0" fmla="*/ 394727 w 395272"/>
              <a:gd name="connsiteY0" fmla="*/ 14 h 81274"/>
              <a:gd name="connsiteX1" fmla="*/ 261377 w 395272"/>
              <a:gd name="connsiteY1" fmla="*/ 69864 h 81274"/>
              <a:gd name="connsiteX2" fmla="*/ 169302 w 395272"/>
              <a:gd name="connsiteY2" fmla="*/ 79389 h 81274"/>
              <a:gd name="connsiteX3" fmla="*/ 213752 w 395272"/>
              <a:gd name="connsiteY3" fmla="*/ 50814 h 81274"/>
              <a:gd name="connsiteX4" fmla="*/ 140727 w 395272"/>
              <a:gd name="connsiteY4" fmla="*/ 69864 h 81274"/>
              <a:gd name="connsiteX5" fmla="*/ 102627 w 395272"/>
              <a:gd name="connsiteY5" fmla="*/ 63514 h 81274"/>
              <a:gd name="connsiteX6" fmla="*/ 42302 w 395272"/>
              <a:gd name="connsiteY6" fmla="*/ 44464 h 81274"/>
              <a:gd name="connsiteX7" fmla="*/ 4202 w 395272"/>
              <a:gd name="connsiteY7" fmla="*/ 44464 h 81274"/>
              <a:gd name="connsiteX8" fmla="*/ 143902 w 395272"/>
              <a:gd name="connsiteY8" fmla="*/ 53989 h 81274"/>
              <a:gd name="connsiteX9" fmla="*/ 210577 w 395272"/>
              <a:gd name="connsiteY9" fmla="*/ 60339 h 81274"/>
              <a:gd name="connsiteX10" fmla="*/ 286777 w 395272"/>
              <a:gd name="connsiteY10" fmla="*/ 41289 h 81274"/>
              <a:gd name="connsiteX11" fmla="*/ 207402 w 395272"/>
              <a:gd name="connsiteY11" fmla="*/ 76214 h 81274"/>
              <a:gd name="connsiteX12" fmla="*/ 394727 w 395272"/>
              <a:gd name="connsiteY12" fmla="*/ 14 h 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272" h="81274">
                <a:moveTo>
                  <a:pt x="394727" y="14"/>
                </a:moveTo>
                <a:cubicBezTo>
                  <a:pt x="403723" y="-1044"/>
                  <a:pt x="298948" y="56635"/>
                  <a:pt x="261377" y="69864"/>
                </a:cubicBezTo>
                <a:cubicBezTo>
                  <a:pt x="223806" y="83093"/>
                  <a:pt x="177240" y="82564"/>
                  <a:pt x="169302" y="79389"/>
                </a:cubicBezTo>
                <a:cubicBezTo>
                  <a:pt x="161364" y="76214"/>
                  <a:pt x="218514" y="52401"/>
                  <a:pt x="213752" y="50814"/>
                </a:cubicBezTo>
                <a:cubicBezTo>
                  <a:pt x="208990" y="49227"/>
                  <a:pt x="159248" y="67747"/>
                  <a:pt x="140727" y="69864"/>
                </a:cubicBezTo>
                <a:cubicBezTo>
                  <a:pt x="122206" y="71981"/>
                  <a:pt x="119031" y="67747"/>
                  <a:pt x="102627" y="63514"/>
                </a:cubicBezTo>
                <a:cubicBezTo>
                  <a:pt x="86223" y="59281"/>
                  <a:pt x="58706" y="47639"/>
                  <a:pt x="42302" y="44464"/>
                </a:cubicBezTo>
                <a:cubicBezTo>
                  <a:pt x="25898" y="41289"/>
                  <a:pt x="-12731" y="42877"/>
                  <a:pt x="4202" y="44464"/>
                </a:cubicBezTo>
                <a:cubicBezTo>
                  <a:pt x="21135" y="46052"/>
                  <a:pt x="109506" y="51343"/>
                  <a:pt x="143902" y="53989"/>
                </a:cubicBezTo>
                <a:cubicBezTo>
                  <a:pt x="178298" y="56635"/>
                  <a:pt x="186764" y="62456"/>
                  <a:pt x="210577" y="60339"/>
                </a:cubicBezTo>
                <a:cubicBezTo>
                  <a:pt x="234390" y="58222"/>
                  <a:pt x="287306" y="38643"/>
                  <a:pt x="286777" y="41289"/>
                </a:cubicBezTo>
                <a:cubicBezTo>
                  <a:pt x="286248" y="43935"/>
                  <a:pt x="195231" y="78331"/>
                  <a:pt x="207402" y="76214"/>
                </a:cubicBezTo>
                <a:cubicBezTo>
                  <a:pt x="219573" y="74097"/>
                  <a:pt x="385731" y="1072"/>
                  <a:pt x="3947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CEA1CEC-5AAE-5C0B-5EDD-31EA2165C9E0}"/>
              </a:ext>
            </a:extLst>
          </p:cNvPr>
          <p:cNvSpPr/>
          <p:nvPr/>
        </p:nvSpPr>
        <p:spPr>
          <a:xfrm>
            <a:off x="4938353" y="1387140"/>
            <a:ext cx="84607" cy="152159"/>
          </a:xfrm>
          <a:custGeom>
            <a:avLst/>
            <a:gdLst>
              <a:gd name="connsiteX0" fmla="*/ 84497 w 84607"/>
              <a:gd name="connsiteY0" fmla="*/ 335 h 152159"/>
              <a:gd name="connsiteX1" fmla="*/ 1947 w 84607"/>
              <a:gd name="connsiteY1" fmla="*/ 146385 h 152159"/>
              <a:gd name="connsiteX2" fmla="*/ 30522 w 84607"/>
              <a:gd name="connsiteY2" fmla="*/ 117810 h 152159"/>
              <a:gd name="connsiteX3" fmla="*/ 81322 w 84607"/>
              <a:gd name="connsiteY3" fmla="*/ 70185 h 152159"/>
              <a:gd name="connsiteX4" fmla="*/ 20997 w 84607"/>
              <a:gd name="connsiteY4" fmla="*/ 105110 h 152159"/>
              <a:gd name="connsiteX5" fmla="*/ 84497 w 84607"/>
              <a:gd name="connsiteY5" fmla="*/ 335 h 1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7" h="152159">
                <a:moveTo>
                  <a:pt x="84497" y="335"/>
                </a:moveTo>
                <a:cubicBezTo>
                  <a:pt x="81322" y="7214"/>
                  <a:pt x="10943" y="126806"/>
                  <a:pt x="1947" y="146385"/>
                </a:cubicBezTo>
                <a:cubicBezTo>
                  <a:pt x="-7049" y="165964"/>
                  <a:pt x="17293" y="130510"/>
                  <a:pt x="30522" y="117810"/>
                </a:cubicBezTo>
                <a:cubicBezTo>
                  <a:pt x="43751" y="105110"/>
                  <a:pt x="82910" y="72302"/>
                  <a:pt x="81322" y="70185"/>
                </a:cubicBezTo>
                <a:cubicBezTo>
                  <a:pt x="79734" y="68068"/>
                  <a:pt x="20468" y="115693"/>
                  <a:pt x="20997" y="105110"/>
                </a:cubicBezTo>
                <a:cubicBezTo>
                  <a:pt x="21526" y="94527"/>
                  <a:pt x="87672" y="-6544"/>
                  <a:pt x="8449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B7BEFD-6062-85D2-84B3-02C84619EF41}"/>
              </a:ext>
            </a:extLst>
          </p:cNvPr>
          <p:cNvSpPr/>
          <p:nvPr/>
        </p:nvSpPr>
        <p:spPr>
          <a:xfrm>
            <a:off x="4590726" y="1485015"/>
            <a:ext cx="44843" cy="175882"/>
          </a:xfrm>
          <a:custGeom>
            <a:avLst/>
            <a:gdLst>
              <a:gd name="connsiteX0" fmla="*/ 44774 w 44843"/>
              <a:gd name="connsiteY0" fmla="*/ 885 h 175882"/>
              <a:gd name="connsiteX1" fmla="*/ 13024 w 44843"/>
              <a:gd name="connsiteY1" fmla="*/ 89785 h 175882"/>
              <a:gd name="connsiteX2" fmla="*/ 324 w 44843"/>
              <a:gd name="connsiteY2" fmla="*/ 172335 h 175882"/>
              <a:gd name="connsiteX3" fmla="*/ 3499 w 44843"/>
              <a:gd name="connsiteY3" fmla="*/ 146935 h 175882"/>
              <a:gd name="connsiteX4" fmla="*/ 44774 w 44843"/>
              <a:gd name="connsiteY4" fmla="*/ 885 h 1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175882">
                <a:moveTo>
                  <a:pt x="44774" y="885"/>
                </a:moveTo>
                <a:cubicBezTo>
                  <a:pt x="46362" y="-8640"/>
                  <a:pt x="20432" y="61210"/>
                  <a:pt x="13024" y="89785"/>
                </a:cubicBezTo>
                <a:cubicBezTo>
                  <a:pt x="5616" y="118360"/>
                  <a:pt x="1911" y="162810"/>
                  <a:pt x="324" y="172335"/>
                </a:cubicBezTo>
                <a:cubicBezTo>
                  <a:pt x="-1264" y="181860"/>
                  <a:pt x="3499" y="171806"/>
                  <a:pt x="3499" y="146935"/>
                </a:cubicBezTo>
                <a:cubicBezTo>
                  <a:pt x="3499" y="122064"/>
                  <a:pt x="43186" y="10410"/>
                  <a:pt x="44774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6087B159-C520-20A1-FD36-ECB4BE3C00F5}"/>
              </a:ext>
            </a:extLst>
          </p:cNvPr>
          <p:cNvSpPr/>
          <p:nvPr/>
        </p:nvSpPr>
        <p:spPr>
          <a:xfrm>
            <a:off x="4197185" y="1492237"/>
            <a:ext cx="127243" cy="139754"/>
          </a:xfrm>
          <a:custGeom>
            <a:avLst/>
            <a:gdLst>
              <a:gd name="connsiteX0" fmla="*/ 165 w 127243"/>
              <a:gd name="connsiteY0" fmla="*/ 13 h 139754"/>
              <a:gd name="connsiteX1" fmla="*/ 66840 w 127243"/>
              <a:gd name="connsiteY1" fmla="*/ 92088 h 139754"/>
              <a:gd name="connsiteX2" fmla="*/ 127165 w 127243"/>
              <a:gd name="connsiteY2" fmla="*/ 133363 h 139754"/>
              <a:gd name="connsiteX3" fmla="*/ 54140 w 127243"/>
              <a:gd name="connsiteY3" fmla="*/ 95263 h 139754"/>
              <a:gd name="connsiteX4" fmla="*/ 57315 w 127243"/>
              <a:gd name="connsiteY4" fmla="*/ 139713 h 139754"/>
              <a:gd name="connsiteX5" fmla="*/ 47790 w 127243"/>
              <a:gd name="connsiteY5" fmla="*/ 85738 h 139754"/>
              <a:gd name="connsiteX6" fmla="*/ 165 w 127243"/>
              <a:gd name="connsiteY6" fmla="*/ 13 h 1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43" h="139754">
                <a:moveTo>
                  <a:pt x="165" y="13"/>
                </a:moveTo>
                <a:cubicBezTo>
                  <a:pt x="3340" y="1071"/>
                  <a:pt x="45673" y="69863"/>
                  <a:pt x="66840" y="92088"/>
                </a:cubicBezTo>
                <a:cubicBezTo>
                  <a:pt x="88007" y="114313"/>
                  <a:pt x="129282" y="132834"/>
                  <a:pt x="127165" y="133363"/>
                </a:cubicBezTo>
                <a:cubicBezTo>
                  <a:pt x="125048" y="133892"/>
                  <a:pt x="65782" y="94205"/>
                  <a:pt x="54140" y="95263"/>
                </a:cubicBezTo>
                <a:cubicBezTo>
                  <a:pt x="42498" y="96321"/>
                  <a:pt x="58373" y="141301"/>
                  <a:pt x="57315" y="139713"/>
                </a:cubicBezTo>
                <a:cubicBezTo>
                  <a:pt x="56257" y="138125"/>
                  <a:pt x="55198" y="109021"/>
                  <a:pt x="47790" y="85738"/>
                </a:cubicBezTo>
                <a:cubicBezTo>
                  <a:pt x="40382" y="62455"/>
                  <a:pt x="-3010" y="-1045"/>
                  <a:pt x="1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6326A24-472F-FA8F-B706-A566735F4759}"/>
              </a:ext>
            </a:extLst>
          </p:cNvPr>
          <p:cNvSpPr/>
          <p:nvPr/>
        </p:nvSpPr>
        <p:spPr>
          <a:xfrm>
            <a:off x="4057568" y="1470010"/>
            <a:ext cx="162060" cy="222916"/>
          </a:xfrm>
          <a:custGeom>
            <a:avLst/>
            <a:gdLst>
              <a:gd name="connsiteX0" fmla="*/ 162007 w 162060"/>
              <a:gd name="connsiteY0" fmla="*/ 15 h 222916"/>
              <a:gd name="connsiteX1" fmla="*/ 50882 w 162060"/>
              <a:gd name="connsiteY1" fmla="*/ 136540 h 222916"/>
              <a:gd name="connsiteX2" fmla="*/ 101682 w 162060"/>
              <a:gd name="connsiteY2" fmla="*/ 101615 h 222916"/>
              <a:gd name="connsiteX3" fmla="*/ 82 w 162060"/>
              <a:gd name="connsiteY3" fmla="*/ 222265 h 222916"/>
              <a:gd name="connsiteX4" fmla="*/ 85807 w 162060"/>
              <a:gd name="connsiteY4" fmla="*/ 146065 h 222916"/>
              <a:gd name="connsiteX5" fmla="*/ 158832 w 162060"/>
              <a:gd name="connsiteY5" fmla="*/ 66690 h 222916"/>
              <a:gd name="connsiteX6" fmla="*/ 66757 w 162060"/>
              <a:gd name="connsiteY6" fmla="*/ 146065 h 222916"/>
              <a:gd name="connsiteX7" fmla="*/ 162007 w 162060"/>
              <a:gd name="connsiteY7" fmla="*/ 15 h 2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60" h="222916">
                <a:moveTo>
                  <a:pt x="162007" y="15"/>
                </a:moveTo>
                <a:cubicBezTo>
                  <a:pt x="159361" y="-1573"/>
                  <a:pt x="60936" y="119607"/>
                  <a:pt x="50882" y="136540"/>
                </a:cubicBezTo>
                <a:cubicBezTo>
                  <a:pt x="40828" y="153473"/>
                  <a:pt x="110149" y="87327"/>
                  <a:pt x="101682" y="101615"/>
                </a:cubicBezTo>
                <a:cubicBezTo>
                  <a:pt x="93215" y="115903"/>
                  <a:pt x="2728" y="214857"/>
                  <a:pt x="82" y="222265"/>
                </a:cubicBezTo>
                <a:cubicBezTo>
                  <a:pt x="-2564" y="229673"/>
                  <a:pt x="59349" y="171994"/>
                  <a:pt x="85807" y="146065"/>
                </a:cubicBezTo>
                <a:cubicBezTo>
                  <a:pt x="112265" y="120136"/>
                  <a:pt x="162007" y="66690"/>
                  <a:pt x="158832" y="66690"/>
                </a:cubicBezTo>
                <a:cubicBezTo>
                  <a:pt x="155657" y="66690"/>
                  <a:pt x="65699" y="159294"/>
                  <a:pt x="66757" y="146065"/>
                </a:cubicBezTo>
                <a:cubicBezTo>
                  <a:pt x="67815" y="132836"/>
                  <a:pt x="164653" y="1603"/>
                  <a:pt x="16200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6B67840-07DA-7482-9281-E138C322832B}"/>
              </a:ext>
            </a:extLst>
          </p:cNvPr>
          <p:cNvSpPr/>
          <p:nvPr/>
        </p:nvSpPr>
        <p:spPr>
          <a:xfrm>
            <a:off x="4320797" y="1616039"/>
            <a:ext cx="260915" cy="44601"/>
          </a:xfrm>
          <a:custGeom>
            <a:avLst/>
            <a:gdLst>
              <a:gd name="connsiteX0" fmla="*/ 260728 w 260915"/>
              <a:gd name="connsiteY0" fmla="*/ 36 h 44601"/>
              <a:gd name="connsiteX1" fmla="*/ 114678 w 260915"/>
              <a:gd name="connsiteY1" fmla="*/ 31786 h 44601"/>
              <a:gd name="connsiteX2" fmla="*/ 378 w 260915"/>
              <a:gd name="connsiteY2" fmla="*/ 44486 h 44601"/>
              <a:gd name="connsiteX3" fmla="*/ 82928 w 260915"/>
              <a:gd name="connsiteY3" fmla="*/ 25436 h 44601"/>
              <a:gd name="connsiteX4" fmla="*/ 260728 w 260915"/>
              <a:gd name="connsiteY4" fmla="*/ 36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15" h="44601">
                <a:moveTo>
                  <a:pt x="260728" y="36"/>
                </a:moveTo>
                <a:cubicBezTo>
                  <a:pt x="266019" y="1094"/>
                  <a:pt x="158070" y="24378"/>
                  <a:pt x="114678" y="31786"/>
                </a:cubicBezTo>
                <a:cubicBezTo>
                  <a:pt x="71286" y="39194"/>
                  <a:pt x="5669" y="45544"/>
                  <a:pt x="378" y="44486"/>
                </a:cubicBezTo>
                <a:cubicBezTo>
                  <a:pt x="-4913" y="43428"/>
                  <a:pt x="46415" y="29669"/>
                  <a:pt x="82928" y="25436"/>
                </a:cubicBezTo>
                <a:cubicBezTo>
                  <a:pt x="119440" y="21203"/>
                  <a:pt x="255437" y="-1022"/>
                  <a:pt x="26072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35F4D74-46C3-2B61-0108-C3E63934CF27}"/>
              </a:ext>
            </a:extLst>
          </p:cNvPr>
          <p:cNvSpPr/>
          <p:nvPr/>
        </p:nvSpPr>
        <p:spPr>
          <a:xfrm>
            <a:off x="4305254" y="1376043"/>
            <a:ext cx="327424" cy="40015"/>
          </a:xfrm>
          <a:custGeom>
            <a:avLst/>
            <a:gdLst>
              <a:gd name="connsiteX0" fmla="*/ 46 w 327424"/>
              <a:gd name="connsiteY0" fmla="*/ 1907 h 40015"/>
              <a:gd name="connsiteX1" fmla="*/ 196896 w 327424"/>
              <a:gd name="connsiteY1" fmla="*/ 1907 h 40015"/>
              <a:gd name="connsiteX2" fmla="*/ 241346 w 327424"/>
              <a:gd name="connsiteY2" fmla="*/ 24132 h 40015"/>
              <a:gd name="connsiteX3" fmla="*/ 250871 w 327424"/>
              <a:gd name="connsiteY3" fmla="*/ 5082 h 40015"/>
              <a:gd name="connsiteX4" fmla="*/ 327071 w 327424"/>
              <a:gd name="connsiteY4" fmla="*/ 40007 h 40015"/>
              <a:gd name="connsiteX5" fmla="*/ 215946 w 327424"/>
              <a:gd name="connsiteY5" fmla="*/ 8257 h 40015"/>
              <a:gd name="connsiteX6" fmla="*/ 46 w 327424"/>
              <a:gd name="connsiteY6" fmla="*/ 1907 h 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24" h="40015">
                <a:moveTo>
                  <a:pt x="46" y="1907"/>
                </a:moveTo>
                <a:cubicBezTo>
                  <a:pt x="-3129" y="849"/>
                  <a:pt x="156679" y="-1797"/>
                  <a:pt x="196896" y="1907"/>
                </a:cubicBezTo>
                <a:cubicBezTo>
                  <a:pt x="237113" y="5611"/>
                  <a:pt x="232350" y="23603"/>
                  <a:pt x="241346" y="24132"/>
                </a:cubicBezTo>
                <a:cubicBezTo>
                  <a:pt x="250342" y="24661"/>
                  <a:pt x="236584" y="2436"/>
                  <a:pt x="250871" y="5082"/>
                </a:cubicBezTo>
                <a:cubicBezTo>
                  <a:pt x="265158" y="7728"/>
                  <a:pt x="332892" y="39478"/>
                  <a:pt x="327071" y="40007"/>
                </a:cubicBezTo>
                <a:cubicBezTo>
                  <a:pt x="321250" y="40536"/>
                  <a:pt x="267275" y="15136"/>
                  <a:pt x="215946" y="8257"/>
                </a:cubicBezTo>
                <a:cubicBezTo>
                  <a:pt x="164617" y="1378"/>
                  <a:pt x="3221" y="2965"/>
                  <a:pt x="46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8F9F5C1-49FF-EF95-8DFD-30C18450972F}"/>
              </a:ext>
            </a:extLst>
          </p:cNvPr>
          <p:cNvSpPr/>
          <p:nvPr/>
        </p:nvSpPr>
        <p:spPr>
          <a:xfrm>
            <a:off x="4692413" y="1174658"/>
            <a:ext cx="67126" cy="330292"/>
          </a:xfrm>
          <a:custGeom>
            <a:avLst/>
            <a:gdLst>
              <a:gd name="connsiteX0" fmla="*/ 9762 w 67126"/>
              <a:gd name="connsiteY0" fmla="*/ 92 h 330292"/>
              <a:gd name="connsiteX1" fmla="*/ 57387 w 67126"/>
              <a:gd name="connsiteY1" fmla="*/ 155667 h 330292"/>
              <a:gd name="connsiteX2" fmla="*/ 57387 w 67126"/>
              <a:gd name="connsiteY2" fmla="*/ 101692 h 330292"/>
              <a:gd name="connsiteX3" fmla="*/ 38337 w 67126"/>
              <a:gd name="connsiteY3" fmla="*/ 193767 h 330292"/>
              <a:gd name="connsiteX4" fmla="*/ 44687 w 67126"/>
              <a:gd name="connsiteY4" fmla="*/ 330292 h 330292"/>
              <a:gd name="connsiteX5" fmla="*/ 44687 w 67126"/>
              <a:gd name="connsiteY5" fmla="*/ 193767 h 330292"/>
              <a:gd name="connsiteX6" fmla="*/ 237 w 67126"/>
              <a:gd name="connsiteY6" fmla="*/ 114392 h 330292"/>
              <a:gd name="connsiteX7" fmla="*/ 66912 w 67126"/>
              <a:gd name="connsiteY7" fmla="*/ 181067 h 330292"/>
              <a:gd name="connsiteX8" fmla="*/ 9762 w 67126"/>
              <a:gd name="connsiteY8" fmla="*/ 92 h 33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26" h="330292">
                <a:moveTo>
                  <a:pt x="9762" y="92"/>
                </a:moveTo>
                <a:cubicBezTo>
                  <a:pt x="8175" y="-4141"/>
                  <a:pt x="49450" y="138734"/>
                  <a:pt x="57387" y="155667"/>
                </a:cubicBezTo>
                <a:cubicBezTo>
                  <a:pt x="65324" y="172600"/>
                  <a:pt x="60562" y="95342"/>
                  <a:pt x="57387" y="101692"/>
                </a:cubicBezTo>
                <a:cubicBezTo>
                  <a:pt x="54212" y="108042"/>
                  <a:pt x="40454" y="155667"/>
                  <a:pt x="38337" y="193767"/>
                </a:cubicBezTo>
                <a:cubicBezTo>
                  <a:pt x="36220" y="231867"/>
                  <a:pt x="43629" y="330292"/>
                  <a:pt x="44687" y="330292"/>
                </a:cubicBezTo>
                <a:cubicBezTo>
                  <a:pt x="45745" y="330292"/>
                  <a:pt x="52095" y="229750"/>
                  <a:pt x="44687" y="193767"/>
                </a:cubicBezTo>
                <a:cubicBezTo>
                  <a:pt x="37279" y="157784"/>
                  <a:pt x="-3467" y="116509"/>
                  <a:pt x="237" y="114392"/>
                </a:cubicBezTo>
                <a:cubicBezTo>
                  <a:pt x="3941" y="112275"/>
                  <a:pt x="62679" y="193767"/>
                  <a:pt x="66912" y="181067"/>
                </a:cubicBezTo>
                <a:cubicBezTo>
                  <a:pt x="71145" y="168367"/>
                  <a:pt x="11349" y="4325"/>
                  <a:pt x="97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83F20A6-03F3-D88E-12BB-A1396BF8C1EA}"/>
              </a:ext>
            </a:extLst>
          </p:cNvPr>
          <p:cNvSpPr/>
          <p:nvPr/>
        </p:nvSpPr>
        <p:spPr>
          <a:xfrm>
            <a:off x="4562918" y="1892300"/>
            <a:ext cx="56794" cy="188580"/>
          </a:xfrm>
          <a:custGeom>
            <a:avLst/>
            <a:gdLst>
              <a:gd name="connsiteX0" fmla="*/ 56707 w 56794"/>
              <a:gd name="connsiteY0" fmla="*/ 0 h 188580"/>
              <a:gd name="connsiteX1" fmla="*/ 15432 w 56794"/>
              <a:gd name="connsiteY1" fmla="*/ 101600 h 188580"/>
              <a:gd name="connsiteX2" fmla="*/ 18607 w 56794"/>
              <a:gd name="connsiteY2" fmla="*/ 187325 h 188580"/>
              <a:gd name="connsiteX3" fmla="*/ 12257 w 56794"/>
              <a:gd name="connsiteY3" fmla="*/ 149225 h 188580"/>
              <a:gd name="connsiteX4" fmla="*/ 2732 w 56794"/>
              <a:gd name="connsiteY4" fmla="*/ 101600 h 188580"/>
              <a:gd name="connsiteX5" fmla="*/ 56707 w 56794"/>
              <a:gd name="connsiteY5" fmla="*/ 0 h 1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4" h="188580">
                <a:moveTo>
                  <a:pt x="56707" y="0"/>
                </a:moveTo>
                <a:cubicBezTo>
                  <a:pt x="58824" y="0"/>
                  <a:pt x="21782" y="70379"/>
                  <a:pt x="15432" y="101600"/>
                </a:cubicBezTo>
                <a:cubicBezTo>
                  <a:pt x="9082" y="132821"/>
                  <a:pt x="19136" y="179388"/>
                  <a:pt x="18607" y="187325"/>
                </a:cubicBezTo>
                <a:cubicBezTo>
                  <a:pt x="18078" y="195263"/>
                  <a:pt x="14903" y="163512"/>
                  <a:pt x="12257" y="149225"/>
                </a:cubicBezTo>
                <a:cubicBezTo>
                  <a:pt x="9611" y="134938"/>
                  <a:pt x="-6264" y="125942"/>
                  <a:pt x="2732" y="101600"/>
                </a:cubicBezTo>
                <a:cubicBezTo>
                  <a:pt x="11728" y="77258"/>
                  <a:pt x="54590" y="0"/>
                  <a:pt x="567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2A317A1-DDDE-27FD-55E3-E02AE57C1CBC}"/>
              </a:ext>
            </a:extLst>
          </p:cNvPr>
          <p:cNvSpPr/>
          <p:nvPr/>
        </p:nvSpPr>
        <p:spPr>
          <a:xfrm>
            <a:off x="4908550" y="1227818"/>
            <a:ext cx="69868" cy="158257"/>
          </a:xfrm>
          <a:custGeom>
            <a:avLst/>
            <a:gdLst>
              <a:gd name="connsiteX0" fmla="*/ 69850 w 69868"/>
              <a:gd name="connsiteY0" fmla="*/ 13607 h 158257"/>
              <a:gd name="connsiteX1" fmla="*/ 15875 w 69868"/>
              <a:gd name="connsiteY1" fmla="*/ 77107 h 158257"/>
              <a:gd name="connsiteX2" fmla="*/ 6350 w 69868"/>
              <a:gd name="connsiteY2" fmla="*/ 156482 h 158257"/>
              <a:gd name="connsiteX3" fmla="*/ 0 w 69868"/>
              <a:gd name="connsiteY3" fmla="*/ 124732 h 158257"/>
              <a:gd name="connsiteX4" fmla="*/ 6350 w 69868"/>
              <a:gd name="connsiteY4" fmla="*/ 39007 h 158257"/>
              <a:gd name="connsiteX5" fmla="*/ 15875 w 69868"/>
              <a:gd name="connsiteY5" fmla="*/ 907 h 158257"/>
              <a:gd name="connsiteX6" fmla="*/ 9525 w 69868"/>
              <a:gd name="connsiteY6" fmla="*/ 73932 h 158257"/>
              <a:gd name="connsiteX7" fmla="*/ 69850 w 69868"/>
              <a:gd name="connsiteY7" fmla="*/ 13607 h 1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68" h="158257">
                <a:moveTo>
                  <a:pt x="69850" y="13607"/>
                </a:moveTo>
                <a:cubicBezTo>
                  <a:pt x="70908" y="14136"/>
                  <a:pt x="26458" y="53295"/>
                  <a:pt x="15875" y="77107"/>
                </a:cubicBezTo>
                <a:cubicBezTo>
                  <a:pt x="5292" y="100919"/>
                  <a:pt x="8996" y="148545"/>
                  <a:pt x="6350" y="156482"/>
                </a:cubicBezTo>
                <a:cubicBezTo>
                  <a:pt x="3704" y="164419"/>
                  <a:pt x="0" y="144311"/>
                  <a:pt x="0" y="124732"/>
                </a:cubicBezTo>
                <a:cubicBezTo>
                  <a:pt x="0" y="105153"/>
                  <a:pt x="3704" y="59644"/>
                  <a:pt x="6350" y="39007"/>
                </a:cubicBezTo>
                <a:cubicBezTo>
                  <a:pt x="8996" y="18370"/>
                  <a:pt x="15346" y="-4914"/>
                  <a:pt x="15875" y="907"/>
                </a:cubicBezTo>
                <a:cubicBezTo>
                  <a:pt x="16404" y="6728"/>
                  <a:pt x="2117" y="70757"/>
                  <a:pt x="9525" y="73932"/>
                </a:cubicBezTo>
                <a:cubicBezTo>
                  <a:pt x="16933" y="77107"/>
                  <a:pt x="68792" y="13078"/>
                  <a:pt x="69850" y="1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D188F11-587C-AEFD-5B3C-8801176CD6CC}"/>
              </a:ext>
            </a:extLst>
          </p:cNvPr>
          <p:cNvSpPr/>
          <p:nvPr/>
        </p:nvSpPr>
        <p:spPr>
          <a:xfrm>
            <a:off x="4575248" y="2234474"/>
            <a:ext cx="146602" cy="94075"/>
          </a:xfrm>
          <a:custGeom>
            <a:avLst/>
            <a:gdLst>
              <a:gd name="connsiteX0" fmla="*/ 145977 w 146602"/>
              <a:gd name="connsiteY0" fmla="*/ 726 h 94075"/>
              <a:gd name="connsiteX1" fmla="*/ 3102 w 146602"/>
              <a:gd name="connsiteY1" fmla="*/ 92801 h 94075"/>
              <a:gd name="connsiteX2" fmla="*/ 53902 w 146602"/>
              <a:gd name="connsiteY2" fmla="*/ 51526 h 94075"/>
              <a:gd name="connsiteX3" fmla="*/ 145977 w 146602"/>
              <a:gd name="connsiteY3" fmla="*/ 726 h 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02" h="94075">
                <a:moveTo>
                  <a:pt x="145977" y="726"/>
                </a:moveTo>
                <a:cubicBezTo>
                  <a:pt x="137510" y="7605"/>
                  <a:pt x="18448" y="84334"/>
                  <a:pt x="3102" y="92801"/>
                </a:cubicBezTo>
                <a:cubicBezTo>
                  <a:pt x="-12244" y="101268"/>
                  <a:pt x="33264" y="65284"/>
                  <a:pt x="53902" y="51526"/>
                </a:cubicBezTo>
                <a:cubicBezTo>
                  <a:pt x="74540" y="37768"/>
                  <a:pt x="154444" y="-6153"/>
                  <a:pt x="14597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F00B43-D1C2-5DFA-AECB-B196CB993E62}"/>
              </a:ext>
            </a:extLst>
          </p:cNvPr>
          <p:cNvSpPr/>
          <p:nvPr/>
        </p:nvSpPr>
        <p:spPr>
          <a:xfrm>
            <a:off x="4952869" y="2193875"/>
            <a:ext cx="98563" cy="112170"/>
          </a:xfrm>
          <a:custGeom>
            <a:avLst/>
            <a:gdLst>
              <a:gd name="connsiteX0" fmla="*/ 131 w 98563"/>
              <a:gd name="connsiteY0" fmla="*/ 19100 h 112170"/>
              <a:gd name="connsiteX1" fmla="*/ 47756 w 98563"/>
              <a:gd name="connsiteY1" fmla="*/ 50850 h 112170"/>
              <a:gd name="connsiteX2" fmla="*/ 73156 w 98563"/>
              <a:gd name="connsiteY2" fmla="*/ 111175 h 112170"/>
              <a:gd name="connsiteX3" fmla="*/ 63631 w 98563"/>
              <a:gd name="connsiteY3" fmla="*/ 85775 h 112170"/>
              <a:gd name="connsiteX4" fmla="*/ 66806 w 98563"/>
              <a:gd name="connsiteY4" fmla="*/ 50850 h 112170"/>
              <a:gd name="connsiteX5" fmla="*/ 98556 w 98563"/>
              <a:gd name="connsiteY5" fmla="*/ 50 h 112170"/>
              <a:gd name="connsiteX6" fmla="*/ 63631 w 98563"/>
              <a:gd name="connsiteY6" fmla="*/ 41325 h 112170"/>
              <a:gd name="connsiteX7" fmla="*/ 131 w 98563"/>
              <a:gd name="connsiteY7" fmla="*/ 19100 h 11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63" h="112170">
                <a:moveTo>
                  <a:pt x="131" y="19100"/>
                </a:moveTo>
                <a:cubicBezTo>
                  <a:pt x="-2515" y="20688"/>
                  <a:pt x="35585" y="35504"/>
                  <a:pt x="47756" y="50850"/>
                </a:cubicBezTo>
                <a:cubicBezTo>
                  <a:pt x="59927" y="66196"/>
                  <a:pt x="70510" y="105354"/>
                  <a:pt x="73156" y="111175"/>
                </a:cubicBezTo>
                <a:cubicBezTo>
                  <a:pt x="75802" y="116996"/>
                  <a:pt x="64689" y="95829"/>
                  <a:pt x="63631" y="85775"/>
                </a:cubicBezTo>
                <a:cubicBezTo>
                  <a:pt x="62573" y="75721"/>
                  <a:pt x="60985" y="65137"/>
                  <a:pt x="66806" y="50850"/>
                </a:cubicBezTo>
                <a:cubicBezTo>
                  <a:pt x="72627" y="36563"/>
                  <a:pt x="99085" y="1637"/>
                  <a:pt x="98556" y="50"/>
                </a:cubicBezTo>
                <a:cubicBezTo>
                  <a:pt x="98027" y="-1537"/>
                  <a:pt x="77919" y="34975"/>
                  <a:pt x="63631" y="41325"/>
                </a:cubicBezTo>
                <a:cubicBezTo>
                  <a:pt x="49343" y="47675"/>
                  <a:pt x="2777" y="17512"/>
                  <a:pt x="131" y="1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円/楕円 1133">
            <a:extLst>
              <a:ext uri="{FF2B5EF4-FFF2-40B4-BE49-F238E27FC236}">
                <a16:creationId xmlns:a16="http://schemas.microsoft.com/office/drawing/2014/main" id="{8E577978-F946-473E-1751-2ED3E3C5BB37}"/>
              </a:ext>
            </a:extLst>
          </p:cNvPr>
          <p:cNvSpPr/>
          <p:nvPr/>
        </p:nvSpPr>
        <p:spPr>
          <a:xfrm>
            <a:off x="10898155" y="-1058418"/>
            <a:ext cx="1399592" cy="16456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BEE5155-3C20-E2E1-442B-F52934E57F9B}"/>
              </a:ext>
            </a:extLst>
          </p:cNvPr>
          <p:cNvSpPr/>
          <p:nvPr/>
        </p:nvSpPr>
        <p:spPr>
          <a:xfrm>
            <a:off x="4422728" y="2009511"/>
            <a:ext cx="64187" cy="140326"/>
          </a:xfrm>
          <a:custGeom>
            <a:avLst/>
            <a:gdLst>
              <a:gd name="connsiteX0" fmla="*/ 57197 w 64187"/>
              <a:gd name="connsiteY0" fmla="*/ 264 h 140326"/>
              <a:gd name="connsiteX1" fmla="*/ 60372 w 64187"/>
              <a:gd name="connsiteY1" fmla="*/ 66939 h 140326"/>
              <a:gd name="connsiteX2" fmla="*/ 47 w 64187"/>
              <a:gd name="connsiteY2" fmla="*/ 139964 h 140326"/>
              <a:gd name="connsiteX3" fmla="*/ 50847 w 64187"/>
              <a:gd name="connsiteY3" fmla="*/ 92339 h 140326"/>
              <a:gd name="connsiteX4" fmla="*/ 57197 w 64187"/>
              <a:gd name="connsiteY4" fmla="*/ 264 h 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7" h="140326">
                <a:moveTo>
                  <a:pt x="57197" y="264"/>
                </a:moveTo>
                <a:cubicBezTo>
                  <a:pt x="58784" y="-3969"/>
                  <a:pt x="69897" y="43656"/>
                  <a:pt x="60372" y="66939"/>
                </a:cubicBezTo>
                <a:cubicBezTo>
                  <a:pt x="50847" y="90222"/>
                  <a:pt x="1634" y="135731"/>
                  <a:pt x="47" y="139964"/>
                </a:cubicBezTo>
                <a:cubicBezTo>
                  <a:pt x="-1540" y="144197"/>
                  <a:pt x="37089" y="110331"/>
                  <a:pt x="50847" y="92339"/>
                </a:cubicBezTo>
                <a:cubicBezTo>
                  <a:pt x="64605" y="74347"/>
                  <a:pt x="55610" y="4497"/>
                  <a:pt x="57197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A3CE9AC-7E0B-0AEB-FF00-494BCA931EF7}"/>
              </a:ext>
            </a:extLst>
          </p:cNvPr>
          <p:cNvSpPr/>
          <p:nvPr/>
        </p:nvSpPr>
        <p:spPr>
          <a:xfrm>
            <a:off x="5051379" y="1841294"/>
            <a:ext cx="153044" cy="264634"/>
          </a:xfrm>
          <a:custGeom>
            <a:avLst/>
            <a:gdLst>
              <a:gd name="connsiteX0" fmla="*/ 142921 w 153044"/>
              <a:gd name="connsiteY0" fmla="*/ 127206 h 264634"/>
              <a:gd name="connsiteX1" fmla="*/ 133396 w 153044"/>
              <a:gd name="connsiteY1" fmla="*/ 203406 h 264634"/>
              <a:gd name="connsiteX2" fmla="*/ 152446 w 153044"/>
              <a:gd name="connsiteY2" fmla="*/ 263731 h 264634"/>
              <a:gd name="connsiteX3" fmla="*/ 142921 w 153044"/>
              <a:gd name="connsiteY3" fmla="*/ 235156 h 264634"/>
              <a:gd name="connsiteX4" fmla="*/ 92121 w 153044"/>
              <a:gd name="connsiteY4" fmla="*/ 174831 h 264634"/>
              <a:gd name="connsiteX5" fmla="*/ 46 w 153044"/>
              <a:gd name="connsiteY5" fmla="*/ 206 h 264634"/>
              <a:gd name="connsiteX6" fmla="*/ 104821 w 153044"/>
              <a:gd name="connsiteY6" fmla="*/ 212931 h 264634"/>
              <a:gd name="connsiteX7" fmla="*/ 142921 w 153044"/>
              <a:gd name="connsiteY7" fmla="*/ 127206 h 2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4" h="264634">
                <a:moveTo>
                  <a:pt x="142921" y="127206"/>
                </a:moveTo>
                <a:cubicBezTo>
                  <a:pt x="147683" y="125619"/>
                  <a:pt x="131809" y="180652"/>
                  <a:pt x="133396" y="203406"/>
                </a:cubicBezTo>
                <a:cubicBezTo>
                  <a:pt x="134983" y="226160"/>
                  <a:pt x="150859" y="258439"/>
                  <a:pt x="152446" y="263731"/>
                </a:cubicBezTo>
                <a:cubicBezTo>
                  <a:pt x="154033" y="269023"/>
                  <a:pt x="152975" y="249973"/>
                  <a:pt x="142921" y="235156"/>
                </a:cubicBezTo>
                <a:cubicBezTo>
                  <a:pt x="132867" y="220339"/>
                  <a:pt x="115933" y="213989"/>
                  <a:pt x="92121" y="174831"/>
                </a:cubicBezTo>
                <a:cubicBezTo>
                  <a:pt x="68308" y="135673"/>
                  <a:pt x="-2071" y="-6144"/>
                  <a:pt x="46" y="206"/>
                </a:cubicBezTo>
                <a:cubicBezTo>
                  <a:pt x="2163" y="6556"/>
                  <a:pt x="83654" y="188060"/>
                  <a:pt x="104821" y="212931"/>
                </a:cubicBezTo>
                <a:cubicBezTo>
                  <a:pt x="125988" y="237802"/>
                  <a:pt x="138159" y="128793"/>
                  <a:pt x="142921" y="127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9316239-AF40-1AC2-3640-24708931638F}"/>
              </a:ext>
            </a:extLst>
          </p:cNvPr>
          <p:cNvSpPr/>
          <p:nvPr/>
        </p:nvSpPr>
        <p:spPr>
          <a:xfrm>
            <a:off x="5106200" y="498318"/>
            <a:ext cx="334190" cy="417958"/>
          </a:xfrm>
          <a:custGeom>
            <a:avLst/>
            <a:gdLst>
              <a:gd name="connsiteX0" fmla="*/ 8725 w 334190"/>
              <a:gd name="connsiteY0" fmla="*/ 9682 h 417958"/>
              <a:gd name="connsiteX1" fmla="*/ 323050 w 334190"/>
              <a:gd name="connsiteY1" fmla="*/ 403382 h 417958"/>
              <a:gd name="connsiteX2" fmla="*/ 269075 w 334190"/>
              <a:gd name="connsiteY2" fmla="*/ 339882 h 417958"/>
              <a:gd name="connsiteX3" fmla="*/ 100800 w 334190"/>
              <a:gd name="connsiteY3" fmla="*/ 136682 h 417958"/>
              <a:gd name="connsiteX4" fmla="*/ 8725 w 334190"/>
              <a:gd name="connsiteY4" fmla="*/ 9682 h 4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90" h="417958">
                <a:moveTo>
                  <a:pt x="8725" y="9682"/>
                </a:moveTo>
                <a:cubicBezTo>
                  <a:pt x="45767" y="54132"/>
                  <a:pt x="279658" y="348349"/>
                  <a:pt x="323050" y="403382"/>
                </a:cubicBezTo>
                <a:cubicBezTo>
                  <a:pt x="366442" y="458415"/>
                  <a:pt x="269075" y="339882"/>
                  <a:pt x="269075" y="339882"/>
                </a:cubicBezTo>
                <a:cubicBezTo>
                  <a:pt x="232033" y="295432"/>
                  <a:pt x="139429" y="188011"/>
                  <a:pt x="100800" y="136682"/>
                </a:cubicBezTo>
                <a:cubicBezTo>
                  <a:pt x="62171" y="85353"/>
                  <a:pt x="-28317" y="-34768"/>
                  <a:pt x="8725" y="9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DE5BB8D-15FA-D558-1D10-1E4858B126F5}"/>
              </a:ext>
            </a:extLst>
          </p:cNvPr>
          <p:cNvSpPr/>
          <p:nvPr/>
        </p:nvSpPr>
        <p:spPr>
          <a:xfrm>
            <a:off x="4562456" y="948501"/>
            <a:ext cx="38134" cy="178665"/>
          </a:xfrm>
          <a:custGeom>
            <a:avLst/>
            <a:gdLst>
              <a:gd name="connsiteX0" fmla="*/ 12719 w 38134"/>
              <a:gd name="connsiteY0" fmla="*/ 824 h 178665"/>
              <a:gd name="connsiteX1" fmla="*/ 15894 w 38134"/>
              <a:gd name="connsiteY1" fmla="*/ 130999 h 178665"/>
              <a:gd name="connsiteX2" fmla="*/ 38119 w 38134"/>
              <a:gd name="connsiteY2" fmla="*/ 178624 h 178665"/>
              <a:gd name="connsiteX3" fmla="*/ 19069 w 38134"/>
              <a:gd name="connsiteY3" fmla="*/ 124649 h 178665"/>
              <a:gd name="connsiteX4" fmla="*/ 19 w 38134"/>
              <a:gd name="connsiteY4" fmla="*/ 77024 h 178665"/>
              <a:gd name="connsiteX5" fmla="*/ 12719 w 38134"/>
              <a:gd name="connsiteY5" fmla="*/ 824 h 1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4" h="178665">
                <a:moveTo>
                  <a:pt x="12719" y="824"/>
                </a:moveTo>
                <a:cubicBezTo>
                  <a:pt x="15365" y="9820"/>
                  <a:pt x="11661" y="101366"/>
                  <a:pt x="15894" y="130999"/>
                </a:cubicBezTo>
                <a:cubicBezTo>
                  <a:pt x="20127" y="160632"/>
                  <a:pt x="37590" y="179682"/>
                  <a:pt x="38119" y="178624"/>
                </a:cubicBezTo>
                <a:cubicBezTo>
                  <a:pt x="38648" y="177566"/>
                  <a:pt x="25419" y="141582"/>
                  <a:pt x="19069" y="124649"/>
                </a:cubicBezTo>
                <a:cubicBezTo>
                  <a:pt x="12719" y="107716"/>
                  <a:pt x="548" y="95016"/>
                  <a:pt x="19" y="77024"/>
                </a:cubicBezTo>
                <a:cubicBezTo>
                  <a:pt x="-510" y="59032"/>
                  <a:pt x="10073" y="-8172"/>
                  <a:pt x="12719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7B4EE66-88DC-A36B-9162-B98C42985A03}"/>
              </a:ext>
            </a:extLst>
          </p:cNvPr>
          <p:cNvSpPr/>
          <p:nvPr/>
        </p:nvSpPr>
        <p:spPr>
          <a:xfrm>
            <a:off x="4733794" y="1088779"/>
            <a:ext cx="57896" cy="102263"/>
          </a:xfrm>
          <a:custGeom>
            <a:avLst/>
            <a:gdLst>
              <a:gd name="connsiteX0" fmla="*/ 131 w 57896"/>
              <a:gd name="connsiteY0" fmla="*/ 246 h 102263"/>
              <a:gd name="connsiteX1" fmla="*/ 41406 w 57896"/>
              <a:gd name="connsiteY1" fmla="*/ 66921 h 102263"/>
              <a:gd name="connsiteX2" fmla="*/ 35056 w 57896"/>
              <a:gd name="connsiteY2" fmla="*/ 101846 h 102263"/>
              <a:gd name="connsiteX3" fmla="*/ 57281 w 57896"/>
              <a:gd name="connsiteY3" fmla="*/ 44696 h 102263"/>
              <a:gd name="connsiteX4" fmla="*/ 131 w 57896"/>
              <a:gd name="connsiteY4" fmla="*/ 246 h 10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6" h="102263">
                <a:moveTo>
                  <a:pt x="131" y="246"/>
                </a:moveTo>
                <a:cubicBezTo>
                  <a:pt x="-2515" y="3950"/>
                  <a:pt x="35585" y="49988"/>
                  <a:pt x="41406" y="66921"/>
                </a:cubicBezTo>
                <a:cubicBezTo>
                  <a:pt x="47227" y="83854"/>
                  <a:pt x="32410" y="105550"/>
                  <a:pt x="35056" y="101846"/>
                </a:cubicBezTo>
                <a:cubicBezTo>
                  <a:pt x="37702" y="98142"/>
                  <a:pt x="62043" y="53692"/>
                  <a:pt x="57281" y="44696"/>
                </a:cubicBezTo>
                <a:cubicBezTo>
                  <a:pt x="52519" y="35700"/>
                  <a:pt x="2777" y="-3458"/>
                  <a:pt x="131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CDCAC47-A56A-7495-58B2-01C0C2BBAFE7}"/>
              </a:ext>
            </a:extLst>
          </p:cNvPr>
          <p:cNvSpPr/>
          <p:nvPr/>
        </p:nvSpPr>
        <p:spPr>
          <a:xfrm>
            <a:off x="4841502" y="790202"/>
            <a:ext cx="181965" cy="341748"/>
          </a:xfrm>
          <a:custGeom>
            <a:avLst/>
            <a:gdLst>
              <a:gd name="connsiteX0" fmla="*/ 373 w 181965"/>
              <a:gd name="connsiteY0" fmla="*/ 16248 h 341748"/>
              <a:gd name="connsiteX1" fmla="*/ 174998 w 181965"/>
              <a:gd name="connsiteY1" fmla="*/ 321048 h 341748"/>
              <a:gd name="connsiteX2" fmla="*/ 143248 w 181965"/>
              <a:gd name="connsiteY2" fmla="*/ 279773 h 341748"/>
              <a:gd name="connsiteX3" fmla="*/ 105148 w 181965"/>
              <a:gd name="connsiteY3" fmla="*/ 373 h 341748"/>
              <a:gd name="connsiteX4" fmla="*/ 127373 w 181965"/>
              <a:gd name="connsiteY4" fmla="*/ 216273 h 341748"/>
              <a:gd name="connsiteX5" fmla="*/ 373 w 181965"/>
              <a:gd name="connsiteY5" fmla="*/ 16248 h 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65" h="341748">
                <a:moveTo>
                  <a:pt x="373" y="16248"/>
                </a:moveTo>
                <a:cubicBezTo>
                  <a:pt x="8310" y="33710"/>
                  <a:pt x="151186" y="277127"/>
                  <a:pt x="174998" y="321048"/>
                </a:cubicBezTo>
                <a:cubicBezTo>
                  <a:pt x="198810" y="364969"/>
                  <a:pt x="154890" y="333219"/>
                  <a:pt x="143248" y="279773"/>
                </a:cubicBezTo>
                <a:cubicBezTo>
                  <a:pt x="131606" y="226327"/>
                  <a:pt x="107794" y="10956"/>
                  <a:pt x="105148" y="373"/>
                </a:cubicBezTo>
                <a:cubicBezTo>
                  <a:pt x="102502" y="-10210"/>
                  <a:pt x="141131" y="207277"/>
                  <a:pt x="127373" y="216273"/>
                </a:cubicBezTo>
                <a:cubicBezTo>
                  <a:pt x="113615" y="225269"/>
                  <a:pt x="-7564" y="-1214"/>
                  <a:pt x="373" y="1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5545D91A-6359-938F-15ED-EE6473BB9E20}"/>
              </a:ext>
            </a:extLst>
          </p:cNvPr>
          <p:cNvSpPr/>
          <p:nvPr/>
        </p:nvSpPr>
        <p:spPr>
          <a:xfrm>
            <a:off x="4117740" y="1885432"/>
            <a:ext cx="137113" cy="268980"/>
          </a:xfrm>
          <a:custGeom>
            <a:avLst/>
            <a:gdLst>
              <a:gd name="connsiteX0" fmla="*/ 136760 w 137113"/>
              <a:gd name="connsiteY0" fmla="*/ 518 h 268980"/>
              <a:gd name="connsiteX1" fmla="*/ 108185 w 137113"/>
              <a:gd name="connsiteY1" fmla="*/ 127518 h 268980"/>
              <a:gd name="connsiteX2" fmla="*/ 101835 w 137113"/>
              <a:gd name="connsiteY2" fmla="*/ 267218 h 268980"/>
              <a:gd name="connsiteX3" fmla="*/ 105010 w 137113"/>
              <a:gd name="connsiteY3" fmla="*/ 200543 h 268980"/>
              <a:gd name="connsiteX4" fmla="*/ 114535 w 137113"/>
              <a:gd name="connsiteY4" fmla="*/ 117993 h 268980"/>
              <a:gd name="connsiteX5" fmla="*/ 235 w 137113"/>
              <a:gd name="connsiteY5" fmla="*/ 44968 h 268980"/>
              <a:gd name="connsiteX6" fmla="*/ 85960 w 137113"/>
              <a:gd name="connsiteY6" fmla="*/ 79893 h 268980"/>
              <a:gd name="connsiteX7" fmla="*/ 136760 w 137113"/>
              <a:gd name="connsiteY7" fmla="*/ 518 h 2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13" h="268980">
                <a:moveTo>
                  <a:pt x="136760" y="518"/>
                </a:moveTo>
                <a:cubicBezTo>
                  <a:pt x="140464" y="8455"/>
                  <a:pt x="114006" y="83068"/>
                  <a:pt x="108185" y="127518"/>
                </a:cubicBezTo>
                <a:cubicBezTo>
                  <a:pt x="102364" y="171968"/>
                  <a:pt x="102364" y="255047"/>
                  <a:pt x="101835" y="267218"/>
                </a:cubicBezTo>
                <a:cubicBezTo>
                  <a:pt x="101306" y="279389"/>
                  <a:pt x="102893" y="225414"/>
                  <a:pt x="105010" y="200543"/>
                </a:cubicBezTo>
                <a:cubicBezTo>
                  <a:pt x="107127" y="175672"/>
                  <a:pt x="131997" y="143922"/>
                  <a:pt x="114535" y="117993"/>
                </a:cubicBezTo>
                <a:cubicBezTo>
                  <a:pt x="97073" y="92064"/>
                  <a:pt x="4997" y="51318"/>
                  <a:pt x="235" y="44968"/>
                </a:cubicBezTo>
                <a:cubicBezTo>
                  <a:pt x="-4527" y="38618"/>
                  <a:pt x="64264" y="81480"/>
                  <a:pt x="85960" y="79893"/>
                </a:cubicBezTo>
                <a:cubicBezTo>
                  <a:pt x="107656" y="78306"/>
                  <a:pt x="133056" y="-7419"/>
                  <a:pt x="136760" y="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F5251E4C-ED2F-0A39-7FA0-1C9B5C67C45F}"/>
              </a:ext>
            </a:extLst>
          </p:cNvPr>
          <p:cNvSpPr/>
          <p:nvPr/>
        </p:nvSpPr>
        <p:spPr>
          <a:xfrm>
            <a:off x="5229181" y="1825623"/>
            <a:ext cx="200129" cy="85823"/>
          </a:xfrm>
          <a:custGeom>
            <a:avLst/>
            <a:gdLst>
              <a:gd name="connsiteX0" fmla="*/ 44 w 200129"/>
              <a:gd name="connsiteY0" fmla="*/ 2 h 85823"/>
              <a:gd name="connsiteX1" fmla="*/ 104819 w 200129"/>
              <a:gd name="connsiteY1" fmla="*/ 82552 h 85823"/>
              <a:gd name="connsiteX2" fmla="*/ 200069 w 200129"/>
              <a:gd name="connsiteY2" fmla="*/ 34927 h 85823"/>
              <a:gd name="connsiteX3" fmla="*/ 117519 w 200129"/>
              <a:gd name="connsiteY3" fmla="*/ 85727 h 85823"/>
              <a:gd name="connsiteX4" fmla="*/ 44 w 200129"/>
              <a:gd name="connsiteY4" fmla="*/ 2 h 8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129" h="85823">
                <a:moveTo>
                  <a:pt x="44" y="2"/>
                </a:moveTo>
                <a:cubicBezTo>
                  <a:pt x="-2073" y="-527"/>
                  <a:pt x="71482" y="76731"/>
                  <a:pt x="104819" y="82552"/>
                </a:cubicBezTo>
                <a:cubicBezTo>
                  <a:pt x="138156" y="88373"/>
                  <a:pt x="197952" y="34398"/>
                  <a:pt x="200069" y="34927"/>
                </a:cubicBezTo>
                <a:cubicBezTo>
                  <a:pt x="202186" y="35456"/>
                  <a:pt x="148211" y="88373"/>
                  <a:pt x="117519" y="85727"/>
                </a:cubicBezTo>
                <a:cubicBezTo>
                  <a:pt x="86827" y="83081"/>
                  <a:pt x="2161" y="531"/>
                  <a:pt x="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58175F9F-6216-A66F-EB06-7D3906E819E3}"/>
              </a:ext>
            </a:extLst>
          </p:cNvPr>
          <p:cNvSpPr/>
          <p:nvPr/>
        </p:nvSpPr>
        <p:spPr>
          <a:xfrm>
            <a:off x="5184701" y="1971491"/>
            <a:ext cx="174732" cy="139924"/>
          </a:xfrm>
          <a:custGeom>
            <a:avLst/>
            <a:gdLst>
              <a:gd name="connsiteX0" fmla="*/ 174699 w 174732"/>
              <a:gd name="connsiteY0" fmla="*/ 184 h 139924"/>
              <a:gd name="connsiteX1" fmla="*/ 108024 w 174732"/>
              <a:gd name="connsiteY1" fmla="*/ 70034 h 139924"/>
              <a:gd name="connsiteX2" fmla="*/ 92149 w 174732"/>
              <a:gd name="connsiteY2" fmla="*/ 139884 h 139924"/>
              <a:gd name="connsiteX3" fmla="*/ 98499 w 174732"/>
              <a:gd name="connsiteY3" fmla="*/ 79559 h 139924"/>
              <a:gd name="connsiteX4" fmla="*/ 82624 w 174732"/>
              <a:gd name="connsiteY4" fmla="*/ 38284 h 139924"/>
              <a:gd name="connsiteX5" fmla="*/ 74 w 174732"/>
              <a:gd name="connsiteY5" fmla="*/ 184 h 139924"/>
              <a:gd name="connsiteX6" fmla="*/ 98499 w 174732"/>
              <a:gd name="connsiteY6" fmla="*/ 47809 h 139924"/>
              <a:gd name="connsiteX7" fmla="*/ 174699 w 174732"/>
              <a:gd name="connsiteY7" fmla="*/ 184 h 13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732" h="139924">
                <a:moveTo>
                  <a:pt x="174699" y="184"/>
                </a:moveTo>
                <a:cubicBezTo>
                  <a:pt x="176286" y="3888"/>
                  <a:pt x="121782" y="46751"/>
                  <a:pt x="108024" y="70034"/>
                </a:cubicBezTo>
                <a:cubicBezTo>
                  <a:pt x="94266" y="93317"/>
                  <a:pt x="93736" y="138297"/>
                  <a:pt x="92149" y="139884"/>
                </a:cubicBezTo>
                <a:cubicBezTo>
                  <a:pt x="90562" y="141471"/>
                  <a:pt x="100086" y="96492"/>
                  <a:pt x="98499" y="79559"/>
                </a:cubicBezTo>
                <a:cubicBezTo>
                  <a:pt x="96911" y="62626"/>
                  <a:pt x="99028" y="51513"/>
                  <a:pt x="82624" y="38284"/>
                </a:cubicBezTo>
                <a:cubicBezTo>
                  <a:pt x="66220" y="25055"/>
                  <a:pt x="-2572" y="-1404"/>
                  <a:pt x="74" y="184"/>
                </a:cubicBezTo>
                <a:cubicBezTo>
                  <a:pt x="2720" y="1772"/>
                  <a:pt x="73628" y="45692"/>
                  <a:pt x="98499" y="47809"/>
                </a:cubicBezTo>
                <a:cubicBezTo>
                  <a:pt x="123370" y="49926"/>
                  <a:pt x="173112" y="-3520"/>
                  <a:pt x="174699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C3A626DA-4766-7314-84F9-8D6C9482926D}"/>
              </a:ext>
            </a:extLst>
          </p:cNvPr>
          <p:cNvSpPr/>
          <p:nvPr/>
        </p:nvSpPr>
        <p:spPr>
          <a:xfrm>
            <a:off x="4313149" y="2489131"/>
            <a:ext cx="30294" cy="133505"/>
          </a:xfrm>
          <a:custGeom>
            <a:avLst/>
            <a:gdLst>
              <a:gd name="connsiteX0" fmla="*/ 30251 w 30294"/>
              <a:gd name="connsiteY0" fmla="*/ 69 h 133505"/>
              <a:gd name="connsiteX1" fmla="*/ 8026 w 30294"/>
              <a:gd name="connsiteY1" fmla="*/ 76269 h 133505"/>
              <a:gd name="connsiteX2" fmla="*/ 1676 w 30294"/>
              <a:gd name="connsiteY2" fmla="*/ 133419 h 133505"/>
              <a:gd name="connsiteX3" fmla="*/ 1676 w 30294"/>
              <a:gd name="connsiteY3" fmla="*/ 63569 h 133505"/>
              <a:gd name="connsiteX4" fmla="*/ 30251 w 30294"/>
              <a:gd name="connsiteY4" fmla="*/ 69 h 13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94" h="133505">
                <a:moveTo>
                  <a:pt x="30251" y="69"/>
                </a:moveTo>
                <a:cubicBezTo>
                  <a:pt x="31309" y="2186"/>
                  <a:pt x="12788" y="54044"/>
                  <a:pt x="8026" y="76269"/>
                </a:cubicBezTo>
                <a:cubicBezTo>
                  <a:pt x="3263" y="98494"/>
                  <a:pt x="2734" y="135536"/>
                  <a:pt x="1676" y="133419"/>
                </a:cubicBezTo>
                <a:cubicBezTo>
                  <a:pt x="618" y="131302"/>
                  <a:pt x="-1499" y="82090"/>
                  <a:pt x="1676" y="63569"/>
                </a:cubicBezTo>
                <a:cubicBezTo>
                  <a:pt x="4851" y="45048"/>
                  <a:pt x="29193" y="-2048"/>
                  <a:pt x="30251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1E132EAD-0D80-F996-0B30-9D906152269B}"/>
              </a:ext>
            </a:extLst>
          </p:cNvPr>
          <p:cNvSpPr/>
          <p:nvPr/>
        </p:nvSpPr>
        <p:spPr>
          <a:xfrm>
            <a:off x="4579569" y="2831379"/>
            <a:ext cx="268711" cy="216621"/>
          </a:xfrm>
          <a:custGeom>
            <a:avLst/>
            <a:gdLst>
              <a:gd name="connsiteX0" fmla="*/ 90856 w 268711"/>
              <a:gd name="connsiteY0" fmla="*/ 721 h 216621"/>
              <a:gd name="connsiteX1" fmla="*/ 78156 w 268711"/>
              <a:gd name="connsiteY1" fmla="*/ 89621 h 216621"/>
              <a:gd name="connsiteX2" fmla="*/ 122606 w 268711"/>
              <a:gd name="connsiteY2" fmla="*/ 175346 h 216621"/>
              <a:gd name="connsiteX3" fmla="*/ 154356 w 268711"/>
              <a:gd name="connsiteY3" fmla="*/ 159471 h 216621"/>
              <a:gd name="connsiteX4" fmla="*/ 268656 w 268711"/>
              <a:gd name="connsiteY4" fmla="*/ 216621 h 216621"/>
              <a:gd name="connsiteX5" fmla="*/ 138481 w 268711"/>
              <a:gd name="connsiteY5" fmla="*/ 165821 h 216621"/>
              <a:gd name="connsiteX6" fmla="*/ 17831 w 268711"/>
              <a:gd name="connsiteY6" fmla="*/ 115021 h 216621"/>
              <a:gd name="connsiteX7" fmla="*/ 5131 w 268711"/>
              <a:gd name="connsiteY7" fmla="*/ 80096 h 216621"/>
              <a:gd name="connsiteX8" fmla="*/ 62281 w 268711"/>
              <a:gd name="connsiteY8" fmla="*/ 140421 h 216621"/>
              <a:gd name="connsiteX9" fmla="*/ 90856 w 268711"/>
              <a:gd name="connsiteY9" fmla="*/ 721 h 21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711" h="216621">
                <a:moveTo>
                  <a:pt x="90856" y="721"/>
                </a:moveTo>
                <a:cubicBezTo>
                  <a:pt x="93502" y="-7746"/>
                  <a:pt x="72864" y="60517"/>
                  <a:pt x="78156" y="89621"/>
                </a:cubicBezTo>
                <a:cubicBezTo>
                  <a:pt x="83448" y="118725"/>
                  <a:pt x="109906" y="163704"/>
                  <a:pt x="122606" y="175346"/>
                </a:cubicBezTo>
                <a:cubicBezTo>
                  <a:pt x="135306" y="186988"/>
                  <a:pt x="130014" y="152592"/>
                  <a:pt x="154356" y="159471"/>
                </a:cubicBezTo>
                <a:cubicBezTo>
                  <a:pt x="178698" y="166350"/>
                  <a:pt x="271302" y="215563"/>
                  <a:pt x="268656" y="216621"/>
                </a:cubicBezTo>
                <a:lnTo>
                  <a:pt x="138481" y="165821"/>
                </a:lnTo>
                <a:cubicBezTo>
                  <a:pt x="96677" y="148888"/>
                  <a:pt x="40056" y="129309"/>
                  <a:pt x="17831" y="115021"/>
                </a:cubicBezTo>
                <a:cubicBezTo>
                  <a:pt x="-4394" y="100733"/>
                  <a:pt x="-2277" y="75863"/>
                  <a:pt x="5131" y="80096"/>
                </a:cubicBezTo>
                <a:cubicBezTo>
                  <a:pt x="12539" y="84329"/>
                  <a:pt x="49052" y="149946"/>
                  <a:pt x="62281" y="140421"/>
                </a:cubicBezTo>
                <a:cubicBezTo>
                  <a:pt x="75510" y="130896"/>
                  <a:pt x="88210" y="9188"/>
                  <a:pt x="90856" y="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21477A42-0882-911F-3F3B-A96006E1E7F1}"/>
              </a:ext>
            </a:extLst>
          </p:cNvPr>
          <p:cNvSpPr/>
          <p:nvPr/>
        </p:nvSpPr>
        <p:spPr>
          <a:xfrm>
            <a:off x="4247878" y="2514596"/>
            <a:ext cx="19382" cy="111135"/>
          </a:xfrm>
          <a:custGeom>
            <a:avLst/>
            <a:gdLst>
              <a:gd name="connsiteX0" fmla="*/ 16147 w 19382"/>
              <a:gd name="connsiteY0" fmla="*/ 4 h 111135"/>
              <a:gd name="connsiteX1" fmla="*/ 6622 w 19382"/>
              <a:gd name="connsiteY1" fmla="*/ 60329 h 111135"/>
              <a:gd name="connsiteX2" fmla="*/ 19322 w 19382"/>
              <a:gd name="connsiteY2" fmla="*/ 111129 h 111135"/>
              <a:gd name="connsiteX3" fmla="*/ 272 w 19382"/>
              <a:gd name="connsiteY3" fmla="*/ 63504 h 111135"/>
              <a:gd name="connsiteX4" fmla="*/ 16147 w 19382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82" h="111135">
                <a:moveTo>
                  <a:pt x="16147" y="4"/>
                </a:moveTo>
                <a:cubicBezTo>
                  <a:pt x="17205" y="-525"/>
                  <a:pt x="6093" y="41808"/>
                  <a:pt x="6622" y="60329"/>
                </a:cubicBezTo>
                <a:cubicBezTo>
                  <a:pt x="7151" y="78850"/>
                  <a:pt x="20380" y="110600"/>
                  <a:pt x="19322" y="111129"/>
                </a:cubicBezTo>
                <a:cubicBezTo>
                  <a:pt x="18264" y="111658"/>
                  <a:pt x="2918" y="79908"/>
                  <a:pt x="272" y="63504"/>
                </a:cubicBezTo>
                <a:cubicBezTo>
                  <a:pt x="-2374" y="47100"/>
                  <a:pt x="15089" y="533"/>
                  <a:pt x="1614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9590D92F-3EE6-0513-DAF7-A17467C17C5B}"/>
              </a:ext>
            </a:extLst>
          </p:cNvPr>
          <p:cNvSpPr/>
          <p:nvPr/>
        </p:nvSpPr>
        <p:spPr>
          <a:xfrm>
            <a:off x="5320521" y="2308056"/>
            <a:ext cx="48510" cy="108432"/>
          </a:xfrm>
          <a:custGeom>
            <a:avLst/>
            <a:gdLst>
              <a:gd name="connsiteX0" fmla="*/ 48404 w 48510"/>
              <a:gd name="connsiteY0" fmla="*/ 169 h 108432"/>
              <a:gd name="connsiteX1" fmla="*/ 13479 w 48510"/>
              <a:gd name="connsiteY1" fmla="*/ 57319 h 108432"/>
              <a:gd name="connsiteX2" fmla="*/ 7129 w 48510"/>
              <a:gd name="connsiteY2" fmla="*/ 108119 h 108432"/>
              <a:gd name="connsiteX3" fmla="*/ 779 w 48510"/>
              <a:gd name="connsiteY3" fmla="*/ 76369 h 108432"/>
              <a:gd name="connsiteX4" fmla="*/ 48404 w 48510"/>
              <a:gd name="connsiteY4" fmla="*/ 169 h 10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10" h="108432">
                <a:moveTo>
                  <a:pt x="48404" y="169"/>
                </a:moveTo>
                <a:cubicBezTo>
                  <a:pt x="50521" y="-3006"/>
                  <a:pt x="20358" y="39327"/>
                  <a:pt x="13479" y="57319"/>
                </a:cubicBezTo>
                <a:cubicBezTo>
                  <a:pt x="6600" y="75311"/>
                  <a:pt x="9246" y="104944"/>
                  <a:pt x="7129" y="108119"/>
                </a:cubicBezTo>
                <a:cubicBezTo>
                  <a:pt x="5012" y="111294"/>
                  <a:pt x="-2396" y="89598"/>
                  <a:pt x="779" y="76369"/>
                </a:cubicBezTo>
                <a:cubicBezTo>
                  <a:pt x="3954" y="63140"/>
                  <a:pt x="46287" y="3344"/>
                  <a:pt x="48404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5A165F0C-0D32-F6B7-2570-181270E2513F}"/>
              </a:ext>
            </a:extLst>
          </p:cNvPr>
          <p:cNvSpPr/>
          <p:nvPr/>
        </p:nvSpPr>
        <p:spPr>
          <a:xfrm>
            <a:off x="4952983" y="1692275"/>
            <a:ext cx="82567" cy="130737"/>
          </a:xfrm>
          <a:custGeom>
            <a:avLst/>
            <a:gdLst>
              <a:gd name="connsiteX0" fmla="*/ 17 w 82567"/>
              <a:gd name="connsiteY0" fmla="*/ 0 h 130737"/>
              <a:gd name="connsiteX1" fmla="*/ 53992 w 82567"/>
              <a:gd name="connsiteY1" fmla="*/ 60325 h 130737"/>
              <a:gd name="connsiteX2" fmla="*/ 53992 w 82567"/>
              <a:gd name="connsiteY2" fmla="*/ 130175 h 130737"/>
              <a:gd name="connsiteX3" fmla="*/ 60342 w 82567"/>
              <a:gd name="connsiteY3" fmla="*/ 88900 h 130737"/>
              <a:gd name="connsiteX4" fmla="*/ 82567 w 82567"/>
              <a:gd name="connsiteY4" fmla="*/ 12700 h 130737"/>
              <a:gd name="connsiteX5" fmla="*/ 60342 w 82567"/>
              <a:gd name="connsiteY5" fmla="*/ 60325 h 130737"/>
              <a:gd name="connsiteX6" fmla="*/ 17 w 82567"/>
              <a:gd name="connsiteY6" fmla="*/ 0 h 130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67" h="130737">
                <a:moveTo>
                  <a:pt x="17" y="0"/>
                </a:moveTo>
                <a:cubicBezTo>
                  <a:pt x="-1041" y="0"/>
                  <a:pt x="44996" y="38629"/>
                  <a:pt x="53992" y="60325"/>
                </a:cubicBezTo>
                <a:cubicBezTo>
                  <a:pt x="62988" y="82021"/>
                  <a:pt x="52934" y="125413"/>
                  <a:pt x="53992" y="130175"/>
                </a:cubicBezTo>
                <a:cubicBezTo>
                  <a:pt x="55050" y="134937"/>
                  <a:pt x="55580" y="108479"/>
                  <a:pt x="60342" y="88900"/>
                </a:cubicBezTo>
                <a:cubicBezTo>
                  <a:pt x="65104" y="69321"/>
                  <a:pt x="82567" y="17462"/>
                  <a:pt x="82567" y="12700"/>
                </a:cubicBezTo>
                <a:cubicBezTo>
                  <a:pt x="82567" y="7938"/>
                  <a:pt x="70396" y="58738"/>
                  <a:pt x="60342" y="60325"/>
                </a:cubicBezTo>
                <a:cubicBezTo>
                  <a:pt x="50288" y="61912"/>
                  <a:pt x="1075" y="0"/>
                  <a:pt x="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B73987A4-8AEF-B9DC-5062-32706566CE9C}"/>
              </a:ext>
            </a:extLst>
          </p:cNvPr>
          <p:cNvSpPr/>
          <p:nvPr/>
        </p:nvSpPr>
        <p:spPr>
          <a:xfrm>
            <a:off x="4155940" y="2032000"/>
            <a:ext cx="28746" cy="111125"/>
          </a:xfrm>
          <a:custGeom>
            <a:avLst/>
            <a:gdLst>
              <a:gd name="connsiteX0" fmla="*/ 22360 w 28746"/>
              <a:gd name="connsiteY0" fmla="*/ 0 h 111125"/>
              <a:gd name="connsiteX1" fmla="*/ 6485 w 28746"/>
              <a:gd name="connsiteY1" fmla="*/ 63500 h 111125"/>
              <a:gd name="connsiteX2" fmla="*/ 28710 w 28746"/>
              <a:gd name="connsiteY2" fmla="*/ 111125 h 111125"/>
              <a:gd name="connsiteX3" fmla="*/ 135 w 28746"/>
              <a:gd name="connsiteY3" fmla="*/ 63500 h 111125"/>
              <a:gd name="connsiteX4" fmla="*/ 22360 w 28746"/>
              <a:gd name="connsiteY4" fmla="*/ 0 h 11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6" h="111125">
                <a:moveTo>
                  <a:pt x="22360" y="0"/>
                </a:moveTo>
                <a:cubicBezTo>
                  <a:pt x="23418" y="0"/>
                  <a:pt x="5427" y="44979"/>
                  <a:pt x="6485" y="63500"/>
                </a:cubicBezTo>
                <a:cubicBezTo>
                  <a:pt x="7543" y="82021"/>
                  <a:pt x="29768" y="111125"/>
                  <a:pt x="28710" y="111125"/>
                </a:cubicBezTo>
                <a:cubicBezTo>
                  <a:pt x="27652" y="111125"/>
                  <a:pt x="2252" y="79375"/>
                  <a:pt x="135" y="63500"/>
                </a:cubicBezTo>
                <a:cubicBezTo>
                  <a:pt x="-1982" y="47625"/>
                  <a:pt x="21302" y="0"/>
                  <a:pt x="223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BC1A95C3-FF24-8C24-092A-11CE97A3B0A5}"/>
              </a:ext>
            </a:extLst>
          </p:cNvPr>
          <p:cNvSpPr/>
          <p:nvPr/>
        </p:nvSpPr>
        <p:spPr>
          <a:xfrm>
            <a:off x="4181461" y="2251072"/>
            <a:ext cx="72683" cy="201430"/>
          </a:xfrm>
          <a:custGeom>
            <a:avLst/>
            <a:gdLst>
              <a:gd name="connsiteX0" fmla="*/ 14 w 72683"/>
              <a:gd name="connsiteY0" fmla="*/ 3 h 201430"/>
              <a:gd name="connsiteX1" fmla="*/ 63514 w 72683"/>
              <a:gd name="connsiteY1" fmla="*/ 88903 h 201430"/>
              <a:gd name="connsiteX2" fmla="*/ 53989 w 72683"/>
              <a:gd name="connsiteY2" fmla="*/ 161928 h 201430"/>
              <a:gd name="connsiteX3" fmla="*/ 41289 w 72683"/>
              <a:gd name="connsiteY3" fmla="*/ 200028 h 201430"/>
              <a:gd name="connsiteX4" fmla="*/ 63514 w 72683"/>
              <a:gd name="connsiteY4" fmla="*/ 114303 h 201430"/>
              <a:gd name="connsiteX5" fmla="*/ 69864 w 72683"/>
              <a:gd name="connsiteY5" fmla="*/ 92078 h 201430"/>
              <a:gd name="connsiteX6" fmla="*/ 14 w 72683"/>
              <a:gd name="connsiteY6" fmla="*/ 3 h 201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683" h="201430">
                <a:moveTo>
                  <a:pt x="14" y="3"/>
                </a:moveTo>
                <a:cubicBezTo>
                  <a:pt x="-1044" y="-526"/>
                  <a:pt x="54518" y="61916"/>
                  <a:pt x="63514" y="88903"/>
                </a:cubicBezTo>
                <a:cubicBezTo>
                  <a:pt x="72510" y="115890"/>
                  <a:pt x="57693" y="143407"/>
                  <a:pt x="53989" y="161928"/>
                </a:cubicBezTo>
                <a:cubicBezTo>
                  <a:pt x="50285" y="180449"/>
                  <a:pt x="39701" y="207966"/>
                  <a:pt x="41289" y="200028"/>
                </a:cubicBezTo>
                <a:cubicBezTo>
                  <a:pt x="42877" y="192090"/>
                  <a:pt x="58752" y="132295"/>
                  <a:pt x="63514" y="114303"/>
                </a:cubicBezTo>
                <a:cubicBezTo>
                  <a:pt x="68277" y="96311"/>
                  <a:pt x="77272" y="105836"/>
                  <a:pt x="69864" y="92078"/>
                </a:cubicBezTo>
                <a:cubicBezTo>
                  <a:pt x="62456" y="78320"/>
                  <a:pt x="1072" y="532"/>
                  <a:pt x="1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B1B35ADB-37F2-5AA2-FD2F-02F1746879DC}"/>
              </a:ext>
            </a:extLst>
          </p:cNvPr>
          <p:cNvSpPr/>
          <p:nvPr/>
        </p:nvSpPr>
        <p:spPr>
          <a:xfrm>
            <a:off x="4330678" y="1923992"/>
            <a:ext cx="53660" cy="73200"/>
          </a:xfrm>
          <a:custGeom>
            <a:avLst/>
            <a:gdLst>
              <a:gd name="connsiteX0" fmla="*/ 22 w 53660"/>
              <a:gd name="connsiteY0" fmla="*/ 58 h 73200"/>
              <a:gd name="connsiteX1" fmla="*/ 44472 w 53660"/>
              <a:gd name="connsiteY1" fmla="*/ 47683 h 73200"/>
              <a:gd name="connsiteX2" fmla="*/ 50822 w 53660"/>
              <a:gd name="connsiteY2" fmla="*/ 73083 h 73200"/>
              <a:gd name="connsiteX3" fmla="*/ 50822 w 53660"/>
              <a:gd name="connsiteY3" fmla="*/ 38158 h 73200"/>
              <a:gd name="connsiteX4" fmla="*/ 22 w 53660"/>
              <a:gd name="connsiteY4" fmla="*/ 58 h 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60" h="73200">
                <a:moveTo>
                  <a:pt x="22" y="58"/>
                </a:moveTo>
                <a:cubicBezTo>
                  <a:pt x="-1036" y="1646"/>
                  <a:pt x="36005" y="35512"/>
                  <a:pt x="44472" y="47683"/>
                </a:cubicBezTo>
                <a:cubicBezTo>
                  <a:pt x="52939" y="59854"/>
                  <a:pt x="49764" y="74671"/>
                  <a:pt x="50822" y="73083"/>
                </a:cubicBezTo>
                <a:cubicBezTo>
                  <a:pt x="51880" y="71495"/>
                  <a:pt x="56643" y="46625"/>
                  <a:pt x="50822" y="38158"/>
                </a:cubicBezTo>
                <a:cubicBezTo>
                  <a:pt x="45001" y="29691"/>
                  <a:pt x="1080" y="-1530"/>
                  <a:pt x="22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BE5B5F68-564A-FC9B-AC54-06345568FF9C}"/>
              </a:ext>
            </a:extLst>
          </p:cNvPr>
          <p:cNvSpPr/>
          <p:nvPr/>
        </p:nvSpPr>
        <p:spPr>
          <a:xfrm>
            <a:off x="5085731" y="2203450"/>
            <a:ext cx="64786" cy="160190"/>
          </a:xfrm>
          <a:custGeom>
            <a:avLst/>
            <a:gdLst>
              <a:gd name="connsiteX0" fmla="*/ 619 w 64786"/>
              <a:gd name="connsiteY0" fmla="*/ 63500 h 160190"/>
              <a:gd name="connsiteX1" fmla="*/ 32369 w 64786"/>
              <a:gd name="connsiteY1" fmla="*/ 123825 h 160190"/>
              <a:gd name="connsiteX2" fmla="*/ 41894 w 64786"/>
              <a:gd name="connsiteY2" fmla="*/ 158750 h 160190"/>
              <a:gd name="connsiteX3" fmla="*/ 54594 w 64786"/>
              <a:gd name="connsiteY3" fmla="*/ 79375 h 160190"/>
              <a:gd name="connsiteX4" fmla="*/ 45069 w 64786"/>
              <a:gd name="connsiteY4" fmla="*/ 0 h 160190"/>
              <a:gd name="connsiteX5" fmla="*/ 64119 w 64786"/>
              <a:gd name="connsiteY5" fmla="*/ 158750 h 160190"/>
              <a:gd name="connsiteX6" fmla="*/ 619 w 64786"/>
              <a:gd name="connsiteY6" fmla="*/ 63500 h 1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86" h="160190">
                <a:moveTo>
                  <a:pt x="619" y="63500"/>
                </a:moveTo>
                <a:cubicBezTo>
                  <a:pt x="-4673" y="57679"/>
                  <a:pt x="25490" y="107950"/>
                  <a:pt x="32369" y="123825"/>
                </a:cubicBezTo>
                <a:cubicBezTo>
                  <a:pt x="39248" y="139700"/>
                  <a:pt x="38190" y="166158"/>
                  <a:pt x="41894" y="158750"/>
                </a:cubicBezTo>
                <a:cubicBezTo>
                  <a:pt x="45598" y="151342"/>
                  <a:pt x="54065" y="105833"/>
                  <a:pt x="54594" y="79375"/>
                </a:cubicBezTo>
                <a:cubicBezTo>
                  <a:pt x="55123" y="52917"/>
                  <a:pt x="45069" y="0"/>
                  <a:pt x="45069" y="0"/>
                </a:cubicBezTo>
                <a:cubicBezTo>
                  <a:pt x="46656" y="13229"/>
                  <a:pt x="68882" y="143933"/>
                  <a:pt x="64119" y="158750"/>
                </a:cubicBezTo>
                <a:cubicBezTo>
                  <a:pt x="59356" y="173567"/>
                  <a:pt x="5911" y="69321"/>
                  <a:pt x="619" y="63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72F9BC59-877E-39EB-441E-8D3A7E41DD90}"/>
              </a:ext>
            </a:extLst>
          </p:cNvPr>
          <p:cNvSpPr/>
          <p:nvPr/>
        </p:nvSpPr>
        <p:spPr>
          <a:xfrm>
            <a:off x="4943374" y="2765387"/>
            <a:ext cx="226565" cy="196319"/>
          </a:xfrm>
          <a:custGeom>
            <a:avLst/>
            <a:gdLst>
              <a:gd name="connsiteX0" fmla="*/ 101 w 226565"/>
              <a:gd name="connsiteY0" fmla="*/ 111163 h 196319"/>
              <a:gd name="connsiteX1" fmla="*/ 104876 w 226565"/>
              <a:gd name="connsiteY1" fmla="*/ 152438 h 196319"/>
              <a:gd name="connsiteX2" fmla="*/ 60426 w 226565"/>
              <a:gd name="connsiteY2" fmla="*/ 193713 h 196319"/>
              <a:gd name="connsiteX3" fmla="*/ 222351 w 226565"/>
              <a:gd name="connsiteY3" fmla="*/ 73063 h 196319"/>
              <a:gd name="connsiteX4" fmla="*/ 174726 w 226565"/>
              <a:gd name="connsiteY4" fmla="*/ 95288 h 196319"/>
              <a:gd name="connsiteX5" fmla="*/ 127101 w 226565"/>
              <a:gd name="connsiteY5" fmla="*/ 38 h 196319"/>
              <a:gd name="connsiteX6" fmla="*/ 155676 w 226565"/>
              <a:gd name="connsiteY6" fmla="*/ 107988 h 196319"/>
              <a:gd name="connsiteX7" fmla="*/ 127101 w 226565"/>
              <a:gd name="connsiteY7" fmla="*/ 146088 h 196319"/>
              <a:gd name="connsiteX8" fmla="*/ 101 w 226565"/>
              <a:gd name="connsiteY8" fmla="*/ 111163 h 19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565" h="196319">
                <a:moveTo>
                  <a:pt x="101" y="111163"/>
                </a:moveTo>
                <a:cubicBezTo>
                  <a:pt x="-3603" y="112221"/>
                  <a:pt x="94822" y="138680"/>
                  <a:pt x="104876" y="152438"/>
                </a:cubicBezTo>
                <a:cubicBezTo>
                  <a:pt x="114930" y="166196"/>
                  <a:pt x="40847" y="206942"/>
                  <a:pt x="60426" y="193713"/>
                </a:cubicBezTo>
                <a:cubicBezTo>
                  <a:pt x="80005" y="180484"/>
                  <a:pt x="203301" y="89467"/>
                  <a:pt x="222351" y="73063"/>
                </a:cubicBezTo>
                <a:cubicBezTo>
                  <a:pt x="241401" y="56659"/>
                  <a:pt x="190601" y="107459"/>
                  <a:pt x="174726" y="95288"/>
                </a:cubicBezTo>
                <a:cubicBezTo>
                  <a:pt x="158851" y="83117"/>
                  <a:pt x="130276" y="-2079"/>
                  <a:pt x="127101" y="38"/>
                </a:cubicBezTo>
                <a:cubicBezTo>
                  <a:pt x="123926" y="2155"/>
                  <a:pt x="155676" y="83646"/>
                  <a:pt x="155676" y="107988"/>
                </a:cubicBezTo>
                <a:cubicBezTo>
                  <a:pt x="155676" y="132330"/>
                  <a:pt x="155147" y="148734"/>
                  <a:pt x="127101" y="146088"/>
                </a:cubicBezTo>
                <a:cubicBezTo>
                  <a:pt x="99055" y="143442"/>
                  <a:pt x="3805" y="110105"/>
                  <a:pt x="101" y="111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975D03ED-7A7B-27EF-532C-314C043D5F27}"/>
              </a:ext>
            </a:extLst>
          </p:cNvPr>
          <p:cNvSpPr/>
          <p:nvPr/>
        </p:nvSpPr>
        <p:spPr>
          <a:xfrm>
            <a:off x="4758410" y="2720885"/>
            <a:ext cx="132183" cy="136620"/>
          </a:xfrm>
          <a:custGeom>
            <a:avLst/>
            <a:gdLst>
              <a:gd name="connsiteX0" fmla="*/ 19965 w 132183"/>
              <a:gd name="connsiteY0" fmla="*/ 90 h 136620"/>
              <a:gd name="connsiteX1" fmla="*/ 7265 w 132183"/>
              <a:gd name="connsiteY1" fmla="*/ 76290 h 136620"/>
              <a:gd name="connsiteX2" fmla="*/ 127915 w 132183"/>
              <a:gd name="connsiteY2" fmla="*/ 136615 h 136620"/>
              <a:gd name="connsiteX3" fmla="*/ 105690 w 132183"/>
              <a:gd name="connsiteY3" fmla="*/ 73115 h 136620"/>
              <a:gd name="connsiteX4" fmla="*/ 112040 w 132183"/>
              <a:gd name="connsiteY4" fmla="*/ 12790 h 136620"/>
              <a:gd name="connsiteX5" fmla="*/ 108865 w 132183"/>
              <a:gd name="connsiteY5" fmla="*/ 133440 h 136620"/>
              <a:gd name="connsiteX6" fmla="*/ 4090 w 132183"/>
              <a:gd name="connsiteY6" fmla="*/ 92165 h 136620"/>
              <a:gd name="connsiteX7" fmla="*/ 19965 w 132183"/>
              <a:gd name="connsiteY7" fmla="*/ 90 h 1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2183" h="136620">
                <a:moveTo>
                  <a:pt x="19965" y="90"/>
                </a:moveTo>
                <a:cubicBezTo>
                  <a:pt x="20494" y="-2556"/>
                  <a:pt x="-10727" y="53536"/>
                  <a:pt x="7265" y="76290"/>
                </a:cubicBezTo>
                <a:cubicBezTo>
                  <a:pt x="25257" y="99044"/>
                  <a:pt x="111511" y="137144"/>
                  <a:pt x="127915" y="136615"/>
                </a:cubicBezTo>
                <a:cubicBezTo>
                  <a:pt x="144319" y="136086"/>
                  <a:pt x="108336" y="93752"/>
                  <a:pt x="105690" y="73115"/>
                </a:cubicBezTo>
                <a:cubicBezTo>
                  <a:pt x="103044" y="52478"/>
                  <a:pt x="111511" y="2736"/>
                  <a:pt x="112040" y="12790"/>
                </a:cubicBezTo>
                <a:cubicBezTo>
                  <a:pt x="112569" y="22844"/>
                  <a:pt x="126857" y="120211"/>
                  <a:pt x="108865" y="133440"/>
                </a:cubicBezTo>
                <a:cubicBezTo>
                  <a:pt x="90873" y="146669"/>
                  <a:pt x="18907" y="109627"/>
                  <a:pt x="4090" y="92165"/>
                </a:cubicBezTo>
                <a:cubicBezTo>
                  <a:pt x="-10727" y="74703"/>
                  <a:pt x="19436" y="2736"/>
                  <a:pt x="19965" y="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1BF5817B-F104-0DCA-D52A-1393CA45943A}"/>
              </a:ext>
            </a:extLst>
          </p:cNvPr>
          <p:cNvSpPr/>
          <p:nvPr/>
        </p:nvSpPr>
        <p:spPr>
          <a:xfrm>
            <a:off x="4570943" y="2747644"/>
            <a:ext cx="164857" cy="157806"/>
          </a:xfrm>
          <a:custGeom>
            <a:avLst/>
            <a:gdLst>
              <a:gd name="connsiteX0" fmla="*/ 1057 w 164857"/>
              <a:gd name="connsiteY0" fmla="*/ 109856 h 157806"/>
              <a:gd name="connsiteX1" fmla="*/ 162982 w 164857"/>
              <a:gd name="connsiteY1" fmla="*/ 1906 h 157806"/>
              <a:gd name="connsiteX2" fmla="*/ 86782 w 164857"/>
              <a:gd name="connsiteY2" fmla="*/ 49531 h 157806"/>
              <a:gd name="connsiteX3" fmla="*/ 48682 w 164857"/>
              <a:gd name="connsiteY3" fmla="*/ 157481 h 157806"/>
              <a:gd name="connsiteX4" fmla="*/ 89957 w 164857"/>
              <a:gd name="connsiteY4" fmla="*/ 11431 h 157806"/>
              <a:gd name="connsiteX5" fmla="*/ 1057 w 164857"/>
              <a:gd name="connsiteY5" fmla="*/ 109856 h 157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57" h="157806">
                <a:moveTo>
                  <a:pt x="1057" y="109856"/>
                </a:moveTo>
                <a:cubicBezTo>
                  <a:pt x="13228" y="108269"/>
                  <a:pt x="148695" y="11960"/>
                  <a:pt x="162982" y="1906"/>
                </a:cubicBezTo>
                <a:cubicBezTo>
                  <a:pt x="177269" y="-8148"/>
                  <a:pt x="105832" y="23602"/>
                  <a:pt x="86782" y="49531"/>
                </a:cubicBezTo>
                <a:cubicBezTo>
                  <a:pt x="67732" y="75460"/>
                  <a:pt x="48153" y="163831"/>
                  <a:pt x="48682" y="157481"/>
                </a:cubicBezTo>
                <a:cubicBezTo>
                  <a:pt x="49211" y="151131"/>
                  <a:pt x="94190" y="20427"/>
                  <a:pt x="89957" y="11431"/>
                </a:cubicBezTo>
                <a:cubicBezTo>
                  <a:pt x="85724" y="2435"/>
                  <a:pt x="-11114" y="111443"/>
                  <a:pt x="1057" y="1098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BB2D4A95-3B1F-DECC-F012-4633666E88A0}"/>
              </a:ext>
            </a:extLst>
          </p:cNvPr>
          <p:cNvSpPr/>
          <p:nvPr/>
        </p:nvSpPr>
        <p:spPr>
          <a:xfrm>
            <a:off x="4351811" y="2512020"/>
            <a:ext cx="110095" cy="143808"/>
          </a:xfrm>
          <a:custGeom>
            <a:avLst/>
            <a:gdLst>
              <a:gd name="connsiteX0" fmla="*/ 36039 w 110095"/>
              <a:gd name="connsiteY0" fmla="*/ 8930 h 143808"/>
              <a:gd name="connsiteX1" fmla="*/ 51914 w 110095"/>
              <a:gd name="connsiteY1" fmla="*/ 78780 h 143808"/>
              <a:gd name="connsiteX2" fmla="*/ 1114 w 110095"/>
              <a:gd name="connsiteY2" fmla="*/ 142280 h 143808"/>
              <a:gd name="connsiteX3" fmla="*/ 109064 w 110095"/>
              <a:gd name="connsiteY3" fmla="*/ 12105 h 143808"/>
              <a:gd name="connsiteX4" fmla="*/ 36039 w 110095"/>
              <a:gd name="connsiteY4" fmla="*/ 8930 h 14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95" h="143808">
                <a:moveTo>
                  <a:pt x="36039" y="8930"/>
                </a:moveTo>
                <a:cubicBezTo>
                  <a:pt x="26514" y="20043"/>
                  <a:pt x="57735" y="56555"/>
                  <a:pt x="51914" y="78780"/>
                </a:cubicBezTo>
                <a:cubicBezTo>
                  <a:pt x="46093" y="101005"/>
                  <a:pt x="-8411" y="153393"/>
                  <a:pt x="1114" y="142280"/>
                </a:cubicBezTo>
                <a:cubicBezTo>
                  <a:pt x="10639" y="131168"/>
                  <a:pt x="98481" y="29038"/>
                  <a:pt x="109064" y="12105"/>
                </a:cubicBezTo>
                <a:cubicBezTo>
                  <a:pt x="119647" y="-4828"/>
                  <a:pt x="45564" y="-2183"/>
                  <a:pt x="36039" y="89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15A0C081-C167-E95B-2D5E-4468AB9D7BBD}"/>
              </a:ext>
            </a:extLst>
          </p:cNvPr>
          <p:cNvSpPr/>
          <p:nvPr/>
        </p:nvSpPr>
        <p:spPr>
          <a:xfrm>
            <a:off x="4921315" y="2500562"/>
            <a:ext cx="268638" cy="290656"/>
          </a:xfrm>
          <a:custGeom>
            <a:avLst/>
            <a:gdLst>
              <a:gd name="connsiteX0" fmla="*/ 266635 w 268638"/>
              <a:gd name="connsiteY0" fmla="*/ 1338 h 290656"/>
              <a:gd name="connsiteX1" fmla="*/ 44385 w 268638"/>
              <a:gd name="connsiteY1" fmla="*/ 137863 h 290656"/>
              <a:gd name="connsiteX2" fmla="*/ 6285 w 268638"/>
              <a:gd name="connsiteY2" fmla="*/ 185488 h 290656"/>
              <a:gd name="connsiteX3" fmla="*/ 130110 w 268638"/>
              <a:gd name="connsiteY3" fmla="*/ 118813 h 290656"/>
              <a:gd name="connsiteX4" fmla="*/ 76135 w 268638"/>
              <a:gd name="connsiteY4" fmla="*/ 141038 h 290656"/>
              <a:gd name="connsiteX5" fmla="*/ 171385 w 268638"/>
              <a:gd name="connsiteY5" fmla="*/ 71188 h 290656"/>
              <a:gd name="connsiteX6" fmla="*/ 120585 w 268638"/>
              <a:gd name="connsiteY6" fmla="*/ 131513 h 290656"/>
              <a:gd name="connsiteX7" fmla="*/ 111060 w 268638"/>
              <a:gd name="connsiteY7" fmla="*/ 290263 h 290656"/>
              <a:gd name="connsiteX8" fmla="*/ 152335 w 268638"/>
              <a:gd name="connsiteY8" fmla="*/ 80713 h 290656"/>
              <a:gd name="connsiteX9" fmla="*/ 266635 w 268638"/>
              <a:gd name="connsiteY9" fmla="*/ 1338 h 29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638" h="290656">
                <a:moveTo>
                  <a:pt x="266635" y="1338"/>
                </a:moveTo>
                <a:cubicBezTo>
                  <a:pt x="248643" y="10863"/>
                  <a:pt x="87777" y="107171"/>
                  <a:pt x="44385" y="137863"/>
                </a:cubicBezTo>
                <a:cubicBezTo>
                  <a:pt x="993" y="168555"/>
                  <a:pt x="-8002" y="188663"/>
                  <a:pt x="6285" y="185488"/>
                </a:cubicBezTo>
                <a:cubicBezTo>
                  <a:pt x="20572" y="182313"/>
                  <a:pt x="118468" y="126221"/>
                  <a:pt x="130110" y="118813"/>
                </a:cubicBezTo>
                <a:cubicBezTo>
                  <a:pt x="141752" y="111405"/>
                  <a:pt x="69256" y="148976"/>
                  <a:pt x="76135" y="141038"/>
                </a:cubicBezTo>
                <a:cubicBezTo>
                  <a:pt x="83014" y="133100"/>
                  <a:pt x="163977" y="72775"/>
                  <a:pt x="171385" y="71188"/>
                </a:cubicBezTo>
                <a:cubicBezTo>
                  <a:pt x="178793" y="69601"/>
                  <a:pt x="130639" y="95001"/>
                  <a:pt x="120585" y="131513"/>
                </a:cubicBezTo>
                <a:cubicBezTo>
                  <a:pt x="110531" y="168025"/>
                  <a:pt x="105768" y="298730"/>
                  <a:pt x="111060" y="290263"/>
                </a:cubicBezTo>
                <a:cubicBezTo>
                  <a:pt x="116352" y="281796"/>
                  <a:pt x="128522" y="126751"/>
                  <a:pt x="152335" y="80713"/>
                </a:cubicBezTo>
                <a:cubicBezTo>
                  <a:pt x="176147" y="34676"/>
                  <a:pt x="284627" y="-8187"/>
                  <a:pt x="266635" y="1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3BBE1F6B-DC9D-DA68-7395-D50C8D10DA7A}"/>
              </a:ext>
            </a:extLst>
          </p:cNvPr>
          <p:cNvSpPr/>
          <p:nvPr/>
        </p:nvSpPr>
        <p:spPr>
          <a:xfrm>
            <a:off x="4516218" y="2663862"/>
            <a:ext cx="142041" cy="199841"/>
          </a:xfrm>
          <a:custGeom>
            <a:avLst/>
            <a:gdLst>
              <a:gd name="connsiteX0" fmla="*/ 135157 w 142041"/>
              <a:gd name="connsiteY0" fmla="*/ 3138 h 199841"/>
              <a:gd name="connsiteX1" fmla="*/ 55782 w 142041"/>
              <a:gd name="connsiteY1" fmla="*/ 139663 h 199841"/>
              <a:gd name="connsiteX2" fmla="*/ 1807 w 142041"/>
              <a:gd name="connsiteY2" fmla="*/ 196813 h 199841"/>
              <a:gd name="connsiteX3" fmla="*/ 122457 w 142041"/>
              <a:gd name="connsiteY3" fmla="*/ 53938 h 199841"/>
              <a:gd name="connsiteX4" fmla="*/ 135157 w 142041"/>
              <a:gd name="connsiteY4" fmla="*/ 3138 h 19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041" h="199841">
                <a:moveTo>
                  <a:pt x="135157" y="3138"/>
                </a:moveTo>
                <a:cubicBezTo>
                  <a:pt x="124044" y="17426"/>
                  <a:pt x="78007" y="107384"/>
                  <a:pt x="55782" y="139663"/>
                </a:cubicBezTo>
                <a:cubicBezTo>
                  <a:pt x="33557" y="171942"/>
                  <a:pt x="-9306" y="211101"/>
                  <a:pt x="1807" y="196813"/>
                </a:cubicBezTo>
                <a:cubicBezTo>
                  <a:pt x="12919" y="182526"/>
                  <a:pt x="99703" y="81455"/>
                  <a:pt x="122457" y="53938"/>
                </a:cubicBezTo>
                <a:cubicBezTo>
                  <a:pt x="145211" y="26421"/>
                  <a:pt x="146270" y="-11150"/>
                  <a:pt x="135157" y="3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7AC839B-26CF-4529-8576-26182C9943EB}"/>
              </a:ext>
            </a:extLst>
          </p:cNvPr>
          <p:cNvSpPr/>
          <p:nvPr/>
        </p:nvSpPr>
        <p:spPr>
          <a:xfrm>
            <a:off x="4494911" y="2628837"/>
            <a:ext cx="51710" cy="146197"/>
          </a:xfrm>
          <a:custGeom>
            <a:avLst/>
            <a:gdLst>
              <a:gd name="connsiteX0" fmla="*/ 51689 w 51710"/>
              <a:gd name="connsiteY0" fmla="*/ 63 h 146197"/>
              <a:gd name="connsiteX1" fmla="*/ 7239 w 51710"/>
              <a:gd name="connsiteY1" fmla="*/ 85788 h 146197"/>
              <a:gd name="connsiteX2" fmla="*/ 7239 w 51710"/>
              <a:gd name="connsiteY2" fmla="*/ 146113 h 146197"/>
              <a:gd name="connsiteX3" fmla="*/ 889 w 51710"/>
              <a:gd name="connsiteY3" fmla="*/ 73088 h 146197"/>
              <a:gd name="connsiteX4" fmla="*/ 51689 w 51710"/>
              <a:gd name="connsiteY4" fmla="*/ 63 h 1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10" h="146197">
                <a:moveTo>
                  <a:pt x="51689" y="63"/>
                </a:moveTo>
                <a:cubicBezTo>
                  <a:pt x="52747" y="2180"/>
                  <a:pt x="14647" y="61446"/>
                  <a:pt x="7239" y="85788"/>
                </a:cubicBezTo>
                <a:cubicBezTo>
                  <a:pt x="-169" y="110130"/>
                  <a:pt x="8297" y="148230"/>
                  <a:pt x="7239" y="146113"/>
                </a:cubicBezTo>
                <a:cubicBezTo>
                  <a:pt x="6181" y="143996"/>
                  <a:pt x="-2815" y="96901"/>
                  <a:pt x="889" y="73088"/>
                </a:cubicBezTo>
                <a:cubicBezTo>
                  <a:pt x="4593" y="49276"/>
                  <a:pt x="50631" y="-2054"/>
                  <a:pt x="51689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623D9373-6368-EA0A-1A20-3C3913D6E609}"/>
              </a:ext>
            </a:extLst>
          </p:cNvPr>
          <p:cNvSpPr/>
          <p:nvPr/>
        </p:nvSpPr>
        <p:spPr>
          <a:xfrm>
            <a:off x="4517856" y="2517501"/>
            <a:ext cx="251089" cy="141501"/>
          </a:xfrm>
          <a:custGeom>
            <a:avLst/>
            <a:gdLst>
              <a:gd name="connsiteX0" fmla="*/ 169 w 251089"/>
              <a:gd name="connsiteY0" fmla="*/ 274 h 141501"/>
              <a:gd name="connsiteX1" fmla="*/ 238294 w 251089"/>
              <a:gd name="connsiteY1" fmla="*/ 136799 h 141501"/>
              <a:gd name="connsiteX2" fmla="*/ 200194 w 251089"/>
              <a:gd name="connsiteY2" fmla="*/ 101874 h 141501"/>
              <a:gd name="connsiteX3" fmla="*/ 169 w 251089"/>
              <a:gd name="connsiteY3" fmla="*/ 274 h 14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089" h="141501">
                <a:moveTo>
                  <a:pt x="169" y="274"/>
                </a:moveTo>
                <a:cubicBezTo>
                  <a:pt x="6519" y="6095"/>
                  <a:pt x="204957" y="119866"/>
                  <a:pt x="238294" y="136799"/>
                </a:cubicBezTo>
                <a:cubicBezTo>
                  <a:pt x="271631" y="153732"/>
                  <a:pt x="233002" y="120924"/>
                  <a:pt x="200194" y="101874"/>
                </a:cubicBezTo>
                <a:cubicBezTo>
                  <a:pt x="167386" y="82824"/>
                  <a:pt x="-6181" y="-5547"/>
                  <a:pt x="169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773F7275-8ED4-F5CC-F805-963DA8275395}"/>
              </a:ext>
            </a:extLst>
          </p:cNvPr>
          <p:cNvSpPr/>
          <p:nvPr/>
        </p:nvSpPr>
        <p:spPr>
          <a:xfrm>
            <a:off x="4108314" y="1621983"/>
            <a:ext cx="514919" cy="105217"/>
          </a:xfrm>
          <a:custGeom>
            <a:avLst/>
            <a:gdLst>
              <a:gd name="connsiteX0" fmla="*/ 136 w 514919"/>
              <a:gd name="connsiteY0" fmla="*/ 73467 h 105217"/>
              <a:gd name="connsiteX1" fmla="*/ 333511 w 514919"/>
              <a:gd name="connsiteY1" fmla="*/ 29017 h 105217"/>
              <a:gd name="connsiteX2" fmla="*/ 270011 w 514919"/>
              <a:gd name="connsiteY2" fmla="*/ 57592 h 105217"/>
              <a:gd name="connsiteX3" fmla="*/ 54111 w 514919"/>
              <a:gd name="connsiteY3" fmla="*/ 105217 h 105217"/>
              <a:gd name="connsiteX4" fmla="*/ 368436 w 514919"/>
              <a:gd name="connsiteY4" fmla="*/ 35367 h 105217"/>
              <a:gd name="connsiteX5" fmla="*/ 514486 w 514919"/>
              <a:gd name="connsiteY5" fmla="*/ 442 h 105217"/>
              <a:gd name="connsiteX6" fmla="*/ 327161 w 514919"/>
              <a:gd name="connsiteY6" fmla="*/ 16317 h 105217"/>
              <a:gd name="connsiteX7" fmla="*/ 130311 w 514919"/>
              <a:gd name="connsiteY7" fmla="*/ 25842 h 105217"/>
              <a:gd name="connsiteX8" fmla="*/ 377961 w 514919"/>
              <a:gd name="connsiteY8" fmla="*/ 16317 h 105217"/>
              <a:gd name="connsiteX9" fmla="*/ 136 w 514919"/>
              <a:gd name="connsiteY9" fmla="*/ 73467 h 105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919" h="105217">
                <a:moveTo>
                  <a:pt x="136" y="73467"/>
                </a:moveTo>
                <a:cubicBezTo>
                  <a:pt x="-7272" y="75584"/>
                  <a:pt x="288532" y="31663"/>
                  <a:pt x="333511" y="29017"/>
                </a:cubicBezTo>
                <a:cubicBezTo>
                  <a:pt x="378490" y="26371"/>
                  <a:pt x="316578" y="44892"/>
                  <a:pt x="270011" y="57592"/>
                </a:cubicBezTo>
                <a:cubicBezTo>
                  <a:pt x="223444" y="70292"/>
                  <a:pt x="54111" y="105217"/>
                  <a:pt x="54111" y="105217"/>
                </a:cubicBezTo>
                <a:lnTo>
                  <a:pt x="368436" y="35367"/>
                </a:lnTo>
                <a:cubicBezTo>
                  <a:pt x="445165" y="17905"/>
                  <a:pt x="521365" y="3617"/>
                  <a:pt x="514486" y="442"/>
                </a:cubicBezTo>
                <a:cubicBezTo>
                  <a:pt x="507607" y="-2733"/>
                  <a:pt x="391190" y="12084"/>
                  <a:pt x="327161" y="16317"/>
                </a:cubicBezTo>
                <a:cubicBezTo>
                  <a:pt x="263132" y="20550"/>
                  <a:pt x="121844" y="25842"/>
                  <a:pt x="130311" y="25842"/>
                </a:cubicBezTo>
                <a:cubicBezTo>
                  <a:pt x="138778" y="25842"/>
                  <a:pt x="395953" y="11025"/>
                  <a:pt x="377961" y="16317"/>
                </a:cubicBezTo>
                <a:cubicBezTo>
                  <a:pt x="359969" y="21609"/>
                  <a:pt x="7544" y="71350"/>
                  <a:pt x="136" y="73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B41A7175-99A7-DCB2-AAC3-FB67CEC3DE31}"/>
              </a:ext>
            </a:extLst>
          </p:cNvPr>
          <p:cNvSpPr/>
          <p:nvPr/>
        </p:nvSpPr>
        <p:spPr>
          <a:xfrm>
            <a:off x="4978294" y="1501521"/>
            <a:ext cx="93323" cy="165324"/>
          </a:xfrm>
          <a:custGeom>
            <a:avLst/>
            <a:gdLst>
              <a:gd name="connsiteX0" fmla="*/ 106 w 93323"/>
              <a:gd name="connsiteY0" fmla="*/ 254 h 165324"/>
              <a:gd name="connsiteX1" fmla="*/ 92181 w 93323"/>
              <a:gd name="connsiteY1" fmla="*/ 162179 h 165324"/>
              <a:gd name="connsiteX2" fmla="*/ 54081 w 93323"/>
              <a:gd name="connsiteY2" fmla="*/ 111379 h 165324"/>
              <a:gd name="connsiteX3" fmla="*/ 73131 w 93323"/>
              <a:gd name="connsiteY3" fmla="*/ 124079 h 165324"/>
              <a:gd name="connsiteX4" fmla="*/ 106 w 93323"/>
              <a:gd name="connsiteY4" fmla="*/ 254 h 16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323" h="165324">
                <a:moveTo>
                  <a:pt x="106" y="254"/>
                </a:moveTo>
                <a:cubicBezTo>
                  <a:pt x="3281" y="6604"/>
                  <a:pt x="83185" y="143658"/>
                  <a:pt x="92181" y="162179"/>
                </a:cubicBezTo>
                <a:cubicBezTo>
                  <a:pt x="101177" y="180700"/>
                  <a:pt x="54081" y="111379"/>
                  <a:pt x="54081" y="111379"/>
                </a:cubicBezTo>
                <a:cubicBezTo>
                  <a:pt x="50906" y="105029"/>
                  <a:pt x="80539" y="139954"/>
                  <a:pt x="73131" y="124079"/>
                </a:cubicBezTo>
                <a:cubicBezTo>
                  <a:pt x="65723" y="108204"/>
                  <a:pt x="-3069" y="-6096"/>
                  <a:pt x="106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24900C3C-293B-ECF3-59BE-E5CA0D7C4934}"/>
              </a:ext>
            </a:extLst>
          </p:cNvPr>
          <p:cNvSpPr/>
          <p:nvPr/>
        </p:nvSpPr>
        <p:spPr>
          <a:xfrm>
            <a:off x="5084816" y="1596318"/>
            <a:ext cx="432317" cy="109421"/>
          </a:xfrm>
          <a:custGeom>
            <a:avLst/>
            <a:gdLst>
              <a:gd name="connsiteX0" fmla="*/ 1534 w 432317"/>
              <a:gd name="connsiteY0" fmla="*/ 35632 h 109421"/>
              <a:gd name="connsiteX1" fmla="*/ 192034 w 432317"/>
              <a:gd name="connsiteY1" fmla="*/ 83257 h 109421"/>
              <a:gd name="connsiteX2" fmla="*/ 163459 w 432317"/>
              <a:gd name="connsiteY2" fmla="*/ 86432 h 109421"/>
              <a:gd name="connsiteX3" fmla="*/ 366659 w 432317"/>
              <a:gd name="connsiteY3" fmla="*/ 29282 h 109421"/>
              <a:gd name="connsiteX4" fmla="*/ 271409 w 432317"/>
              <a:gd name="connsiteY4" fmla="*/ 61032 h 109421"/>
              <a:gd name="connsiteX5" fmla="*/ 430159 w 432317"/>
              <a:gd name="connsiteY5" fmla="*/ 3882 h 109421"/>
              <a:gd name="connsiteX6" fmla="*/ 357134 w 432317"/>
              <a:gd name="connsiteY6" fmla="*/ 16582 h 109421"/>
              <a:gd name="connsiteX7" fmla="*/ 268234 w 432317"/>
              <a:gd name="connsiteY7" fmla="*/ 108657 h 109421"/>
              <a:gd name="connsiteX8" fmla="*/ 214259 w 432317"/>
              <a:gd name="connsiteY8" fmla="*/ 61032 h 109421"/>
              <a:gd name="connsiteX9" fmla="*/ 106309 w 432317"/>
              <a:gd name="connsiteY9" fmla="*/ 70557 h 109421"/>
              <a:gd name="connsiteX10" fmla="*/ 1534 w 432317"/>
              <a:gd name="connsiteY10" fmla="*/ 35632 h 109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317" h="109421">
                <a:moveTo>
                  <a:pt x="1534" y="35632"/>
                </a:moveTo>
                <a:cubicBezTo>
                  <a:pt x="15822" y="37749"/>
                  <a:pt x="165046" y="74790"/>
                  <a:pt x="192034" y="83257"/>
                </a:cubicBezTo>
                <a:cubicBezTo>
                  <a:pt x="219022" y="91724"/>
                  <a:pt x="134355" y="95428"/>
                  <a:pt x="163459" y="86432"/>
                </a:cubicBezTo>
                <a:cubicBezTo>
                  <a:pt x="192563" y="77436"/>
                  <a:pt x="348667" y="33515"/>
                  <a:pt x="366659" y="29282"/>
                </a:cubicBezTo>
                <a:cubicBezTo>
                  <a:pt x="384651" y="25049"/>
                  <a:pt x="260826" y="65265"/>
                  <a:pt x="271409" y="61032"/>
                </a:cubicBezTo>
                <a:cubicBezTo>
                  <a:pt x="281992" y="56799"/>
                  <a:pt x="415872" y="11290"/>
                  <a:pt x="430159" y="3882"/>
                </a:cubicBezTo>
                <a:cubicBezTo>
                  <a:pt x="444446" y="-3526"/>
                  <a:pt x="384122" y="-881"/>
                  <a:pt x="357134" y="16582"/>
                </a:cubicBezTo>
                <a:cubicBezTo>
                  <a:pt x="330146" y="34045"/>
                  <a:pt x="292047" y="101249"/>
                  <a:pt x="268234" y="108657"/>
                </a:cubicBezTo>
                <a:cubicBezTo>
                  <a:pt x="244422" y="116065"/>
                  <a:pt x="241246" y="67382"/>
                  <a:pt x="214259" y="61032"/>
                </a:cubicBezTo>
                <a:cubicBezTo>
                  <a:pt x="187272" y="54682"/>
                  <a:pt x="135942" y="73203"/>
                  <a:pt x="106309" y="70557"/>
                </a:cubicBezTo>
                <a:cubicBezTo>
                  <a:pt x="76676" y="67911"/>
                  <a:pt x="-12754" y="33515"/>
                  <a:pt x="1534" y="356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ABE15605-C154-3F79-F335-EEBB153FACD1}"/>
              </a:ext>
            </a:extLst>
          </p:cNvPr>
          <p:cNvSpPr/>
          <p:nvPr/>
        </p:nvSpPr>
        <p:spPr>
          <a:xfrm>
            <a:off x="5064125" y="1606550"/>
            <a:ext cx="219568" cy="95402"/>
          </a:xfrm>
          <a:custGeom>
            <a:avLst/>
            <a:gdLst>
              <a:gd name="connsiteX0" fmla="*/ 0 w 219568"/>
              <a:gd name="connsiteY0" fmla="*/ 0 h 95402"/>
              <a:gd name="connsiteX1" fmla="*/ 187325 w 219568"/>
              <a:gd name="connsiteY1" fmla="*/ 76200 h 95402"/>
              <a:gd name="connsiteX2" fmla="*/ 215900 w 219568"/>
              <a:gd name="connsiteY2" fmla="*/ 95250 h 95402"/>
              <a:gd name="connsiteX3" fmla="*/ 146050 w 219568"/>
              <a:gd name="connsiteY3" fmla="*/ 69850 h 95402"/>
              <a:gd name="connsiteX4" fmla="*/ 0 w 219568"/>
              <a:gd name="connsiteY4" fmla="*/ 0 h 9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568" h="95402">
                <a:moveTo>
                  <a:pt x="0" y="0"/>
                </a:moveTo>
                <a:lnTo>
                  <a:pt x="187325" y="76200"/>
                </a:lnTo>
                <a:cubicBezTo>
                  <a:pt x="223308" y="92075"/>
                  <a:pt x="222779" y="96308"/>
                  <a:pt x="215900" y="95250"/>
                </a:cubicBezTo>
                <a:cubicBezTo>
                  <a:pt x="209021" y="94192"/>
                  <a:pt x="146050" y="69850"/>
                  <a:pt x="146050" y="698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EC423A38-62E1-8C23-02FE-D8C061EF3556}"/>
              </a:ext>
            </a:extLst>
          </p:cNvPr>
          <p:cNvSpPr/>
          <p:nvPr/>
        </p:nvSpPr>
        <p:spPr>
          <a:xfrm>
            <a:off x="3613934" y="-499083"/>
            <a:ext cx="1612851" cy="853666"/>
          </a:xfrm>
          <a:custGeom>
            <a:avLst/>
            <a:gdLst>
              <a:gd name="connsiteX0" fmla="*/ 1612693 w 1612851"/>
              <a:gd name="connsiteY0" fmla="*/ 665338 h 853666"/>
              <a:gd name="connsiteX1" fmla="*/ 1082757 w 1612851"/>
              <a:gd name="connsiteY1" fmla="*/ 208138 h 853666"/>
              <a:gd name="connsiteX2" fmla="*/ 1072366 w 1612851"/>
              <a:gd name="connsiteY2" fmla="*/ 270483 h 853666"/>
              <a:gd name="connsiteX3" fmla="*/ 771030 w 1612851"/>
              <a:gd name="connsiteY3" fmla="*/ 319 h 853666"/>
              <a:gd name="connsiteX4" fmla="*/ 1041193 w 1612851"/>
              <a:gd name="connsiteY4" fmla="*/ 332828 h 853666"/>
              <a:gd name="connsiteX5" fmla="*/ 583993 w 1612851"/>
              <a:gd name="connsiteY5" fmla="*/ 551038 h 853666"/>
              <a:gd name="connsiteX6" fmla="*/ 2102 w 1612851"/>
              <a:gd name="connsiteY6" fmla="*/ 852374 h 853666"/>
              <a:gd name="connsiteX7" fmla="*/ 802202 w 1612851"/>
              <a:gd name="connsiteY7" fmla="*/ 426347 h 853666"/>
              <a:gd name="connsiteX8" fmla="*/ 1134711 w 1612851"/>
              <a:gd name="connsiteY8" fmla="*/ 239310 h 853666"/>
              <a:gd name="connsiteX9" fmla="*/ 1612693 w 1612851"/>
              <a:gd name="connsiteY9" fmla="*/ 665338 h 853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2851" h="853666">
                <a:moveTo>
                  <a:pt x="1612693" y="665338"/>
                </a:moveTo>
                <a:cubicBezTo>
                  <a:pt x="1604034" y="660143"/>
                  <a:pt x="1082757" y="208138"/>
                  <a:pt x="1082757" y="208138"/>
                </a:cubicBezTo>
                <a:cubicBezTo>
                  <a:pt x="992702" y="142329"/>
                  <a:pt x="1124320" y="305119"/>
                  <a:pt x="1072366" y="270483"/>
                </a:cubicBezTo>
                <a:cubicBezTo>
                  <a:pt x="1020412" y="235847"/>
                  <a:pt x="776225" y="-10072"/>
                  <a:pt x="771030" y="319"/>
                </a:cubicBezTo>
                <a:cubicBezTo>
                  <a:pt x="765835" y="10710"/>
                  <a:pt x="1072366" y="241042"/>
                  <a:pt x="1041193" y="332828"/>
                </a:cubicBezTo>
                <a:cubicBezTo>
                  <a:pt x="1010020" y="424614"/>
                  <a:pt x="757175" y="464447"/>
                  <a:pt x="583993" y="551038"/>
                </a:cubicBezTo>
                <a:cubicBezTo>
                  <a:pt x="410811" y="637629"/>
                  <a:pt x="-34266" y="873156"/>
                  <a:pt x="2102" y="852374"/>
                </a:cubicBezTo>
                <a:cubicBezTo>
                  <a:pt x="38470" y="831592"/>
                  <a:pt x="613434" y="528524"/>
                  <a:pt x="802202" y="426347"/>
                </a:cubicBezTo>
                <a:cubicBezTo>
                  <a:pt x="990970" y="324170"/>
                  <a:pt x="996166" y="196015"/>
                  <a:pt x="1134711" y="239310"/>
                </a:cubicBezTo>
                <a:cubicBezTo>
                  <a:pt x="1273256" y="282605"/>
                  <a:pt x="1621352" y="670533"/>
                  <a:pt x="1612693" y="6653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5F1C3386-71C2-3DE3-7FE6-2157BCB80829}"/>
              </a:ext>
            </a:extLst>
          </p:cNvPr>
          <p:cNvSpPr/>
          <p:nvPr/>
        </p:nvSpPr>
        <p:spPr>
          <a:xfrm>
            <a:off x="2940315" y="62951"/>
            <a:ext cx="2363969" cy="1287934"/>
          </a:xfrm>
          <a:custGeom>
            <a:avLst/>
            <a:gdLst>
              <a:gd name="connsiteX0" fmla="*/ 2359049 w 2363969"/>
              <a:gd name="connsiteY0" fmla="*/ 82522 h 1287934"/>
              <a:gd name="connsiteX1" fmla="*/ 1569340 w 2363969"/>
              <a:gd name="connsiteY1" fmla="*/ 9785 h 1287934"/>
              <a:gd name="connsiteX2" fmla="*/ 841976 w 2363969"/>
              <a:gd name="connsiteY2" fmla="*/ 342294 h 1287934"/>
              <a:gd name="connsiteX3" fmla="*/ 1039403 w 2363969"/>
              <a:gd name="connsiteY3" fmla="*/ 144867 h 1287934"/>
              <a:gd name="connsiteX4" fmla="*/ 654940 w 2363969"/>
              <a:gd name="connsiteY4" fmla="*/ 695585 h 1287934"/>
              <a:gd name="connsiteX5" fmla="*/ 405558 w 2363969"/>
              <a:gd name="connsiteY5" fmla="*/ 1287867 h 1287934"/>
              <a:gd name="connsiteX6" fmla="*/ 623767 w 2363969"/>
              <a:gd name="connsiteY6" fmla="*/ 737149 h 1287934"/>
              <a:gd name="connsiteX7" fmla="*/ 312 w 2363969"/>
              <a:gd name="connsiteY7" fmla="*/ 1090440 h 1287934"/>
              <a:gd name="connsiteX8" fmla="*/ 717285 w 2363969"/>
              <a:gd name="connsiteY8" fmla="*/ 612458 h 1287934"/>
              <a:gd name="connsiteX9" fmla="*/ 1174485 w 2363969"/>
              <a:gd name="connsiteY9" fmla="*/ 196822 h 1287934"/>
              <a:gd name="connsiteX10" fmla="*/ 1870676 w 2363969"/>
              <a:gd name="connsiteY10" fmla="*/ 20176 h 1287934"/>
              <a:gd name="connsiteX11" fmla="*/ 2359049 w 2363969"/>
              <a:gd name="connsiteY11" fmla="*/ 82522 h 128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3969" h="1287934">
                <a:moveTo>
                  <a:pt x="2359049" y="82522"/>
                </a:moveTo>
                <a:cubicBezTo>
                  <a:pt x="2308826" y="80790"/>
                  <a:pt x="1822185" y="-33510"/>
                  <a:pt x="1569340" y="9785"/>
                </a:cubicBezTo>
                <a:cubicBezTo>
                  <a:pt x="1316495" y="53080"/>
                  <a:pt x="930299" y="319780"/>
                  <a:pt x="841976" y="342294"/>
                </a:cubicBezTo>
                <a:cubicBezTo>
                  <a:pt x="753653" y="364808"/>
                  <a:pt x="1070576" y="85985"/>
                  <a:pt x="1039403" y="144867"/>
                </a:cubicBezTo>
                <a:cubicBezTo>
                  <a:pt x="1008230" y="203749"/>
                  <a:pt x="760581" y="505085"/>
                  <a:pt x="654940" y="695585"/>
                </a:cubicBezTo>
                <a:cubicBezTo>
                  <a:pt x="549299" y="886085"/>
                  <a:pt x="410754" y="1280940"/>
                  <a:pt x="405558" y="1287867"/>
                </a:cubicBezTo>
                <a:cubicBezTo>
                  <a:pt x="400362" y="1294794"/>
                  <a:pt x="691308" y="770053"/>
                  <a:pt x="623767" y="737149"/>
                </a:cubicBezTo>
                <a:cubicBezTo>
                  <a:pt x="556226" y="704245"/>
                  <a:pt x="-15274" y="1111222"/>
                  <a:pt x="312" y="1090440"/>
                </a:cubicBezTo>
                <a:cubicBezTo>
                  <a:pt x="15898" y="1069658"/>
                  <a:pt x="521590" y="761394"/>
                  <a:pt x="717285" y="612458"/>
                </a:cubicBezTo>
                <a:cubicBezTo>
                  <a:pt x="912980" y="463522"/>
                  <a:pt x="982253" y="295536"/>
                  <a:pt x="1174485" y="196822"/>
                </a:cubicBezTo>
                <a:cubicBezTo>
                  <a:pt x="1366717" y="98108"/>
                  <a:pt x="1678444" y="35762"/>
                  <a:pt x="1870676" y="20176"/>
                </a:cubicBezTo>
                <a:cubicBezTo>
                  <a:pt x="2062908" y="4590"/>
                  <a:pt x="2409272" y="84254"/>
                  <a:pt x="2359049" y="825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EBBDE9A7-4ABB-6F58-B41E-43C9850B0272}"/>
              </a:ext>
            </a:extLst>
          </p:cNvPr>
          <p:cNvSpPr/>
          <p:nvPr/>
        </p:nvSpPr>
        <p:spPr>
          <a:xfrm>
            <a:off x="3124318" y="473184"/>
            <a:ext cx="813915" cy="1563535"/>
          </a:xfrm>
          <a:custGeom>
            <a:avLst/>
            <a:gdLst>
              <a:gd name="connsiteX0" fmla="*/ 793055 w 813915"/>
              <a:gd name="connsiteY0" fmla="*/ 87925 h 1563535"/>
              <a:gd name="connsiteX1" fmla="*/ 138427 w 813915"/>
              <a:gd name="connsiteY1" fmla="*/ 1085452 h 1563535"/>
              <a:gd name="connsiteX2" fmla="*/ 3346 w 813915"/>
              <a:gd name="connsiteY2" fmla="*/ 1469916 h 1563535"/>
              <a:gd name="connsiteX3" fmla="*/ 211164 w 813915"/>
              <a:gd name="connsiteY3" fmla="*/ 1064671 h 1563535"/>
              <a:gd name="connsiteX4" fmla="*/ 564455 w 813915"/>
              <a:gd name="connsiteY4" fmla="*/ 4798 h 1563535"/>
              <a:gd name="connsiteX5" fmla="*/ 86473 w 813915"/>
              <a:gd name="connsiteY5" fmla="*/ 1532261 h 1563535"/>
              <a:gd name="connsiteX6" fmla="*/ 283900 w 813915"/>
              <a:gd name="connsiteY6" fmla="*/ 981543 h 1563535"/>
              <a:gd name="connsiteX7" fmla="*/ 616409 w 813915"/>
              <a:gd name="connsiteY7" fmla="*/ 347698 h 1563535"/>
              <a:gd name="connsiteX8" fmla="*/ 793055 w 813915"/>
              <a:gd name="connsiteY8" fmla="*/ 87925 h 156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3915" h="1563535">
                <a:moveTo>
                  <a:pt x="793055" y="87925"/>
                </a:moveTo>
                <a:cubicBezTo>
                  <a:pt x="713391" y="210884"/>
                  <a:pt x="270045" y="855120"/>
                  <a:pt x="138427" y="1085452"/>
                </a:cubicBezTo>
                <a:cubicBezTo>
                  <a:pt x="6809" y="1315784"/>
                  <a:pt x="-8777" y="1473380"/>
                  <a:pt x="3346" y="1469916"/>
                </a:cubicBezTo>
                <a:cubicBezTo>
                  <a:pt x="15469" y="1466453"/>
                  <a:pt x="117646" y="1308857"/>
                  <a:pt x="211164" y="1064671"/>
                </a:cubicBezTo>
                <a:cubicBezTo>
                  <a:pt x="304682" y="820485"/>
                  <a:pt x="585237" y="-73134"/>
                  <a:pt x="564455" y="4798"/>
                </a:cubicBezTo>
                <a:cubicBezTo>
                  <a:pt x="543673" y="82730"/>
                  <a:pt x="133232" y="1369470"/>
                  <a:pt x="86473" y="1532261"/>
                </a:cubicBezTo>
                <a:cubicBezTo>
                  <a:pt x="39714" y="1695052"/>
                  <a:pt x="195577" y="1178970"/>
                  <a:pt x="283900" y="981543"/>
                </a:cubicBezTo>
                <a:cubicBezTo>
                  <a:pt x="372223" y="784116"/>
                  <a:pt x="528086" y="491439"/>
                  <a:pt x="616409" y="347698"/>
                </a:cubicBezTo>
                <a:cubicBezTo>
                  <a:pt x="704732" y="203957"/>
                  <a:pt x="872719" y="-35034"/>
                  <a:pt x="793055" y="87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6E122CEE-9969-8B4F-8328-A3B137016713}"/>
              </a:ext>
            </a:extLst>
          </p:cNvPr>
          <p:cNvSpPr/>
          <p:nvPr/>
        </p:nvSpPr>
        <p:spPr>
          <a:xfrm>
            <a:off x="3799990" y="560913"/>
            <a:ext cx="314819" cy="1296275"/>
          </a:xfrm>
          <a:custGeom>
            <a:avLst/>
            <a:gdLst>
              <a:gd name="connsiteX0" fmla="*/ 314810 w 314819"/>
              <a:gd name="connsiteY0" fmla="*/ 196 h 1296275"/>
              <a:gd name="connsiteX1" fmla="*/ 34255 w 314819"/>
              <a:gd name="connsiteY1" fmla="*/ 810687 h 1296275"/>
              <a:gd name="connsiteX2" fmla="*/ 23865 w 314819"/>
              <a:gd name="connsiteY2" fmla="*/ 1288669 h 1296275"/>
              <a:gd name="connsiteX3" fmla="*/ 23865 w 314819"/>
              <a:gd name="connsiteY3" fmla="*/ 1028896 h 1296275"/>
              <a:gd name="connsiteX4" fmla="*/ 13474 w 314819"/>
              <a:gd name="connsiteY4" fmla="*/ 83323 h 1296275"/>
              <a:gd name="connsiteX5" fmla="*/ 23865 w 314819"/>
              <a:gd name="connsiteY5" fmla="*/ 727560 h 1296275"/>
              <a:gd name="connsiteX6" fmla="*/ 314810 w 314819"/>
              <a:gd name="connsiteY6" fmla="*/ 196 h 129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819" h="1296275">
                <a:moveTo>
                  <a:pt x="314810" y="196"/>
                </a:moveTo>
                <a:cubicBezTo>
                  <a:pt x="316542" y="14050"/>
                  <a:pt x="82746" y="595942"/>
                  <a:pt x="34255" y="810687"/>
                </a:cubicBezTo>
                <a:cubicBezTo>
                  <a:pt x="-14236" y="1025433"/>
                  <a:pt x="25597" y="1252301"/>
                  <a:pt x="23865" y="1288669"/>
                </a:cubicBezTo>
                <a:cubicBezTo>
                  <a:pt x="22133" y="1325037"/>
                  <a:pt x="25597" y="1229787"/>
                  <a:pt x="23865" y="1028896"/>
                </a:cubicBezTo>
                <a:cubicBezTo>
                  <a:pt x="22133" y="828005"/>
                  <a:pt x="13474" y="133546"/>
                  <a:pt x="13474" y="83323"/>
                </a:cubicBezTo>
                <a:cubicBezTo>
                  <a:pt x="13474" y="33100"/>
                  <a:pt x="-22894" y="744878"/>
                  <a:pt x="23865" y="727560"/>
                </a:cubicBezTo>
                <a:cubicBezTo>
                  <a:pt x="70624" y="710242"/>
                  <a:pt x="313078" y="-13658"/>
                  <a:pt x="314810" y="1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BA509723-6607-CCB3-A732-2F98CCB39F96}"/>
              </a:ext>
            </a:extLst>
          </p:cNvPr>
          <p:cNvSpPr/>
          <p:nvPr/>
        </p:nvSpPr>
        <p:spPr>
          <a:xfrm>
            <a:off x="2505088" y="2159563"/>
            <a:ext cx="976145" cy="2321018"/>
          </a:xfrm>
          <a:custGeom>
            <a:avLst/>
            <a:gdLst>
              <a:gd name="connsiteX0" fmla="*/ 975867 w 976145"/>
              <a:gd name="connsiteY0" fmla="*/ 1746 h 2321018"/>
              <a:gd name="connsiteX1" fmla="*/ 206939 w 976145"/>
              <a:gd name="connsiteY1" fmla="*/ 1601946 h 2321018"/>
              <a:gd name="connsiteX2" fmla="*/ 9512 w 976145"/>
              <a:gd name="connsiteY2" fmla="*/ 2308528 h 2321018"/>
              <a:gd name="connsiteX3" fmla="*/ 82248 w 976145"/>
              <a:gd name="connsiteY3" fmla="*/ 1924064 h 2321018"/>
              <a:gd name="connsiteX4" fmla="*/ 518667 w 976145"/>
              <a:gd name="connsiteY4" fmla="*/ 386210 h 2321018"/>
              <a:gd name="connsiteX5" fmla="*/ 113421 w 976145"/>
              <a:gd name="connsiteY5" fmla="*/ 1778592 h 2321018"/>
              <a:gd name="connsiteX6" fmla="*/ 674530 w 976145"/>
              <a:gd name="connsiteY6" fmla="*/ 282301 h 2321018"/>
              <a:gd name="connsiteX7" fmla="*/ 300457 w 976145"/>
              <a:gd name="connsiteY7" fmla="*/ 1269437 h 2321018"/>
              <a:gd name="connsiteX8" fmla="*/ 975867 w 976145"/>
              <a:gd name="connsiteY8" fmla="*/ 1746 h 232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145" h="2321018">
                <a:moveTo>
                  <a:pt x="975867" y="1746"/>
                </a:moveTo>
                <a:cubicBezTo>
                  <a:pt x="960281" y="57164"/>
                  <a:pt x="367998" y="1217482"/>
                  <a:pt x="206939" y="1601946"/>
                </a:cubicBezTo>
                <a:cubicBezTo>
                  <a:pt x="45880" y="1986410"/>
                  <a:pt x="30294" y="2254842"/>
                  <a:pt x="9512" y="2308528"/>
                </a:cubicBezTo>
                <a:cubicBezTo>
                  <a:pt x="-11270" y="2362214"/>
                  <a:pt x="-2611" y="2244450"/>
                  <a:pt x="82248" y="1924064"/>
                </a:cubicBezTo>
                <a:cubicBezTo>
                  <a:pt x="167107" y="1603678"/>
                  <a:pt x="513472" y="410455"/>
                  <a:pt x="518667" y="386210"/>
                </a:cubicBezTo>
                <a:cubicBezTo>
                  <a:pt x="523862" y="361965"/>
                  <a:pt x="87444" y="1795910"/>
                  <a:pt x="113421" y="1778592"/>
                </a:cubicBezTo>
                <a:cubicBezTo>
                  <a:pt x="139398" y="1761274"/>
                  <a:pt x="643357" y="367160"/>
                  <a:pt x="674530" y="282301"/>
                </a:cubicBezTo>
                <a:cubicBezTo>
                  <a:pt x="705703" y="197442"/>
                  <a:pt x="251966" y="1311001"/>
                  <a:pt x="300457" y="1269437"/>
                </a:cubicBezTo>
                <a:cubicBezTo>
                  <a:pt x="348948" y="1227873"/>
                  <a:pt x="991453" y="-53672"/>
                  <a:pt x="975867" y="1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829021A-6CC6-9CB3-185B-5365A9EA8F3C}"/>
              </a:ext>
            </a:extLst>
          </p:cNvPr>
          <p:cNvSpPr/>
          <p:nvPr/>
        </p:nvSpPr>
        <p:spPr>
          <a:xfrm>
            <a:off x="1783885" y="1752156"/>
            <a:ext cx="1396284" cy="1458850"/>
          </a:xfrm>
          <a:custGeom>
            <a:avLst/>
            <a:gdLst>
              <a:gd name="connsiteX0" fmla="*/ 1395733 w 1396284"/>
              <a:gd name="connsiteY0" fmla="*/ 3908 h 1458850"/>
              <a:gd name="connsiteX1" fmla="*/ 751497 w 1396284"/>
              <a:gd name="connsiteY1" fmla="*/ 377980 h 1458850"/>
              <a:gd name="connsiteX2" fmla="*/ 3351 w 1396284"/>
              <a:gd name="connsiteY2" fmla="*/ 1063780 h 1458850"/>
              <a:gd name="connsiteX3" fmla="*/ 491724 w 1396284"/>
              <a:gd name="connsiteY3" fmla="*/ 606580 h 1458850"/>
              <a:gd name="connsiteX4" fmla="*/ 865797 w 1396284"/>
              <a:gd name="connsiteY4" fmla="*/ 274071 h 1458850"/>
              <a:gd name="connsiteX5" fmla="*/ 564460 w 1396284"/>
              <a:gd name="connsiteY5" fmla="*/ 731271 h 1458850"/>
              <a:gd name="connsiteX6" fmla="*/ 418988 w 1396284"/>
              <a:gd name="connsiteY6" fmla="*/ 845571 h 1458850"/>
              <a:gd name="connsiteX7" fmla="*/ 356642 w 1396284"/>
              <a:gd name="connsiteY7" fmla="*/ 1458635 h 1458850"/>
              <a:gd name="connsiteX8" fmla="*/ 543679 w 1396284"/>
              <a:gd name="connsiteY8" fmla="*/ 772835 h 1458850"/>
              <a:gd name="connsiteX9" fmla="*/ 346251 w 1396284"/>
              <a:gd name="connsiteY9" fmla="*/ 1333944 h 1458850"/>
              <a:gd name="connsiteX10" fmla="*/ 429379 w 1396284"/>
              <a:gd name="connsiteY10" fmla="*/ 1001435 h 1458850"/>
              <a:gd name="connsiteX11" fmla="*/ 855406 w 1396284"/>
              <a:gd name="connsiteY11" fmla="*/ 232508 h 1458850"/>
              <a:gd name="connsiteX12" fmla="*/ 1395733 w 1396284"/>
              <a:gd name="connsiteY12" fmla="*/ 3908 h 14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96284" h="1458850">
                <a:moveTo>
                  <a:pt x="1395733" y="3908"/>
                </a:moveTo>
                <a:cubicBezTo>
                  <a:pt x="1378415" y="28153"/>
                  <a:pt x="983561" y="201335"/>
                  <a:pt x="751497" y="377980"/>
                </a:cubicBezTo>
                <a:cubicBezTo>
                  <a:pt x="519433" y="554625"/>
                  <a:pt x="46646" y="1025680"/>
                  <a:pt x="3351" y="1063780"/>
                </a:cubicBezTo>
                <a:cubicBezTo>
                  <a:pt x="-39945" y="1101880"/>
                  <a:pt x="347983" y="738198"/>
                  <a:pt x="491724" y="606580"/>
                </a:cubicBezTo>
                <a:cubicBezTo>
                  <a:pt x="635465" y="474962"/>
                  <a:pt x="853674" y="253289"/>
                  <a:pt x="865797" y="274071"/>
                </a:cubicBezTo>
                <a:cubicBezTo>
                  <a:pt x="877920" y="294853"/>
                  <a:pt x="638928" y="636021"/>
                  <a:pt x="564460" y="731271"/>
                </a:cubicBezTo>
                <a:cubicBezTo>
                  <a:pt x="489992" y="826521"/>
                  <a:pt x="453624" y="724344"/>
                  <a:pt x="418988" y="845571"/>
                </a:cubicBezTo>
                <a:cubicBezTo>
                  <a:pt x="384352" y="966798"/>
                  <a:pt x="335860" y="1470758"/>
                  <a:pt x="356642" y="1458635"/>
                </a:cubicBezTo>
                <a:cubicBezTo>
                  <a:pt x="377424" y="1446512"/>
                  <a:pt x="545411" y="793617"/>
                  <a:pt x="543679" y="772835"/>
                </a:cubicBezTo>
                <a:cubicBezTo>
                  <a:pt x="541947" y="752053"/>
                  <a:pt x="365301" y="1295844"/>
                  <a:pt x="346251" y="1333944"/>
                </a:cubicBezTo>
                <a:cubicBezTo>
                  <a:pt x="327201" y="1372044"/>
                  <a:pt x="344520" y="1185008"/>
                  <a:pt x="429379" y="1001435"/>
                </a:cubicBezTo>
                <a:cubicBezTo>
                  <a:pt x="514238" y="817862"/>
                  <a:pt x="692615" y="395299"/>
                  <a:pt x="855406" y="232508"/>
                </a:cubicBezTo>
                <a:cubicBezTo>
                  <a:pt x="1018197" y="69717"/>
                  <a:pt x="1413051" y="-20337"/>
                  <a:pt x="1395733" y="3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C4B14EEF-1BC6-8305-28E0-9D7362ADADFF}"/>
              </a:ext>
            </a:extLst>
          </p:cNvPr>
          <p:cNvSpPr/>
          <p:nvPr/>
        </p:nvSpPr>
        <p:spPr>
          <a:xfrm>
            <a:off x="2048794" y="2564529"/>
            <a:ext cx="390085" cy="1485716"/>
          </a:xfrm>
          <a:custGeom>
            <a:avLst/>
            <a:gdLst>
              <a:gd name="connsiteX0" fmla="*/ 18997 w 390085"/>
              <a:gd name="connsiteY0" fmla="*/ 43589 h 1485716"/>
              <a:gd name="connsiteX1" fmla="*/ 372288 w 390085"/>
              <a:gd name="connsiteY1" fmla="*/ 1394407 h 1485716"/>
              <a:gd name="connsiteX2" fmla="*/ 309942 w 390085"/>
              <a:gd name="connsiteY2" fmla="*/ 1259326 h 1485716"/>
              <a:gd name="connsiteX3" fmla="*/ 70951 w 390085"/>
              <a:gd name="connsiteY3" fmla="*/ 417662 h 1485716"/>
              <a:gd name="connsiteX4" fmla="*/ 18997 w 390085"/>
              <a:gd name="connsiteY4" fmla="*/ 43589 h 1485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85" h="1485716">
                <a:moveTo>
                  <a:pt x="18997" y="43589"/>
                </a:moveTo>
                <a:cubicBezTo>
                  <a:pt x="69220" y="206380"/>
                  <a:pt x="323797" y="1191784"/>
                  <a:pt x="372288" y="1394407"/>
                </a:cubicBezTo>
                <a:cubicBezTo>
                  <a:pt x="420779" y="1597030"/>
                  <a:pt x="360165" y="1422117"/>
                  <a:pt x="309942" y="1259326"/>
                </a:cubicBezTo>
                <a:cubicBezTo>
                  <a:pt x="259719" y="1096535"/>
                  <a:pt x="112515" y="623749"/>
                  <a:pt x="70951" y="417662"/>
                </a:cubicBezTo>
                <a:cubicBezTo>
                  <a:pt x="29388" y="211576"/>
                  <a:pt x="-31226" y="-119202"/>
                  <a:pt x="18997" y="43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2C7BDA48-17A6-F358-7E14-5A33ED7A0041}"/>
              </a:ext>
            </a:extLst>
          </p:cNvPr>
          <p:cNvSpPr/>
          <p:nvPr/>
        </p:nvSpPr>
        <p:spPr>
          <a:xfrm>
            <a:off x="2360775" y="1836176"/>
            <a:ext cx="815888" cy="2969444"/>
          </a:xfrm>
          <a:custGeom>
            <a:avLst/>
            <a:gdLst>
              <a:gd name="connsiteX0" fmla="*/ 798061 w 815888"/>
              <a:gd name="connsiteY0" fmla="*/ 86142 h 2969444"/>
              <a:gd name="connsiteX1" fmla="*/ 164216 w 815888"/>
              <a:gd name="connsiteY1" fmla="*/ 1790251 h 2969444"/>
              <a:gd name="connsiteX2" fmla="*/ 299298 w 815888"/>
              <a:gd name="connsiteY2" fmla="*/ 1312269 h 2969444"/>
              <a:gd name="connsiteX3" fmla="*/ 29134 w 815888"/>
              <a:gd name="connsiteY3" fmla="*/ 2902079 h 2969444"/>
              <a:gd name="connsiteX4" fmla="*/ 70698 w 815888"/>
              <a:gd name="connsiteY4" fmla="*/ 2455269 h 2969444"/>
              <a:gd name="connsiteX5" fmla="*/ 590243 w 815888"/>
              <a:gd name="connsiteY5" fmla="*/ 480997 h 2969444"/>
              <a:gd name="connsiteX6" fmla="*/ 798061 w 815888"/>
              <a:gd name="connsiteY6" fmla="*/ 86142 h 2969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5888" h="2969444">
                <a:moveTo>
                  <a:pt x="798061" y="86142"/>
                </a:moveTo>
                <a:cubicBezTo>
                  <a:pt x="727056" y="304351"/>
                  <a:pt x="247343" y="1585897"/>
                  <a:pt x="164216" y="1790251"/>
                </a:cubicBezTo>
                <a:cubicBezTo>
                  <a:pt x="81089" y="1994606"/>
                  <a:pt x="321812" y="1126964"/>
                  <a:pt x="299298" y="1312269"/>
                </a:cubicBezTo>
                <a:cubicBezTo>
                  <a:pt x="276784" y="1497574"/>
                  <a:pt x="67234" y="2711579"/>
                  <a:pt x="29134" y="2902079"/>
                </a:cubicBezTo>
                <a:cubicBezTo>
                  <a:pt x="-8966" y="3092579"/>
                  <a:pt x="-22820" y="2858783"/>
                  <a:pt x="70698" y="2455269"/>
                </a:cubicBezTo>
                <a:cubicBezTo>
                  <a:pt x="164216" y="2051755"/>
                  <a:pt x="467284" y="874120"/>
                  <a:pt x="590243" y="480997"/>
                </a:cubicBezTo>
                <a:cubicBezTo>
                  <a:pt x="713202" y="87874"/>
                  <a:pt x="869066" y="-132067"/>
                  <a:pt x="798061" y="8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E2BD5C97-AD29-7C12-596E-5D6A32B19515}"/>
              </a:ext>
            </a:extLst>
          </p:cNvPr>
          <p:cNvSpPr/>
          <p:nvPr/>
        </p:nvSpPr>
        <p:spPr>
          <a:xfrm>
            <a:off x="3835929" y="186863"/>
            <a:ext cx="1433886" cy="354885"/>
          </a:xfrm>
          <a:custGeom>
            <a:avLst/>
            <a:gdLst>
              <a:gd name="connsiteX0" fmla="*/ 1432262 w 1433886"/>
              <a:gd name="connsiteY0" fmla="*/ 176819 h 354885"/>
              <a:gd name="connsiteX1" fmla="*/ 1162098 w 1433886"/>
              <a:gd name="connsiteY1" fmla="*/ 62519 h 354885"/>
              <a:gd name="connsiteX2" fmla="*/ 788026 w 1433886"/>
              <a:gd name="connsiteY2" fmla="*/ 145646 h 354885"/>
              <a:gd name="connsiteX3" fmla="*/ 1130926 w 1433886"/>
              <a:gd name="connsiteY3" fmla="*/ 62519 h 354885"/>
              <a:gd name="connsiteX4" fmla="*/ 8707 w 1433886"/>
              <a:gd name="connsiteY4" fmla="*/ 353464 h 354885"/>
              <a:gd name="connsiteX5" fmla="*/ 632162 w 1433886"/>
              <a:gd name="connsiteY5" fmla="*/ 166428 h 354885"/>
              <a:gd name="connsiteX6" fmla="*/ 1037407 w 1433886"/>
              <a:gd name="connsiteY6" fmla="*/ 173 h 354885"/>
              <a:gd name="connsiteX7" fmla="*/ 1432262 w 1433886"/>
              <a:gd name="connsiteY7" fmla="*/ 176819 h 35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3886" h="354885">
                <a:moveTo>
                  <a:pt x="1432262" y="176819"/>
                </a:moveTo>
                <a:cubicBezTo>
                  <a:pt x="1453044" y="187210"/>
                  <a:pt x="1269471" y="67714"/>
                  <a:pt x="1162098" y="62519"/>
                </a:cubicBezTo>
                <a:cubicBezTo>
                  <a:pt x="1054725" y="57324"/>
                  <a:pt x="793221" y="145646"/>
                  <a:pt x="788026" y="145646"/>
                </a:cubicBezTo>
                <a:cubicBezTo>
                  <a:pt x="782831" y="145646"/>
                  <a:pt x="1130926" y="62519"/>
                  <a:pt x="1130926" y="62519"/>
                </a:cubicBezTo>
                <a:lnTo>
                  <a:pt x="8707" y="353464"/>
                </a:lnTo>
                <a:cubicBezTo>
                  <a:pt x="-74420" y="370782"/>
                  <a:pt x="460712" y="225310"/>
                  <a:pt x="632162" y="166428"/>
                </a:cubicBezTo>
                <a:cubicBezTo>
                  <a:pt x="803612" y="107546"/>
                  <a:pt x="905789" y="-5022"/>
                  <a:pt x="1037407" y="173"/>
                </a:cubicBezTo>
                <a:cubicBezTo>
                  <a:pt x="1169025" y="5368"/>
                  <a:pt x="1411480" y="166428"/>
                  <a:pt x="1432262" y="176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B9AF7B92-F0A9-E064-16B8-627529FDB7F2}"/>
              </a:ext>
            </a:extLst>
          </p:cNvPr>
          <p:cNvSpPr/>
          <p:nvPr/>
        </p:nvSpPr>
        <p:spPr>
          <a:xfrm>
            <a:off x="4964481" y="-187451"/>
            <a:ext cx="815348" cy="624847"/>
          </a:xfrm>
          <a:custGeom>
            <a:avLst/>
            <a:gdLst>
              <a:gd name="connsiteX0" fmla="*/ 2374 w 815348"/>
              <a:gd name="connsiteY0" fmla="*/ 623869 h 624847"/>
              <a:gd name="connsiteX1" fmla="*/ 366055 w 815348"/>
              <a:gd name="connsiteY1" fmla="*/ 499178 h 624847"/>
              <a:gd name="connsiteX2" fmla="*/ 469964 w 815348"/>
              <a:gd name="connsiteY2" fmla="*/ 260187 h 624847"/>
              <a:gd name="connsiteX3" fmla="*/ 355664 w 815348"/>
              <a:gd name="connsiteY3" fmla="*/ 415 h 624847"/>
              <a:gd name="connsiteX4" fmla="*/ 480355 w 815348"/>
              <a:gd name="connsiteY4" fmla="*/ 322533 h 624847"/>
              <a:gd name="connsiteX5" fmla="*/ 521919 w 815348"/>
              <a:gd name="connsiteY5" fmla="*/ 114715 h 624847"/>
              <a:gd name="connsiteX6" fmla="*/ 812864 w 815348"/>
              <a:gd name="connsiteY6" fmla="*/ 613478 h 624847"/>
              <a:gd name="connsiteX7" fmla="*/ 657001 w 815348"/>
              <a:gd name="connsiteY7" fmla="*/ 301751 h 624847"/>
              <a:gd name="connsiteX8" fmla="*/ 563483 w 815348"/>
              <a:gd name="connsiteY8" fmla="*/ 436833 h 624847"/>
              <a:gd name="connsiteX9" fmla="*/ 2374 w 815348"/>
              <a:gd name="connsiteY9" fmla="*/ 623869 h 624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5348" h="624847">
                <a:moveTo>
                  <a:pt x="2374" y="623869"/>
                </a:moveTo>
                <a:cubicBezTo>
                  <a:pt x="-30531" y="634260"/>
                  <a:pt x="288123" y="559792"/>
                  <a:pt x="366055" y="499178"/>
                </a:cubicBezTo>
                <a:cubicBezTo>
                  <a:pt x="443987" y="438564"/>
                  <a:pt x="471696" y="343314"/>
                  <a:pt x="469964" y="260187"/>
                </a:cubicBezTo>
                <a:cubicBezTo>
                  <a:pt x="468232" y="177060"/>
                  <a:pt x="353932" y="-9976"/>
                  <a:pt x="355664" y="415"/>
                </a:cubicBezTo>
                <a:cubicBezTo>
                  <a:pt x="357396" y="10806"/>
                  <a:pt x="452646" y="303483"/>
                  <a:pt x="480355" y="322533"/>
                </a:cubicBezTo>
                <a:cubicBezTo>
                  <a:pt x="508064" y="341583"/>
                  <a:pt x="466501" y="66224"/>
                  <a:pt x="521919" y="114715"/>
                </a:cubicBezTo>
                <a:cubicBezTo>
                  <a:pt x="577337" y="163206"/>
                  <a:pt x="790350" y="582305"/>
                  <a:pt x="812864" y="613478"/>
                </a:cubicBezTo>
                <a:cubicBezTo>
                  <a:pt x="835378" y="644651"/>
                  <a:pt x="698565" y="331192"/>
                  <a:pt x="657001" y="301751"/>
                </a:cubicBezTo>
                <a:cubicBezTo>
                  <a:pt x="615437" y="272310"/>
                  <a:pt x="669124" y="384878"/>
                  <a:pt x="563483" y="436833"/>
                </a:cubicBezTo>
                <a:cubicBezTo>
                  <a:pt x="457842" y="488787"/>
                  <a:pt x="35279" y="613478"/>
                  <a:pt x="2374" y="6238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D2037087-72AD-CC55-A8F1-A63806AD9455}"/>
              </a:ext>
            </a:extLst>
          </p:cNvPr>
          <p:cNvSpPr/>
          <p:nvPr/>
        </p:nvSpPr>
        <p:spPr>
          <a:xfrm>
            <a:off x="5070311" y="121663"/>
            <a:ext cx="1310199" cy="959214"/>
          </a:xfrm>
          <a:custGeom>
            <a:avLst/>
            <a:gdLst>
              <a:gd name="connsiteX0" fmla="*/ 453 w 1310199"/>
              <a:gd name="connsiteY0" fmla="*/ 3028 h 959214"/>
              <a:gd name="connsiteX1" fmla="*/ 717425 w 1310199"/>
              <a:gd name="connsiteY1" fmla="*/ 345928 h 959214"/>
              <a:gd name="connsiteX2" fmla="*/ 966807 w 1310199"/>
              <a:gd name="connsiteY2" fmla="*/ 761564 h 959214"/>
              <a:gd name="connsiteX3" fmla="*/ 842116 w 1310199"/>
              <a:gd name="connsiteY3" fmla="*/ 543355 h 959214"/>
              <a:gd name="connsiteX4" fmla="*/ 1309707 w 1310199"/>
              <a:gd name="connsiteY4" fmla="*/ 958992 h 959214"/>
              <a:gd name="connsiteX5" fmla="*/ 925244 w 1310199"/>
              <a:gd name="connsiteY5" fmla="*/ 595310 h 959214"/>
              <a:gd name="connsiteX6" fmla="*/ 613516 w 1310199"/>
              <a:gd name="connsiteY6" fmla="*/ 200455 h 959214"/>
              <a:gd name="connsiteX7" fmla="*/ 453 w 1310199"/>
              <a:gd name="connsiteY7" fmla="*/ 3028 h 9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10199" h="959214">
                <a:moveTo>
                  <a:pt x="453" y="3028"/>
                </a:moveTo>
                <a:cubicBezTo>
                  <a:pt x="17771" y="27274"/>
                  <a:pt x="556366" y="219505"/>
                  <a:pt x="717425" y="345928"/>
                </a:cubicBezTo>
                <a:cubicBezTo>
                  <a:pt x="878484" y="472351"/>
                  <a:pt x="946025" y="728660"/>
                  <a:pt x="966807" y="761564"/>
                </a:cubicBezTo>
                <a:cubicBezTo>
                  <a:pt x="987589" y="794469"/>
                  <a:pt x="784966" y="510450"/>
                  <a:pt x="842116" y="543355"/>
                </a:cubicBezTo>
                <a:cubicBezTo>
                  <a:pt x="899266" y="576260"/>
                  <a:pt x="1295852" y="950333"/>
                  <a:pt x="1309707" y="958992"/>
                </a:cubicBezTo>
                <a:cubicBezTo>
                  <a:pt x="1323562" y="967651"/>
                  <a:pt x="1041276" y="721733"/>
                  <a:pt x="925244" y="595310"/>
                </a:cubicBezTo>
                <a:cubicBezTo>
                  <a:pt x="809212" y="468887"/>
                  <a:pt x="760720" y="295705"/>
                  <a:pt x="613516" y="200455"/>
                </a:cubicBezTo>
                <a:cubicBezTo>
                  <a:pt x="466312" y="105205"/>
                  <a:pt x="-16865" y="-21218"/>
                  <a:pt x="453" y="30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B39297E8-3ADB-EE06-4965-CAF0B97AD527}"/>
              </a:ext>
            </a:extLst>
          </p:cNvPr>
          <p:cNvSpPr/>
          <p:nvPr/>
        </p:nvSpPr>
        <p:spPr>
          <a:xfrm>
            <a:off x="5185246" y="393684"/>
            <a:ext cx="915306" cy="708526"/>
          </a:xfrm>
          <a:custGeom>
            <a:avLst/>
            <a:gdLst>
              <a:gd name="connsiteX0" fmla="*/ 10209 w 915306"/>
              <a:gd name="connsiteY0" fmla="*/ 84298 h 708526"/>
              <a:gd name="connsiteX1" fmla="*/ 602490 w 915306"/>
              <a:gd name="connsiteY1" fmla="*/ 541498 h 708526"/>
              <a:gd name="connsiteX2" fmla="*/ 560927 w 915306"/>
              <a:gd name="connsiteY2" fmla="*/ 458371 h 708526"/>
              <a:gd name="connsiteX3" fmla="*/ 914218 w 915306"/>
              <a:gd name="connsiteY3" fmla="*/ 707752 h 708526"/>
              <a:gd name="connsiteX4" fmla="*/ 664836 w 915306"/>
              <a:gd name="connsiteY4" fmla="*/ 531107 h 708526"/>
              <a:gd name="connsiteX5" fmla="*/ 477799 w 915306"/>
              <a:gd name="connsiteY5" fmla="*/ 375243 h 708526"/>
              <a:gd name="connsiteX6" fmla="*/ 166072 w 915306"/>
              <a:gd name="connsiteY6" fmla="*/ 1171 h 708526"/>
              <a:gd name="connsiteX7" fmla="*/ 508972 w 915306"/>
              <a:gd name="connsiteY7" fmla="*/ 510325 h 708526"/>
              <a:gd name="connsiteX8" fmla="*/ 249199 w 915306"/>
              <a:gd name="connsiteY8" fmla="*/ 333680 h 708526"/>
              <a:gd name="connsiteX9" fmla="*/ 10209 w 915306"/>
              <a:gd name="connsiteY9" fmla="*/ 84298 h 70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306" h="708526">
                <a:moveTo>
                  <a:pt x="10209" y="84298"/>
                </a:moveTo>
                <a:cubicBezTo>
                  <a:pt x="69091" y="118934"/>
                  <a:pt x="510704" y="479152"/>
                  <a:pt x="602490" y="541498"/>
                </a:cubicBezTo>
                <a:cubicBezTo>
                  <a:pt x="694276" y="603844"/>
                  <a:pt x="508972" y="430662"/>
                  <a:pt x="560927" y="458371"/>
                </a:cubicBezTo>
                <a:cubicBezTo>
                  <a:pt x="612882" y="486080"/>
                  <a:pt x="914218" y="707752"/>
                  <a:pt x="914218" y="707752"/>
                </a:cubicBezTo>
                <a:cubicBezTo>
                  <a:pt x="931536" y="719875"/>
                  <a:pt x="737573" y="586525"/>
                  <a:pt x="664836" y="531107"/>
                </a:cubicBezTo>
                <a:cubicBezTo>
                  <a:pt x="592099" y="475689"/>
                  <a:pt x="560926" y="463566"/>
                  <a:pt x="477799" y="375243"/>
                </a:cubicBezTo>
                <a:cubicBezTo>
                  <a:pt x="394672" y="286920"/>
                  <a:pt x="160877" y="-21343"/>
                  <a:pt x="166072" y="1171"/>
                </a:cubicBezTo>
                <a:cubicBezTo>
                  <a:pt x="171267" y="23685"/>
                  <a:pt x="495118" y="454907"/>
                  <a:pt x="508972" y="510325"/>
                </a:cubicBezTo>
                <a:cubicBezTo>
                  <a:pt x="522827" y="565743"/>
                  <a:pt x="335790" y="401221"/>
                  <a:pt x="249199" y="333680"/>
                </a:cubicBezTo>
                <a:cubicBezTo>
                  <a:pt x="162608" y="266139"/>
                  <a:pt x="-48673" y="49662"/>
                  <a:pt x="10209" y="84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E4D4125A-CF47-0451-6A85-632BB645CFA1}"/>
              </a:ext>
            </a:extLst>
          </p:cNvPr>
          <p:cNvSpPr/>
          <p:nvPr/>
        </p:nvSpPr>
        <p:spPr>
          <a:xfrm>
            <a:off x="5526238" y="900152"/>
            <a:ext cx="698964" cy="776316"/>
          </a:xfrm>
          <a:custGeom>
            <a:avLst/>
            <a:gdLst>
              <a:gd name="connsiteX0" fmla="*/ 16689 w 698964"/>
              <a:gd name="connsiteY0" fmla="*/ 34199 h 776316"/>
              <a:gd name="connsiteX1" fmla="*/ 86515 w 698964"/>
              <a:gd name="connsiteY1" fmla="*/ 57474 h 776316"/>
              <a:gd name="connsiteX2" fmla="*/ 505477 w 698964"/>
              <a:gd name="connsiteY2" fmla="*/ 306856 h 776316"/>
              <a:gd name="connsiteX3" fmla="*/ 691682 w 698964"/>
              <a:gd name="connsiteY3" fmla="*/ 755743 h 776316"/>
              <a:gd name="connsiteX4" fmla="*/ 645131 w 698964"/>
              <a:gd name="connsiteY4" fmla="*/ 629390 h 776316"/>
              <a:gd name="connsiteX5" fmla="*/ 495502 w 698964"/>
              <a:gd name="connsiteY5" fmla="*/ 4273 h 776316"/>
              <a:gd name="connsiteX6" fmla="*/ 558678 w 698964"/>
              <a:gd name="connsiteY6" fmla="*/ 343432 h 776316"/>
              <a:gd name="connsiteX7" fmla="*/ 309297 w 698964"/>
              <a:gd name="connsiteY7" fmla="*/ 127301 h 776316"/>
              <a:gd name="connsiteX8" fmla="*/ 16689 w 698964"/>
              <a:gd name="connsiteY8" fmla="*/ 34199 h 77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8964" h="776316">
                <a:moveTo>
                  <a:pt x="16689" y="34199"/>
                </a:moveTo>
                <a:cubicBezTo>
                  <a:pt x="-20441" y="22561"/>
                  <a:pt x="5050" y="12031"/>
                  <a:pt x="86515" y="57474"/>
                </a:cubicBezTo>
                <a:cubicBezTo>
                  <a:pt x="167980" y="102917"/>
                  <a:pt x="404616" y="190478"/>
                  <a:pt x="505477" y="306856"/>
                </a:cubicBezTo>
                <a:cubicBezTo>
                  <a:pt x="606338" y="423234"/>
                  <a:pt x="668406" y="701987"/>
                  <a:pt x="691682" y="755743"/>
                </a:cubicBezTo>
                <a:cubicBezTo>
                  <a:pt x="714958" y="809499"/>
                  <a:pt x="677828" y="754635"/>
                  <a:pt x="645131" y="629390"/>
                </a:cubicBezTo>
                <a:cubicBezTo>
                  <a:pt x="612434" y="504145"/>
                  <a:pt x="509911" y="51933"/>
                  <a:pt x="495502" y="4273"/>
                </a:cubicBezTo>
                <a:cubicBezTo>
                  <a:pt x="481093" y="-43387"/>
                  <a:pt x="589712" y="322927"/>
                  <a:pt x="558678" y="343432"/>
                </a:cubicBezTo>
                <a:cubicBezTo>
                  <a:pt x="527644" y="363937"/>
                  <a:pt x="396858" y="178286"/>
                  <a:pt x="309297" y="127301"/>
                </a:cubicBezTo>
                <a:cubicBezTo>
                  <a:pt x="221736" y="76316"/>
                  <a:pt x="53819" y="45837"/>
                  <a:pt x="16689" y="34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0DE9A6F-819A-1720-37A6-5AF879A8E952}"/>
              </a:ext>
            </a:extLst>
          </p:cNvPr>
          <p:cNvSpPr/>
          <p:nvPr/>
        </p:nvSpPr>
        <p:spPr>
          <a:xfrm>
            <a:off x="5494392" y="957371"/>
            <a:ext cx="897217" cy="1377604"/>
          </a:xfrm>
          <a:custGeom>
            <a:avLst/>
            <a:gdLst>
              <a:gd name="connsiteX0" fmla="*/ 15284 w 897217"/>
              <a:gd name="connsiteY0" fmla="*/ 16881 h 1377604"/>
              <a:gd name="connsiteX1" fmla="*/ 61835 w 897217"/>
              <a:gd name="connsiteY1" fmla="*/ 36831 h 1377604"/>
              <a:gd name="connsiteX2" fmla="*/ 437570 w 897217"/>
              <a:gd name="connsiteY2" fmla="*/ 405916 h 1377604"/>
              <a:gd name="connsiteX3" fmla="*/ 713553 w 897217"/>
              <a:gd name="connsiteY3" fmla="*/ 844828 h 1377604"/>
              <a:gd name="connsiteX4" fmla="*/ 710228 w 897217"/>
              <a:gd name="connsiteY4" fmla="*/ 818228 h 1377604"/>
              <a:gd name="connsiteX5" fmla="*/ 893108 w 897217"/>
              <a:gd name="connsiteY5" fmla="*/ 1360217 h 1377604"/>
              <a:gd name="connsiteX6" fmla="*/ 823281 w 897217"/>
              <a:gd name="connsiteY6" fmla="*/ 1190638 h 1377604"/>
              <a:gd name="connsiteX7" fmla="*/ 660351 w 897217"/>
              <a:gd name="connsiteY7" fmla="*/ 661948 h 1377604"/>
              <a:gd name="connsiteX8" fmla="*/ 530673 w 897217"/>
              <a:gd name="connsiteY8" fmla="*/ 296188 h 1377604"/>
              <a:gd name="connsiteX9" fmla="*/ 567249 w 897217"/>
              <a:gd name="connsiteY9" fmla="*/ 545570 h 1377604"/>
              <a:gd name="connsiteX10" fmla="*/ 341143 w 897217"/>
              <a:gd name="connsiteY10" fmla="*/ 223036 h 1377604"/>
              <a:gd name="connsiteX11" fmla="*/ 430920 w 897217"/>
              <a:gd name="connsiteY11" fmla="*/ 449142 h 1377604"/>
              <a:gd name="connsiteX12" fmla="*/ 234740 w 897217"/>
              <a:gd name="connsiteY12" fmla="*/ 199761 h 1377604"/>
              <a:gd name="connsiteX13" fmla="*/ 218114 w 897217"/>
              <a:gd name="connsiteY13" fmla="*/ 70082 h 1377604"/>
              <a:gd name="connsiteX14" fmla="*/ 15284 w 897217"/>
              <a:gd name="connsiteY14" fmla="*/ 16881 h 13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97217" h="1377604">
                <a:moveTo>
                  <a:pt x="15284" y="16881"/>
                </a:moveTo>
                <a:cubicBezTo>
                  <a:pt x="-10762" y="11339"/>
                  <a:pt x="-8546" y="-28008"/>
                  <a:pt x="61835" y="36831"/>
                </a:cubicBezTo>
                <a:cubicBezTo>
                  <a:pt x="132216" y="101670"/>
                  <a:pt x="328950" y="271250"/>
                  <a:pt x="437570" y="405916"/>
                </a:cubicBezTo>
                <a:cubicBezTo>
                  <a:pt x="546190" y="540582"/>
                  <a:pt x="668110" y="776109"/>
                  <a:pt x="713553" y="844828"/>
                </a:cubicBezTo>
                <a:cubicBezTo>
                  <a:pt x="758996" y="913547"/>
                  <a:pt x="680302" y="732330"/>
                  <a:pt x="710228" y="818228"/>
                </a:cubicBezTo>
                <a:cubicBezTo>
                  <a:pt x="740154" y="904126"/>
                  <a:pt x="874266" y="1298149"/>
                  <a:pt x="893108" y="1360217"/>
                </a:cubicBezTo>
                <a:cubicBezTo>
                  <a:pt x="911950" y="1422285"/>
                  <a:pt x="862074" y="1307016"/>
                  <a:pt x="823281" y="1190638"/>
                </a:cubicBezTo>
                <a:cubicBezTo>
                  <a:pt x="784488" y="1074260"/>
                  <a:pt x="709119" y="811023"/>
                  <a:pt x="660351" y="661948"/>
                </a:cubicBezTo>
                <a:cubicBezTo>
                  <a:pt x="611583" y="512873"/>
                  <a:pt x="546190" y="315584"/>
                  <a:pt x="530673" y="296188"/>
                </a:cubicBezTo>
                <a:cubicBezTo>
                  <a:pt x="515156" y="276792"/>
                  <a:pt x="598837" y="557762"/>
                  <a:pt x="567249" y="545570"/>
                </a:cubicBezTo>
                <a:cubicBezTo>
                  <a:pt x="535661" y="533378"/>
                  <a:pt x="363864" y="239107"/>
                  <a:pt x="341143" y="223036"/>
                </a:cubicBezTo>
                <a:cubicBezTo>
                  <a:pt x="318422" y="206965"/>
                  <a:pt x="448654" y="453021"/>
                  <a:pt x="430920" y="449142"/>
                </a:cubicBezTo>
                <a:cubicBezTo>
                  <a:pt x="413186" y="445263"/>
                  <a:pt x="270208" y="262938"/>
                  <a:pt x="234740" y="199761"/>
                </a:cubicBezTo>
                <a:cubicBezTo>
                  <a:pt x="199272" y="136584"/>
                  <a:pt x="249702" y="104995"/>
                  <a:pt x="218114" y="70082"/>
                </a:cubicBezTo>
                <a:cubicBezTo>
                  <a:pt x="186526" y="35169"/>
                  <a:pt x="41330" y="22423"/>
                  <a:pt x="15284" y="16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FBF12304-7FC1-3F0B-0813-C01312164E4D}"/>
              </a:ext>
            </a:extLst>
          </p:cNvPr>
          <p:cNvSpPr/>
          <p:nvPr/>
        </p:nvSpPr>
        <p:spPr>
          <a:xfrm>
            <a:off x="5690378" y="1215362"/>
            <a:ext cx="451214" cy="507045"/>
          </a:xfrm>
          <a:custGeom>
            <a:avLst/>
            <a:gdLst>
              <a:gd name="connsiteX0" fmla="*/ 2178 w 451214"/>
              <a:gd name="connsiteY0" fmla="*/ 4946 h 507045"/>
              <a:gd name="connsiteX1" fmla="*/ 268185 w 451214"/>
              <a:gd name="connsiteY1" fmla="*/ 364056 h 507045"/>
              <a:gd name="connsiteX2" fmla="*/ 254885 w 451214"/>
              <a:gd name="connsiteY2" fmla="*/ 284254 h 507045"/>
              <a:gd name="connsiteX3" fmla="*/ 451065 w 451214"/>
              <a:gd name="connsiteY3" fmla="*/ 507035 h 507045"/>
              <a:gd name="connsiteX4" fmla="*/ 284810 w 451214"/>
              <a:gd name="connsiteY4" fmla="*/ 274279 h 507045"/>
              <a:gd name="connsiteX5" fmla="*/ 148482 w 451214"/>
              <a:gd name="connsiteY5" fmla="*/ 161226 h 507045"/>
              <a:gd name="connsiteX6" fmla="*/ 2178 w 451214"/>
              <a:gd name="connsiteY6" fmla="*/ 4946 h 5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14" h="507045">
                <a:moveTo>
                  <a:pt x="2178" y="4946"/>
                </a:moveTo>
                <a:cubicBezTo>
                  <a:pt x="22128" y="38751"/>
                  <a:pt x="226067" y="317505"/>
                  <a:pt x="268185" y="364056"/>
                </a:cubicBezTo>
                <a:cubicBezTo>
                  <a:pt x="310303" y="410607"/>
                  <a:pt x="224405" y="260424"/>
                  <a:pt x="254885" y="284254"/>
                </a:cubicBezTo>
                <a:cubicBezTo>
                  <a:pt x="285365" y="308084"/>
                  <a:pt x="446078" y="508697"/>
                  <a:pt x="451065" y="507035"/>
                </a:cubicBezTo>
                <a:cubicBezTo>
                  <a:pt x="456052" y="505373"/>
                  <a:pt x="335240" y="331914"/>
                  <a:pt x="284810" y="274279"/>
                </a:cubicBezTo>
                <a:cubicBezTo>
                  <a:pt x="234380" y="216644"/>
                  <a:pt x="192262" y="202236"/>
                  <a:pt x="148482" y="161226"/>
                </a:cubicBezTo>
                <a:cubicBezTo>
                  <a:pt x="104702" y="120217"/>
                  <a:pt x="-17772" y="-28859"/>
                  <a:pt x="2178" y="4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0F669CE1-B673-5C85-C7A0-C9409E80E80C}"/>
              </a:ext>
            </a:extLst>
          </p:cNvPr>
          <p:cNvSpPr/>
          <p:nvPr/>
        </p:nvSpPr>
        <p:spPr>
          <a:xfrm>
            <a:off x="6114645" y="1854713"/>
            <a:ext cx="166057" cy="1302738"/>
          </a:xfrm>
          <a:custGeom>
            <a:avLst/>
            <a:gdLst>
              <a:gd name="connsiteX0" fmla="*/ 197 w 166057"/>
              <a:gd name="connsiteY0" fmla="*/ 688 h 1302738"/>
              <a:gd name="connsiteX1" fmla="*/ 136526 w 166057"/>
              <a:gd name="connsiteY1" fmla="*/ 575928 h 1302738"/>
              <a:gd name="connsiteX2" fmla="*/ 129876 w 166057"/>
              <a:gd name="connsiteY2" fmla="*/ 1028141 h 1302738"/>
              <a:gd name="connsiteX3" fmla="*/ 146501 w 166057"/>
              <a:gd name="connsiteY3" fmla="*/ 1300798 h 1302738"/>
              <a:gd name="connsiteX4" fmla="*/ 113250 w 166057"/>
              <a:gd name="connsiteY4" fmla="*/ 1117918 h 1302738"/>
              <a:gd name="connsiteX5" fmla="*/ 163127 w 166057"/>
              <a:gd name="connsiteY5" fmla="*/ 549328 h 1302738"/>
              <a:gd name="connsiteX6" fmla="*/ 159802 w 166057"/>
              <a:gd name="connsiteY6" fmla="*/ 386398 h 1302738"/>
              <a:gd name="connsiteX7" fmla="*/ 156476 w 166057"/>
              <a:gd name="connsiteY7" fmla="*/ 575928 h 1302738"/>
              <a:gd name="connsiteX8" fmla="*/ 119900 w 166057"/>
              <a:gd name="connsiteY8" fmla="*/ 23963 h 1302738"/>
              <a:gd name="connsiteX9" fmla="*/ 106600 w 166057"/>
              <a:gd name="connsiteY9" fmla="*/ 449575 h 1302738"/>
              <a:gd name="connsiteX10" fmla="*/ 197 w 166057"/>
              <a:gd name="connsiteY10" fmla="*/ 688 h 130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057" h="1302738">
                <a:moveTo>
                  <a:pt x="197" y="688"/>
                </a:moveTo>
                <a:cubicBezTo>
                  <a:pt x="5185" y="21747"/>
                  <a:pt x="114913" y="404686"/>
                  <a:pt x="136526" y="575928"/>
                </a:cubicBezTo>
                <a:cubicBezTo>
                  <a:pt x="158139" y="747170"/>
                  <a:pt x="128214" y="907329"/>
                  <a:pt x="129876" y="1028141"/>
                </a:cubicBezTo>
                <a:cubicBezTo>
                  <a:pt x="131539" y="1148953"/>
                  <a:pt x="149272" y="1285835"/>
                  <a:pt x="146501" y="1300798"/>
                </a:cubicBezTo>
                <a:cubicBezTo>
                  <a:pt x="143730" y="1315761"/>
                  <a:pt x="110479" y="1243163"/>
                  <a:pt x="113250" y="1117918"/>
                </a:cubicBezTo>
                <a:cubicBezTo>
                  <a:pt x="116021" y="992673"/>
                  <a:pt x="155368" y="671248"/>
                  <a:pt x="163127" y="549328"/>
                </a:cubicBezTo>
                <a:cubicBezTo>
                  <a:pt x="170886" y="427408"/>
                  <a:pt x="160911" y="381965"/>
                  <a:pt x="159802" y="386398"/>
                </a:cubicBezTo>
                <a:cubicBezTo>
                  <a:pt x="158694" y="390831"/>
                  <a:pt x="163126" y="636334"/>
                  <a:pt x="156476" y="575928"/>
                </a:cubicBezTo>
                <a:cubicBezTo>
                  <a:pt x="149826" y="515522"/>
                  <a:pt x="128213" y="45022"/>
                  <a:pt x="119900" y="23963"/>
                </a:cubicBezTo>
                <a:cubicBezTo>
                  <a:pt x="111587" y="2904"/>
                  <a:pt x="127104" y="450683"/>
                  <a:pt x="106600" y="449575"/>
                </a:cubicBezTo>
                <a:cubicBezTo>
                  <a:pt x="86096" y="448467"/>
                  <a:pt x="-4791" y="-20371"/>
                  <a:pt x="197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E833FA2B-3E1B-454F-CA06-90F0EFCAA7C3}"/>
              </a:ext>
            </a:extLst>
          </p:cNvPr>
          <p:cNvSpPr/>
          <p:nvPr/>
        </p:nvSpPr>
        <p:spPr>
          <a:xfrm>
            <a:off x="5907872" y="1966695"/>
            <a:ext cx="170901" cy="1374034"/>
          </a:xfrm>
          <a:custGeom>
            <a:avLst/>
            <a:gdLst>
              <a:gd name="connsiteX0" fmla="*/ 170394 w 170901"/>
              <a:gd name="connsiteY0" fmla="*/ 8409 h 1374034"/>
              <a:gd name="connsiteX1" fmla="*/ 47366 w 170901"/>
              <a:gd name="connsiteY1" fmla="*/ 886233 h 1374034"/>
              <a:gd name="connsiteX2" fmla="*/ 47366 w 170901"/>
              <a:gd name="connsiteY2" fmla="*/ 1351746 h 1374034"/>
              <a:gd name="connsiteX3" fmla="*/ 47366 w 170901"/>
              <a:gd name="connsiteY3" fmla="*/ 1212092 h 1374034"/>
              <a:gd name="connsiteX4" fmla="*/ 44041 w 170901"/>
              <a:gd name="connsiteY4" fmla="*/ 453971 h 1374034"/>
              <a:gd name="connsiteX5" fmla="*/ 815 w 170901"/>
              <a:gd name="connsiteY5" fmla="*/ 1245343 h 1374034"/>
              <a:gd name="connsiteX6" fmla="*/ 87267 w 170901"/>
              <a:gd name="connsiteY6" fmla="*/ 487222 h 1374034"/>
              <a:gd name="connsiteX7" fmla="*/ 170394 w 170901"/>
              <a:gd name="connsiteY7" fmla="*/ 8409 h 137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901" h="1374034">
                <a:moveTo>
                  <a:pt x="170394" y="8409"/>
                </a:moveTo>
                <a:cubicBezTo>
                  <a:pt x="163744" y="74911"/>
                  <a:pt x="67871" y="662344"/>
                  <a:pt x="47366" y="886233"/>
                </a:cubicBezTo>
                <a:cubicBezTo>
                  <a:pt x="26861" y="1110122"/>
                  <a:pt x="47366" y="1351746"/>
                  <a:pt x="47366" y="1351746"/>
                </a:cubicBezTo>
                <a:cubicBezTo>
                  <a:pt x="47366" y="1406056"/>
                  <a:pt x="47920" y="1361721"/>
                  <a:pt x="47366" y="1212092"/>
                </a:cubicBezTo>
                <a:cubicBezTo>
                  <a:pt x="46812" y="1062463"/>
                  <a:pt x="51799" y="448429"/>
                  <a:pt x="44041" y="453971"/>
                </a:cubicBezTo>
                <a:cubicBezTo>
                  <a:pt x="36282" y="459513"/>
                  <a:pt x="-6389" y="1239801"/>
                  <a:pt x="815" y="1245343"/>
                </a:cubicBezTo>
                <a:cubicBezTo>
                  <a:pt x="8019" y="1250885"/>
                  <a:pt x="57895" y="688944"/>
                  <a:pt x="87267" y="487222"/>
                </a:cubicBezTo>
                <a:cubicBezTo>
                  <a:pt x="116638" y="285500"/>
                  <a:pt x="177044" y="-58093"/>
                  <a:pt x="170394" y="8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872497B4-7AA1-935F-DDF0-EF3E3F38FD56}"/>
              </a:ext>
            </a:extLst>
          </p:cNvPr>
          <p:cNvSpPr/>
          <p:nvPr/>
        </p:nvSpPr>
        <p:spPr>
          <a:xfrm>
            <a:off x="4762149" y="275307"/>
            <a:ext cx="573420" cy="1096163"/>
          </a:xfrm>
          <a:custGeom>
            <a:avLst/>
            <a:gdLst>
              <a:gd name="connsiteX0" fmla="*/ 2706 w 573420"/>
              <a:gd name="connsiteY0" fmla="*/ 7326 h 1096163"/>
              <a:gd name="connsiteX1" fmla="*/ 395067 w 573420"/>
              <a:gd name="connsiteY1" fmla="*/ 878500 h 1096163"/>
              <a:gd name="connsiteX2" fmla="*/ 401717 w 573420"/>
              <a:gd name="connsiteY2" fmla="*/ 851899 h 1096163"/>
              <a:gd name="connsiteX3" fmla="*/ 571297 w 573420"/>
              <a:gd name="connsiteY3" fmla="*/ 1094630 h 1096163"/>
              <a:gd name="connsiteX4" fmla="*/ 501470 w 573420"/>
              <a:gd name="connsiteY4" fmla="*/ 961627 h 1096163"/>
              <a:gd name="connsiteX5" fmla="*/ 275364 w 573420"/>
              <a:gd name="connsiteY5" fmla="*/ 526040 h 1096163"/>
              <a:gd name="connsiteX6" fmla="*/ 125735 w 573420"/>
              <a:gd name="connsiteY6" fmla="*/ 130354 h 1096163"/>
              <a:gd name="connsiteX7" fmla="*/ 215512 w 573420"/>
              <a:gd name="connsiteY7" fmla="*/ 442913 h 1096163"/>
              <a:gd name="connsiteX8" fmla="*/ 2706 w 573420"/>
              <a:gd name="connsiteY8" fmla="*/ 7326 h 109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20" h="1096163">
                <a:moveTo>
                  <a:pt x="2706" y="7326"/>
                </a:moveTo>
                <a:cubicBezTo>
                  <a:pt x="32632" y="79924"/>
                  <a:pt x="328565" y="737738"/>
                  <a:pt x="395067" y="878500"/>
                </a:cubicBezTo>
                <a:cubicBezTo>
                  <a:pt x="461569" y="1019262"/>
                  <a:pt x="372345" y="815877"/>
                  <a:pt x="401717" y="851899"/>
                </a:cubicBezTo>
                <a:cubicBezTo>
                  <a:pt x="431089" y="887921"/>
                  <a:pt x="554671" y="1076342"/>
                  <a:pt x="571297" y="1094630"/>
                </a:cubicBezTo>
                <a:cubicBezTo>
                  <a:pt x="587923" y="1112918"/>
                  <a:pt x="501470" y="961627"/>
                  <a:pt x="501470" y="961627"/>
                </a:cubicBezTo>
                <a:cubicBezTo>
                  <a:pt x="452148" y="866862"/>
                  <a:pt x="337987" y="664586"/>
                  <a:pt x="275364" y="526040"/>
                </a:cubicBezTo>
                <a:cubicBezTo>
                  <a:pt x="212741" y="387494"/>
                  <a:pt x="135710" y="144208"/>
                  <a:pt x="125735" y="130354"/>
                </a:cubicBezTo>
                <a:cubicBezTo>
                  <a:pt x="115760" y="116500"/>
                  <a:pt x="230475" y="460647"/>
                  <a:pt x="215512" y="442913"/>
                </a:cubicBezTo>
                <a:cubicBezTo>
                  <a:pt x="200549" y="425179"/>
                  <a:pt x="-27220" y="-65272"/>
                  <a:pt x="2706" y="7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47409232-2498-37E8-AAAB-58B08630312F}"/>
              </a:ext>
            </a:extLst>
          </p:cNvPr>
          <p:cNvSpPr/>
          <p:nvPr/>
        </p:nvSpPr>
        <p:spPr>
          <a:xfrm>
            <a:off x="4114927" y="358139"/>
            <a:ext cx="969142" cy="703332"/>
          </a:xfrm>
          <a:custGeom>
            <a:avLst/>
            <a:gdLst>
              <a:gd name="connsiteX0" fmla="*/ 969137 w 969142"/>
              <a:gd name="connsiteY0" fmla="*/ 971 h 703332"/>
              <a:gd name="connsiteX1" fmla="*/ 201041 w 969142"/>
              <a:gd name="connsiteY1" fmla="*/ 446533 h 703332"/>
              <a:gd name="connsiteX2" fmla="*/ 437122 w 969142"/>
              <a:gd name="connsiteY2" fmla="*/ 283604 h 703332"/>
              <a:gd name="connsiteX3" fmla="*/ 1536 w 969142"/>
              <a:gd name="connsiteY3" fmla="*/ 702565 h 703332"/>
              <a:gd name="connsiteX4" fmla="*/ 620002 w 969142"/>
              <a:gd name="connsiteY4" fmla="*/ 160575 h 703332"/>
              <a:gd name="connsiteX5" fmla="*/ 61387 w 969142"/>
              <a:gd name="connsiteY5" fmla="*/ 499734 h 703332"/>
              <a:gd name="connsiteX6" fmla="*/ 600052 w 969142"/>
              <a:gd name="connsiteY6" fmla="*/ 173876 h 703332"/>
              <a:gd name="connsiteX7" fmla="*/ 24811 w 969142"/>
              <a:gd name="connsiteY7" fmla="*/ 426582 h 703332"/>
              <a:gd name="connsiteX8" fmla="*/ 387246 w 969142"/>
              <a:gd name="connsiteY8" fmla="*/ 220427 h 703332"/>
              <a:gd name="connsiteX9" fmla="*/ 214341 w 969142"/>
              <a:gd name="connsiteY9" fmla="*/ 323505 h 703332"/>
              <a:gd name="connsiteX10" fmla="*/ 969137 w 969142"/>
              <a:gd name="connsiteY10" fmla="*/ 971 h 70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9142" h="703332">
                <a:moveTo>
                  <a:pt x="969137" y="971"/>
                </a:moveTo>
                <a:cubicBezTo>
                  <a:pt x="966920" y="21475"/>
                  <a:pt x="289710" y="399428"/>
                  <a:pt x="201041" y="446533"/>
                </a:cubicBezTo>
                <a:cubicBezTo>
                  <a:pt x="112372" y="493639"/>
                  <a:pt x="470373" y="240932"/>
                  <a:pt x="437122" y="283604"/>
                </a:cubicBezTo>
                <a:cubicBezTo>
                  <a:pt x="403871" y="326276"/>
                  <a:pt x="-28944" y="723070"/>
                  <a:pt x="1536" y="702565"/>
                </a:cubicBezTo>
                <a:cubicBezTo>
                  <a:pt x="32016" y="682060"/>
                  <a:pt x="610027" y="194380"/>
                  <a:pt x="620002" y="160575"/>
                </a:cubicBezTo>
                <a:cubicBezTo>
                  <a:pt x="629977" y="126770"/>
                  <a:pt x="64712" y="497517"/>
                  <a:pt x="61387" y="499734"/>
                </a:cubicBezTo>
                <a:cubicBezTo>
                  <a:pt x="58062" y="501951"/>
                  <a:pt x="606148" y="186068"/>
                  <a:pt x="600052" y="173876"/>
                </a:cubicBezTo>
                <a:cubicBezTo>
                  <a:pt x="593956" y="161684"/>
                  <a:pt x="60279" y="418824"/>
                  <a:pt x="24811" y="426582"/>
                </a:cubicBezTo>
                <a:cubicBezTo>
                  <a:pt x="-10657" y="434340"/>
                  <a:pt x="355658" y="237607"/>
                  <a:pt x="387246" y="220427"/>
                </a:cubicBezTo>
                <a:cubicBezTo>
                  <a:pt x="418834" y="203248"/>
                  <a:pt x="123455" y="356202"/>
                  <a:pt x="214341" y="323505"/>
                </a:cubicBezTo>
                <a:cubicBezTo>
                  <a:pt x="305227" y="290808"/>
                  <a:pt x="971354" y="-19533"/>
                  <a:pt x="969137" y="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2D9D58A9-6C0F-E7AE-B6A7-924BFDBCA9F2}"/>
              </a:ext>
            </a:extLst>
          </p:cNvPr>
          <p:cNvSpPr/>
          <p:nvPr/>
        </p:nvSpPr>
        <p:spPr>
          <a:xfrm>
            <a:off x="5225258" y="178963"/>
            <a:ext cx="1431575" cy="789142"/>
          </a:xfrm>
          <a:custGeom>
            <a:avLst/>
            <a:gdLst>
              <a:gd name="connsiteX0" fmla="*/ 45011 w 1431575"/>
              <a:gd name="connsiteY0" fmla="*/ 37168 h 789142"/>
              <a:gd name="connsiteX1" fmla="*/ 114838 w 1431575"/>
              <a:gd name="connsiteY1" fmla="*/ 80394 h 789142"/>
              <a:gd name="connsiteX2" fmla="*/ 846358 w 1431575"/>
              <a:gd name="connsiteY2" fmla="*/ 652310 h 789142"/>
              <a:gd name="connsiteX3" fmla="*/ 753255 w 1431575"/>
              <a:gd name="connsiteY3" fmla="*/ 605758 h 789142"/>
              <a:gd name="connsiteX4" fmla="*/ 1172217 w 1431575"/>
              <a:gd name="connsiteY4" fmla="*/ 755388 h 789142"/>
              <a:gd name="connsiteX5" fmla="*/ 1431574 w 1431575"/>
              <a:gd name="connsiteY5" fmla="*/ 735437 h 789142"/>
              <a:gd name="connsiteX6" fmla="*/ 1175542 w 1431575"/>
              <a:gd name="connsiteY6" fmla="*/ 768688 h 789142"/>
              <a:gd name="connsiteX7" fmla="*/ 723330 w 1431575"/>
              <a:gd name="connsiteY7" fmla="*/ 781988 h 789142"/>
              <a:gd name="connsiteX8" fmla="*/ 1102390 w 1431575"/>
              <a:gd name="connsiteY8" fmla="*/ 772013 h 789142"/>
              <a:gd name="connsiteX9" fmla="*/ 853008 w 1431575"/>
              <a:gd name="connsiteY9" fmla="*/ 595783 h 789142"/>
              <a:gd name="connsiteX10" fmla="*/ 553750 w 1431575"/>
              <a:gd name="connsiteY10" fmla="*/ 220048 h 789142"/>
              <a:gd name="connsiteX11" fmla="*/ 799807 w 1431575"/>
              <a:gd name="connsiteY11" fmla="*/ 619059 h 789142"/>
              <a:gd name="connsiteX12" fmla="*/ 547100 w 1431575"/>
              <a:gd name="connsiteY12" fmla="*/ 392953 h 789142"/>
              <a:gd name="connsiteX13" fmla="*/ 45011 w 1431575"/>
              <a:gd name="connsiteY13" fmla="*/ 37168 h 78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1575" h="789142">
                <a:moveTo>
                  <a:pt x="45011" y="37168"/>
                </a:moveTo>
                <a:cubicBezTo>
                  <a:pt x="-27033" y="-14925"/>
                  <a:pt x="-18720" y="-22130"/>
                  <a:pt x="114838" y="80394"/>
                </a:cubicBezTo>
                <a:cubicBezTo>
                  <a:pt x="248396" y="182918"/>
                  <a:pt x="739955" y="564749"/>
                  <a:pt x="846358" y="652310"/>
                </a:cubicBezTo>
                <a:cubicBezTo>
                  <a:pt x="952761" y="739871"/>
                  <a:pt x="698945" y="588578"/>
                  <a:pt x="753255" y="605758"/>
                </a:cubicBezTo>
                <a:cubicBezTo>
                  <a:pt x="807565" y="622938"/>
                  <a:pt x="1059164" y="733775"/>
                  <a:pt x="1172217" y="755388"/>
                </a:cubicBezTo>
                <a:cubicBezTo>
                  <a:pt x="1285270" y="777001"/>
                  <a:pt x="1431020" y="733220"/>
                  <a:pt x="1431574" y="735437"/>
                </a:cubicBezTo>
                <a:cubicBezTo>
                  <a:pt x="1432128" y="737654"/>
                  <a:pt x="1293583" y="760930"/>
                  <a:pt x="1175542" y="768688"/>
                </a:cubicBezTo>
                <a:cubicBezTo>
                  <a:pt x="1057501" y="776446"/>
                  <a:pt x="735522" y="781434"/>
                  <a:pt x="723330" y="781988"/>
                </a:cubicBezTo>
                <a:cubicBezTo>
                  <a:pt x="711138" y="782542"/>
                  <a:pt x="1080777" y="803047"/>
                  <a:pt x="1102390" y="772013"/>
                </a:cubicBezTo>
                <a:cubicBezTo>
                  <a:pt x="1124003" y="740979"/>
                  <a:pt x="944448" y="687777"/>
                  <a:pt x="853008" y="595783"/>
                </a:cubicBezTo>
                <a:cubicBezTo>
                  <a:pt x="761568" y="503789"/>
                  <a:pt x="562617" y="216169"/>
                  <a:pt x="553750" y="220048"/>
                </a:cubicBezTo>
                <a:cubicBezTo>
                  <a:pt x="544883" y="223927"/>
                  <a:pt x="800915" y="590242"/>
                  <a:pt x="799807" y="619059"/>
                </a:cubicBezTo>
                <a:cubicBezTo>
                  <a:pt x="798699" y="647876"/>
                  <a:pt x="676779" y="492706"/>
                  <a:pt x="547100" y="392953"/>
                </a:cubicBezTo>
                <a:cubicBezTo>
                  <a:pt x="417421" y="293200"/>
                  <a:pt x="117055" y="89261"/>
                  <a:pt x="45011" y="37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85297AFB-873E-7353-9065-A74DF0517399}"/>
              </a:ext>
            </a:extLst>
          </p:cNvPr>
          <p:cNvSpPr/>
          <p:nvPr/>
        </p:nvSpPr>
        <p:spPr>
          <a:xfrm>
            <a:off x="5222601" y="257579"/>
            <a:ext cx="968718" cy="832878"/>
          </a:xfrm>
          <a:custGeom>
            <a:avLst/>
            <a:gdLst>
              <a:gd name="connsiteX0" fmla="*/ 34368 w 968718"/>
              <a:gd name="connsiteY0" fmla="*/ 38354 h 832878"/>
              <a:gd name="connsiteX1" fmla="*/ 130795 w 968718"/>
              <a:gd name="connsiteY1" fmla="*/ 108181 h 832878"/>
              <a:gd name="connsiteX2" fmla="*/ 825739 w 968718"/>
              <a:gd name="connsiteY2" fmla="*/ 743273 h 832878"/>
              <a:gd name="connsiteX3" fmla="*/ 968718 w 968718"/>
              <a:gd name="connsiteY3" fmla="*/ 829726 h 832878"/>
              <a:gd name="connsiteX4" fmla="*/ 825739 w 968718"/>
              <a:gd name="connsiteY4" fmla="*/ 759899 h 832878"/>
              <a:gd name="connsiteX5" fmla="*/ 563057 w 968718"/>
              <a:gd name="connsiteY5" fmla="*/ 586994 h 832878"/>
              <a:gd name="connsiteX6" fmla="*/ 918842 w 968718"/>
              <a:gd name="connsiteY6" fmla="*/ 653496 h 832878"/>
              <a:gd name="connsiteX7" fmla="*/ 536456 w 968718"/>
              <a:gd name="connsiteY7" fmla="*/ 510517 h 832878"/>
              <a:gd name="connsiteX8" fmla="*/ 34368 w 968718"/>
              <a:gd name="connsiteY8" fmla="*/ 38354 h 83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8718" h="832878">
                <a:moveTo>
                  <a:pt x="34368" y="38354"/>
                </a:moveTo>
                <a:cubicBezTo>
                  <a:pt x="-33242" y="-28702"/>
                  <a:pt x="-1100" y="-9305"/>
                  <a:pt x="130795" y="108181"/>
                </a:cubicBezTo>
                <a:cubicBezTo>
                  <a:pt x="262690" y="225667"/>
                  <a:pt x="686085" y="623016"/>
                  <a:pt x="825739" y="743273"/>
                </a:cubicBezTo>
                <a:cubicBezTo>
                  <a:pt x="965393" y="863530"/>
                  <a:pt x="968718" y="826955"/>
                  <a:pt x="968718" y="829726"/>
                </a:cubicBezTo>
                <a:cubicBezTo>
                  <a:pt x="968718" y="832497"/>
                  <a:pt x="893349" y="800354"/>
                  <a:pt x="825739" y="759899"/>
                </a:cubicBezTo>
                <a:cubicBezTo>
                  <a:pt x="758129" y="719444"/>
                  <a:pt x="547540" y="604728"/>
                  <a:pt x="563057" y="586994"/>
                </a:cubicBezTo>
                <a:cubicBezTo>
                  <a:pt x="578574" y="569260"/>
                  <a:pt x="923275" y="666242"/>
                  <a:pt x="918842" y="653496"/>
                </a:cubicBezTo>
                <a:cubicBezTo>
                  <a:pt x="914409" y="640750"/>
                  <a:pt x="680543" y="619137"/>
                  <a:pt x="536456" y="510517"/>
                </a:cubicBezTo>
                <a:cubicBezTo>
                  <a:pt x="392369" y="401897"/>
                  <a:pt x="101978" y="105410"/>
                  <a:pt x="34368" y="383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E6D5C4A9-E226-B3C2-BD52-9E84B1216C5D}"/>
              </a:ext>
            </a:extLst>
          </p:cNvPr>
          <p:cNvSpPr/>
          <p:nvPr/>
        </p:nvSpPr>
        <p:spPr>
          <a:xfrm>
            <a:off x="5705262" y="1286646"/>
            <a:ext cx="348790" cy="319670"/>
          </a:xfrm>
          <a:custGeom>
            <a:avLst/>
            <a:gdLst>
              <a:gd name="connsiteX0" fmla="*/ 594 w 348790"/>
              <a:gd name="connsiteY0" fmla="*/ 143143 h 319670"/>
              <a:gd name="connsiteX1" fmla="*/ 153548 w 348790"/>
              <a:gd name="connsiteY1" fmla="*/ 259521 h 319670"/>
              <a:gd name="connsiteX2" fmla="*/ 346403 w 348790"/>
              <a:gd name="connsiteY2" fmla="*/ 302747 h 319670"/>
              <a:gd name="connsiteX3" fmla="*/ 249976 w 348790"/>
              <a:gd name="connsiteY3" fmla="*/ 292772 h 319670"/>
              <a:gd name="connsiteX4" fmla="*/ 83721 w 348790"/>
              <a:gd name="connsiteY4" fmla="*/ 164 h 319670"/>
              <a:gd name="connsiteX5" fmla="*/ 210075 w 348790"/>
              <a:gd name="connsiteY5" fmla="*/ 249546 h 319670"/>
              <a:gd name="connsiteX6" fmla="*/ 594 w 348790"/>
              <a:gd name="connsiteY6" fmla="*/ 143143 h 31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790" h="319670">
                <a:moveTo>
                  <a:pt x="594" y="143143"/>
                </a:moveTo>
                <a:cubicBezTo>
                  <a:pt x="-8827" y="144805"/>
                  <a:pt x="95913" y="232920"/>
                  <a:pt x="153548" y="259521"/>
                </a:cubicBezTo>
                <a:cubicBezTo>
                  <a:pt x="211183" y="286122"/>
                  <a:pt x="330332" y="297205"/>
                  <a:pt x="346403" y="302747"/>
                </a:cubicBezTo>
                <a:cubicBezTo>
                  <a:pt x="362474" y="308289"/>
                  <a:pt x="293756" y="343202"/>
                  <a:pt x="249976" y="292772"/>
                </a:cubicBezTo>
                <a:cubicBezTo>
                  <a:pt x="206196" y="242342"/>
                  <a:pt x="90371" y="7368"/>
                  <a:pt x="83721" y="164"/>
                </a:cubicBezTo>
                <a:cubicBezTo>
                  <a:pt x="77071" y="-7040"/>
                  <a:pt x="222267" y="224608"/>
                  <a:pt x="210075" y="249546"/>
                </a:cubicBezTo>
                <a:cubicBezTo>
                  <a:pt x="197883" y="274484"/>
                  <a:pt x="10015" y="141481"/>
                  <a:pt x="594" y="143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537DB6A8-5D09-18E5-ED60-6C533D550255}"/>
              </a:ext>
            </a:extLst>
          </p:cNvPr>
          <p:cNvSpPr/>
          <p:nvPr/>
        </p:nvSpPr>
        <p:spPr>
          <a:xfrm>
            <a:off x="5602757" y="1060691"/>
            <a:ext cx="415662" cy="789530"/>
          </a:xfrm>
          <a:custGeom>
            <a:avLst/>
            <a:gdLst>
              <a:gd name="connsiteX0" fmla="*/ 182901 w 415662"/>
              <a:gd name="connsiteY0" fmla="*/ 109741 h 789530"/>
              <a:gd name="connsiteX1" fmla="*/ 172926 w 415662"/>
              <a:gd name="connsiteY1" fmla="*/ 428950 h 789530"/>
              <a:gd name="connsiteX2" fmla="*/ 209502 w 415662"/>
              <a:gd name="connsiteY2" fmla="*/ 542003 h 789530"/>
              <a:gd name="connsiteX3" fmla="*/ 176251 w 415662"/>
              <a:gd name="connsiteY3" fmla="*/ 515402 h 789530"/>
              <a:gd name="connsiteX4" fmla="*/ 319230 w 415662"/>
              <a:gd name="connsiteY4" fmla="*/ 561953 h 789530"/>
              <a:gd name="connsiteX5" fmla="*/ 415658 w 415662"/>
              <a:gd name="connsiteY5" fmla="*/ 555303 h 789530"/>
              <a:gd name="connsiteX6" fmla="*/ 315905 w 415662"/>
              <a:gd name="connsiteY6" fmla="*/ 555303 h 789530"/>
              <a:gd name="connsiteX7" fmla="*/ 172926 w 415662"/>
              <a:gd name="connsiteY7" fmla="*/ 788060 h 789530"/>
              <a:gd name="connsiteX8" fmla="*/ 239428 w 415662"/>
              <a:gd name="connsiteY8" fmla="*/ 648406 h 789530"/>
              <a:gd name="connsiteX9" fmla="*/ 182901 w 415662"/>
              <a:gd name="connsiteY9" fmla="*/ 525377 h 789530"/>
              <a:gd name="connsiteX10" fmla="*/ 289304 w 415662"/>
              <a:gd name="connsiteY10" fmla="*/ 571929 h 789530"/>
              <a:gd name="connsiteX11" fmla="*/ 209502 w 415662"/>
              <a:gd name="connsiteY11" fmla="*/ 502102 h 789530"/>
              <a:gd name="connsiteX12" fmla="*/ 129700 w 415662"/>
              <a:gd name="connsiteY12" fmla="*/ 349148 h 789530"/>
              <a:gd name="connsiteX13" fmla="*/ 21 w 415662"/>
              <a:gd name="connsiteY13" fmla="*/ 13 h 789530"/>
              <a:gd name="connsiteX14" fmla="*/ 139675 w 415662"/>
              <a:gd name="connsiteY14" fmla="*/ 362448 h 789530"/>
              <a:gd name="connsiteX15" fmla="*/ 182901 w 415662"/>
              <a:gd name="connsiteY15" fmla="*/ 109741 h 789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662" h="789530">
                <a:moveTo>
                  <a:pt x="182901" y="109741"/>
                </a:moveTo>
                <a:cubicBezTo>
                  <a:pt x="188443" y="120825"/>
                  <a:pt x="168492" y="356906"/>
                  <a:pt x="172926" y="428950"/>
                </a:cubicBezTo>
                <a:cubicBezTo>
                  <a:pt x="177360" y="500994"/>
                  <a:pt x="208948" y="527594"/>
                  <a:pt x="209502" y="542003"/>
                </a:cubicBezTo>
                <a:cubicBezTo>
                  <a:pt x="210056" y="556412"/>
                  <a:pt x="157963" y="512077"/>
                  <a:pt x="176251" y="515402"/>
                </a:cubicBezTo>
                <a:cubicBezTo>
                  <a:pt x="194539" y="518727"/>
                  <a:pt x="279329" y="555303"/>
                  <a:pt x="319230" y="561953"/>
                </a:cubicBezTo>
                <a:cubicBezTo>
                  <a:pt x="359131" y="568603"/>
                  <a:pt x="416212" y="556411"/>
                  <a:pt x="415658" y="555303"/>
                </a:cubicBezTo>
                <a:cubicBezTo>
                  <a:pt x="415104" y="554195"/>
                  <a:pt x="356360" y="516510"/>
                  <a:pt x="315905" y="555303"/>
                </a:cubicBezTo>
                <a:cubicBezTo>
                  <a:pt x="275450" y="594096"/>
                  <a:pt x="185672" y="772543"/>
                  <a:pt x="172926" y="788060"/>
                </a:cubicBezTo>
                <a:cubicBezTo>
                  <a:pt x="160180" y="803577"/>
                  <a:pt x="237766" y="692186"/>
                  <a:pt x="239428" y="648406"/>
                </a:cubicBezTo>
                <a:cubicBezTo>
                  <a:pt x="241090" y="604626"/>
                  <a:pt x="174588" y="538123"/>
                  <a:pt x="182901" y="525377"/>
                </a:cubicBezTo>
                <a:cubicBezTo>
                  <a:pt x="191214" y="512631"/>
                  <a:pt x="284870" y="575808"/>
                  <a:pt x="289304" y="571929"/>
                </a:cubicBezTo>
                <a:cubicBezTo>
                  <a:pt x="293738" y="568050"/>
                  <a:pt x="236103" y="539232"/>
                  <a:pt x="209502" y="502102"/>
                </a:cubicBezTo>
                <a:cubicBezTo>
                  <a:pt x="182901" y="464972"/>
                  <a:pt x="164614" y="432830"/>
                  <a:pt x="129700" y="349148"/>
                </a:cubicBezTo>
                <a:cubicBezTo>
                  <a:pt x="94786" y="265466"/>
                  <a:pt x="-1641" y="-2204"/>
                  <a:pt x="21" y="13"/>
                </a:cubicBezTo>
                <a:cubicBezTo>
                  <a:pt x="1683" y="2230"/>
                  <a:pt x="109749" y="338064"/>
                  <a:pt x="139675" y="362448"/>
                </a:cubicBezTo>
                <a:cubicBezTo>
                  <a:pt x="169601" y="386832"/>
                  <a:pt x="177359" y="98657"/>
                  <a:pt x="182901" y="109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7887E24B-1A48-9E15-07A1-2C71D4F29794}"/>
              </a:ext>
            </a:extLst>
          </p:cNvPr>
          <p:cNvSpPr/>
          <p:nvPr/>
        </p:nvSpPr>
        <p:spPr>
          <a:xfrm>
            <a:off x="4223914" y="2870963"/>
            <a:ext cx="158230" cy="880856"/>
          </a:xfrm>
          <a:custGeom>
            <a:avLst/>
            <a:gdLst>
              <a:gd name="connsiteX0" fmla="*/ 81386 w 158230"/>
              <a:gd name="connsiteY0" fmla="*/ 53212 h 880856"/>
              <a:gd name="connsiteX1" fmla="*/ 144886 w 158230"/>
              <a:gd name="connsiteY1" fmla="*/ 827912 h 880856"/>
              <a:gd name="connsiteX2" fmla="*/ 144886 w 158230"/>
              <a:gd name="connsiteY2" fmla="*/ 748537 h 880856"/>
              <a:gd name="connsiteX3" fmla="*/ 2011 w 158230"/>
              <a:gd name="connsiteY3" fmla="*/ 234187 h 880856"/>
              <a:gd name="connsiteX4" fmla="*/ 62336 w 158230"/>
              <a:gd name="connsiteY4" fmla="*/ 453262 h 880856"/>
              <a:gd name="connsiteX5" fmla="*/ 81386 w 158230"/>
              <a:gd name="connsiteY5" fmla="*/ 424687 h 880856"/>
              <a:gd name="connsiteX6" fmla="*/ 84561 w 158230"/>
              <a:gd name="connsiteY6" fmla="*/ 443737 h 880856"/>
              <a:gd name="connsiteX7" fmla="*/ 87736 w 158230"/>
              <a:gd name="connsiteY7" fmla="*/ 107187 h 880856"/>
              <a:gd name="connsiteX8" fmla="*/ 81386 w 158230"/>
              <a:gd name="connsiteY8" fmla="*/ 53212 h 880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230" h="880856">
                <a:moveTo>
                  <a:pt x="81386" y="53212"/>
                </a:moveTo>
                <a:cubicBezTo>
                  <a:pt x="90911" y="173333"/>
                  <a:pt x="134303" y="712025"/>
                  <a:pt x="144886" y="827912"/>
                </a:cubicBezTo>
                <a:cubicBezTo>
                  <a:pt x="155469" y="943799"/>
                  <a:pt x="168698" y="847491"/>
                  <a:pt x="144886" y="748537"/>
                </a:cubicBezTo>
                <a:cubicBezTo>
                  <a:pt x="121074" y="649583"/>
                  <a:pt x="15769" y="283399"/>
                  <a:pt x="2011" y="234187"/>
                </a:cubicBezTo>
                <a:cubicBezTo>
                  <a:pt x="-11747" y="184975"/>
                  <a:pt x="49107" y="421512"/>
                  <a:pt x="62336" y="453262"/>
                </a:cubicBezTo>
                <a:cubicBezTo>
                  <a:pt x="75565" y="485012"/>
                  <a:pt x="77682" y="426274"/>
                  <a:pt x="81386" y="424687"/>
                </a:cubicBezTo>
                <a:cubicBezTo>
                  <a:pt x="85090" y="423100"/>
                  <a:pt x="83503" y="496654"/>
                  <a:pt x="84561" y="443737"/>
                </a:cubicBezTo>
                <a:cubicBezTo>
                  <a:pt x="85619" y="390820"/>
                  <a:pt x="86678" y="169099"/>
                  <a:pt x="87736" y="107187"/>
                </a:cubicBezTo>
                <a:cubicBezTo>
                  <a:pt x="88794" y="45275"/>
                  <a:pt x="71861" y="-66909"/>
                  <a:pt x="81386" y="53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D87735F3-13B6-DC41-6EE4-E10E5D67D7FB}"/>
              </a:ext>
            </a:extLst>
          </p:cNvPr>
          <p:cNvSpPr/>
          <p:nvPr/>
        </p:nvSpPr>
        <p:spPr>
          <a:xfrm>
            <a:off x="5520928" y="2745400"/>
            <a:ext cx="85431" cy="518507"/>
          </a:xfrm>
          <a:custGeom>
            <a:avLst/>
            <a:gdLst>
              <a:gd name="connsiteX0" fmla="*/ 397 w 85431"/>
              <a:gd name="connsiteY0" fmla="*/ 54950 h 518507"/>
              <a:gd name="connsiteX1" fmla="*/ 82947 w 85431"/>
              <a:gd name="connsiteY1" fmla="*/ 502625 h 518507"/>
              <a:gd name="connsiteX2" fmla="*/ 63897 w 85431"/>
              <a:gd name="connsiteY2" fmla="*/ 378800 h 518507"/>
              <a:gd name="connsiteX3" fmla="*/ 63897 w 85431"/>
              <a:gd name="connsiteY3" fmla="*/ 975 h 518507"/>
              <a:gd name="connsiteX4" fmla="*/ 51197 w 85431"/>
              <a:gd name="connsiteY4" fmla="*/ 264500 h 518507"/>
              <a:gd name="connsiteX5" fmla="*/ 397 w 85431"/>
              <a:gd name="connsiteY5" fmla="*/ 54950 h 51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431" h="518507">
                <a:moveTo>
                  <a:pt x="397" y="54950"/>
                </a:moveTo>
                <a:cubicBezTo>
                  <a:pt x="5689" y="94638"/>
                  <a:pt x="72364" y="448650"/>
                  <a:pt x="82947" y="502625"/>
                </a:cubicBezTo>
                <a:cubicBezTo>
                  <a:pt x="93530" y="556600"/>
                  <a:pt x="67072" y="462408"/>
                  <a:pt x="63897" y="378800"/>
                </a:cubicBezTo>
                <a:cubicBezTo>
                  <a:pt x="60722" y="295192"/>
                  <a:pt x="66014" y="20025"/>
                  <a:pt x="63897" y="975"/>
                </a:cubicBezTo>
                <a:cubicBezTo>
                  <a:pt x="61780" y="-18075"/>
                  <a:pt x="58076" y="248096"/>
                  <a:pt x="51197" y="264500"/>
                </a:cubicBezTo>
                <a:cubicBezTo>
                  <a:pt x="44318" y="280904"/>
                  <a:pt x="-4895" y="15262"/>
                  <a:pt x="397" y="54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7955EC3F-5C0C-294A-E15A-86EDD487DE98}"/>
              </a:ext>
            </a:extLst>
          </p:cNvPr>
          <p:cNvSpPr/>
          <p:nvPr/>
        </p:nvSpPr>
        <p:spPr>
          <a:xfrm>
            <a:off x="5683182" y="3288612"/>
            <a:ext cx="597455" cy="197547"/>
          </a:xfrm>
          <a:custGeom>
            <a:avLst/>
            <a:gdLst>
              <a:gd name="connsiteX0" fmla="*/ 6418 w 597455"/>
              <a:gd name="connsiteY0" fmla="*/ 688 h 197547"/>
              <a:gd name="connsiteX1" fmla="*/ 438218 w 597455"/>
              <a:gd name="connsiteY1" fmla="*/ 168963 h 197547"/>
              <a:gd name="connsiteX2" fmla="*/ 596968 w 597455"/>
              <a:gd name="connsiteY2" fmla="*/ 197538 h 197547"/>
              <a:gd name="connsiteX3" fmla="*/ 482668 w 597455"/>
              <a:gd name="connsiteY3" fmla="*/ 172138 h 197547"/>
              <a:gd name="connsiteX4" fmla="*/ 339793 w 597455"/>
              <a:gd name="connsiteY4" fmla="*/ 165788 h 197547"/>
              <a:gd name="connsiteX5" fmla="*/ 98493 w 597455"/>
              <a:gd name="connsiteY5" fmla="*/ 165788 h 197547"/>
              <a:gd name="connsiteX6" fmla="*/ 273118 w 597455"/>
              <a:gd name="connsiteY6" fmla="*/ 99113 h 197547"/>
              <a:gd name="connsiteX7" fmla="*/ 184218 w 597455"/>
              <a:gd name="connsiteY7" fmla="*/ 108638 h 197547"/>
              <a:gd name="connsiteX8" fmla="*/ 6418 w 597455"/>
              <a:gd name="connsiteY8" fmla="*/ 688 h 19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7455" h="197547">
                <a:moveTo>
                  <a:pt x="6418" y="688"/>
                </a:moveTo>
                <a:cubicBezTo>
                  <a:pt x="48751" y="10742"/>
                  <a:pt x="339793" y="136155"/>
                  <a:pt x="438218" y="168963"/>
                </a:cubicBezTo>
                <a:cubicBezTo>
                  <a:pt x="536643" y="201771"/>
                  <a:pt x="589560" y="197009"/>
                  <a:pt x="596968" y="197538"/>
                </a:cubicBezTo>
                <a:cubicBezTo>
                  <a:pt x="604376" y="198067"/>
                  <a:pt x="525530" y="177430"/>
                  <a:pt x="482668" y="172138"/>
                </a:cubicBezTo>
                <a:cubicBezTo>
                  <a:pt x="439806" y="166846"/>
                  <a:pt x="403822" y="166846"/>
                  <a:pt x="339793" y="165788"/>
                </a:cubicBezTo>
                <a:cubicBezTo>
                  <a:pt x="275764" y="164730"/>
                  <a:pt x="109605" y="176900"/>
                  <a:pt x="98493" y="165788"/>
                </a:cubicBezTo>
                <a:cubicBezTo>
                  <a:pt x="87381" y="154676"/>
                  <a:pt x="258831" y="108638"/>
                  <a:pt x="273118" y="99113"/>
                </a:cubicBezTo>
                <a:cubicBezTo>
                  <a:pt x="287405" y="89588"/>
                  <a:pt x="224964" y="123455"/>
                  <a:pt x="184218" y="108638"/>
                </a:cubicBezTo>
                <a:cubicBezTo>
                  <a:pt x="143472" y="93821"/>
                  <a:pt x="-35915" y="-9366"/>
                  <a:pt x="6418" y="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8FE4F64-4778-7F41-7A02-B9B2E4C02755}"/>
              </a:ext>
            </a:extLst>
          </p:cNvPr>
          <p:cNvSpPr/>
          <p:nvPr/>
        </p:nvSpPr>
        <p:spPr>
          <a:xfrm>
            <a:off x="4755278" y="3426028"/>
            <a:ext cx="74515" cy="345431"/>
          </a:xfrm>
          <a:custGeom>
            <a:avLst/>
            <a:gdLst>
              <a:gd name="connsiteX0" fmla="*/ 872 w 74515"/>
              <a:gd name="connsiteY0" fmla="*/ 12497 h 345431"/>
              <a:gd name="connsiteX1" fmla="*/ 73897 w 74515"/>
              <a:gd name="connsiteY1" fmla="*/ 342697 h 345431"/>
              <a:gd name="connsiteX2" fmla="*/ 35797 w 74515"/>
              <a:gd name="connsiteY2" fmla="*/ 164897 h 345431"/>
              <a:gd name="connsiteX3" fmla="*/ 32622 w 74515"/>
              <a:gd name="connsiteY3" fmla="*/ 75997 h 345431"/>
              <a:gd name="connsiteX4" fmla="*/ 872 w 74515"/>
              <a:gd name="connsiteY4" fmla="*/ 12497 h 34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15" h="345431">
                <a:moveTo>
                  <a:pt x="872" y="12497"/>
                </a:moveTo>
                <a:cubicBezTo>
                  <a:pt x="7751" y="56947"/>
                  <a:pt x="68076" y="317297"/>
                  <a:pt x="73897" y="342697"/>
                </a:cubicBezTo>
                <a:cubicBezTo>
                  <a:pt x="79718" y="368097"/>
                  <a:pt x="42676" y="209347"/>
                  <a:pt x="35797" y="164897"/>
                </a:cubicBezTo>
                <a:cubicBezTo>
                  <a:pt x="28918" y="120447"/>
                  <a:pt x="35268" y="97164"/>
                  <a:pt x="32622" y="75997"/>
                </a:cubicBezTo>
                <a:cubicBezTo>
                  <a:pt x="29976" y="54830"/>
                  <a:pt x="-6007" y="-31953"/>
                  <a:pt x="872" y="124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44FF1D67-C00F-2E03-55B6-19A98E6A3F1F}"/>
              </a:ext>
            </a:extLst>
          </p:cNvPr>
          <p:cNvSpPr/>
          <p:nvPr/>
        </p:nvSpPr>
        <p:spPr>
          <a:xfrm>
            <a:off x="5168848" y="3275813"/>
            <a:ext cx="168428" cy="554015"/>
          </a:xfrm>
          <a:custGeom>
            <a:avLst/>
            <a:gdLst>
              <a:gd name="connsiteX0" fmla="*/ 52 w 168428"/>
              <a:gd name="connsiteY0" fmla="*/ 787 h 554015"/>
              <a:gd name="connsiteX1" fmla="*/ 136577 w 168428"/>
              <a:gd name="connsiteY1" fmla="*/ 521487 h 554015"/>
              <a:gd name="connsiteX2" fmla="*/ 133402 w 168428"/>
              <a:gd name="connsiteY2" fmla="*/ 464337 h 554015"/>
              <a:gd name="connsiteX3" fmla="*/ 168327 w 168428"/>
              <a:gd name="connsiteY3" fmla="*/ 178587 h 554015"/>
              <a:gd name="connsiteX4" fmla="*/ 120702 w 168428"/>
              <a:gd name="connsiteY4" fmla="*/ 397662 h 554015"/>
              <a:gd name="connsiteX5" fmla="*/ 52 w 168428"/>
              <a:gd name="connsiteY5" fmla="*/ 787 h 5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428" h="554015">
                <a:moveTo>
                  <a:pt x="52" y="787"/>
                </a:moveTo>
                <a:cubicBezTo>
                  <a:pt x="2698" y="21424"/>
                  <a:pt x="114352" y="444229"/>
                  <a:pt x="136577" y="521487"/>
                </a:cubicBezTo>
                <a:cubicBezTo>
                  <a:pt x="158802" y="598745"/>
                  <a:pt x="128110" y="521487"/>
                  <a:pt x="133402" y="464337"/>
                </a:cubicBezTo>
                <a:cubicBezTo>
                  <a:pt x="138694" y="407187"/>
                  <a:pt x="170444" y="189699"/>
                  <a:pt x="168327" y="178587"/>
                </a:cubicBezTo>
                <a:cubicBezTo>
                  <a:pt x="166210" y="167475"/>
                  <a:pt x="146631" y="423591"/>
                  <a:pt x="120702" y="397662"/>
                </a:cubicBezTo>
                <a:cubicBezTo>
                  <a:pt x="94773" y="371733"/>
                  <a:pt x="-2594" y="-19850"/>
                  <a:pt x="52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CBC9168-3AAF-E94D-1205-FEBA208D3F7C}"/>
              </a:ext>
            </a:extLst>
          </p:cNvPr>
          <p:cNvSpPr/>
          <p:nvPr/>
        </p:nvSpPr>
        <p:spPr>
          <a:xfrm>
            <a:off x="4959340" y="3186744"/>
            <a:ext cx="143000" cy="689833"/>
          </a:xfrm>
          <a:custGeom>
            <a:avLst/>
            <a:gdLst>
              <a:gd name="connsiteX0" fmla="*/ 142885 w 143000"/>
              <a:gd name="connsiteY0" fmla="*/ 956 h 689833"/>
              <a:gd name="connsiteX1" fmla="*/ 111135 w 143000"/>
              <a:gd name="connsiteY1" fmla="*/ 645481 h 689833"/>
              <a:gd name="connsiteX2" fmla="*/ 104785 w 143000"/>
              <a:gd name="connsiteY2" fmla="*/ 585156 h 689833"/>
              <a:gd name="connsiteX3" fmla="*/ 10 w 143000"/>
              <a:gd name="connsiteY3" fmla="*/ 194631 h 689833"/>
              <a:gd name="connsiteX4" fmla="*/ 98435 w 143000"/>
              <a:gd name="connsiteY4" fmla="*/ 493081 h 689833"/>
              <a:gd name="connsiteX5" fmla="*/ 142885 w 143000"/>
              <a:gd name="connsiteY5" fmla="*/ 956 h 68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000" h="689833">
                <a:moveTo>
                  <a:pt x="142885" y="956"/>
                </a:moveTo>
                <a:cubicBezTo>
                  <a:pt x="145002" y="26356"/>
                  <a:pt x="117485" y="548114"/>
                  <a:pt x="111135" y="645481"/>
                </a:cubicBezTo>
                <a:cubicBezTo>
                  <a:pt x="104785" y="742848"/>
                  <a:pt x="123306" y="660298"/>
                  <a:pt x="104785" y="585156"/>
                </a:cubicBezTo>
                <a:cubicBezTo>
                  <a:pt x="86264" y="510014"/>
                  <a:pt x="1068" y="209977"/>
                  <a:pt x="10" y="194631"/>
                </a:cubicBezTo>
                <a:cubicBezTo>
                  <a:pt x="-1048" y="179285"/>
                  <a:pt x="74623" y="522185"/>
                  <a:pt x="98435" y="493081"/>
                </a:cubicBezTo>
                <a:cubicBezTo>
                  <a:pt x="122247" y="463977"/>
                  <a:pt x="140768" y="-24444"/>
                  <a:pt x="142885" y="9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3571CE84-3FB1-B0A5-5074-CA5CF82D03EF}"/>
              </a:ext>
            </a:extLst>
          </p:cNvPr>
          <p:cNvSpPr/>
          <p:nvPr/>
        </p:nvSpPr>
        <p:spPr>
          <a:xfrm>
            <a:off x="4587730" y="3154700"/>
            <a:ext cx="132121" cy="369410"/>
          </a:xfrm>
          <a:custGeom>
            <a:avLst/>
            <a:gdLst>
              <a:gd name="connsiteX0" fmla="*/ 145 w 132121"/>
              <a:gd name="connsiteY0" fmla="*/ 1250 h 369410"/>
              <a:gd name="connsiteX1" fmla="*/ 123970 w 132121"/>
              <a:gd name="connsiteY1" fmla="*/ 360025 h 369410"/>
              <a:gd name="connsiteX2" fmla="*/ 114445 w 132121"/>
              <a:gd name="connsiteY2" fmla="*/ 242550 h 369410"/>
              <a:gd name="connsiteX3" fmla="*/ 66820 w 132121"/>
              <a:gd name="connsiteY3" fmla="*/ 4425 h 369410"/>
              <a:gd name="connsiteX4" fmla="*/ 98570 w 132121"/>
              <a:gd name="connsiteY4" fmla="*/ 233025 h 369410"/>
              <a:gd name="connsiteX5" fmla="*/ 145 w 132121"/>
              <a:gd name="connsiteY5" fmla="*/ 1250 h 36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121" h="369410">
                <a:moveTo>
                  <a:pt x="145" y="1250"/>
                </a:moveTo>
                <a:cubicBezTo>
                  <a:pt x="4378" y="22417"/>
                  <a:pt x="104920" y="319808"/>
                  <a:pt x="123970" y="360025"/>
                </a:cubicBezTo>
                <a:cubicBezTo>
                  <a:pt x="143020" y="400242"/>
                  <a:pt x="123970" y="301817"/>
                  <a:pt x="114445" y="242550"/>
                </a:cubicBezTo>
                <a:cubicBezTo>
                  <a:pt x="104920" y="183283"/>
                  <a:pt x="69466" y="6013"/>
                  <a:pt x="66820" y="4425"/>
                </a:cubicBezTo>
                <a:cubicBezTo>
                  <a:pt x="64174" y="2838"/>
                  <a:pt x="111799" y="231438"/>
                  <a:pt x="98570" y="233025"/>
                </a:cubicBezTo>
                <a:cubicBezTo>
                  <a:pt x="85341" y="234612"/>
                  <a:pt x="-4088" y="-19917"/>
                  <a:pt x="145" y="12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AB61D8FE-67BF-7604-197F-B7E543C0B4EC}"/>
              </a:ext>
            </a:extLst>
          </p:cNvPr>
          <p:cNvSpPr/>
          <p:nvPr/>
        </p:nvSpPr>
        <p:spPr>
          <a:xfrm>
            <a:off x="4632289" y="3641134"/>
            <a:ext cx="130042" cy="637983"/>
          </a:xfrm>
          <a:custGeom>
            <a:avLst/>
            <a:gdLst>
              <a:gd name="connsiteX0" fmla="*/ 36 w 130042"/>
              <a:gd name="connsiteY0" fmla="*/ 591 h 637983"/>
              <a:gd name="connsiteX1" fmla="*/ 9561 w 130042"/>
              <a:gd name="connsiteY1" fmla="*/ 451441 h 637983"/>
              <a:gd name="connsiteX2" fmla="*/ 28611 w 130042"/>
              <a:gd name="connsiteY2" fmla="*/ 403816 h 637983"/>
              <a:gd name="connsiteX3" fmla="*/ 127036 w 130042"/>
              <a:gd name="connsiteY3" fmla="*/ 635591 h 637983"/>
              <a:gd name="connsiteX4" fmla="*/ 98461 w 130042"/>
              <a:gd name="connsiteY4" fmla="*/ 514941 h 637983"/>
              <a:gd name="connsiteX5" fmla="*/ 34961 w 130042"/>
              <a:gd name="connsiteY5" fmla="*/ 362541 h 637983"/>
              <a:gd name="connsiteX6" fmla="*/ 31786 w 130042"/>
              <a:gd name="connsiteY6" fmla="*/ 108541 h 637983"/>
              <a:gd name="connsiteX7" fmla="*/ 12736 w 130042"/>
              <a:gd name="connsiteY7" fmla="*/ 349841 h 637983"/>
              <a:gd name="connsiteX8" fmla="*/ 36 w 130042"/>
              <a:gd name="connsiteY8" fmla="*/ 591 h 63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042" h="637983">
                <a:moveTo>
                  <a:pt x="36" y="591"/>
                </a:moveTo>
                <a:cubicBezTo>
                  <a:pt x="-493" y="17524"/>
                  <a:pt x="4799" y="384237"/>
                  <a:pt x="9561" y="451441"/>
                </a:cubicBezTo>
                <a:cubicBezTo>
                  <a:pt x="14324" y="518645"/>
                  <a:pt x="9032" y="373124"/>
                  <a:pt x="28611" y="403816"/>
                </a:cubicBezTo>
                <a:cubicBezTo>
                  <a:pt x="48190" y="434508"/>
                  <a:pt x="115394" y="617070"/>
                  <a:pt x="127036" y="635591"/>
                </a:cubicBezTo>
                <a:cubicBezTo>
                  <a:pt x="138678" y="654112"/>
                  <a:pt x="113807" y="560449"/>
                  <a:pt x="98461" y="514941"/>
                </a:cubicBezTo>
                <a:cubicBezTo>
                  <a:pt x="83115" y="469433"/>
                  <a:pt x="46074" y="430274"/>
                  <a:pt x="34961" y="362541"/>
                </a:cubicBezTo>
                <a:cubicBezTo>
                  <a:pt x="23848" y="294808"/>
                  <a:pt x="35490" y="110658"/>
                  <a:pt x="31786" y="108541"/>
                </a:cubicBezTo>
                <a:cubicBezTo>
                  <a:pt x="28082" y="106424"/>
                  <a:pt x="16440" y="363599"/>
                  <a:pt x="12736" y="349841"/>
                </a:cubicBezTo>
                <a:cubicBezTo>
                  <a:pt x="9032" y="336083"/>
                  <a:pt x="565" y="-16342"/>
                  <a:pt x="36" y="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ED11DDA9-5869-602F-5C7C-E018250D50F9}"/>
              </a:ext>
            </a:extLst>
          </p:cNvPr>
          <p:cNvSpPr/>
          <p:nvPr/>
        </p:nvSpPr>
        <p:spPr>
          <a:xfrm>
            <a:off x="4367816" y="3024115"/>
            <a:ext cx="130970" cy="826267"/>
          </a:xfrm>
          <a:custGeom>
            <a:avLst/>
            <a:gdLst>
              <a:gd name="connsiteX0" fmla="*/ 7334 w 130970"/>
              <a:gd name="connsiteY0" fmla="*/ 4835 h 826267"/>
              <a:gd name="connsiteX1" fmla="*/ 124809 w 130970"/>
              <a:gd name="connsiteY1" fmla="*/ 798585 h 826267"/>
              <a:gd name="connsiteX2" fmla="*/ 102584 w 130970"/>
              <a:gd name="connsiteY2" fmla="*/ 614435 h 826267"/>
              <a:gd name="connsiteX3" fmla="*/ 984 w 130970"/>
              <a:gd name="connsiteY3" fmla="*/ 312810 h 826267"/>
              <a:gd name="connsiteX4" fmla="*/ 48609 w 130970"/>
              <a:gd name="connsiteY4" fmla="*/ 458860 h 826267"/>
              <a:gd name="connsiteX5" fmla="*/ 7334 w 130970"/>
              <a:gd name="connsiteY5" fmla="*/ 4835 h 826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970" h="826267">
                <a:moveTo>
                  <a:pt x="7334" y="4835"/>
                </a:moveTo>
                <a:cubicBezTo>
                  <a:pt x="20034" y="61456"/>
                  <a:pt x="108934" y="696985"/>
                  <a:pt x="124809" y="798585"/>
                </a:cubicBezTo>
                <a:cubicBezTo>
                  <a:pt x="140684" y="900185"/>
                  <a:pt x="123221" y="695397"/>
                  <a:pt x="102584" y="614435"/>
                </a:cubicBezTo>
                <a:cubicBezTo>
                  <a:pt x="81947" y="533473"/>
                  <a:pt x="9980" y="338739"/>
                  <a:pt x="984" y="312810"/>
                </a:cubicBezTo>
                <a:cubicBezTo>
                  <a:pt x="-8012" y="286881"/>
                  <a:pt x="47551" y="511247"/>
                  <a:pt x="48609" y="458860"/>
                </a:cubicBezTo>
                <a:cubicBezTo>
                  <a:pt x="49667" y="406473"/>
                  <a:pt x="-5366" y="-51786"/>
                  <a:pt x="7334" y="48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B70C48E-EF0D-3C14-C61F-A86CB59FE292}"/>
              </a:ext>
            </a:extLst>
          </p:cNvPr>
          <p:cNvSpPr/>
          <p:nvPr/>
        </p:nvSpPr>
        <p:spPr>
          <a:xfrm>
            <a:off x="5346420" y="2790478"/>
            <a:ext cx="174960" cy="508378"/>
          </a:xfrm>
          <a:custGeom>
            <a:avLst/>
            <a:gdLst>
              <a:gd name="connsiteX0" fmla="*/ 174905 w 174960"/>
              <a:gd name="connsiteY0" fmla="*/ 347 h 508378"/>
              <a:gd name="connsiteX1" fmla="*/ 6630 w 174960"/>
              <a:gd name="connsiteY1" fmla="*/ 270222 h 508378"/>
              <a:gd name="connsiteX2" fmla="*/ 35205 w 174960"/>
              <a:gd name="connsiteY2" fmla="*/ 219422 h 508378"/>
              <a:gd name="connsiteX3" fmla="*/ 47905 w 174960"/>
              <a:gd name="connsiteY3" fmla="*/ 349597 h 508378"/>
              <a:gd name="connsiteX4" fmla="*/ 9805 w 174960"/>
              <a:gd name="connsiteY4" fmla="*/ 508347 h 508378"/>
              <a:gd name="connsiteX5" fmla="*/ 28855 w 174960"/>
              <a:gd name="connsiteY5" fmla="*/ 362297 h 508378"/>
              <a:gd name="connsiteX6" fmla="*/ 280 w 174960"/>
              <a:gd name="connsiteY6" fmla="*/ 241647 h 508378"/>
              <a:gd name="connsiteX7" fmla="*/ 38380 w 174960"/>
              <a:gd name="connsiteY7" fmla="*/ 365472 h 508378"/>
              <a:gd name="connsiteX8" fmla="*/ 25680 w 174960"/>
              <a:gd name="connsiteY8" fmla="*/ 216247 h 508378"/>
              <a:gd name="connsiteX9" fmla="*/ 174905 w 174960"/>
              <a:gd name="connsiteY9" fmla="*/ 347 h 50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960" h="508378">
                <a:moveTo>
                  <a:pt x="174905" y="347"/>
                </a:moveTo>
                <a:cubicBezTo>
                  <a:pt x="171730" y="9343"/>
                  <a:pt x="29913" y="233710"/>
                  <a:pt x="6630" y="270222"/>
                </a:cubicBezTo>
                <a:cubicBezTo>
                  <a:pt x="-16653" y="306735"/>
                  <a:pt x="28326" y="206193"/>
                  <a:pt x="35205" y="219422"/>
                </a:cubicBezTo>
                <a:cubicBezTo>
                  <a:pt x="42084" y="232651"/>
                  <a:pt x="52138" y="301443"/>
                  <a:pt x="47905" y="349597"/>
                </a:cubicBezTo>
                <a:cubicBezTo>
                  <a:pt x="43672" y="397751"/>
                  <a:pt x="12980" y="506230"/>
                  <a:pt x="9805" y="508347"/>
                </a:cubicBezTo>
                <a:cubicBezTo>
                  <a:pt x="6630" y="510464"/>
                  <a:pt x="30442" y="406747"/>
                  <a:pt x="28855" y="362297"/>
                </a:cubicBezTo>
                <a:cubicBezTo>
                  <a:pt x="27267" y="317847"/>
                  <a:pt x="-1307" y="241118"/>
                  <a:pt x="280" y="241647"/>
                </a:cubicBezTo>
                <a:cubicBezTo>
                  <a:pt x="1867" y="242176"/>
                  <a:pt x="34147" y="369705"/>
                  <a:pt x="38380" y="365472"/>
                </a:cubicBezTo>
                <a:cubicBezTo>
                  <a:pt x="42613" y="361239"/>
                  <a:pt x="7159" y="272868"/>
                  <a:pt x="25680" y="216247"/>
                </a:cubicBezTo>
                <a:cubicBezTo>
                  <a:pt x="44201" y="159626"/>
                  <a:pt x="178080" y="-8649"/>
                  <a:pt x="174905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EF302947-2E6D-EA53-26CE-7DC2EE7F0EBE}"/>
              </a:ext>
            </a:extLst>
          </p:cNvPr>
          <p:cNvSpPr/>
          <p:nvPr/>
        </p:nvSpPr>
        <p:spPr>
          <a:xfrm>
            <a:off x="4917961" y="3125033"/>
            <a:ext cx="155845" cy="709125"/>
          </a:xfrm>
          <a:custGeom>
            <a:avLst/>
            <a:gdLst>
              <a:gd name="connsiteX0" fmla="*/ 155689 w 155845"/>
              <a:gd name="connsiteY0" fmla="*/ 2342 h 709125"/>
              <a:gd name="connsiteX1" fmla="*/ 73139 w 155845"/>
              <a:gd name="connsiteY1" fmla="*/ 678617 h 709125"/>
              <a:gd name="connsiteX2" fmla="*/ 73139 w 155845"/>
              <a:gd name="connsiteY2" fmla="*/ 545267 h 709125"/>
              <a:gd name="connsiteX3" fmla="*/ 114 w 155845"/>
              <a:gd name="connsiteY3" fmla="*/ 119817 h 709125"/>
              <a:gd name="connsiteX4" fmla="*/ 92189 w 155845"/>
              <a:gd name="connsiteY4" fmla="*/ 443667 h 709125"/>
              <a:gd name="connsiteX5" fmla="*/ 155689 w 155845"/>
              <a:gd name="connsiteY5" fmla="*/ 2342 h 70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845" h="709125">
                <a:moveTo>
                  <a:pt x="155689" y="2342"/>
                </a:moveTo>
                <a:cubicBezTo>
                  <a:pt x="152514" y="41500"/>
                  <a:pt x="86897" y="588130"/>
                  <a:pt x="73139" y="678617"/>
                </a:cubicBezTo>
                <a:cubicBezTo>
                  <a:pt x="59381" y="769104"/>
                  <a:pt x="85310" y="638400"/>
                  <a:pt x="73139" y="545267"/>
                </a:cubicBezTo>
                <a:cubicBezTo>
                  <a:pt x="60968" y="452134"/>
                  <a:pt x="-3061" y="136750"/>
                  <a:pt x="114" y="119817"/>
                </a:cubicBezTo>
                <a:cubicBezTo>
                  <a:pt x="3289" y="102884"/>
                  <a:pt x="71551" y="459542"/>
                  <a:pt x="92189" y="443667"/>
                </a:cubicBezTo>
                <a:cubicBezTo>
                  <a:pt x="112826" y="427792"/>
                  <a:pt x="158864" y="-36816"/>
                  <a:pt x="155689" y="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3BB1A85-C6AB-D104-C89A-43D369508543}"/>
              </a:ext>
            </a:extLst>
          </p:cNvPr>
          <p:cNvSpPr/>
          <p:nvPr/>
        </p:nvSpPr>
        <p:spPr>
          <a:xfrm>
            <a:off x="4244109" y="2833665"/>
            <a:ext cx="76559" cy="964599"/>
          </a:xfrm>
          <a:custGeom>
            <a:avLst/>
            <a:gdLst>
              <a:gd name="connsiteX0" fmla="*/ 0 w 76559"/>
              <a:gd name="connsiteY0" fmla="*/ 1899 h 964599"/>
              <a:gd name="connsiteX1" fmla="*/ 69273 w 76559"/>
              <a:gd name="connsiteY1" fmla="*/ 930153 h 964599"/>
              <a:gd name="connsiteX2" fmla="*/ 69273 w 76559"/>
              <a:gd name="connsiteY2" fmla="*/ 694626 h 964599"/>
              <a:gd name="connsiteX3" fmla="*/ 0 w 76559"/>
              <a:gd name="connsiteY3" fmla="*/ 1899 h 9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59" h="964599">
                <a:moveTo>
                  <a:pt x="0" y="1899"/>
                </a:moveTo>
                <a:cubicBezTo>
                  <a:pt x="0" y="41153"/>
                  <a:pt x="57728" y="814699"/>
                  <a:pt x="69273" y="930153"/>
                </a:cubicBezTo>
                <a:cubicBezTo>
                  <a:pt x="80818" y="1045607"/>
                  <a:pt x="76970" y="846256"/>
                  <a:pt x="69273" y="694626"/>
                </a:cubicBezTo>
                <a:cubicBezTo>
                  <a:pt x="61576" y="542996"/>
                  <a:pt x="0" y="-37355"/>
                  <a:pt x="0" y="18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BE336F55-73EF-7FD0-D4D5-045134FB42C9}"/>
              </a:ext>
            </a:extLst>
          </p:cNvPr>
          <p:cNvSpPr/>
          <p:nvPr/>
        </p:nvSpPr>
        <p:spPr>
          <a:xfrm>
            <a:off x="3310530" y="3588324"/>
            <a:ext cx="1059457" cy="665833"/>
          </a:xfrm>
          <a:custGeom>
            <a:avLst/>
            <a:gdLst>
              <a:gd name="connsiteX0" fmla="*/ 1053652 w 1059457"/>
              <a:gd name="connsiteY0" fmla="*/ 115458 h 665833"/>
              <a:gd name="connsiteX1" fmla="*/ 702670 w 1059457"/>
              <a:gd name="connsiteY1" fmla="*/ 360221 h 665833"/>
              <a:gd name="connsiteX2" fmla="*/ 706 w 1059457"/>
              <a:gd name="connsiteY2" fmla="*/ 665021 h 665833"/>
              <a:gd name="connsiteX3" fmla="*/ 841215 w 1059457"/>
              <a:gd name="connsiteY3" fmla="*/ 263240 h 665833"/>
              <a:gd name="connsiteX4" fmla="*/ 767325 w 1059457"/>
              <a:gd name="connsiteY4" fmla="*/ 300185 h 665833"/>
              <a:gd name="connsiteX5" fmla="*/ 919725 w 1059457"/>
              <a:gd name="connsiteY5" fmla="*/ 170876 h 665833"/>
              <a:gd name="connsiteX6" fmla="*/ 952052 w 1059457"/>
              <a:gd name="connsiteY6" fmla="*/ 3 h 665833"/>
              <a:gd name="connsiteX7" fmla="*/ 924343 w 1059457"/>
              <a:gd name="connsiteY7" fmla="*/ 175494 h 665833"/>
              <a:gd name="connsiteX8" fmla="*/ 1053652 w 1059457"/>
              <a:gd name="connsiteY8" fmla="*/ 115458 h 665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457" h="665833">
                <a:moveTo>
                  <a:pt x="1053652" y="115458"/>
                </a:moveTo>
                <a:cubicBezTo>
                  <a:pt x="1016707" y="146246"/>
                  <a:pt x="878161" y="268627"/>
                  <a:pt x="702670" y="360221"/>
                </a:cubicBezTo>
                <a:cubicBezTo>
                  <a:pt x="527179" y="451815"/>
                  <a:pt x="-22385" y="681185"/>
                  <a:pt x="706" y="665021"/>
                </a:cubicBezTo>
                <a:cubicBezTo>
                  <a:pt x="23797" y="648858"/>
                  <a:pt x="713445" y="324046"/>
                  <a:pt x="841215" y="263240"/>
                </a:cubicBezTo>
                <a:cubicBezTo>
                  <a:pt x="968985" y="202434"/>
                  <a:pt x="754240" y="315579"/>
                  <a:pt x="767325" y="300185"/>
                </a:cubicBezTo>
                <a:cubicBezTo>
                  <a:pt x="780410" y="284791"/>
                  <a:pt x="888937" y="220906"/>
                  <a:pt x="919725" y="170876"/>
                </a:cubicBezTo>
                <a:cubicBezTo>
                  <a:pt x="950513" y="120846"/>
                  <a:pt x="951282" y="-767"/>
                  <a:pt x="952052" y="3"/>
                </a:cubicBezTo>
                <a:cubicBezTo>
                  <a:pt x="952822" y="773"/>
                  <a:pt x="908949" y="151633"/>
                  <a:pt x="924343" y="175494"/>
                </a:cubicBezTo>
                <a:cubicBezTo>
                  <a:pt x="939737" y="199355"/>
                  <a:pt x="1090597" y="84670"/>
                  <a:pt x="1053652" y="115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F9F17E2F-B818-C6C4-2362-E5724DCE2BD9}"/>
              </a:ext>
            </a:extLst>
          </p:cNvPr>
          <p:cNvSpPr/>
          <p:nvPr/>
        </p:nvSpPr>
        <p:spPr>
          <a:xfrm>
            <a:off x="6303772" y="3371810"/>
            <a:ext cx="915803" cy="146625"/>
          </a:xfrm>
          <a:custGeom>
            <a:avLst/>
            <a:gdLst>
              <a:gd name="connsiteX0" fmla="*/ 1778 w 915803"/>
              <a:gd name="connsiteY0" fmla="*/ 146090 h 146625"/>
              <a:gd name="connsiteX1" fmla="*/ 563753 w 915803"/>
              <a:gd name="connsiteY1" fmla="*/ 31790 h 146625"/>
              <a:gd name="connsiteX2" fmla="*/ 900303 w 915803"/>
              <a:gd name="connsiteY2" fmla="*/ 9565 h 146625"/>
              <a:gd name="connsiteX3" fmla="*/ 798703 w 915803"/>
              <a:gd name="connsiteY3" fmla="*/ 40 h 146625"/>
              <a:gd name="connsiteX4" fmla="*/ 268478 w 915803"/>
              <a:gd name="connsiteY4" fmla="*/ 12740 h 146625"/>
              <a:gd name="connsiteX5" fmla="*/ 478028 w 915803"/>
              <a:gd name="connsiteY5" fmla="*/ 19090 h 146625"/>
              <a:gd name="connsiteX6" fmla="*/ 389128 w 915803"/>
              <a:gd name="connsiteY6" fmla="*/ 73065 h 146625"/>
              <a:gd name="connsiteX7" fmla="*/ 1778 w 915803"/>
              <a:gd name="connsiteY7" fmla="*/ 146090 h 14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803" h="146625">
                <a:moveTo>
                  <a:pt x="1778" y="146090"/>
                </a:moveTo>
                <a:cubicBezTo>
                  <a:pt x="30882" y="139211"/>
                  <a:pt x="413999" y="54544"/>
                  <a:pt x="563753" y="31790"/>
                </a:cubicBezTo>
                <a:cubicBezTo>
                  <a:pt x="713507" y="9036"/>
                  <a:pt x="861145" y="14857"/>
                  <a:pt x="900303" y="9565"/>
                </a:cubicBezTo>
                <a:cubicBezTo>
                  <a:pt x="939461" y="4273"/>
                  <a:pt x="904007" y="-489"/>
                  <a:pt x="798703" y="40"/>
                </a:cubicBezTo>
                <a:cubicBezTo>
                  <a:pt x="693399" y="569"/>
                  <a:pt x="321924" y="9565"/>
                  <a:pt x="268478" y="12740"/>
                </a:cubicBezTo>
                <a:cubicBezTo>
                  <a:pt x="215032" y="15915"/>
                  <a:pt x="457920" y="9036"/>
                  <a:pt x="478028" y="19090"/>
                </a:cubicBezTo>
                <a:cubicBezTo>
                  <a:pt x="498136" y="29144"/>
                  <a:pt x="469032" y="54544"/>
                  <a:pt x="389128" y="73065"/>
                </a:cubicBezTo>
                <a:cubicBezTo>
                  <a:pt x="309224" y="91586"/>
                  <a:pt x="-27326" y="152969"/>
                  <a:pt x="1778" y="146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FF1E6E1F-16AC-0820-CCA4-7BF769000387}"/>
              </a:ext>
            </a:extLst>
          </p:cNvPr>
          <p:cNvSpPr/>
          <p:nvPr/>
        </p:nvSpPr>
        <p:spPr>
          <a:xfrm>
            <a:off x="7270748" y="3432115"/>
            <a:ext cx="536951" cy="842119"/>
          </a:xfrm>
          <a:custGeom>
            <a:avLst/>
            <a:gdLst>
              <a:gd name="connsiteX0" fmla="*/ 2 w 536951"/>
              <a:gd name="connsiteY0" fmla="*/ 60 h 842119"/>
              <a:gd name="connsiteX1" fmla="*/ 139702 w 536951"/>
              <a:gd name="connsiteY1" fmla="*/ 104835 h 842119"/>
              <a:gd name="connsiteX2" fmla="*/ 368302 w 536951"/>
              <a:gd name="connsiteY2" fmla="*/ 527110 h 842119"/>
              <a:gd name="connsiteX3" fmla="*/ 361952 w 536951"/>
              <a:gd name="connsiteY3" fmla="*/ 495360 h 842119"/>
              <a:gd name="connsiteX4" fmla="*/ 536577 w 536951"/>
              <a:gd name="connsiteY4" fmla="*/ 841435 h 842119"/>
              <a:gd name="connsiteX5" fmla="*/ 403227 w 536951"/>
              <a:gd name="connsiteY5" fmla="*/ 571560 h 842119"/>
              <a:gd name="connsiteX6" fmla="*/ 231777 w 536951"/>
              <a:gd name="connsiteY6" fmla="*/ 146110 h 842119"/>
              <a:gd name="connsiteX7" fmla="*/ 269877 w 536951"/>
              <a:gd name="connsiteY7" fmla="*/ 282635 h 842119"/>
              <a:gd name="connsiteX8" fmla="*/ 142877 w 536951"/>
              <a:gd name="connsiteY8" fmla="*/ 92135 h 842119"/>
              <a:gd name="connsiteX9" fmla="*/ 2 w 536951"/>
              <a:gd name="connsiteY9" fmla="*/ 60 h 8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951" h="842119">
                <a:moveTo>
                  <a:pt x="2" y="60"/>
                </a:moveTo>
                <a:cubicBezTo>
                  <a:pt x="-527" y="2177"/>
                  <a:pt x="78319" y="16993"/>
                  <a:pt x="139702" y="104835"/>
                </a:cubicBezTo>
                <a:cubicBezTo>
                  <a:pt x="201085" y="192677"/>
                  <a:pt x="331260" y="462022"/>
                  <a:pt x="368302" y="527110"/>
                </a:cubicBezTo>
                <a:cubicBezTo>
                  <a:pt x="405344" y="592198"/>
                  <a:pt x="333906" y="442973"/>
                  <a:pt x="361952" y="495360"/>
                </a:cubicBezTo>
                <a:cubicBezTo>
                  <a:pt x="389998" y="547747"/>
                  <a:pt x="529698" y="828735"/>
                  <a:pt x="536577" y="841435"/>
                </a:cubicBezTo>
                <a:cubicBezTo>
                  <a:pt x="543456" y="854135"/>
                  <a:pt x="454027" y="687447"/>
                  <a:pt x="403227" y="571560"/>
                </a:cubicBezTo>
                <a:cubicBezTo>
                  <a:pt x="352427" y="455673"/>
                  <a:pt x="254002" y="194264"/>
                  <a:pt x="231777" y="146110"/>
                </a:cubicBezTo>
                <a:cubicBezTo>
                  <a:pt x="209552" y="97956"/>
                  <a:pt x="284694" y="291631"/>
                  <a:pt x="269877" y="282635"/>
                </a:cubicBezTo>
                <a:cubicBezTo>
                  <a:pt x="255060" y="273639"/>
                  <a:pt x="184152" y="132881"/>
                  <a:pt x="142877" y="92135"/>
                </a:cubicBezTo>
                <a:cubicBezTo>
                  <a:pt x="101602" y="51389"/>
                  <a:pt x="531" y="-2057"/>
                  <a:pt x="2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21F74EA-4B0B-9077-2CBE-FE7D8F0FA406}"/>
              </a:ext>
            </a:extLst>
          </p:cNvPr>
          <p:cNvSpPr/>
          <p:nvPr/>
        </p:nvSpPr>
        <p:spPr>
          <a:xfrm>
            <a:off x="2756399" y="4230933"/>
            <a:ext cx="593810" cy="212518"/>
          </a:xfrm>
          <a:custGeom>
            <a:avLst/>
            <a:gdLst>
              <a:gd name="connsiteX0" fmla="*/ 593226 w 593810"/>
              <a:gd name="connsiteY0" fmla="*/ 1342 h 212518"/>
              <a:gd name="connsiteX1" fmla="*/ 2676 w 593810"/>
              <a:gd name="connsiteY1" fmla="*/ 210892 h 212518"/>
              <a:gd name="connsiteX2" fmla="*/ 364626 w 593810"/>
              <a:gd name="connsiteY2" fmla="*/ 99767 h 212518"/>
              <a:gd name="connsiteX3" fmla="*/ 116976 w 593810"/>
              <a:gd name="connsiteY3" fmla="*/ 121992 h 212518"/>
              <a:gd name="connsiteX4" fmla="*/ 593226 w 593810"/>
              <a:gd name="connsiteY4" fmla="*/ 1342 h 21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810" h="212518">
                <a:moveTo>
                  <a:pt x="593226" y="1342"/>
                </a:moveTo>
                <a:cubicBezTo>
                  <a:pt x="574176" y="16159"/>
                  <a:pt x="40776" y="194488"/>
                  <a:pt x="2676" y="210892"/>
                </a:cubicBezTo>
                <a:cubicBezTo>
                  <a:pt x="-35424" y="227296"/>
                  <a:pt x="345576" y="114584"/>
                  <a:pt x="364626" y="99767"/>
                </a:cubicBezTo>
                <a:cubicBezTo>
                  <a:pt x="383676" y="84950"/>
                  <a:pt x="74643" y="145275"/>
                  <a:pt x="116976" y="121992"/>
                </a:cubicBezTo>
                <a:cubicBezTo>
                  <a:pt x="159309" y="98709"/>
                  <a:pt x="612276" y="-13475"/>
                  <a:pt x="593226" y="1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44770CD5-2665-B9EF-FCA5-6C6929A6AEDE}"/>
              </a:ext>
            </a:extLst>
          </p:cNvPr>
          <p:cNvSpPr/>
          <p:nvPr/>
        </p:nvSpPr>
        <p:spPr>
          <a:xfrm>
            <a:off x="2584854" y="4456532"/>
            <a:ext cx="145653" cy="442450"/>
          </a:xfrm>
          <a:custGeom>
            <a:avLst/>
            <a:gdLst>
              <a:gd name="connsiteX0" fmla="*/ 145646 w 145653"/>
              <a:gd name="connsiteY0" fmla="*/ 1168 h 442450"/>
              <a:gd name="connsiteX1" fmla="*/ 12296 w 145653"/>
              <a:gd name="connsiteY1" fmla="*/ 163093 h 442450"/>
              <a:gd name="connsiteX2" fmla="*/ 5946 w 145653"/>
              <a:gd name="connsiteY2" fmla="*/ 436143 h 442450"/>
              <a:gd name="connsiteX3" fmla="*/ 12296 w 145653"/>
              <a:gd name="connsiteY3" fmla="*/ 334543 h 442450"/>
              <a:gd name="connsiteX4" fmla="*/ 18646 w 145653"/>
              <a:gd name="connsiteY4" fmla="*/ 102768 h 442450"/>
              <a:gd name="connsiteX5" fmla="*/ 145646 w 145653"/>
              <a:gd name="connsiteY5" fmla="*/ 1168 h 44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53" h="442450">
                <a:moveTo>
                  <a:pt x="145646" y="1168"/>
                </a:moveTo>
                <a:cubicBezTo>
                  <a:pt x="144588" y="11222"/>
                  <a:pt x="35579" y="90597"/>
                  <a:pt x="12296" y="163093"/>
                </a:cubicBezTo>
                <a:cubicBezTo>
                  <a:pt x="-10987" y="235589"/>
                  <a:pt x="5946" y="407568"/>
                  <a:pt x="5946" y="436143"/>
                </a:cubicBezTo>
                <a:cubicBezTo>
                  <a:pt x="5946" y="464718"/>
                  <a:pt x="10179" y="390105"/>
                  <a:pt x="12296" y="334543"/>
                </a:cubicBezTo>
                <a:cubicBezTo>
                  <a:pt x="14413" y="278981"/>
                  <a:pt x="-1462" y="157801"/>
                  <a:pt x="18646" y="102768"/>
                </a:cubicBezTo>
                <a:cubicBezTo>
                  <a:pt x="38754" y="47735"/>
                  <a:pt x="146704" y="-8886"/>
                  <a:pt x="145646" y="1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76ADD058-179B-B9F4-475C-0A2390C2F0C1}"/>
              </a:ext>
            </a:extLst>
          </p:cNvPr>
          <p:cNvSpPr/>
          <p:nvPr/>
        </p:nvSpPr>
        <p:spPr>
          <a:xfrm>
            <a:off x="4507235" y="3148271"/>
            <a:ext cx="243381" cy="616842"/>
          </a:xfrm>
          <a:custGeom>
            <a:avLst/>
            <a:gdLst>
              <a:gd name="connsiteX0" fmla="*/ 4440 w 243381"/>
              <a:gd name="connsiteY0" fmla="*/ 4504 h 616842"/>
              <a:gd name="connsiteX1" fmla="*/ 236215 w 243381"/>
              <a:gd name="connsiteY1" fmla="*/ 591879 h 616842"/>
              <a:gd name="connsiteX2" fmla="*/ 179065 w 243381"/>
              <a:gd name="connsiteY2" fmla="*/ 509329 h 616842"/>
              <a:gd name="connsiteX3" fmla="*/ 125090 w 243381"/>
              <a:gd name="connsiteY3" fmla="*/ 518854 h 616842"/>
              <a:gd name="connsiteX4" fmla="*/ 42540 w 243381"/>
              <a:gd name="connsiteY4" fmla="*/ 595054 h 616842"/>
              <a:gd name="connsiteX5" fmla="*/ 147315 w 243381"/>
              <a:gd name="connsiteY5" fmla="*/ 496629 h 616842"/>
              <a:gd name="connsiteX6" fmla="*/ 140965 w 243381"/>
              <a:gd name="connsiteY6" fmla="*/ 468054 h 616842"/>
              <a:gd name="connsiteX7" fmla="*/ 10790 w 243381"/>
              <a:gd name="connsiteY7" fmla="*/ 239454 h 616842"/>
              <a:gd name="connsiteX8" fmla="*/ 128265 w 243381"/>
              <a:gd name="connsiteY8" fmla="*/ 388679 h 616842"/>
              <a:gd name="connsiteX9" fmla="*/ 86990 w 243381"/>
              <a:gd name="connsiteY9" fmla="*/ 322004 h 616842"/>
              <a:gd name="connsiteX10" fmla="*/ 4440 w 243381"/>
              <a:gd name="connsiteY10" fmla="*/ 4504 h 616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381" h="616842">
                <a:moveTo>
                  <a:pt x="4440" y="4504"/>
                </a:moveTo>
                <a:cubicBezTo>
                  <a:pt x="29311" y="49483"/>
                  <a:pt x="207111" y="507742"/>
                  <a:pt x="236215" y="591879"/>
                </a:cubicBezTo>
                <a:cubicBezTo>
                  <a:pt x="265319" y="676016"/>
                  <a:pt x="197586" y="521500"/>
                  <a:pt x="179065" y="509329"/>
                </a:cubicBezTo>
                <a:cubicBezTo>
                  <a:pt x="160544" y="497158"/>
                  <a:pt x="147844" y="504567"/>
                  <a:pt x="125090" y="518854"/>
                </a:cubicBezTo>
                <a:cubicBezTo>
                  <a:pt x="102336" y="533142"/>
                  <a:pt x="38836" y="598758"/>
                  <a:pt x="42540" y="595054"/>
                </a:cubicBezTo>
                <a:cubicBezTo>
                  <a:pt x="46244" y="591350"/>
                  <a:pt x="130911" y="517796"/>
                  <a:pt x="147315" y="496629"/>
                </a:cubicBezTo>
                <a:cubicBezTo>
                  <a:pt x="163719" y="475462"/>
                  <a:pt x="163719" y="510916"/>
                  <a:pt x="140965" y="468054"/>
                </a:cubicBezTo>
                <a:cubicBezTo>
                  <a:pt x="118211" y="425192"/>
                  <a:pt x="12907" y="252683"/>
                  <a:pt x="10790" y="239454"/>
                </a:cubicBezTo>
                <a:cubicBezTo>
                  <a:pt x="8673" y="226225"/>
                  <a:pt x="115565" y="374921"/>
                  <a:pt x="128265" y="388679"/>
                </a:cubicBezTo>
                <a:cubicBezTo>
                  <a:pt x="140965" y="402437"/>
                  <a:pt x="107627" y="379154"/>
                  <a:pt x="86990" y="322004"/>
                </a:cubicBezTo>
                <a:cubicBezTo>
                  <a:pt x="66353" y="264854"/>
                  <a:pt x="-20431" y="-40475"/>
                  <a:pt x="4440" y="45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B050FDB4-E35A-CA31-0F87-0F8715DD3854}"/>
              </a:ext>
            </a:extLst>
          </p:cNvPr>
          <p:cNvSpPr/>
          <p:nvPr/>
        </p:nvSpPr>
        <p:spPr>
          <a:xfrm>
            <a:off x="4359148" y="3545978"/>
            <a:ext cx="117082" cy="605773"/>
          </a:xfrm>
          <a:custGeom>
            <a:avLst/>
            <a:gdLst>
              <a:gd name="connsiteX0" fmla="*/ 108077 w 117082"/>
              <a:gd name="connsiteY0" fmla="*/ 35422 h 605773"/>
              <a:gd name="connsiteX1" fmla="*/ 92202 w 117082"/>
              <a:gd name="connsiteY1" fmla="*/ 578347 h 605773"/>
              <a:gd name="connsiteX2" fmla="*/ 92202 w 117082"/>
              <a:gd name="connsiteY2" fmla="*/ 489447 h 605773"/>
              <a:gd name="connsiteX3" fmla="*/ 127 w 117082"/>
              <a:gd name="connsiteY3" fmla="*/ 178297 h 605773"/>
              <a:gd name="connsiteX4" fmla="*/ 73152 w 117082"/>
              <a:gd name="connsiteY4" fmla="*/ 381497 h 605773"/>
              <a:gd name="connsiteX5" fmla="*/ 114427 w 117082"/>
              <a:gd name="connsiteY5" fmla="*/ 89397 h 605773"/>
              <a:gd name="connsiteX6" fmla="*/ 108077 w 117082"/>
              <a:gd name="connsiteY6" fmla="*/ 35422 h 60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82" h="605773">
                <a:moveTo>
                  <a:pt x="108077" y="35422"/>
                </a:moveTo>
                <a:cubicBezTo>
                  <a:pt x="104373" y="116914"/>
                  <a:pt x="94848" y="502676"/>
                  <a:pt x="92202" y="578347"/>
                </a:cubicBezTo>
                <a:cubicBezTo>
                  <a:pt x="89556" y="654018"/>
                  <a:pt x="107548" y="556122"/>
                  <a:pt x="92202" y="489447"/>
                </a:cubicBezTo>
                <a:cubicBezTo>
                  <a:pt x="76856" y="422772"/>
                  <a:pt x="3302" y="196289"/>
                  <a:pt x="127" y="178297"/>
                </a:cubicBezTo>
                <a:cubicBezTo>
                  <a:pt x="-3048" y="160305"/>
                  <a:pt x="54102" y="396314"/>
                  <a:pt x="73152" y="381497"/>
                </a:cubicBezTo>
                <a:cubicBezTo>
                  <a:pt x="92202" y="366680"/>
                  <a:pt x="107019" y="148134"/>
                  <a:pt x="114427" y="89397"/>
                </a:cubicBezTo>
                <a:cubicBezTo>
                  <a:pt x="121835" y="30660"/>
                  <a:pt x="111781" y="-46070"/>
                  <a:pt x="108077" y="35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D017097-1664-4EAE-3CA6-141EF6769F79}"/>
              </a:ext>
            </a:extLst>
          </p:cNvPr>
          <p:cNvSpPr/>
          <p:nvPr/>
        </p:nvSpPr>
        <p:spPr>
          <a:xfrm>
            <a:off x="4663242" y="3841577"/>
            <a:ext cx="259001" cy="447855"/>
          </a:xfrm>
          <a:custGeom>
            <a:avLst/>
            <a:gdLst>
              <a:gd name="connsiteX0" fmla="*/ 833 w 259001"/>
              <a:gd name="connsiteY0" fmla="*/ 173 h 447855"/>
              <a:gd name="connsiteX1" fmla="*/ 131008 w 259001"/>
              <a:gd name="connsiteY1" fmla="*/ 181148 h 447855"/>
              <a:gd name="connsiteX2" fmla="*/ 105608 w 259001"/>
              <a:gd name="connsiteY2" fmla="*/ 416098 h 447855"/>
              <a:gd name="connsiteX3" fmla="*/ 131008 w 259001"/>
              <a:gd name="connsiteY3" fmla="*/ 298623 h 447855"/>
              <a:gd name="connsiteX4" fmla="*/ 169108 w 259001"/>
              <a:gd name="connsiteY4" fmla="*/ 203373 h 447855"/>
              <a:gd name="connsiteX5" fmla="*/ 229433 w 259001"/>
              <a:gd name="connsiteY5" fmla="*/ 266873 h 447855"/>
              <a:gd name="connsiteX6" fmla="*/ 254833 w 259001"/>
              <a:gd name="connsiteY6" fmla="*/ 447848 h 447855"/>
              <a:gd name="connsiteX7" fmla="*/ 248483 w 259001"/>
              <a:gd name="connsiteY7" fmla="*/ 273223 h 447855"/>
              <a:gd name="connsiteX8" fmla="*/ 156408 w 259001"/>
              <a:gd name="connsiteY8" fmla="*/ 31923 h 447855"/>
              <a:gd name="connsiteX9" fmla="*/ 204033 w 259001"/>
              <a:gd name="connsiteY9" fmla="*/ 212898 h 447855"/>
              <a:gd name="connsiteX10" fmla="*/ 833 w 259001"/>
              <a:gd name="connsiteY10" fmla="*/ 173 h 44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9001" h="447855">
                <a:moveTo>
                  <a:pt x="833" y="173"/>
                </a:moveTo>
                <a:cubicBezTo>
                  <a:pt x="-11338" y="-5119"/>
                  <a:pt x="113546" y="111827"/>
                  <a:pt x="131008" y="181148"/>
                </a:cubicBezTo>
                <a:cubicBezTo>
                  <a:pt x="148470" y="250469"/>
                  <a:pt x="105608" y="396519"/>
                  <a:pt x="105608" y="416098"/>
                </a:cubicBezTo>
                <a:cubicBezTo>
                  <a:pt x="105608" y="435677"/>
                  <a:pt x="120425" y="334077"/>
                  <a:pt x="131008" y="298623"/>
                </a:cubicBezTo>
                <a:cubicBezTo>
                  <a:pt x="141591" y="263169"/>
                  <a:pt x="152704" y="208665"/>
                  <a:pt x="169108" y="203373"/>
                </a:cubicBezTo>
                <a:cubicBezTo>
                  <a:pt x="185512" y="198081"/>
                  <a:pt x="215146" y="226127"/>
                  <a:pt x="229433" y="266873"/>
                </a:cubicBezTo>
                <a:cubicBezTo>
                  <a:pt x="243720" y="307619"/>
                  <a:pt x="251658" y="446790"/>
                  <a:pt x="254833" y="447848"/>
                </a:cubicBezTo>
                <a:cubicBezTo>
                  <a:pt x="258008" y="448906"/>
                  <a:pt x="264887" y="342544"/>
                  <a:pt x="248483" y="273223"/>
                </a:cubicBezTo>
                <a:cubicBezTo>
                  <a:pt x="232079" y="203902"/>
                  <a:pt x="163816" y="41977"/>
                  <a:pt x="156408" y="31923"/>
                </a:cubicBezTo>
                <a:cubicBezTo>
                  <a:pt x="149000" y="21869"/>
                  <a:pt x="227316" y="213956"/>
                  <a:pt x="204033" y="212898"/>
                </a:cubicBezTo>
                <a:cubicBezTo>
                  <a:pt x="180750" y="211840"/>
                  <a:pt x="13004" y="5465"/>
                  <a:pt x="833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B09F3D5D-356B-6D7D-6485-70DEF3AAB72C}"/>
              </a:ext>
            </a:extLst>
          </p:cNvPr>
          <p:cNvSpPr/>
          <p:nvPr/>
        </p:nvSpPr>
        <p:spPr>
          <a:xfrm>
            <a:off x="4272427" y="3768333"/>
            <a:ext cx="183252" cy="534596"/>
          </a:xfrm>
          <a:custGeom>
            <a:avLst/>
            <a:gdLst>
              <a:gd name="connsiteX0" fmla="*/ 143998 w 183252"/>
              <a:gd name="connsiteY0" fmla="*/ 392 h 534596"/>
              <a:gd name="connsiteX1" fmla="*/ 96373 w 183252"/>
              <a:gd name="connsiteY1" fmla="*/ 276617 h 534596"/>
              <a:gd name="connsiteX2" fmla="*/ 105898 w 183252"/>
              <a:gd name="connsiteY2" fmla="*/ 527442 h 534596"/>
              <a:gd name="connsiteX3" fmla="*/ 74148 w 183252"/>
              <a:gd name="connsiteY3" fmla="*/ 460767 h 534596"/>
              <a:gd name="connsiteX4" fmla="*/ 32873 w 183252"/>
              <a:gd name="connsiteY4" fmla="*/ 403617 h 534596"/>
              <a:gd name="connsiteX5" fmla="*/ 1123 w 183252"/>
              <a:gd name="connsiteY5" fmla="*/ 355992 h 534596"/>
              <a:gd name="connsiteX6" fmla="*/ 74148 w 183252"/>
              <a:gd name="connsiteY6" fmla="*/ 492517 h 534596"/>
              <a:gd name="connsiteX7" fmla="*/ 102723 w 183252"/>
              <a:gd name="connsiteY7" fmla="*/ 365517 h 534596"/>
              <a:gd name="connsiteX8" fmla="*/ 182098 w 183252"/>
              <a:gd name="connsiteY8" fmla="*/ 495692 h 534596"/>
              <a:gd name="connsiteX9" fmla="*/ 150348 w 183252"/>
              <a:gd name="connsiteY9" fmla="*/ 394092 h 534596"/>
              <a:gd name="connsiteX10" fmla="*/ 156698 w 183252"/>
              <a:gd name="connsiteY10" fmla="*/ 206767 h 534596"/>
              <a:gd name="connsiteX11" fmla="*/ 128123 w 183252"/>
              <a:gd name="connsiteY11" fmla="*/ 394092 h 534596"/>
              <a:gd name="connsiteX12" fmla="*/ 115423 w 183252"/>
              <a:gd name="connsiteY12" fmla="*/ 317892 h 534596"/>
              <a:gd name="connsiteX13" fmla="*/ 77323 w 183252"/>
              <a:gd name="connsiteY13" fmla="*/ 143267 h 534596"/>
              <a:gd name="connsiteX14" fmla="*/ 77323 w 183252"/>
              <a:gd name="connsiteY14" fmla="*/ 213117 h 534596"/>
              <a:gd name="connsiteX15" fmla="*/ 143998 w 183252"/>
              <a:gd name="connsiteY15" fmla="*/ 392 h 534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3252" h="534596">
                <a:moveTo>
                  <a:pt x="143998" y="392"/>
                </a:moveTo>
                <a:cubicBezTo>
                  <a:pt x="147173" y="10975"/>
                  <a:pt x="102723" y="188775"/>
                  <a:pt x="96373" y="276617"/>
                </a:cubicBezTo>
                <a:cubicBezTo>
                  <a:pt x="90023" y="364459"/>
                  <a:pt x="109602" y="496750"/>
                  <a:pt x="105898" y="527442"/>
                </a:cubicBezTo>
                <a:cubicBezTo>
                  <a:pt x="102194" y="558134"/>
                  <a:pt x="86319" y="481404"/>
                  <a:pt x="74148" y="460767"/>
                </a:cubicBezTo>
                <a:cubicBezTo>
                  <a:pt x="61977" y="440130"/>
                  <a:pt x="45044" y="421079"/>
                  <a:pt x="32873" y="403617"/>
                </a:cubicBezTo>
                <a:cubicBezTo>
                  <a:pt x="20702" y="386155"/>
                  <a:pt x="-5756" y="341175"/>
                  <a:pt x="1123" y="355992"/>
                </a:cubicBezTo>
                <a:cubicBezTo>
                  <a:pt x="8002" y="370809"/>
                  <a:pt x="57215" y="490930"/>
                  <a:pt x="74148" y="492517"/>
                </a:cubicBezTo>
                <a:cubicBezTo>
                  <a:pt x="91081" y="494105"/>
                  <a:pt x="84731" y="364988"/>
                  <a:pt x="102723" y="365517"/>
                </a:cubicBezTo>
                <a:cubicBezTo>
                  <a:pt x="120715" y="366046"/>
                  <a:pt x="174161" y="490930"/>
                  <a:pt x="182098" y="495692"/>
                </a:cubicBezTo>
                <a:cubicBezTo>
                  <a:pt x="190036" y="500455"/>
                  <a:pt x="154581" y="442246"/>
                  <a:pt x="150348" y="394092"/>
                </a:cubicBezTo>
                <a:cubicBezTo>
                  <a:pt x="146115" y="345938"/>
                  <a:pt x="160402" y="206767"/>
                  <a:pt x="156698" y="206767"/>
                </a:cubicBezTo>
                <a:cubicBezTo>
                  <a:pt x="152994" y="206767"/>
                  <a:pt x="135002" y="375571"/>
                  <a:pt x="128123" y="394092"/>
                </a:cubicBezTo>
                <a:cubicBezTo>
                  <a:pt x="121244" y="412613"/>
                  <a:pt x="123890" y="359696"/>
                  <a:pt x="115423" y="317892"/>
                </a:cubicBezTo>
                <a:cubicBezTo>
                  <a:pt x="106956" y="276088"/>
                  <a:pt x="83673" y="160729"/>
                  <a:pt x="77323" y="143267"/>
                </a:cubicBezTo>
                <a:cubicBezTo>
                  <a:pt x="70973" y="125805"/>
                  <a:pt x="63565" y="229521"/>
                  <a:pt x="77323" y="213117"/>
                </a:cubicBezTo>
                <a:cubicBezTo>
                  <a:pt x="91081" y="196713"/>
                  <a:pt x="140823" y="-10191"/>
                  <a:pt x="143998" y="3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331754ED-72FA-ACEC-ED4D-C82EFE490838}"/>
              </a:ext>
            </a:extLst>
          </p:cNvPr>
          <p:cNvSpPr/>
          <p:nvPr/>
        </p:nvSpPr>
        <p:spPr>
          <a:xfrm>
            <a:off x="3959607" y="4300218"/>
            <a:ext cx="619586" cy="96143"/>
          </a:xfrm>
          <a:custGeom>
            <a:avLst/>
            <a:gdLst>
              <a:gd name="connsiteX0" fmla="*/ 88518 w 619586"/>
              <a:gd name="connsiteY0" fmla="*/ 1907 h 96143"/>
              <a:gd name="connsiteX1" fmla="*/ 599693 w 619586"/>
              <a:gd name="connsiteY1" fmla="*/ 55882 h 96143"/>
              <a:gd name="connsiteX2" fmla="*/ 491743 w 619586"/>
              <a:gd name="connsiteY2" fmla="*/ 52707 h 96143"/>
              <a:gd name="connsiteX3" fmla="*/ 269493 w 619586"/>
              <a:gd name="connsiteY3" fmla="*/ 84457 h 96143"/>
              <a:gd name="connsiteX4" fmla="*/ 228218 w 619586"/>
              <a:gd name="connsiteY4" fmla="*/ 93982 h 96143"/>
              <a:gd name="connsiteX5" fmla="*/ 123443 w 619586"/>
              <a:gd name="connsiteY5" fmla="*/ 46357 h 96143"/>
              <a:gd name="connsiteX6" fmla="*/ 380618 w 619586"/>
              <a:gd name="connsiteY6" fmla="*/ 90807 h 96143"/>
              <a:gd name="connsiteX7" fmla="*/ 494918 w 619586"/>
              <a:gd name="connsiteY7" fmla="*/ 68582 h 96143"/>
              <a:gd name="connsiteX8" fmla="*/ 37718 w 619586"/>
              <a:gd name="connsiteY8" fmla="*/ 17782 h 96143"/>
              <a:gd name="connsiteX9" fmla="*/ 88518 w 619586"/>
              <a:gd name="connsiteY9" fmla="*/ 1907 h 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586" h="96143">
                <a:moveTo>
                  <a:pt x="88518" y="1907"/>
                </a:moveTo>
                <a:cubicBezTo>
                  <a:pt x="182180" y="8257"/>
                  <a:pt x="532489" y="47415"/>
                  <a:pt x="599693" y="55882"/>
                </a:cubicBezTo>
                <a:cubicBezTo>
                  <a:pt x="666897" y="64349"/>
                  <a:pt x="546776" y="47944"/>
                  <a:pt x="491743" y="52707"/>
                </a:cubicBezTo>
                <a:cubicBezTo>
                  <a:pt x="436710" y="57470"/>
                  <a:pt x="313414" y="77578"/>
                  <a:pt x="269493" y="84457"/>
                </a:cubicBezTo>
                <a:cubicBezTo>
                  <a:pt x="225572" y="91336"/>
                  <a:pt x="252560" y="100332"/>
                  <a:pt x="228218" y="93982"/>
                </a:cubicBezTo>
                <a:cubicBezTo>
                  <a:pt x="203876" y="87632"/>
                  <a:pt x="98043" y="46886"/>
                  <a:pt x="123443" y="46357"/>
                </a:cubicBezTo>
                <a:cubicBezTo>
                  <a:pt x="148843" y="45828"/>
                  <a:pt x="318706" y="87103"/>
                  <a:pt x="380618" y="90807"/>
                </a:cubicBezTo>
                <a:cubicBezTo>
                  <a:pt x="442530" y="94511"/>
                  <a:pt x="552068" y="80753"/>
                  <a:pt x="494918" y="68582"/>
                </a:cubicBezTo>
                <a:cubicBezTo>
                  <a:pt x="437768" y="56411"/>
                  <a:pt x="103864" y="29424"/>
                  <a:pt x="37718" y="17782"/>
                </a:cubicBezTo>
                <a:cubicBezTo>
                  <a:pt x="-28428" y="6140"/>
                  <a:pt x="-5144" y="-4443"/>
                  <a:pt x="88518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F8110750-B631-F9FC-54DA-9C9AF02DC5C7}"/>
              </a:ext>
            </a:extLst>
          </p:cNvPr>
          <p:cNvSpPr/>
          <p:nvPr/>
        </p:nvSpPr>
        <p:spPr>
          <a:xfrm>
            <a:off x="4439408" y="3105455"/>
            <a:ext cx="207218" cy="1130905"/>
          </a:xfrm>
          <a:custGeom>
            <a:avLst/>
            <a:gdLst>
              <a:gd name="connsiteX0" fmla="*/ 43692 w 207218"/>
              <a:gd name="connsiteY0" fmla="*/ 2870 h 1130905"/>
              <a:gd name="connsiteX1" fmla="*/ 78617 w 207218"/>
              <a:gd name="connsiteY1" fmla="*/ 733120 h 1130905"/>
              <a:gd name="connsiteX2" fmla="*/ 100842 w 207218"/>
              <a:gd name="connsiteY2" fmla="*/ 675970 h 1130905"/>
              <a:gd name="connsiteX3" fmla="*/ 135767 w 207218"/>
              <a:gd name="connsiteY3" fmla="*/ 895045 h 1130905"/>
              <a:gd name="connsiteX4" fmla="*/ 135767 w 207218"/>
              <a:gd name="connsiteY4" fmla="*/ 856945 h 1130905"/>
              <a:gd name="connsiteX5" fmla="*/ 205617 w 207218"/>
              <a:gd name="connsiteY5" fmla="*/ 1126820 h 1130905"/>
              <a:gd name="connsiteX6" fmla="*/ 183392 w 207218"/>
              <a:gd name="connsiteY6" fmla="*/ 1002995 h 1130905"/>
              <a:gd name="connsiteX7" fmla="*/ 167517 w 207218"/>
              <a:gd name="connsiteY7" fmla="*/ 777570 h 1130905"/>
              <a:gd name="connsiteX8" fmla="*/ 167517 w 207218"/>
              <a:gd name="connsiteY8" fmla="*/ 548970 h 1130905"/>
              <a:gd name="connsiteX9" fmla="*/ 164342 w 207218"/>
              <a:gd name="connsiteY9" fmla="*/ 875995 h 1130905"/>
              <a:gd name="connsiteX10" fmla="*/ 126242 w 207218"/>
              <a:gd name="connsiteY10" fmla="*/ 748995 h 1130905"/>
              <a:gd name="connsiteX11" fmla="*/ 5592 w 207218"/>
              <a:gd name="connsiteY11" fmla="*/ 82245 h 1130905"/>
              <a:gd name="connsiteX12" fmla="*/ 21467 w 207218"/>
              <a:gd name="connsiteY12" fmla="*/ 463245 h 1130905"/>
              <a:gd name="connsiteX13" fmla="*/ 43692 w 207218"/>
              <a:gd name="connsiteY13" fmla="*/ 2870 h 113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218" h="1130905">
                <a:moveTo>
                  <a:pt x="43692" y="2870"/>
                </a:moveTo>
                <a:cubicBezTo>
                  <a:pt x="53217" y="47849"/>
                  <a:pt x="69092" y="620937"/>
                  <a:pt x="78617" y="733120"/>
                </a:cubicBezTo>
                <a:cubicBezTo>
                  <a:pt x="88142" y="845303"/>
                  <a:pt x="91317" y="648983"/>
                  <a:pt x="100842" y="675970"/>
                </a:cubicBezTo>
                <a:cubicBezTo>
                  <a:pt x="110367" y="702957"/>
                  <a:pt x="129946" y="864882"/>
                  <a:pt x="135767" y="895045"/>
                </a:cubicBezTo>
                <a:cubicBezTo>
                  <a:pt x="141588" y="925208"/>
                  <a:pt x="124125" y="818316"/>
                  <a:pt x="135767" y="856945"/>
                </a:cubicBezTo>
                <a:cubicBezTo>
                  <a:pt x="147409" y="895574"/>
                  <a:pt x="197680" y="1102478"/>
                  <a:pt x="205617" y="1126820"/>
                </a:cubicBezTo>
                <a:cubicBezTo>
                  <a:pt x="213554" y="1151162"/>
                  <a:pt x="189742" y="1061203"/>
                  <a:pt x="183392" y="1002995"/>
                </a:cubicBezTo>
                <a:cubicBezTo>
                  <a:pt x="177042" y="944787"/>
                  <a:pt x="170163" y="853241"/>
                  <a:pt x="167517" y="777570"/>
                </a:cubicBezTo>
                <a:cubicBezTo>
                  <a:pt x="164871" y="701899"/>
                  <a:pt x="168046" y="532566"/>
                  <a:pt x="167517" y="548970"/>
                </a:cubicBezTo>
                <a:cubicBezTo>
                  <a:pt x="166988" y="565374"/>
                  <a:pt x="171221" y="842657"/>
                  <a:pt x="164342" y="875995"/>
                </a:cubicBezTo>
                <a:cubicBezTo>
                  <a:pt x="157463" y="909333"/>
                  <a:pt x="152700" y="881287"/>
                  <a:pt x="126242" y="748995"/>
                </a:cubicBezTo>
                <a:cubicBezTo>
                  <a:pt x="99784" y="616703"/>
                  <a:pt x="23054" y="129870"/>
                  <a:pt x="5592" y="82245"/>
                </a:cubicBezTo>
                <a:cubicBezTo>
                  <a:pt x="-11871" y="34620"/>
                  <a:pt x="16705" y="470124"/>
                  <a:pt x="21467" y="463245"/>
                </a:cubicBezTo>
                <a:cubicBezTo>
                  <a:pt x="26229" y="456366"/>
                  <a:pt x="34167" y="-42109"/>
                  <a:pt x="43692" y="2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116F035D-4703-8935-7F59-A5088F4DACFE}"/>
              </a:ext>
            </a:extLst>
          </p:cNvPr>
          <p:cNvSpPr/>
          <p:nvPr/>
        </p:nvSpPr>
        <p:spPr>
          <a:xfrm>
            <a:off x="3895589" y="4104783"/>
            <a:ext cx="391824" cy="238660"/>
          </a:xfrm>
          <a:custGeom>
            <a:avLst/>
            <a:gdLst>
              <a:gd name="connsiteX0" fmla="*/ 358911 w 391824"/>
              <a:gd name="connsiteY0" fmla="*/ 492 h 238660"/>
              <a:gd name="connsiteX1" fmla="*/ 69986 w 391824"/>
              <a:gd name="connsiteY1" fmla="*/ 184642 h 238660"/>
              <a:gd name="connsiteX2" fmla="*/ 136 w 391824"/>
              <a:gd name="connsiteY2" fmla="*/ 238617 h 238660"/>
              <a:gd name="connsiteX3" fmla="*/ 79511 w 391824"/>
              <a:gd name="connsiteY3" fmla="*/ 190992 h 238660"/>
              <a:gd name="connsiteX4" fmla="*/ 390661 w 391824"/>
              <a:gd name="connsiteY4" fmla="*/ 57642 h 238660"/>
              <a:gd name="connsiteX5" fmla="*/ 190636 w 391824"/>
              <a:gd name="connsiteY5" fmla="*/ 127492 h 238660"/>
              <a:gd name="connsiteX6" fmla="*/ 358911 w 391824"/>
              <a:gd name="connsiteY6" fmla="*/ 492 h 23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824" h="238660">
                <a:moveTo>
                  <a:pt x="358911" y="492"/>
                </a:moveTo>
                <a:cubicBezTo>
                  <a:pt x="338803" y="10017"/>
                  <a:pt x="129782" y="144954"/>
                  <a:pt x="69986" y="184642"/>
                </a:cubicBezTo>
                <a:cubicBezTo>
                  <a:pt x="10190" y="224330"/>
                  <a:pt x="-1452" y="237559"/>
                  <a:pt x="136" y="238617"/>
                </a:cubicBezTo>
                <a:cubicBezTo>
                  <a:pt x="1724" y="239675"/>
                  <a:pt x="14424" y="221154"/>
                  <a:pt x="79511" y="190992"/>
                </a:cubicBezTo>
                <a:cubicBezTo>
                  <a:pt x="144598" y="160830"/>
                  <a:pt x="372140" y="68225"/>
                  <a:pt x="390661" y="57642"/>
                </a:cubicBezTo>
                <a:cubicBezTo>
                  <a:pt x="409182" y="47059"/>
                  <a:pt x="200690" y="132255"/>
                  <a:pt x="190636" y="127492"/>
                </a:cubicBezTo>
                <a:cubicBezTo>
                  <a:pt x="180582" y="122730"/>
                  <a:pt x="379019" y="-9033"/>
                  <a:pt x="358911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4A2F398-6707-ADCB-D203-91DD1BA923CD}"/>
              </a:ext>
            </a:extLst>
          </p:cNvPr>
          <p:cNvSpPr/>
          <p:nvPr/>
        </p:nvSpPr>
        <p:spPr>
          <a:xfrm>
            <a:off x="4514846" y="4092467"/>
            <a:ext cx="340182" cy="334158"/>
          </a:xfrm>
          <a:custGeom>
            <a:avLst/>
            <a:gdLst>
              <a:gd name="connsiteX0" fmla="*/ 4 w 340182"/>
              <a:gd name="connsiteY0" fmla="*/ 79483 h 334158"/>
              <a:gd name="connsiteX1" fmla="*/ 228604 w 340182"/>
              <a:gd name="connsiteY1" fmla="*/ 212833 h 334158"/>
              <a:gd name="connsiteX2" fmla="*/ 177804 w 340182"/>
              <a:gd name="connsiteY2" fmla="*/ 108058 h 334158"/>
              <a:gd name="connsiteX3" fmla="*/ 298454 w 340182"/>
              <a:gd name="connsiteY3" fmla="*/ 273158 h 334158"/>
              <a:gd name="connsiteX4" fmla="*/ 339729 w 340182"/>
              <a:gd name="connsiteY4" fmla="*/ 330308 h 334158"/>
              <a:gd name="connsiteX5" fmla="*/ 320679 w 340182"/>
              <a:gd name="connsiteY5" fmla="*/ 292208 h 334158"/>
              <a:gd name="connsiteX6" fmla="*/ 323854 w 340182"/>
              <a:gd name="connsiteY6" fmla="*/ 108 h 334158"/>
              <a:gd name="connsiteX7" fmla="*/ 304804 w 340182"/>
              <a:gd name="connsiteY7" fmla="*/ 257283 h 334158"/>
              <a:gd name="connsiteX8" fmla="*/ 222254 w 340182"/>
              <a:gd name="connsiteY8" fmla="*/ 190608 h 334158"/>
              <a:gd name="connsiteX9" fmla="*/ 4 w 340182"/>
              <a:gd name="connsiteY9" fmla="*/ 79483 h 33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182" h="334158">
                <a:moveTo>
                  <a:pt x="4" y="79483"/>
                </a:moveTo>
                <a:cubicBezTo>
                  <a:pt x="1062" y="83187"/>
                  <a:pt x="198971" y="208071"/>
                  <a:pt x="228604" y="212833"/>
                </a:cubicBezTo>
                <a:cubicBezTo>
                  <a:pt x="258237" y="217595"/>
                  <a:pt x="166162" y="98004"/>
                  <a:pt x="177804" y="108058"/>
                </a:cubicBezTo>
                <a:cubicBezTo>
                  <a:pt x="189446" y="118112"/>
                  <a:pt x="271467" y="236116"/>
                  <a:pt x="298454" y="273158"/>
                </a:cubicBezTo>
                <a:cubicBezTo>
                  <a:pt x="325441" y="310200"/>
                  <a:pt x="336025" y="327133"/>
                  <a:pt x="339729" y="330308"/>
                </a:cubicBezTo>
                <a:cubicBezTo>
                  <a:pt x="343433" y="333483"/>
                  <a:pt x="323325" y="347241"/>
                  <a:pt x="320679" y="292208"/>
                </a:cubicBezTo>
                <a:cubicBezTo>
                  <a:pt x="318033" y="237175"/>
                  <a:pt x="326500" y="5929"/>
                  <a:pt x="323854" y="108"/>
                </a:cubicBezTo>
                <a:cubicBezTo>
                  <a:pt x="321208" y="-5713"/>
                  <a:pt x="321737" y="225533"/>
                  <a:pt x="304804" y="257283"/>
                </a:cubicBezTo>
                <a:cubicBezTo>
                  <a:pt x="287871" y="289033"/>
                  <a:pt x="268291" y="216008"/>
                  <a:pt x="222254" y="190608"/>
                </a:cubicBezTo>
                <a:cubicBezTo>
                  <a:pt x="176217" y="165208"/>
                  <a:pt x="-1054" y="75779"/>
                  <a:pt x="4" y="79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D2090469-FC7B-7F10-60CE-E817F11B7CE7}"/>
              </a:ext>
            </a:extLst>
          </p:cNvPr>
          <p:cNvSpPr/>
          <p:nvPr/>
        </p:nvSpPr>
        <p:spPr>
          <a:xfrm>
            <a:off x="2828851" y="4444597"/>
            <a:ext cx="965283" cy="198301"/>
          </a:xfrm>
          <a:custGeom>
            <a:avLst/>
            <a:gdLst>
              <a:gd name="connsiteX0" fmla="*/ 965274 w 965283"/>
              <a:gd name="connsiteY0" fmla="*/ 70253 h 198301"/>
              <a:gd name="connsiteX1" fmla="*/ 666824 w 965283"/>
              <a:gd name="connsiteY1" fmla="*/ 165503 h 198301"/>
              <a:gd name="connsiteX2" fmla="*/ 473149 w 965283"/>
              <a:gd name="connsiteY2" fmla="*/ 190903 h 198301"/>
              <a:gd name="connsiteX3" fmla="*/ 650949 w 965283"/>
              <a:gd name="connsiteY3" fmla="*/ 190903 h 198301"/>
              <a:gd name="connsiteX4" fmla="*/ 320749 w 965283"/>
              <a:gd name="connsiteY4" fmla="*/ 105178 h 198301"/>
              <a:gd name="connsiteX5" fmla="*/ 149299 w 965283"/>
              <a:gd name="connsiteY5" fmla="*/ 3578 h 198301"/>
              <a:gd name="connsiteX6" fmla="*/ 74 w 965283"/>
              <a:gd name="connsiteY6" fmla="*/ 22628 h 198301"/>
              <a:gd name="connsiteX7" fmla="*/ 133424 w 965283"/>
              <a:gd name="connsiteY7" fmla="*/ 19453 h 198301"/>
              <a:gd name="connsiteX8" fmla="*/ 406474 w 965283"/>
              <a:gd name="connsiteY8" fmla="*/ 143278 h 198301"/>
              <a:gd name="connsiteX9" fmla="*/ 308049 w 965283"/>
              <a:gd name="connsiteY9" fmla="*/ 79778 h 198301"/>
              <a:gd name="connsiteX10" fmla="*/ 676349 w 965283"/>
              <a:gd name="connsiteY10" fmla="*/ 184553 h 198301"/>
              <a:gd name="connsiteX11" fmla="*/ 965274 w 965283"/>
              <a:gd name="connsiteY11" fmla="*/ 70253 h 19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283" h="198301">
                <a:moveTo>
                  <a:pt x="965274" y="70253"/>
                </a:moveTo>
                <a:cubicBezTo>
                  <a:pt x="963687" y="67078"/>
                  <a:pt x="748845" y="145395"/>
                  <a:pt x="666824" y="165503"/>
                </a:cubicBezTo>
                <a:cubicBezTo>
                  <a:pt x="584803" y="185611"/>
                  <a:pt x="475795" y="186670"/>
                  <a:pt x="473149" y="190903"/>
                </a:cubicBezTo>
                <a:cubicBezTo>
                  <a:pt x="470503" y="195136"/>
                  <a:pt x="676349" y="205190"/>
                  <a:pt x="650949" y="190903"/>
                </a:cubicBezTo>
                <a:cubicBezTo>
                  <a:pt x="625549" y="176616"/>
                  <a:pt x="404357" y="136399"/>
                  <a:pt x="320749" y="105178"/>
                </a:cubicBezTo>
                <a:cubicBezTo>
                  <a:pt x="237141" y="73957"/>
                  <a:pt x="202745" y="17336"/>
                  <a:pt x="149299" y="3578"/>
                </a:cubicBezTo>
                <a:cubicBezTo>
                  <a:pt x="95853" y="-10180"/>
                  <a:pt x="2720" y="19982"/>
                  <a:pt x="74" y="22628"/>
                </a:cubicBezTo>
                <a:cubicBezTo>
                  <a:pt x="-2572" y="25274"/>
                  <a:pt x="65691" y="-655"/>
                  <a:pt x="133424" y="19453"/>
                </a:cubicBezTo>
                <a:cubicBezTo>
                  <a:pt x="201157" y="39561"/>
                  <a:pt x="377370" y="133224"/>
                  <a:pt x="406474" y="143278"/>
                </a:cubicBezTo>
                <a:cubicBezTo>
                  <a:pt x="435578" y="153332"/>
                  <a:pt x="263070" y="72899"/>
                  <a:pt x="308049" y="79778"/>
                </a:cubicBezTo>
                <a:cubicBezTo>
                  <a:pt x="353028" y="86657"/>
                  <a:pt x="573691" y="184024"/>
                  <a:pt x="676349" y="184553"/>
                </a:cubicBezTo>
                <a:cubicBezTo>
                  <a:pt x="779007" y="185082"/>
                  <a:pt x="966861" y="73428"/>
                  <a:pt x="965274" y="70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5E1CB856-51AA-9DCC-1B8B-F39237CEC328}"/>
              </a:ext>
            </a:extLst>
          </p:cNvPr>
          <p:cNvSpPr/>
          <p:nvPr/>
        </p:nvSpPr>
        <p:spPr>
          <a:xfrm>
            <a:off x="7109938" y="3552308"/>
            <a:ext cx="221468" cy="613642"/>
          </a:xfrm>
          <a:custGeom>
            <a:avLst/>
            <a:gdLst>
              <a:gd name="connsiteX0" fmla="*/ 110012 w 221468"/>
              <a:gd name="connsiteY0" fmla="*/ 517 h 613642"/>
              <a:gd name="connsiteX1" fmla="*/ 84612 w 221468"/>
              <a:gd name="connsiteY1" fmla="*/ 149742 h 613642"/>
              <a:gd name="connsiteX2" fmla="*/ 103662 w 221468"/>
              <a:gd name="connsiteY2" fmla="*/ 362467 h 613642"/>
              <a:gd name="connsiteX3" fmla="*/ 113187 w 221468"/>
              <a:gd name="connsiteY3" fmla="*/ 352942 h 613642"/>
              <a:gd name="connsiteX4" fmla="*/ 221137 w 221468"/>
              <a:gd name="connsiteY4" fmla="*/ 613292 h 613642"/>
              <a:gd name="connsiteX5" fmla="*/ 141762 w 221468"/>
              <a:gd name="connsiteY5" fmla="*/ 400567 h 613642"/>
              <a:gd name="connsiteX6" fmla="*/ 2062 w 221468"/>
              <a:gd name="connsiteY6" fmla="*/ 60842 h 613642"/>
              <a:gd name="connsiteX7" fmla="*/ 62387 w 221468"/>
              <a:gd name="connsiteY7" fmla="*/ 200542 h 613642"/>
              <a:gd name="connsiteX8" fmla="*/ 110012 w 221468"/>
              <a:gd name="connsiteY8" fmla="*/ 517 h 613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1468" h="613642">
                <a:moveTo>
                  <a:pt x="110012" y="517"/>
                </a:moveTo>
                <a:cubicBezTo>
                  <a:pt x="113716" y="-7950"/>
                  <a:pt x="85670" y="89417"/>
                  <a:pt x="84612" y="149742"/>
                </a:cubicBezTo>
                <a:cubicBezTo>
                  <a:pt x="83554" y="210067"/>
                  <a:pt x="98900" y="328600"/>
                  <a:pt x="103662" y="362467"/>
                </a:cubicBezTo>
                <a:cubicBezTo>
                  <a:pt x="108424" y="396334"/>
                  <a:pt x="93608" y="311138"/>
                  <a:pt x="113187" y="352942"/>
                </a:cubicBezTo>
                <a:cubicBezTo>
                  <a:pt x="132766" y="394746"/>
                  <a:pt x="216375" y="605355"/>
                  <a:pt x="221137" y="613292"/>
                </a:cubicBezTo>
                <a:cubicBezTo>
                  <a:pt x="225900" y="621230"/>
                  <a:pt x="178274" y="492642"/>
                  <a:pt x="141762" y="400567"/>
                </a:cubicBezTo>
                <a:cubicBezTo>
                  <a:pt x="105250" y="308492"/>
                  <a:pt x="15291" y="94179"/>
                  <a:pt x="2062" y="60842"/>
                </a:cubicBezTo>
                <a:cubicBezTo>
                  <a:pt x="-11167" y="27505"/>
                  <a:pt x="42808" y="208480"/>
                  <a:pt x="62387" y="200542"/>
                </a:cubicBezTo>
                <a:cubicBezTo>
                  <a:pt x="81966" y="192604"/>
                  <a:pt x="106308" y="8984"/>
                  <a:pt x="110012" y="5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3BCAA196-AF68-517F-1EAF-5BE13D848906}"/>
              </a:ext>
            </a:extLst>
          </p:cNvPr>
          <p:cNvSpPr/>
          <p:nvPr/>
        </p:nvSpPr>
        <p:spPr>
          <a:xfrm>
            <a:off x="3479800" y="4210043"/>
            <a:ext cx="508246" cy="34932"/>
          </a:xfrm>
          <a:custGeom>
            <a:avLst/>
            <a:gdLst>
              <a:gd name="connsiteX0" fmla="*/ 0 w 508246"/>
              <a:gd name="connsiteY0" fmla="*/ 34932 h 34932"/>
              <a:gd name="connsiteX1" fmla="*/ 314325 w 508246"/>
              <a:gd name="connsiteY1" fmla="*/ 7 h 34932"/>
              <a:gd name="connsiteX2" fmla="*/ 228600 w 508246"/>
              <a:gd name="connsiteY2" fmla="*/ 31757 h 34932"/>
              <a:gd name="connsiteX3" fmla="*/ 508000 w 508246"/>
              <a:gd name="connsiteY3" fmla="*/ 22232 h 34932"/>
              <a:gd name="connsiteX4" fmla="*/ 276225 w 508246"/>
              <a:gd name="connsiteY4" fmla="*/ 28582 h 34932"/>
              <a:gd name="connsiteX5" fmla="*/ 187325 w 508246"/>
              <a:gd name="connsiteY5" fmla="*/ 25407 h 34932"/>
              <a:gd name="connsiteX6" fmla="*/ 146050 w 508246"/>
              <a:gd name="connsiteY6" fmla="*/ 22232 h 34932"/>
              <a:gd name="connsiteX7" fmla="*/ 0 w 508246"/>
              <a:gd name="connsiteY7" fmla="*/ 34932 h 34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246" h="34932">
                <a:moveTo>
                  <a:pt x="0" y="34932"/>
                </a:moveTo>
                <a:cubicBezTo>
                  <a:pt x="28046" y="31228"/>
                  <a:pt x="276225" y="536"/>
                  <a:pt x="314325" y="7"/>
                </a:cubicBezTo>
                <a:cubicBezTo>
                  <a:pt x="352425" y="-522"/>
                  <a:pt x="196321" y="28053"/>
                  <a:pt x="228600" y="31757"/>
                </a:cubicBezTo>
                <a:cubicBezTo>
                  <a:pt x="260879" y="35461"/>
                  <a:pt x="500063" y="22761"/>
                  <a:pt x="508000" y="22232"/>
                </a:cubicBezTo>
                <a:cubicBezTo>
                  <a:pt x="515938" y="21703"/>
                  <a:pt x="329671" y="28053"/>
                  <a:pt x="276225" y="28582"/>
                </a:cubicBezTo>
                <a:cubicBezTo>
                  <a:pt x="222779" y="29111"/>
                  <a:pt x="209021" y="26465"/>
                  <a:pt x="187325" y="25407"/>
                </a:cubicBezTo>
                <a:cubicBezTo>
                  <a:pt x="165629" y="24349"/>
                  <a:pt x="178858" y="19057"/>
                  <a:pt x="146050" y="22232"/>
                </a:cubicBezTo>
                <a:lnTo>
                  <a:pt x="0" y="3493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E10AA9C-C0ED-85BC-651F-135922C2F189}"/>
              </a:ext>
            </a:extLst>
          </p:cNvPr>
          <p:cNvSpPr/>
          <p:nvPr/>
        </p:nvSpPr>
        <p:spPr>
          <a:xfrm>
            <a:off x="3723589" y="4260800"/>
            <a:ext cx="211577" cy="27589"/>
          </a:xfrm>
          <a:custGeom>
            <a:avLst/>
            <a:gdLst>
              <a:gd name="connsiteX0" fmla="*/ 686 w 211577"/>
              <a:gd name="connsiteY0" fmla="*/ 25450 h 27589"/>
              <a:gd name="connsiteX1" fmla="*/ 210236 w 211577"/>
              <a:gd name="connsiteY1" fmla="*/ 25450 h 27589"/>
              <a:gd name="connsiteX2" fmla="*/ 92761 w 211577"/>
              <a:gd name="connsiteY2" fmla="*/ 50 h 27589"/>
              <a:gd name="connsiteX3" fmla="*/ 140386 w 211577"/>
              <a:gd name="connsiteY3" fmla="*/ 19100 h 27589"/>
              <a:gd name="connsiteX4" fmla="*/ 686 w 211577"/>
              <a:gd name="connsiteY4" fmla="*/ 25450 h 27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577" h="27589">
                <a:moveTo>
                  <a:pt x="686" y="25450"/>
                </a:moveTo>
                <a:cubicBezTo>
                  <a:pt x="12328" y="26508"/>
                  <a:pt x="194890" y="29683"/>
                  <a:pt x="210236" y="25450"/>
                </a:cubicBezTo>
                <a:cubicBezTo>
                  <a:pt x="225582" y="21217"/>
                  <a:pt x="104403" y="1108"/>
                  <a:pt x="92761" y="50"/>
                </a:cubicBezTo>
                <a:cubicBezTo>
                  <a:pt x="81119" y="-1008"/>
                  <a:pt x="151499" y="14867"/>
                  <a:pt x="140386" y="19100"/>
                </a:cubicBezTo>
                <a:cubicBezTo>
                  <a:pt x="129274" y="23333"/>
                  <a:pt x="-10956" y="24392"/>
                  <a:pt x="686" y="254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3EC59F40-E08A-2296-5668-C0A0E19A4C10}"/>
              </a:ext>
            </a:extLst>
          </p:cNvPr>
          <p:cNvSpPr/>
          <p:nvPr/>
        </p:nvSpPr>
        <p:spPr>
          <a:xfrm>
            <a:off x="3889337" y="4362879"/>
            <a:ext cx="349294" cy="50371"/>
          </a:xfrm>
          <a:custGeom>
            <a:avLst/>
            <a:gdLst>
              <a:gd name="connsiteX0" fmla="*/ 38 w 349294"/>
              <a:gd name="connsiteY0" fmla="*/ 2746 h 50371"/>
              <a:gd name="connsiteX1" fmla="*/ 149263 w 349294"/>
              <a:gd name="connsiteY1" fmla="*/ 2746 h 50371"/>
              <a:gd name="connsiteX2" fmla="*/ 111163 w 349294"/>
              <a:gd name="connsiteY2" fmla="*/ 34496 h 50371"/>
              <a:gd name="connsiteX3" fmla="*/ 187363 w 349294"/>
              <a:gd name="connsiteY3" fmla="*/ 31321 h 50371"/>
              <a:gd name="connsiteX4" fmla="*/ 349288 w 349294"/>
              <a:gd name="connsiteY4" fmla="*/ 50371 h 50371"/>
              <a:gd name="connsiteX5" fmla="*/ 193713 w 349294"/>
              <a:gd name="connsiteY5" fmla="*/ 31321 h 50371"/>
              <a:gd name="connsiteX6" fmla="*/ 165138 w 349294"/>
              <a:gd name="connsiteY6" fmla="*/ 12271 h 50371"/>
              <a:gd name="connsiteX7" fmla="*/ 38 w 349294"/>
              <a:gd name="connsiteY7" fmla="*/ 2746 h 5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294" h="50371">
                <a:moveTo>
                  <a:pt x="38" y="2746"/>
                </a:moveTo>
                <a:cubicBezTo>
                  <a:pt x="-2608" y="1158"/>
                  <a:pt x="130742" y="-2546"/>
                  <a:pt x="149263" y="2746"/>
                </a:cubicBezTo>
                <a:cubicBezTo>
                  <a:pt x="167784" y="8038"/>
                  <a:pt x="104813" y="29734"/>
                  <a:pt x="111163" y="34496"/>
                </a:cubicBezTo>
                <a:cubicBezTo>
                  <a:pt x="117513" y="39258"/>
                  <a:pt x="147676" y="28675"/>
                  <a:pt x="187363" y="31321"/>
                </a:cubicBezTo>
                <a:cubicBezTo>
                  <a:pt x="227050" y="33967"/>
                  <a:pt x="348230" y="50371"/>
                  <a:pt x="349288" y="50371"/>
                </a:cubicBezTo>
                <a:cubicBezTo>
                  <a:pt x="350346" y="50371"/>
                  <a:pt x="224405" y="37671"/>
                  <a:pt x="193713" y="31321"/>
                </a:cubicBezTo>
                <a:cubicBezTo>
                  <a:pt x="163021" y="24971"/>
                  <a:pt x="191067" y="13329"/>
                  <a:pt x="165138" y="12271"/>
                </a:cubicBezTo>
                <a:cubicBezTo>
                  <a:pt x="139209" y="11213"/>
                  <a:pt x="2684" y="4334"/>
                  <a:pt x="38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EDC6E565-A623-D700-B3B6-20BEB3AE71ED}"/>
              </a:ext>
            </a:extLst>
          </p:cNvPr>
          <p:cNvSpPr/>
          <p:nvPr/>
        </p:nvSpPr>
        <p:spPr>
          <a:xfrm>
            <a:off x="3656523" y="4387468"/>
            <a:ext cx="214909" cy="147522"/>
          </a:xfrm>
          <a:custGeom>
            <a:avLst/>
            <a:gdLst>
              <a:gd name="connsiteX0" fmla="*/ 213802 w 214909"/>
              <a:gd name="connsiteY0" fmla="*/ 382 h 147522"/>
              <a:gd name="connsiteX1" fmla="*/ 4252 w 214909"/>
              <a:gd name="connsiteY1" fmla="*/ 143257 h 147522"/>
              <a:gd name="connsiteX2" fmla="*/ 83627 w 214909"/>
              <a:gd name="connsiteY2" fmla="*/ 101982 h 147522"/>
              <a:gd name="connsiteX3" fmla="*/ 213802 w 214909"/>
              <a:gd name="connsiteY3" fmla="*/ 382 h 14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09" h="147522">
                <a:moveTo>
                  <a:pt x="213802" y="382"/>
                </a:moveTo>
                <a:cubicBezTo>
                  <a:pt x="200573" y="7261"/>
                  <a:pt x="25948" y="126324"/>
                  <a:pt x="4252" y="143257"/>
                </a:cubicBezTo>
                <a:cubicBezTo>
                  <a:pt x="-17444" y="160190"/>
                  <a:pt x="49231" y="122619"/>
                  <a:pt x="83627" y="101982"/>
                </a:cubicBezTo>
                <a:cubicBezTo>
                  <a:pt x="118023" y="81345"/>
                  <a:pt x="227031" y="-6497"/>
                  <a:pt x="213802" y="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5A27C4C8-CE72-26AF-B3FC-FB0C1D771505}"/>
              </a:ext>
            </a:extLst>
          </p:cNvPr>
          <p:cNvSpPr/>
          <p:nvPr/>
        </p:nvSpPr>
        <p:spPr>
          <a:xfrm>
            <a:off x="4460875" y="3917751"/>
            <a:ext cx="73040" cy="340969"/>
          </a:xfrm>
          <a:custGeom>
            <a:avLst/>
            <a:gdLst>
              <a:gd name="connsiteX0" fmla="*/ 57150 w 73040"/>
              <a:gd name="connsiteY0" fmla="*/ 199 h 340969"/>
              <a:gd name="connsiteX1" fmla="*/ 25400 w 73040"/>
              <a:gd name="connsiteY1" fmla="*/ 231974 h 340969"/>
              <a:gd name="connsiteX2" fmla="*/ 53975 w 73040"/>
              <a:gd name="connsiteY2" fmla="*/ 187524 h 340969"/>
              <a:gd name="connsiteX3" fmla="*/ 57150 w 73040"/>
              <a:gd name="connsiteY3" fmla="*/ 263724 h 340969"/>
              <a:gd name="connsiteX4" fmla="*/ 73025 w 73040"/>
              <a:gd name="connsiteY4" fmla="*/ 339924 h 340969"/>
              <a:gd name="connsiteX5" fmla="*/ 53975 w 73040"/>
              <a:gd name="connsiteY5" fmla="*/ 301824 h 340969"/>
              <a:gd name="connsiteX6" fmla="*/ 12700 w 73040"/>
              <a:gd name="connsiteY6" fmla="*/ 216099 h 340969"/>
              <a:gd name="connsiteX7" fmla="*/ 50800 w 73040"/>
              <a:gd name="connsiteY7" fmla="*/ 270074 h 340969"/>
              <a:gd name="connsiteX8" fmla="*/ 15875 w 73040"/>
              <a:gd name="connsiteY8" fmla="*/ 206574 h 340969"/>
              <a:gd name="connsiteX9" fmla="*/ 0 w 73040"/>
              <a:gd name="connsiteY9" fmla="*/ 168474 h 340969"/>
              <a:gd name="connsiteX10" fmla="*/ 15875 w 73040"/>
              <a:gd name="connsiteY10" fmla="*/ 190699 h 340969"/>
              <a:gd name="connsiteX11" fmla="*/ 57150 w 73040"/>
              <a:gd name="connsiteY11" fmla="*/ 199 h 340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040" h="340969">
                <a:moveTo>
                  <a:pt x="57150" y="199"/>
                </a:moveTo>
                <a:cubicBezTo>
                  <a:pt x="58737" y="7078"/>
                  <a:pt x="25929" y="200753"/>
                  <a:pt x="25400" y="231974"/>
                </a:cubicBezTo>
                <a:cubicBezTo>
                  <a:pt x="24871" y="263195"/>
                  <a:pt x="48683" y="182232"/>
                  <a:pt x="53975" y="187524"/>
                </a:cubicBezTo>
                <a:cubicBezTo>
                  <a:pt x="59267" y="192816"/>
                  <a:pt x="53975" y="238324"/>
                  <a:pt x="57150" y="263724"/>
                </a:cubicBezTo>
                <a:cubicBezTo>
                  <a:pt x="60325" y="289124"/>
                  <a:pt x="73554" y="333574"/>
                  <a:pt x="73025" y="339924"/>
                </a:cubicBezTo>
                <a:cubicBezTo>
                  <a:pt x="72496" y="346274"/>
                  <a:pt x="64029" y="322462"/>
                  <a:pt x="53975" y="301824"/>
                </a:cubicBezTo>
                <a:cubicBezTo>
                  <a:pt x="43921" y="281186"/>
                  <a:pt x="13229" y="221391"/>
                  <a:pt x="12700" y="216099"/>
                </a:cubicBezTo>
                <a:cubicBezTo>
                  <a:pt x="12171" y="210807"/>
                  <a:pt x="50271" y="271661"/>
                  <a:pt x="50800" y="270074"/>
                </a:cubicBezTo>
                <a:cubicBezTo>
                  <a:pt x="51329" y="268487"/>
                  <a:pt x="24342" y="223507"/>
                  <a:pt x="15875" y="206574"/>
                </a:cubicBezTo>
                <a:cubicBezTo>
                  <a:pt x="7408" y="189641"/>
                  <a:pt x="0" y="171120"/>
                  <a:pt x="0" y="168474"/>
                </a:cubicBezTo>
                <a:cubicBezTo>
                  <a:pt x="0" y="165828"/>
                  <a:pt x="6879" y="215041"/>
                  <a:pt x="15875" y="190699"/>
                </a:cubicBezTo>
                <a:cubicBezTo>
                  <a:pt x="24871" y="166357"/>
                  <a:pt x="55563" y="-6680"/>
                  <a:pt x="57150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584A111E-7262-4652-5A37-B1FB73C01F66}"/>
              </a:ext>
            </a:extLst>
          </p:cNvPr>
          <p:cNvSpPr/>
          <p:nvPr/>
        </p:nvSpPr>
        <p:spPr>
          <a:xfrm>
            <a:off x="4595401" y="4289282"/>
            <a:ext cx="179799" cy="216043"/>
          </a:xfrm>
          <a:custGeom>
            <a:avLst/>
            <a:gdLst>
              <a:gd name="connsiteX0" fmla="*/ 1999 w 179799"/>
              <a:gd name="connsiteY0" fmla="*/ 143 h 216043"/>
              <a:gd name="connsiteX1" fmla="*/ 33749 w 179799"/>
              <a:gd name="connsiteY1" fmla="*/ 101743 h 216043"/>
              <a:gd name="connsiteX2" fmla="*/ 138524 w 179799"/>
              <a:gd name="connsiteY2" fmla="*/ 143018 h 216043"/>
              <a:gd name="connsiteX3" fmla="*/ 148049 w 179799"/>
              <a:gd name="connsiteY3" fmla="*/ 216043 h 216043"/>
              <a:gd name="connsiteX4" fmla="*/ 151224 w 179799"/>
              <a:gd name="connsiteY4" fmla="*/ 143018 h 216043"/>
              <a:gd name="connsiteX5" fmla="*/ 179799 w 179799"/>
              <a:gd name="connsiteY5" fmla="*/ 25543 h 216043"/>
              <a:gd name="connsiteX6" fmla="*/ 151224 w 179799"/>
              <a:gd name="connsiteY6" fmla="*/ 108093 h 216043"/>
              <a:gd name="connsiteX7" fmla="*/ 97249 w 179799"/>
              <a:gd name="connsiteY7" fmla="*/ 41418 h 216043"/>
              <a:gd name="connsiteX8" fmla="*/ 135349 w 179799"/>
              <a:gd name="connsiteY8" fmla="*/ 117618 h 216043"/>
              <a:gd name="connsiteX9" fmla="*/ 78199 w 179799"/>
              <a:gd name="connsiteY9" fmla="*/ 114443 h 216043"/>
              <a:gd name="connsiteX10" fmla="*/ 11524 w 179799"/>
              <a:gd name="connsiteY10" fmla="*/ 79518 h 216043"/>
              <a:gd name="connsiteX11" fmla="*/ 1999 w 179799"/>
              <a:gd name="connsiteY11" fmla="*/ 143 h 21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799" h="216043">
                <a:moveTo>
                  <a:pt x="1999" y="143"/>
                </a:moveTo>
                <a:cubicBezTo>
                  <a:pt x="5703" y="3847"/>
                  <a:pt x="10995" y="77931"/>
                  <a:pt x="33749" y="101743"/>
                </a:cubicBezTo>
                <a:cubicBezTo>
                  <a:pt x="56503" y="125555"/>
                  <a:pt x="119474" y="123968"/>
                  <a:pt x="138524" y="143018"/>
                </a:cubicBezTo>
                <a:cubicBezTo>
                  <a:pt x="157574" y="162068"/>
                  <a:pt x="145932" y="216043"/>
                  <a:pt x="148049" y="216043"/>
                </a:cubicBezTo>
                <a:cubicBezTo>
                  <a:pt x="150166" y="216043"/>
                  <a:pt x="145932" y="174768"/>
                  <a:pt x="151224" y="143018"/>
                </a:cubicBezTo>
                <a:cubicBezTo>
                  <a:pt x="156516" y="111268"/>
                  <a:pt x="179799" y="31364"/>
                  <a:pt x="179799" y="25543"/>
                </a:cubicBezTo>
                <a:cubicBezTo>
                  <a:pt x="179799" y="19722"/>
                  <a:pt x="164982" y="105447"/>
                  <a:pt x="151224" y="108093"/>
                </a:cubicBezTo>
                <a:cubicBezTo>
                  <a:pt x="137466" y="110739"/>
                  <a:pt x="99895" y="39831"/>
                  <a:pt x="97249" y="41418"/>
                </a:cubicBezTo>
                <a:cubicBezTo>
                  <a:pt x="94603" y="43006"/>
                  <a:pt x="138524" y="105447"/>
                  <a:pt x="135349" y="117618"/>
                </a:cubicBezTo>
                <a:cubicBezTo>
                  <a:pt x="132174" y="129789"/>
                  <a:pt x="98836" y="120793"/>
                  <a:pt x="78199" y="114443"/>
                </a:cubicBezTo>
                <a:cubicBezTo>
                  <a:pt x="57562" y="108093"/>
                  <a:pt x="24224" y="93276"/>
                  <a:pt x="11524" y="79518"/>
                </a:cubicBezTo>
                <a:cubicBezTo>
                  <a:pt x="-1176" y="65760"/>
                  <a:pt x="-1705" y="-3561"/>
                  <a:pt x="1999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B94BDC7-4D96-B7DF-6438-A133A2715FE8}"/>
              </a:ext>
            </a:extLst>
          </p:cNvPr>
          <p:cNvSpPr/>
          <p:nvPr/>
        </p:nvSpPr>
        <p:spPr>
          <a:xfrm>
            <a:off x="4164052" y="4276087"/>
            <a:ext cx="249598" cy="45338"/>
          </a:xfrm>
          <a:custGeom>
            <a:avLst/>
            <a:gdLst>
              <a:gd name="connsiteX0" fmla="*/ 1548 w 249598"/>
              <a:gd name="connsiteY0" fmla="*/ 638 h 45338"/>
              <a:gd name="connsiteX1" fmla="*/ 236498 w 249598"/>
              <a:gd name="connsiteY1" fmla="*/ 45088 h 45338"/>
              <a:gd name="connsiteX2" fmla="*/ 96798 w 249598"/>
              <a:gd name="connsiteY2" fmla="*/ 19688 h 45338"/>
              <a:gd name="connsiteX3" fmla="*/ 249198 w 249598"/>
              <a:gd name="connsiteY3" fmla="*/ 41913 h 45338"/>
              <a:gd name="connsiteX4" fmla="*/ 138073 w 249598"/>
              <a:gd name="connsiteY4" fmla="*/ 19688 h 45338"/>
              <a:gd name="connsiteX5" fmla="*/ 1548 w 249598"/>
              <a:gd name="connsiteY5" fmla="*/ 638 h 45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9598" h="45338">
                <a:moveTo>
                  <a:pt x="1548" y="638"/>
                </a:moveTo>
                <a:cubicBezTo>
                  <a:pt x="17952" y="4871"/>
                  <a:pt x="220623" y="41913"/>
                  <a:pt x="236498" y="45088"/>
                </a:cubicBezTo>
                <a:cubicBezTo>
                  <a:pt x="252373" y="48263"/>
                  <a:pt x="94681" y="20217"/>
                  <a:pt x="96798" y="19688"/>
                </a:cubicBezTo>
                <a:cubicBezTo>
                  <a:pt x="98915" y="19159"/>
                  <a:pt x="242319" y="41913"/>
                  <a:pt x="249198" y="41913"/>
                </a:cubicBezTo>
                <a:cubicBezTo>
                  <a:pt x="256077" y="41913"/>
                  <a:pt x="172469" y="24980"/>
                  <a:pt x="138073" y="19688"/>
                </a:cubicBezTo>
                <a:cubicBezTo>
                  <a:pt x="103677" y="14396"/>
                  <a:pt x="-14856" y="-3595"/>
                  <a:pt x="1548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911537AE-1C4B-81B9-9C42-02A1C600924E}"/>
              </a:ext>
            </a:extLst>
          </p:cNvPr>
          <p:cNvSpPr/>
          <p:nvPr/>
        </p:nvSpPr>
        <p:spPr>
          <a:xfrm>
            <a:off x="4114738" y="4400432"/>
            <a:ext cx="377887" cy="101757"/>
          </a:xfrm>
          <a:custGeom>
            <a:avLst/>
            <a:gdLst>
              <a:gd name="connsiteX0" fmla="*/ 62 w 377887"/>
              <a:gd name="connsiteY0" fmla="*/ 44568 h 101757"/>
              <a:gd name="connsiteX1" fmla="*/ 165162 w 377887"/>
              <a:gd name="connsiteY1" fmla="*/ 69968 h 101757"/>
              <a:gd name="connsiteX2" fmla="*/ 257237 w 377887"/>
              <a:gd name="connsiteY2" fmla="*/ 101718 h 101757"/>
              <a:gd name="connsiteX3" fmla="*/ 206437 w 377887"/>
              <a:gd name="connsiteY3" fmla="*/ 76318 h 101757"/>
              <a:gd name="connsiteX4" fmla="*/ 377887 w 377887"/>
              <a:gd name="connsiteY4" fmla="*/ 66793 h 101757"/>
              <a:gd name="connsiteX5" fmla="*/ 206437 w 377887"/>
              <a:gd name="connsiteY5" fmla="*/ 50918 h 101757"/>
              <a:gd name="connsiteX6" fmla="*/ 158812 w 377887"/>
              <a:gd name="connsiteY6" fmla="*/ 118 h 101757"/>
              <a:gd name="connsiteX7" fmla="*/ 225487 w 377887"/>
              <a:gd name="connsiteY7" fmla="*/ 66793 h 101757"/>
              <a:gd name="connsiteX8" fmla="*/ 146112 w 377887"/>
              <a:gd name="connsiteY8" fmla="*/ 41393 h 101757"/>
              <a:gd name="connsiteX9" fmla="*/ 62 w 377887"/>
              <a:gd name="connsiteY9" fmla="*/ 44568 h 10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7887" h="101757">
                <a:moveTo>
                  <a:pt x="62" y="44568"/>
                </a:moveTo>
                <a:cubicBezTo>
                  <a:pt x="3237" y="49330"/>
                  <a:pt x="122300" y="60443"/>
                  <a:pt x="165162" y="69968"/>
                </a:cubicBezTo>
                <a:cubicBezTo>
                  <a:pt x="208024" y="79493"/>
                  <a:pt x="250358" y="100660"/>
                  <a:pt x="257237" y="101718"/>
                </a:cubicBezTo>
                <a:cubicBezTo>
                  <a:pt x="264116" y="102776"/>
                  <a:pt x="186329" y="82139"/>
                  <a:pt x="206437" y="76318"/>
                </a:cubicBezTo>
                <a:cubicBezTo>
                  <a:pt x="226545" y="70497"/>
                  <a:pt x="377887" y="71026"/>
                  <a:pt x="377887" y="66793"/>
                </a:cubicBezTo>
                <a:cubicBezTo>
                  <a:pt x="377887" y="62560"/>
                  <a:pt x="242949" y="62030"/>
                  <a:pt x="206437" y="50918"/>
                </a:cubicBezTo>
                <a:cubicBezTo>
                  <a:pt x="169925" y="39806"/>
                  <a:pt x="155637" y="-2528"/>
                  <a:pt x="158812" y="118"/>
                </a:cubicBezTo>
                <a:cubicBezTo>
                  <a:pt x="161987" y="2764"/>
                  <a:pt x="227604" y="59914"/>
                  <a:pt x="225487" y="66793"/>
                </a:cubicBezTo>
                <a:cubicBezTo>
                  <a:pt x="223370" y="73672"/>
                  <a:pt x="176275" y="46156"/>
                  <a:pt x="146112" y="41393"/>
                </a:cubicBezTo>
                <a:cubicBezTo>
                  <a:pt x="115950" y="36630"/>
                  <a:pt x="-3113" y="39806"/>
                  <a:pt x="62" y="445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D95AFB1-8CB7-EA6D-50A7-E510FBD651B9}"/>
              </a:ext>
            </a:extLst>
          </p:cNvPr>
          <p:cNvSpPr/>
          <p:nvPr/>
        </p:nvSpPr>
        <p:spPr>
          <a:xfrm>
            <a:off x="3873136" y="4381138"/>
            <a:ext cx="438689" cy="111572"/>
          </a:xfrm>
          <a:custGeom>
            <a:avLst/>
            <a:gdLst>
              <a:gd name="connsiteX0" fmla="*/ 364 w 438689"/>
              <a:gd name="connsiteY0" fmla="*/ 362 h 111572"/>
              <a:gd name="connsiteX1" fmla="*/ 133714 w 438689"/>
              <a:gd name="connsiteY1" fmla="*/ 41637 h 111572"/>
              <a:gd name="connsiteX2" fmla="*/ 228964 w 438689"/>
              <a:gd name="connsiteY2" fmla="*/ 108312 h 111572"/>
              <a:gd name="connsiteX3" fmla="*/ 155939 w 438689"/>
              <a:gd name="connsiteY3" fmla="*/ 101962 h 111572"/>
              <a:gd name="connsiteX4" fmla="*/ 438514 w 438689"/>
              <a:gd name="connsiteY4" fmla="*/ 105137 h 111572"/>
              <a:gd name="connsiteX5" fmla="*/ 200389 w 438689"/>
              <a:gd name="connsiteY5" fmla="*/ 63862 h 111572"/>
              <a:gd name="connsiteX6" fmla="*/ 340089 w 438689"/>
              <a:gd name="connsiteY6" fmla="*/ 101962 h 111572"/>
              <a:gd name="connsiteX7" fmla="*/ 117839 w 438689"/>
              <a:gd name="connsiteY7" fmla="*/ 82912 h 111572"/>
              <a:gd name="connsiteX8" fmla="*/ 174989 w 438689"/>
              <a:gd name="connsiteY8" fmla="*/ 89262 h 111572"/>
              <a:gd name="connsiteX9" fmla="*/ 95614 w 438689"/>
              <a:gd name="connsiteY9" fmla="*/ 25762 h 111572"/>
              <a:gd name="connsiteX10" fmla="*/ 364 w 438689"/>
              <a:gd name="connsiteY10" fmla="*/ 362 h 11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689" h="111572">
                <a:moveTo>
                  <a:pt x="364" y="362"/>
                </a:moveTo>
                <a:cubicBezTo>
                  <a:pt x="6714" y="3008"/>
                  <a:pt x="95614" y="23645"/>
                  <a:pt x="133714" y="41637"/>
                </a:cubicBezTo>
                <a:cubicBezTo>
                  <a:pt x="171814" y="59629"/>
                  <a:pt x="225260" y="98258"/>
                  <a:pt x="228964" y="108312"/>
                </a:cubicBezTo>
                <a:cubicBezTo>
                  <a:pt x="232668" y="118366"/>
                  <a:pt x="155939" y="101962"/>
                  <a:pt x="155939" y="101962"/>
                </a:cubicBezTo>
                <a:cubicBezTo>
                  <a:pt x="190864" y="101433"/>
                  <a:pt x="431106" y="111487"/>
                  <a:pt x="438514" y="105137"/>
                </a:cubicBezTo>
                <a:cubicBezTo>
                  <a:pt x="445922" y="98787"/>
                  <a:pt x="216793" y="64391"/>
                  <a:pt x="200389" y="63862"/>
                </a:cubicBezTo>
                <a:cubicBezTo>
                  <a:pt x="183985" y="63333"/>
                  <a:pt x="353847" y="98787"/>
                  <a:pt x="340089" y="101962"/>
                </a:cubicBezTo>
                <a:cubicBezTo>
                  <a:pt x="326331" y="105137"/>
                  <a:pt x="145356" y="85029"/>
                  <a:pt x="117839" y="82912"/>
                </a:cubicBezTo>
                <a:cubicBezTo>
                  <a:pt x="90322" y="80795"/>
                  <a:pt x="178693" y="98787"/>
                  <a:pt x="174989" y="89262"/>
                </a:cubicBezTo>
                <a:cubicBezTo>
                  <a:pt x="171285" y="79737"/>
                  <a:pt x="118897" y="41637"/>
                  <a:pt x="95614" y="25762"/>
                </a:cubicBezTo>
                <a:cubicBezTo>
                  <a:pt x="72331" y="9887"/>
                  <a:pt x="-5986" y="-2284"/>
                  <a:pt x="364" y="3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285CE9C-B768-0D11-30DD-800FE27AE7C6}"/>
              </a:ext>
            </a:extLst>
          </p:cNvPr>
          <p:cNvSpPr/>
          <p:nvPr/>
        </p:nvSpPr>
        <p:spPr>
          <a:xfrm>
            <a:off x="3806803" y="4625950"/>
            <a:ext cx="445962" cy="70779"/>
          </a:xfrm>
          <a:custGeom>
            <a:avLst/>
            <a:gdLst>
              <a:gd name="connsiteX0" fmla="*/ 22 w 445962"/>
              <a:gd name="connsiteY0" fmla="*/ 54000 h 70779"/>
              <a:gd name="connsiteX1" fmla="*/ 260372 w 445962"/>
              <a:gd name="connsiteY1" fmla="*/ 69875 h 70779"/>
              <a:gd name="connsiteX2" fmla="*/ 441347 w 445962"/>
              <a:gd name="connsiteY2" fmla="*/ 22250 h 70779"/>
              <a:gd name="connsiteX3" fmla="*/ 374672 w 445962"/>
              <a:gd name="connsiteY3" fmla="*/ 34950 h 70779"/>
              <a:gd name="connsiteX4" fmla="*/ 187347 w 445962"/>
              <a:gd name="connsiteY4" fmla="*/ 25 h 70779"/>
              <a:gd name="connsiteX5" fmla="*/ 346097 w 445962"/>
              <a:gd name="connsiteY5" fmla="*/ 41300 h 70779"/>
              <a:gd name="connsiteX6" fmla="*/ 263547 w 445962"/>
              <a:gd name="connsiteY6" fmla="*/ 47650 h 70779"/>
              <a:gd name="connsiteX7" fmla="*/ 111147 w 445962"/>
              <a:gd name="connsiteY7" fmla="*/ 25425 h 70779"/>
              <a:gd name="connsiteX8" fmla="*/ 244497 w 445962"/>
              <a:gd name="connsiteY8" fmla="*/ 60350 h 70779"/>
              <a:gd name="connsiteX9" fmla="*/ 22 w 445962"/>
              <a:gd name="connsiteY9" fmla="*/ 54000 h 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962" h="70779">
                <a:moveTo>
                  <a:pt x="22" y="54000"/>
                </a:moveTo>
                <a:cubicBezTo>
                  <a:pt x="2668" y="55588"/>
                  <a:pt x="186818" y="75167"/>
                  <a:pt x="260372" y="69875"/>
                </a:cubicBezTo>
                <a:cubicBezTo>
                  <a:pt x="333926" y="64583"/>
                  <a:pt x="422297" y="28071"/>
                  <a:pt x="441347" y="22250"/>
                </a:cubicBezTo>
                <a:cubicBezTo>
                  <a:pt x="460397" y="16429"/>
                  <a:pt x="417005" y="38654"/>
                  <a:pt x="374672" y="34950"/>
                </a:cubicBezTo>
                <a:cubicBezTo>
                  <a:pt x="332339" y="31246"/>
                  <a:pt x="192109" y="-1033"/>
                  <a:pt x="187347" y="25"/>
                </a:cubicBezTo>
                <a:cubicBezTo>
                  <a:pt x="182585" y="1083"/>
                  <a:pt x="333397" y="33363"/>
                  <a:pt x="346097" y="41300"/>
                </a:cubicBezTo>
                <a:cubicBezTo>
                  <a:pt x="358797" y="49237"/>
                  <a:pt x="302705" y="50296"/>
                  <a:pt x="263547" y="47650"/>
                </a:cubicBezTo>
                <a:cubicBezTo>
                  <a:pt x="224389" y="45004"/>
                  <a:pt x="114322" y="23308"/>
                  <a:pt x="111147" y="25425"/>
                </a:cubicBezTo>
                <a:cubicBezTo>
                  <a:pt x="107972" y="27542"/>
                  <a:pt x="264076" y="55058"/>
                  <a:pt x="244497" y="60350"/>
                </a:cubicBezTo>
                <a:cubicBezTo>
                  <a:pt x="224918" y="65642"/>
                  <a:pt x="-2624" y="52412"/>
                  <a:pt x="22" y="54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EB089F28-08DE-C78F-BF8B-D2CA5C0F3F0B}"/>
              </a:ext>
            </a:extLst>
          </p:cNvPr>
          <p:cNvSpPr/>
          <p:nvPr/>
        </p:nvSpPr>
        <p:spPr>
          <a:xfrm>
            <a:off x="7022030" y="3460703"/>
            <a:ext cx="45621" cy="169941"/>
          </a:xfrm>
          <a:custGeom>
            <a:avLst/>
            <a:gdLst>
              <a:gd name="connsiteX0" fmla="*/ 45520 w 45621"/>
              <a:gd name="connsiteY0" fmla="*/ 47 h 169941"/>
              <a:gd name="connsiteX1" fmla="*/ 13770 w 45621"/>
              <a:gd name="connsiteY1" fmla="*/ 95297 h 169941"/>
              <a:gd name="connsiteX2" fmla="*/ 32820 w 45621"/>
              <a:gd name="connsiteY2" fmla="*/ 168322 h 169941"/>
              <a:gd name="connsiteX3" fmla="*/ 20120 w 45621"/>
              <a:gd name="connsiteY3" fmla="*/ 142922 h 169941"/>
              <a:gd name="connsiteX4" fmla="*/ 1070 w 45621"/>
              <a:gd name="connsiteY4" fmla="*/ 107997 h 169941"/>
              <a:gd name="connsiteX5" fmla="*/ 45520 w 45621"/>
              <a:gd name="connsiteY5" fmla="*/ 47 h 16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621" h="169941">
                <a:moveTo>
                  <a:pt x="45520" y="47"/>
                </a:moveTo>
                <a:cubicBezTo>
                  <a:pt x="47637" y="-2070"/>
                  <a:pt x="15887" y="67251"/>
                  <a:pt x="13770" y="95297"/>
                </a:cubicBezTo>
                <a:cubicBezTo>
                  <a:pt x="11653" y="123343"/>
                  <a:pt x="31762" y="160385"/>
                  <a:pt x="32820" y="168322"/>
                </a:cubicBezTo>
                <a:cubicBezTo>
                  <a:pt x="33878" y="176259"/>
                  <a:pt x="25412" y="152976"/>
                  <a:pt x="20120" y="142922"/>
                </a:cubicBezTo>
                <a:cubicBezTo>
                  <a:pt x="14828" y="132868"/>
                  <a:pt x="-4751" y="128634"/>
                  <a:pt x="1070" y="107997"/>
                </a:cubicBezTo>
                <a:cubicBezTo>
                  <a:pt x="6891" y="87360"/>
                  <a:pt x="43403" y="2164"/>
                  <a:pt x="4552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00027FD-2FC0-5EF9-043A-A19957A64F3E}"/>
              </a:ext>
            </a:extLst>
          </p:cNvPr>
          <p:cNvSpPr/>
          <p:nvPr/>
        </p:nvSpPr>
        <p:spPr>
          <a:xfrm>
            <a:off x="6809848" y="3472245"/>
            <a:ext cx="102321" cy="483805"/>
          </a:xfrm>
          <a:custGeom>
            <a:avLst/>
            <a:gdLst>
              <a:gd name="connsiteX0" fmla="*/ 102127 w 102321"/>
              <a:gd name="connsiteY0" fmla="*/ 1205 h 483805"/>
              <a:gd name="connsiteX1" fmla="*/ 44977 w 102321"/>
              <a:gd name="connsiteY1" fmla="*/ 140905 h 483805"/>
              <a:gd name="connsiteX2" fmla="*/ 38627 w 102321"/>
              <a:gd name="connsiteY2" fmla="*/ 461580 h 483805"/>
              <a:gd name="connsiteX3" fmla="*/ 41802 w 102321"/>
              <a:gd name="connsiteY3" fmla="*/ 420305 h 483805"/>
              <a:gd name="connsiteX4" fmla="*/ 527 w 102321"/>
              <a:gd name="connsiteY4" fmla="*/ 131380 h 483805"/>
              <a:gd name="connsiteX5" fmla="*/ 22752 w 102321"/>
              <a:gd name="connsiteY5" fmla="*/ 210755 h 483805"/>
              <a:gd name="connsiteX6" fmla="*/ 102127 w 102321"/>
              <a:gd name="connsiteY6" fmla="*/ 1205 h 48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21" h="483805">
                <a:moveTo>
                  <a:pt x="102127" y="1205"/>
                </a:moveTo>
                <a:cubicBezTo>
                  <a:pt x="105831" y="-10437"/>
                  <a:pt x="55560" y="64176"/>
                  <a:pt x="44977" y="140905"/>
                </a:cubicBezTo>
                <a:cubicBezTo>
                  <a:pt x="34394" y="217634"/>
                  <a:pt x="39156" y="415013"/>
                  <a:pt x="38627" y="461580"/>
                </a:cubicBezTo>
                <a:cubicBezTo>
                  <a:pt x="38098" y="508147"/>
                  <a:pt x="48152" y="475338"/>
                  <a:pt x="41802" y="420305"/>
                </a:cubicBezTo>
                <a:cubicBezTo>
                  <a:pt x="35452" y="365272"/>
                  <a:pt x="3702" y="166305"/>
                  <a:pt x="527" y="131380"/>
                </a:cubicBezTo>
                <a:cubicBezTo>
                  <a:pt x="-2648" y="96455"/>
                  <a:pt x="8994" y="229276"/>
                  <a:pt x="22752" y="210755"/>
                </a:cubicBezTo>
                <a:cubicBezTo>
                  <a:pt x="36510" y="192234"/>
                  <a:pt x="98423" y="12847"/>
                  <a:pt x="102127" y="12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7FCAB4F7-8F23-162B-F73F-510D198FCF45}"/>
              </a:ext>
            </a:extLst>
          </p:cNvPr>
          <p:cNvSpPr/>
          <p:nvPr/>
        </p:nvSpPr>
        <p:spPr>
          <a:xfrm>
            <a:off x="6691136" y="3727437"/>
            <a:ext cx="123487" cy="609098"/>
          </a:xfrm>
          <a:custGeom>
            <a:avLst/>
            <a:gdLst>
              <a:gd name="connsiteX0" fmla="*/ 122414 w 123487"/>
              <a:gd name="connsiteY0" fmla="*/ 295288 h 609098"/>
              <a:gd name="connsiteX1" fmla="*/ 4939 w 123487"/>
              <a:gd name="connsiteY1" fmla="*/ 596913 h 609098"/>
              <a:gd name="connsiteX2" fmla="*/ 27164 w 123487"/>
              <a:gd name="connsiteY2" fmla="*/ 495313 h 609098"/>
              <a:gd name="connsiteX3" fmla="*/ 74789 w 123487"/>
              <a:gd name="connsiteY3" fmla="*/ 13 h 609098"/>
              <a:gd name="connsiteX4" fmla="*/ 36689 w 123487"/>
              <a:gd name="connsiteY4" fmla="*/ 479438 h 609098"/>
              <a:gd name="connsiteX5" fmla="*/ 20814 w 123487"/>
              <a:gd name="connsiteY5" fmla="*/ 549288 h 609098"/>
              <a:gd name="connsiteX6" fmla="*/ 62089 w 123487"/>
              <a:gd name="connsiteY6" fmla="*/ 419113 h 609098"/>
              <a:gd name="connsiteX7" fmla="*/ 122414 w 123487"/>
              <a:gd name="connsiteY7" fmla="*/ 295288 h 60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3487" h="609098">
                <a:moveTo>
                  <a:pt x="122414" y="295288"/>
                </a:moveTo>
                <a:cubicBezTo>
                  <a:pt x="112889" y="324921"/>
                  <a:pt x="20814" y="563576"/>
                  <a:pt x="4939" y="596913"/>
                </a:cubicBezTo>
                <a:cubicBezTo>
                  <a:pt x="-10936" y="630250"/>
                  <a:pt x="15522" y="594796"/>
                  <a:pt x="27164" y="495313"/>
                </a:cubicBezTo>
                <a:cubicBezTo>
                  <a:pt x="38806" y="395830"/>
                  <a:pt x="73201" y="2659"/>
                  <a:pt x="74789" y="13"/>
                </a:cubicBezTo>
                <a:cubicBezTo>
                  <a:pt x="76376" y="-2633"/>
                  <a:pt x="45685" y="387892"/>
                  <a:pt x="36689" y="479438"/>
                </a:cubicBezTo>
                <a:cubicBezTo>
                  <a:pt x="27693" y="570984"/>
                  <a:pt x="16581" y="559342"/>
                  <a:pt x="20814" y="549288"/>
                </a:cubicBezTo>
                <a:cubicBezTo>
                  <a:pt x="25047" y="539234"/>
                  <a:pt x="48860" y="455626"/>
                  <a:pt x="62089" y="419113"/>
                </a:cubicBezTo>
                <a:cubicBezTo>
                  <a:pt x="75318" y="382601"/>
                  <a:pt x="131939" y="265655"/>
                  <a:pt x="122414" y="295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11EA26A7-1B5F-B2A8-B0DD-EC2173E35991}"/>
              </a:ext>
            </a:extLst>
          </p:cNvPr>
          <p:cNvSpPr/>
          <p:nvPr/>
        </p:nvSpPr>
        <p:spPr>
          <a:xfrm>
            <a:off x="6787513" y="3447937"/>
            <a:ext cx="89537" cy="235360"/>
          </a:xfrm>
          <a:custGeom>
            <a:avLst/>
            <a:gdLst>
              <a:gd name="connsiteX0" fmla="*/ 89537 w 89537"/>
              <a:gd name="connsiteY0" fmla="*/ 113 h 235360"/>
              <a:gd name="connsiteX1" fmla="*/ 10162 w 89537"/>
              <a:gd name="connsiteY1" fmla="*/ 168388 h 235360"/>
              <a:gd name="connsiteX2" fmla="*/ 3812 w 89537"/>
              <a:gd name="connsiteY2" fmla="*/ 235063 h 235360"/>
              <a:gd name="connsiteX3" fmla="*/ 637 w 89537"/>
              <a:gd name="connsiteY3" fmla="*/ 184263 h 235360"/>
              <a:gd name="connsiteX4" fmla="*/ 16512 w 89537"/>
              <a:gd name="connsiteY4" fmla="*/ 3288 h 235360"/>
              <a:gd name="connsiteX5" fmla="*/ 10162 w 89537"/>
              <a:gd name="connsiteY5" fmla="*/ 139813 h 235360"/>
              <a:gd name="connsiteX6" fmla="*/ 89537 w 89537"/>
              <a:gd name="connsiteY6" fmla="*/ 113 h 23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37" h="235360">
                <a:moveTo>
                  <a:pt x="89537" y="113"/>
                </a:moveTo>
                <a:cubicBezTo>
                  <a:pt x="89537" y="4875"/>
                  <a:pt x="24449" y="129230"/>
                  <a:pt x="10162" y="168388"/>
                </a:cubicBezTo>
                <a:cubicBezTo>
                  <a:pt x="-4125" y="207546"/>
                  <a:pt x="5399" y="232417"/>
                  <a:pt x="3812" y="235063"/>
                </a:cubicBezTo>
                <a:cubicBezTo>
                  <a:pt x="2224" y="237709"/>
                  <a:pt x="-1480" y="222892"/>
                  <a:pt x="637" y="184263"/>
                </a:cubicBezTo>
                <a:cubicBezTo>
                  <a:pt x="2754" y="145634"/>
                  <a:pt x="14925" y="10696"/>
                  <a:pt x="16512" y="3288"/>
                </a:cubicBezTo>
                <a:cubicBezTo>
                  <a:pt x="18099" y="-4120"/>
                  <a:pt x="2754" y="137167"/>
                  <a:pt x="10162" y="139813"/>
                </a:cubicBezTo>
                <a:cubicBezTo>
                  <a:pt x="17570" y="142459"/>
                  <a:pt x="89537" y="-4649"/>
                  <a:pt x="89537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F7516098-3E1A-E0A8-71D9-60B77BED113D}"/>
              </a:ext>
            </a:extLst>
          </p:cNvPr>
          <p:cNvSpPr/>
          <p:nvPr/>
        </p:nvSpPr>
        <p:spPr>
          <a:xfrm>
            <a:off x="7711657" y="4158358"/>
            <a:ext cx="203618" cy="493554"/>
          </a:xfrm>
          <a:custGeom>
            <a:avLst/>
            <a:gdLst>
              <a:gd name="connsiteX0" fmla="*/ 418 w 203618"/>
              <a:gd name="connsiteY0" fmla="*/ 892 h 493554"/>
              <a:gd name="connsiteX1" fmla="*/ 140118 w 203618"/>
              <a:gd name="connsiteY1" fmla="*/ 242192 h 493554"/>
              <a:gd name="connsiteX2" fmla="*/ 203618 w 203618"/>
              <a:gd name="connsiteY2" fmla="*/ 493017 h 493554"/>
              <a:gd name="connsiteX3" fmla="*/ 140118 w 203618"/>
              <a:gd name="connsiteY3" fmla="*/ 172342 h 493554"/>
              <a:gd name="connsiteX4" fmla="*/ 155993 w 203618"/>
              <a:gd name="connsiteY4" fmla="*/ 245367 h 493554"/>
              <a:gd name="connsiteX5" fmla="*/ 98843 w 203618"/>
              <a:gd name="connsiteY5" fmla="*/ 162817 h 493554"/>
              <a:gd name="connsiteX6" fmla="*/ 418 w 203618"/>
              <a:gd name="connsiteY6" fmla="*/ 892 h 49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3618" h="493554">
                <a:moveTo>
                  <a:pt x="418" y="892"/>
                </a:moveTo>
                <a:cubicBezTo>
                  <a:pt x="7297" y="14121"/>
                  <a:pt x="106251" y="160171"/>
                  <a:pt x="140118" y="242192"/>
                </a:cubicBezTo>
                <a:cubicBezTo>
                  <a:pt x="173985" y="324213"/>
                  <a:pt x="203618" y="504659"/>
                  <a:pt x="203618" y="493017"/>
                </a:cubicBezTo>
                <a:cubicBezTo>
                  <a:pt x="203618" y="481375"/>
                  <a:pt x="148055" y="213617"/>
                  <a:pt x="140118" y="172342"/>
                </a:cubicBezTo>
                <a:cubicBezTo>
                  <a:pt x="132181" y="131067"/>
                  <a:pt x="162872" y="246954"/>
                  <a:pt x="155993" y="245367"/>
                </a:cubicBezTo>
                <a:cubicBezTo>
                  <a:pt x="149114" y="243780"/>
                  <a:pt x="124243" y="200388"/>
                  <a:pt x="98843" y="162817"/>
                </a:cubicBezTo>
                <a:cubicBezTo>
                  <a:pt x="73443" y="125246"/>
                  <a:pt x="-6461" y="-12337"/>
                  <a:pt x="418" y="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3C0A6AA-3918-1062-5972-366A353C4ACE}"/>
              </a:ext>
            </a:extLst>
          </p:cNvPr>
          <p:cNvSpPr/>
          <p:nvPr/>
        </p:nvSpPr>
        <p:spPr>
          <a:xfrm>
            <a:off x="7873772" y="4646600"/>
            <a:ext cx="191683" cy="703475"/>
          </a:xfrm>
          <a:custGeom>
            <a:avLst/>
            <a:gdLst>
              <a:gd name="connsiteX0" fmla="*/ 70078 w 191683"/>
              <a:gd name="connsiteY0" fmla="*/ 4775 h 703475"/>
              <a:gd name="connsiteX1" fmla="*/ 187553 w 191683"/>
              <a:gd name="connsiteY1" fmla="*/ 674700 h 703475"/>
              <a:gd name="connsiteX2" fmla="*/ 149453 w 191683"/>
              <a:gd name="connsiteY2" fmla="*/ 525475 h 703475"/>
              <a:gd name="connsiteX3" fmla="*/ 228 w 191683"/>
              <a:gd name="connsiteY3" fmla="*/ 20650 h 703475"/>
              <a:gd name="connsiteX4" fmla="*/ 114528 w 191683"/>
              <a:gd name="connsiteY4" fmla="*/ 357200 h 703475"/>
              <a:gd name="connsiteX5" fmla="*/ 70078 w 191683"/>
              <a:gd name="connsiteY5" fmla="*/ 4775 h 70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683" h="703475">
                <a:moveTo>
                  <a:pt x="70078" y="4775"/>
                </a:moveTo>
                <a:cubicBezTo>
                  <a:pt x="82249" y="57692"/>
                  <a:pt x="174324" y="587917"/>
                  <a:pt x="187553" y="674700"/>
                </a:cubicBezTo>
                <a:cubicBezTo>
                  <a:pt x="200782" y="761483"/>
                  <a:pt x="180674" y="634483"/>
                  <a:pt x="149453" y="525475"/>
                </a:cubicBezTo>
                <a:cubicBezTo>
                  <a:pt x="118232" y="416467"/>
                  <a:pt x="6049" y="48696"/>
                  <a:pt x="228" y="20650"/>
                </a:cubicBezTo>
                <a:cubicBezTo>
                  <a:pt x="-5593" y="-7396"/>
                  <a:pt x="101828" y="358258"/>
                  <a:pt x="114528" y="357200"/>
                </a:cubicBezTo>
                <a:cubicBezTo>
                  <a:pt x="127228" y="356142"/>
                  <a:pt x="57907" y="-48142"/>
                  <a:pt x="70078" y="4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D7D9DA6-9423-E8E0-B5B3-4ED5D9FB4102}"/>
              </a:ext>
            </a:extLst>
          </p:cNvPr>
          <p:cNvSpPr/>
          <p:nvPr/>
        </p:nvSpPr>
        <p:spPr>
          <a:xfrm>
            <a:off x="8063927" y="5394576"/>
            <a:ext cx="318645" cy="790983"/>
          </a:xfrm>
          <a:custGeom>
            <a:avLst/>
            <a:gdLst>
              <a:gd name="connsiteX0" fmla="*/ 573 w 318645"/>
              <a:gd name="connsiteY0" fmla="*/ 2924 h 790983"/>
              <a:gd name="connsiteX1" fmla="*/ 152973 w 318645"/>
              <a:gd name="connsiteY1" fmla="*/ 339474 h 790983"/>
              <a:gd name="connsiteX2" fmla="*/ 302198 w 318645"/>
              <a:gd name="connsiteY2" fmla="*/ 758574 h 790983"/>
              <a:gd name="connsiteX3" fmla="*/ 289498 w 318645"/>
              <a:gd name="connsiteY3" fmla="*/ 710949 h 790983"/>
              <a:gd name="connsiteX4" fmla="*/ 76773 w 318645"/>
              <a:gd name="connsiteY4" fmla="*/ 298199 h 790983"/>
              <a:gd name="connsiteX5" fmla="*/ 210123 w 318645"/>
              <a:gd name="connsiteY5" fmla="*/ 533149 h 790983"/>
              <a:gd name="connsiteX6" fmla="*/ 573 w 318645"/>
              <a:gd name="connsiteY6" fmla="*/ 2924 h 79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645" h="790983">
                <a:moveTo>
                  <a:pt x="573" y="2924"/>
                </a:moveTo>
                <a:cubicBezTo>
                  <a:pt x="-8952" y="-29355"/>
                  <a:pt x="102702" y="213532"/>
                  <a:pt x="152973" y="339474"/>
                </a:cubicBezTo>
                <a:cubicBezTo>
                  <a:pt x="203244" y="465416"/>
                  <a:pt x="279444" y="696662"/>
                  <a:pt x="302198" y="758574"/>
                </a:cubicBezTo>
                <a:cubicBezTo>
                  <a:pt x="324952" y="820487"/>
                  <a:pt x="327069" y="787678"/>
                  <a:pt x="289498" y="710949"/>
                </a:cubicBezTo>
                <a:cubicBezTo>
                  <a:pt x="251927" y="634220"/>
                  <a:pt x="90002" y="327832"/>
                  <a:pt x="76773" y="298199"/>
                </a:cubicBezTo>
                <a:cubicBezTo>
                  <a:pt x="63544" y="268566"/>
                  <a:pt x="221235" y="577070"/>
                  <a:pt x="210123" y="533149"/>
                </a:cubicBezTo>
                <a:cubicBezTo>
                  <a:pt x="199011" y="489228"/>
                  <a:pt x="10098" y="35203"/>
                  <a:pt x="573" y="29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E3015FAA-6C90-112B-CAF5-8BCFB48577D4}"/>
              </a:ext>
            </a:extLst>
          </p:cNvPr>
          <p:cNvSpPr/>
          <p:nvPr/>
        </p:nvSpPr>
        <p:spPr>
          <a:xfrm>
            <a:off x="8352188" y="6174189"/>
            <a:ext cx="158415" cy="406085"/>
          </a:xfrm>
          <a:custGeom>
            <a:avLst/>
            <a:gdLst>
              <a:gd name="connsiteX0" fmla="*/ 1237 w 158415"/>
              <a:gd name="connsiteY0" fmla="*/ 1186 h 406085"/>
              <a:gd name="connsiteX1" fmla="*/ 83787 w 158415"/>
              <a:gd name="connsiteY1" fmla="*/ 293286 h 406085"/>
              <a:gd name="connsiteX2" fmla="*/ 80612 w 158415"/>
              <a:gd name="connsiteY2" fmla="*/ 236136 h 406085"/>
              <a:gd name="connsiteX3" fmla="*/ 156812 w 158415"/>
              <a:gd name="connsiteY3" fmla="*/ 401236 h 406085"/>
              <a:gd name="connsiteX4" fmla="*/ 125062 w 158415"/>
              <a:gd name="connsiteY4" fmla="*/ 347261 h 406085"/>
              <a:gd name="connsiteX5" fmla="*/ 39337 w 158415"/>
              <a:gd name="connsiteY5" fmla="*/ 194861 h 406085"/>
              <a:gd name="connsiteX6" fmla="*/ 1237 w 158415"/>
              <a:gd name="connsiteY6" fmla="*/ 1186 h 40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5" h="406085">
                <a:moveTo>
                  <a:pt x="1237" y="1186"/>
                </a:moveTo>
                <a:cubicBezTo>
                  <a:pt x="8645" y="17590"/>
                  <a:pt x="70558" y="254128"/>
                  <a:pt x="83787" y="293286"/>
                </a:cubicBezTo>
                <a:cubicBezTo>
                  <a:pt x="97016" y="332444"/>
                  <a:pt x="68441" y="218144"/>
                  <a:pt x="80612" y="236136"/>
                </a:cubicBezTo>
                <a:cubicBezTo>
                  <a:pt x="92783" y="254128"/>
                  <a:pt x="149404" y="382715"/>
                  <a:pt x="156812" y="401236"/>
                </a:cubicBezTo>
                <a:cubicBezTo>
                  <a:pt x="164220" y="419757"/>
                  <a:pt x="144641" y="381657"/>
                  <a:pt x="125062" y="347261"/>
                </a:cubicBezTo>
                <a:cubicBezTo>
                  <a:pt x="105483" y="312865"/>
                  <a:pt x="57329" y="246719"/>
                  <a:pt x="39337" y="194861"/>
                </a:cubicBezTo>
                <a:cubicBezTo>
                  <a:pt x="21345" y="143003"/>
                  <a:pt x="-6171" y="-15218"/>
                  <a:pt x="1237" y="1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C6EC4FFB-7EB3-7CCF-327B-60EE8041A80B}"/>
              </a:ext>
            </a:extLst>
          </p:cNvPr>
          <p:cNvSpPr/>
          <p:nvPr/>
        </p:nvSpPr>
        <p:spPr>
          <a:xfrm>
            <a:off x="8401047" y="6613420"/>
            <a:ext cx="128325" cy="724930"/>
          </a:xfrm>
          <a:custGeom>
            <a:avLst/>
            <a:gdLst>
              <a:gd name="connsiteX0" fmla="*/ 107953 w 128325"/>
              <a:gd name="connsiteY0" fmla="*/ 105 h 724930"/>
              <a:gd name="connsiteX1" fmla="*/ 85728 w 128325"/>
              <a:gd name="connsiteY1" fmla="*/ 273155 h 724930"/>
              <a:gd name="connsiteX2" fmla="*/ 127003 w 128325"/>
              <a:gd name="connsiteY2" fmla="*/ 708130 h 724930"/>
              <a:gd name="connsiteX3" fmla="*/ 114303 w 128325"/>
              <a:gd name="connsiteY3" fmla="*/ 603355 h 724930"/>
              <a:gd name="connsiteX4" fmla="*/ 76203 w 128325"/>
              <a:gd name="connsiteY4" fmla="*/ 301730 h 724930"/>
              <a:gd name="connsiteX5" fmla="*/ 3 w 128325"/>
              <a:gd name="connsiteY5" fmla="*/ 92180 h 724930"/>
              <a:gd name="connsiteX6" fmla="*/ 79378 w 128325"/>
              <a:gd name="connsiteY6" fmla="*/ 323955 h 724930"/>
              <a:gd name="connsiteX7" fmla="*/ 69853 w 128325"/>
              <a:gd name="connsiteY7" fmla="*/ 241405 h 724930"/>
              <a:gd name="connsiteX8" fmla="*/ 107953 w 128325"/>
              <a:gd name="connsiteY8" fmla="*/ 105 h 72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325" h="724930">
                <a:moveTo>
                  <a:pt x="107953" y="105"/>
                </a:moveTo>
                <a:cubicBezTo>
                  <a:pt x="110599" y="5397"/>
                  <a:pt x="82553" y="155151"/>
                  <a:pt x="85728" y="273155"/>
                </a:cubicBezTo>
                <a:cubicBezTo>
                  <a:pt x="88903" y="391159"/>
                  <a:pt x="122240" y="653097"/>
                  <a:pt x="127003" y="708130"/>
                </a:cubicBezTo>
                <a:cubicBezTo>
                  <a:pt x="131766" y="763163"/>
                  <a:pt x="122770" y="671088"/>
                  <a:pt x="114303" y="603355"/>
                </a:cubicBezTo>
                <a:cubicBezTo>
                  <a:pt x="105836" y="535622"/>
                  <a:pt x="95253" y="386926"/>
                  <a:pt x="76203" y="301730"/>
                </a:cubicBezTo>
                <a:cubicBezTo>
                  <a:pt x="57153" y="216534"/>
                  <a:pt x="-526" y="88476"/>
                  <a:pt x="3" y="92180"/>
                </a:cubicBezTo>
                <a:cubicBezTo>
                  <a:pt x="532" y="95884"/>
                  <a:pt x="67736" y="299084"/>
                  <a:pt x="79378" y="323955"/>
                </a:cubicBezTo>
                <a:cubicBezTo>
                  <a:pt x="91020" y="348826"/>
                  <a:pt x="64032" y="293263"/>
                  <a:pt x="69853" y="241405"/>
                </a:cubicBezTo>
                <a:cubicBezTo>
                  <a:pt x="75674" y="189547"/>
                  <a:pt x="105307" y="-5187"/>
                  <a:pt x="107953" y="1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431DFF4-936D-5360-F38A-AB648EC2917C}"/>
              </a:ext>
            </a:extLst>
          </p:cNvPr>
          <p:cNvSpPr/>
          <p:nvPr/>
        </p:nvSpPr>
        <p:spPr>
          <a:xfrm>
            <a:off x="7988281" y="6216502"/>
            <a:ext cx="378103" cy="383688"/>
          </a:xfrm>
          <a:custGeom>
            <a:avLst/>
            <a:gdLst>
              <a:gd name="connsiteX0" fmla="*/ 19 w 378103"/>
              <a:gd name="connsiteY0" fmla="*/ 148 h 383688"/>
              <a:gd name="connsiteX1" fmla="*/ 155594 w 378103"/>
              <a:gd name="connsiteY1" fmla="*/ 92223 h 383688"/>
              <a:gd name="connsiteX2" fmla="*/ 368319 w 378103"/>
              <a:gd name="connsiteY2" fmla="*/ 371623 h 383688"/>
              <a:gd name="connsiteX3" fmla="*/ 327044 w 378103"/>
              <a:gd name="connsiteY3" fmla="*/ 320823 h 383688"/>
              <a:gd name="connsiteX4" fmla="*/ 190519 w 378103"/>
              <a:gd name="connsiteY4" fmla="*/ 209698 h 383688"/>
              <a:gd name="connsiteX5" fmla="*/ 285769 w 378103"/>
              <a:gd name="connsiteY5" fmla="*/ 273198 h 383688"/>
              <a:gd name="connsiteX6" fmla="*/ 165119 w 378103"/>
              <a:gd name="connsiteY6" fmla="*/ 108098 h 383688"/>
              <a:gd name="connsiteX7" fmla="*/ 19 w 378103"/>
              <a:gd name="connsiteY7" fmla="*/ 148 h 38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103" h="383688">
                <a:moveTo>
                  <a:pt x="19" y="148"/>
                </a:moveTo>
                <a:cubicBezTo>
                  <a:pt x="-1569" y="-2498"/>
                  <a:pt x="94211" y="30311"/>
                  <a:pt x="155594" y="92223"/>
                </a:cubicBezTo>
                <a:cubicBezTo>
                  <a:pt x="216977" y="154136"/>
                  <a:pt x="339744" y="333523"/>
                  <a:pt x="368319" y="371623"/>
                </a:cubicBezTo>
                <a:cubicBezTo>
                  <a:pt x="396894" y="409723"/>
                  <a:pt x="356677" y="347811"/>
                  <a:pt x="327044" y="320823"/>
                </a:cubicBezTo>
                <a:cubicBezTo>
                  <a:pt x="297411" y="293836"/>
                  <a:pt x="197398" y="217636"/>
                  <a:pt x="190519" y="209698"/>
                </a:cubicBezTo>
                <a:cubicBezTo>
                  <a:pt x="183640" y="201760"/>
                  <a:pt x="290002" y="290131"/>
                  <a:pt x="285769" y="273198"/>
                </a:cubicBezTo>
                <a:cubicBezTo>
                  <a:pt x="281536" y="256265"/>
                  <a:pt x="205865" y="150960"/>
                  <a:pt x="165119" y="108098"/>
                </a:cubicBezTo>
                <a:cubicBezTo>
                  <a:pt x="124373" y="65236"/>
                  <a:pt x="1607" y="2794"/>
                  <a:pt x="19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F750F5CE-1051-BD61-DCEA-5799BCC42323}"/>
              </a:ext>
            </a:extLst>
          </p:cNvPr>
          <p:cNvSpPr/>
          <p:nvPr/>
        </p:nvSpPr>
        <p:spPr>
          <a:xfrm>
            <a:off x="8356570" y="7111889"/>
            <a:ext cx="142666" cy="454148"/>
          </a:xfrm>
          <a:custGeom>
            <a:avLst/>
            <a:gdLst>
              <a:gd name="connsiteX0" fmla="*/ 117505 w 142666"/>
              <a:gd name="connsiteY0" fmla="*/ 111 h 454148"/>
              <a:gd name="connsiteX1" fmla="*/ 139730 w 142666"/>
              <a:gd name="connsiteY1" fmla="*/ 196961 h 454148"/>
              <a:gd name="connsiteX2" fmla="*/ 98455 w 142666"/>
              <a:gd name="connsiteY2" fmla="*/ 317611 h 454148"/>
              <a:gd name="connsiteX3" fmla="*/ 139730 w 142666"/>
              <a:gd name="connsiteY3" fmla="*/ 216011 h 454148"/>
              <a:gd name="connsiteX4" fmla="*/ 30 w 142666"/>
              <a:gd name="connsiteY4" fmla="*/ 454136 h 454148"/>
              <a:gd name="connsiteX5" fmla="*/ 127030 w 142666"/>
              <a:gd name="connsiteY5" fmla="*/ 225536 h 454148"/>
              <a:gd name="connsiteX6" fmla="*/ 117505 w 142666"/>
              <a:gd name="connsiteY6" fmla="*/ 111 h 454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66" h="454148">
                <a:moveTo>
                  <a:pt x="117505" y="111"/>
                </a:moveTo>
                <a:cubicBezTo>
                  <a:pt x="119622" y="-4651"/>
                  <a:pt x="142905" y="144044"/>
                  <a:pt x="139730" y="196961"/>
                </a:cubicBezTo>
                <a:cubicBezTo>
                  <a:pt x="136555" y="249878"/>
                  <a:pt x="98455" y="314436"/>
                  <a:pt x="98455" y="317611"/>
                </a:cubicBezTo>
                <a:cubicBezTo>
                  <a:pt x="98455" y="320786"/>
                  <a:pt x="156134" y="193257"/>
                  <a:pt x="139730" y="216011"/>
                </a:cubicBezTo>
                <a:cubicBezTo>
                  <a:pt x="123326" y="238765"/>
                  <a:pt x="2147" y="452548"/>
                  <a:pt x="30" y="454136"/>
                </a:cubicBezTo>
                <a:cubicBezTo>
                  <a:pt x="-2087" y="455724"/>
                  <a:pt x="105334" y="303323"/>
                  <a:pt x="127030" y="225536"/>
                </a:cubicBezTo>
                <a:cubicBezTo>
                  <a:pt x="148726" y="147749"/>
                  <a:pt x="115388" y="4873"/>
                  <a:pt x="117505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22CFC12F-2E60-6E15-A62F-9C044FDF97AF}"/>
              </a:ext>
            </a:extLst>
          </p:cNvPr>
          <p:cNvSpPr/>
          <p:nvPr/>
        </p:nvSpPr>
        <p:spPr>
          <a:xfrm>
            <a:off x="2477383" y="4894979"/>
            <a:ext cx="91202" cy="842161"/>
          </a:xfrm>
          <a:custGeom>
            <a:avLst/>
            <a:gdLst>
              <a:gd name="connsiteX0" fmla="*/ 91192 w 91202"/>
              <a:gd name="connsiteY0" fmla="*/ 7221 h 842161"/>
              <a:gd name="connsiteX1" fmla="*/ 2292 w 91202"/>
              <a:gd name="connsiteY1" fmla="*/ 826371 h 842161"/>
              <a:gd name="connsiteX2" fmla="*/ 27692 w 91202"/>
              <a:gd name="connsiteY2" fmla="*/ 508871 h 842161"/>
              <a:gd name="connsiteX3" fmla="*/ 43567 w 91202"/>
              <a:gd name="connsiteY3" fmla="*/ 35796 h 842161"/>
              <a:gd name="connsiteX4" fmla="*/ 8642 w 91202"/>
              <a:gd name="connsiteY4" fmla="*/ 404096 h 842161"/>
              <a:gd name="connsiteX5" fmla="*/ 91192 w 91202"/>
              <a:gd name="connsiteY5" fmla="*/ 7221 h 842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202" h="842161">
                <a:moveTo>
                  <a:pt x="91192" y="7221"/>
                </a:moveTo>
                <a:cubicBezTo>
                  <a:pt x="90134" y="77600"/>
                  <a:pt x="12875" y="742763"/>
                  <a:pt x="2292" y="826371"/>
                </a:cubicBezTo>
                <a:cubicBezTo>
                  <a:pt x="-8291" y="909979"/>
                  <a:pt x="20813" y="640633"/>
                  <a:pt x="27692" y="508871"/>
                </a:cubicBezTo>
                <a:cubicBezTo>
                  <a:pt x="34571" y="377109"/>
                  <a:pt x="46742" y="53259"/>
                  <a:pt x="43567" y="35796"/>
                </a:cubicBezTo>
                <a:cubicBezTo>
                  <a:pt x="40392" y="18334"/>
                  <a:pt x="1234" y="404096"/>
                  <a:pt x="8642" y="404096"/>
                </a:cubicBezTo>
                <a:cubicBezTo>
                  <a:pt x="16050" y="404096"/>
                  <a:pt x="92250" y="-63158"/>
                  <a:pt x="91192" y="7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F60D6CDC-C5DA-CBB7-5475-53D66792C7E1}"/>
              </a:ext>
            </a:extLst>
          </p:cNvPr>
          <p:cNvSpPr/>
          <p:nvPr/>
        </p:nvSpPr>
        <p:spPr>
          <a:xfrm>
            <a:off x="2685375" y="4451066"/>
            <a:ext cx="140377" cy="335422"/>
          </a:xfrm>
          <a:custGeom>
            <a:avLst/>
            <a:gdLst>
              <a:gd name="connsiteX0" fmla="*/ 140375 w 140377"/>
              <a:gd name="connsiteY0" fmla="*/ 284 h 335422"/>
              <a:gd name="connsiteX1" fmla="*/ 35600 w 140377"/>
              <a:gd name="connsiteY1" fmla="*/ 178084 h 335422"/>
              <a:gd name="connsiteX2" fmla="*/ 675 w 140377"/>
              <a:gd name="connsiteY2" fmla="*/ 330484 h 335422"/>
              <a:gd name="connsiteX3" fmla="*/ 16550 w 140377"/>
              <a:gd name="connsiteY3" fmla="*/ 273334 h 335422"/>
              <a:gd name="connsiteX4" fmla="*/ 64175 w 140377"/>
              <a:gd name="connsiteY4" fmla="*/ 32034 h 335422"/>
              <a:gd name="connsiteX5" fmla="*/ 38775 w 140377"/>
              <a:gd name="connsiteY5" fmla="*/ 133634 h 335422"/>
              <a:gd name="connsiteX6" fmla="*/ 140375 w 140377"/>
              <a:gd name="connsiteY6" fmla="*/ 284 h 3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377" h="335422">
                <a:moveTo>
                  <a:pt x="140375" y="284"/>
                </a:moveTo>
                <a:cubicBezTo>
                  <a:pt x="139846" y="7692"/>
                  <a:pt x="58883" y="123051"/>
                  <a:pt x="35600" y="178084"/>
                </a:cubicBezTo>
                <a:cubicBezTo>
                  <a:pt x="12317" y="233117"/>
                  <a:pt x="3850" y="314609"/>
                  <a:pt x="675" y="330484"/>
                </a:cubicBezTo>
                <a:cubicBezTo>
                  <a:pt x="-2500" y="346359"/>
                  <a:pt x="5967" y="323076"/>
                  <a:pt x="16550" y="273334"/>
                </a:cubicBezTo>
                <a:cubicBezTo>
                  <a:pt x="27133" y="223592"/>
                  <a:pt x="60471" y="55317"/>
                  <a:pt x="64175" y="32034"/>
                </a:cubicBezTo>
                <a:cubicBezTo>
                  <a:pt x="67879" y="8751"/>
                  <a:pt x="29779" y="134692"/>
                  <a:pt x="38775" y="133634"/>
                </a:cubicBezTo>
                <a:cubicBezTo>
                  <a:pt x="47771" y="132576"/>
                  <a:pt x="140904" y="-7124"/>
                  <a:pt x="140375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8DD4521F-53FE-7744-851D-F5CAADB904A7}"/>
              </a:ext>
            </a:extLst>
          </p:cNvPr>
          <p:cNvSpPr/>
          <p:nvPr/>
        </p:nvSpPr>
        <p:spPr>
          <a:xfrm>
            <a:off x="2597130" y="4970910"/>
            <a:ext cx="92167" cy="572234"/>
          </a:xfrm>
          <a:custGeom>
            <a:avLst/>
            <a:gdLst>
              <a:gd name="connsiteX0" fmla="*/ 92095 w 92167"/>
              <a:gd name="connsiteY0" fmla="*/ 1140 h 572234"/>
              <a:gd name="connsiteX1" fmla="*/ 63520 w 92167"/>
              <a:gd name="connsiteY1" fmla="*/ 537715 h 572234"/>
              <a:gd name="connsiteX2" fmla="*/ 60345 w 92167"/>
              <a:gd name="connsiteY2" fmla="*/ 480565 h 572234"/>
              <a:gd name="connsiteX3" fmla="*/ 20 w 92167"/>
              <a:gd name="connsiteY3" fmla="*/ 169415 h 572234"/>
              <a:gd name="connsiteX4" fmla="*/ 53995 w 92167"/>
              <a:gd name="connsiteY4" fmla="*/ 388490 h 572234"/>
              <a:gd name="connsiteX5" fmla="*/ 92095 w 92167"/>
              <a:gd name="connsiteY5" fmla="*/ 1140 h 57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167" h="572234">
                <a:moveTo>
                  <a:pt x="92095" y="1140"/>
                </a:moveTo>
                <a:cubicBezTo>
                  <a:pt x="93683" y="26011"/>
                  <a:pt x="68812" y="457811"/>
                  <a:pt x="63520" y="537715"/>
                </a:cubicBezTo>
                <a:cubicBezTo>
                  <a:pt x="58228" y="617619"/>
                  <a:pt x="70928" y="541948"/>
                  <a:pt x="60345" y="480565"/>
                </a:cubicBezTo>
                <a:cubicBezTo>
                  <a:pt x="49762" y="419182"/>
                  <a:pt x="1078" y="184761"/>
                  <a:pt x="20" y="169415"/>
                </a:cubicBezTo>
                <a:cubicBezTo>
                  <a:pt x="-1038" y="154069"/>
                  <a:pt x="39178" y="410715"/>
                  <a:pt x="53995" y="388490"/>
                </a:cubicBezTo>
                <a:cubicBezTo>
                  <a:pt x="68812" y="366265"/>
                  <a:pt x="90507" y="-23731"/>
                  <a:pt x="92095" y="1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1D4C977F-2C66-C64F-C533-A58568B82135}"/>
              </a:ext>
            </a:extLst>
          </p:cNvPr>
          <p:cNvSpPr/>
          <p:nvPr/>
        </p:nvSpPr>
        <p:spPr>
          <a:xfrm>
            <a:off x="2405550" y="5813225"/>
            <a:ext cx="52072" cy="727532"/>
          </a:xfrm>
          <a:custGeom>
            <a:avLst/>
            <a:gdLst>
              <a:gd name="connsiteX0" fmla="*/ 51900 w 52072"/>
              <a:gd name="connsiteY0" fmla="*/ 3375 h 727532"/>
              <a:gd name="connsiteX1" fmla="*/ 1100 w 52072"/>
              <a:gd name="connsiteY1" fmla="*/ 724100 h 727532"/>
              <a:gd name="connsiteX2" fmla="*/ 16975 w 52072"/>
              <a:gd name="connsiteY2" fmla="*/ 282775 h 727532"/>
              <a:gd name="connsiteX3" fmla="*/ 16975 w 52072"/>
              <a:gd name="connsiteY3" fmla="*/ 447875 h 727532"/>
              <a:gd name="connsiteX4" fmla="*/ 51900 w 52072"/>
              <a:gd name="connsiteY4" fmla="*/ 3375 h 72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72" h="727532">
                <a:moveTo>
                  <a:pt x="51900" y="3375"/>
                </a:moveTo>
                <a:cubicBezTo>
                  <a:pt x="49254" y="49412"/>
                  <a:pt x="6921" y="677533"/>
                  <a:pt x="1100" y="724100"/>
                </a:cubicBezTo>
                <a:cubicBezTo>
                  <a:pt x="-4721" y="770667"/>
                  <a:pt x="14329" y="328812"/>
                  <a:pt x="16975" y="282775"/>
                </a:cubicBezTo>
                <a:cubicBezTo>
                  <a:pt x="19621" y="236738"/>
                  <a:pt x="7979" y="499204"/>
                  <a:pt x="16975" y="447875"/>
                </a:cubicBezTo>
                <a:cubicBezTo>
                  <a:pt x="25971" y="396546"/>
                  <a:pt x="54546" y="-42662"/>
                  <a:pt x="51900" y="3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5351A30E-FE0A-629F-6520-EB703FCE9AA2}"/>
              </a:ext>
            </a:extLst>
          </p:cNvPr>
          <p:cNvSpPr/>
          <p:nvPr/>
        </p:nvSpPr>
        <p:spPr>
          <a:xfrm>
            <a:off x="3160023" y="6240611"/>
            <a:ext cx="208763" cy="722908"/>
          </a:xfrm>
          <a:custGeom>
            <a:avLst/>
            <a:gdLst>
              <a:gd name="connsiteX0" fmla="*/ 208652 w 208763"/>
              <a:gd name="connsiteY0" fmla="*/ 1439 h 722908"/>
              <a:gd name="connsiteX1" fmla="*/ 11802 w 208763"/>
              <a:gd name="connsiteY1" fmla="*/ 687239 h 722908"/>
              <a:gd name="connsiteX2" fmla="*/ 27677 w 208763"/>
              <a:gd name="connsiteY2" fmla="*/ 566589 h 722908"/>
              <a:gd name="connsiteX3" fmla="*/ 72127 w 208763"/>
              <a:gd name="connsiteY3" fmla="*/ 61764 h 722908"/>
              <a:gd name="connsiteX4" fmla="*/ 40377 w 208763"/>
              <a:gd name="connsiteY4" fmla="*/ 493564 h 722908"/>
              <a:gd name="connsiteX5" fmla="*/ 208652 w 208763"/>
              <a:gd name="connsiteY5" fmla="*/ 1439 h 722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763" h="722908">
                <a:moveTo>
                  <a:pt x="208652" y="1439"/>
                </a:moveTo>
                <a:cubicBezTo>
                  <a:pt x="203889" y="33718"/>
                  <a:pt x="41964" y="593047"/>
                  <a:pt x="11802" y="687239"/>
                </a:cubicBezTo>
                <a:cubicBezTo>
                  <a:pt x="-18360" y="781431"/>
                  <a:pt x="17623" y="670835"/>
                  <a:pt x="27677" y="566589"/>
                </a:cubicBezTo>
                <a:cubicBezTo>
                  <a:pt x="37731" y="462343"/>
                  <a:pt x="70010" y="73935"/>
                  <a:pt x="72127" y="61764"/>
                </a:cubicBezTo>
                <a:cubicBezTo>
                  <a:pt x="74244" y="49593"/>
                  <a:pt x="16564" y="496739"/>
                  <a:pt x="40377" y="493564"/>
                </a:cubicBezTo>
                <a:cubicBezTo>
                  <a:pt x="64189" y="490389"/>
                  <a:pt x="213415" y="-30840"/>
                  <a:pt x="208652" y="14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84A332C9-3E36-95DD-3819-17F332F81B9B}"/>
              </a:ext>
            </a:extLst>
          </p:cNvPr>
          <p:cNvSpPr/>
          <p:nvPr/>
        </p:nvSpPr>
        <p:spPr>
          <a:xfrm>
            <a:off x="3120884" y="6963956"/>
            <a:ext cx="79516" cy="828360"/>
          </a:xfrm>
          <a:custGeom>
            <a:avLst/>
            <a:gdLst>
              <a:gd name="connsiteX0" fmla="*/ 79516 w 79516"/>
              <a:gd name="connsiteY0" fmla="*/ 1994 h 828360"/>
              <a:gd name="connsiteX1" fmla="*/ 25541 w 79516"/>
              <a:gd name="connsiteY1" fmla="*/ 598894 h 828360"/>
              <a:gd name="connsiteX2" fmla="*/ 141 w 79516"/>
              <a:gd name="connsiteY2" fmla="*/ 817969 h 828360"/>
              <a:gd name="connsiteX3" fmla="*/ 16016 w 79516"/>
              <a:gd name="connsiteY3" fmla="*/ 716369 h 828360"/>
              <a:gd name="connsiteX4" fmla="*/ 31891 w 79516"/>
              <a:gd name="connsiteY4" fmla="*/ 65494 h 828360"/>
              <a:gd name="connsiteX5" fmla="*/ 25541 w 79516"/>
              <a:gd name="connsiteY5" fmla="*/ 392519 h 828360"/>
              <a:gd name="connsiteX6" fmla="*/ 79516 w 79516"/>
              <a:gd name="connsiteY6" fmla="*/ 1994 h 828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516" h="828360">
                <a:moveTo>
                  <a:pt x="79516" y="1994"/>
                </a:moveTo>
                <a:cubicBezTo>
                  <a:pt x="79516" y="36390"/>
                  <a:pt x="38770" y="462898"/>
                  <a:pt x="25541" y="598894"/>
                </a:cubicBezTo>
                <a:cubicBezTo>
                  <a:pt x="12312" y="734890"/>
                  <a:pt x="1728" y="798390"/>
                  <a:pt x="141" y="817969"/>
                </a:cubicBezTo>
                <a:cubicBezTo>
                  <a:pt x="-1446" y="837548"/>
                  <a:pt x="10724" y="841782"/>
                  <a:pt x="16016" y="716369"/>
                </a:cubicBezTo>
                <a:cubicBezTo>
                  <a:pt x="21308" y="590957"/>
                  <a:pt x="30303" y="119469"/>
                  <a:pt x="31891" y="65494"/>
                </a:cubicBezTo>
                <a:cubicBezTo>
                  <a:pt x="33478" y="11519"/>
                  <a:pt x="18133" y="395694"/>
                  <a:pt x="25541" y="392519"/>
                </a:cubicBezTo>
                <a:cubicBezTo>
                  <a:pt x="32949" y="389344"/>
                  <a:pt x="79516" y="-32402"/>
                  <a:pt x="79516" y="1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1E4DF73-AF07-FB26-8EB8-18327774C33D}"/>
              </a:ext>
            </a:extLst>
          </p:cNvPr>
          <p:cNvSpPr/>
          <p:nvPr/>
        </p:nvSpPr>
        <p:spPr>
          <a:xfrm>
            <a:off x="2405260" y="6276948"/>
            <a:ext cx="80970" cy="1035855"/>
          </a:xfrm>
          <a:custGeom>
            <a:avLst/>
            <a:gdLst>
              <a:gd name="connsiteX0" fmla="*/ 80765 w 80970"/>
              <a:gd name="connsiteY0" fmla="*/ 27 h 1035855"/>
              <a:gd name="connsiteX1" fmla="*/ 29965 w 80970"/>
              <a:gd name="connsiteY1" fmla="*/ 536602 h 1035855"/>
              <a:gd name="connsiteX2" fmla="*/ 39490 w 80970"/>
              <a:gd name="connsiteY2" fmla="*/ 1012852 h 1035855"/>
              <a:gd name="connsiteX3" fmla="*/ 39490 w 80970"/>
              <a:gd name="connsiteY3" fmla="*/ 895377 h 1035855"/>
              <a:gd name="connsiteX4" fmla="*/ 4565 w 80970"/>
              <a:gd name="connsiteY4" fmla="*/ 327052 h 1035855"/>
              <a:gd name="connsiteX5" fmla="*/ 7740 w 80970"/>
              <a:gd name="connsiteY5" fmla="*/ 558827 h 1035855"/>
              <a:gd name="connsiteX6" fmla="*/ 80765 w 80970"/>
              <a:gd name="connsiteY6" fmla="*/ 27 h 1035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970" h="1035855">
                <a:moveTo>
                  <a:pt x="80765" y="27"/>
                </a:moveTo>
                <a:cubicBezTo>
                  <a:pt x="84469" y="-3677"/>
                  <a:pt x="36844" y="367798"/>
                  <a:pt x="29965" y="536602"/>
                </a:cubicBezTo>
                <a:cubicBezTo>
                  <a:pt x="23086" y="705406"/>
                  <a:pt x="37903" y="953056"/>
                  <a:pt x="39490" y="1012852"/>
                </a:cubicBezTo>
                <a:cubicBezTo>
                  <a:pt x="41077" y="1072648"/>
                  <a:pt x="45311" y="1009677"/>
                  <a:pt x="39490" y="895377"/>
                </a:cubicBezTo>
                <a:cubicBezTo>
                  <a:pt x="33669" y="781077"/>
                  <a:pt x="9857" y="383144"/>
                  <a:pt x="4565" y="327052"/>
                </a:cubicBezTo>
                <a:cubicBezTo>
                  <a:pt x="-727" y="270960"/>
                  <a:pt x="-3373" y="606981"/>
                  <a:pt x="7740" y="558827"/>
                </a:cubicBezTo>
                <a:cubicBezTo>
                  <a:pt x="18852" y="510673"/>
                  <a:pt x="77061" y="3731"/>
                  <a:pt x="8076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F405BD21-930F-2863-EDA8-363F4DA2AEBF}"/>
              </a:ext>
            </a:extLst>
          </p:cNvPr>
          <p:cNvSpPr/>
          <p:nvPr/>
        </p:nvSpPr>
        <p:spPr>
          <a:xfrm>
            <a:off x="3070193" y="7542676"/>
            <a:ext cx="145857" cy="657230"/>
          </a:xfrm>
          <a:custGeom>
            <a:avLst/>
            <a:gdLst>
              <a:gd name="connsiteX0" fmla="*/ 73057 w 145857"/>
              <a:gd name="connsiteY0" fmla="*/ 4299 h 657230"/>
              <a:gd name="connsiteX1" fmla="*/ 139732 w 145857"/>
              <a:gd name="connsiteY1" fmla="*/ 620249 h 657230"/>
              <a:gd name="connsiteX2" fmla="*/ 127032 w 145857"/>
              <a:gd name="connsiteY2" fmla="*/ 550399 h 657230"/>
              <a:gd name="connsiteX3" fmla="*/ 32 w 145857"/>
              <a:gd name="connsiteY3" fmla="*/ 242424 h 657230"/>
              <a:gd name="connsiteX4" fmla="*/ 114332 w 145857"/>
              <a:gd name="connsiteY4" fmla="*/ 464674 h 657230"/>
              <a:gd name="connsiteX5" fmla="*/ 85757 w 145857"/>
              <a:gd name="connsiteY5" fmla="*/ 350374 h 657230"/>
              <a:gd name="connsiteX6" fmla="*/ 73057 w 145857"/>
              <a:gd name="connsiteY6" fmla="*/ 4299 h 65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857" h="657230">
                <a:moveTo>
                  <a:pt x="73057" y="4299"/>
                </a:moveTo>
                <a:cubicBezTo>
                  <a:pt x="82053" y="49278"/>
                  <a:pt x="130736" y="529232"/>
                  <a:pt x="139732" y="620249"/>
                </a:cubicBezTo>
                <a:cubicBezTo>
                  <a:pt x="148728" y="711266"/>
                  <a:pt x="150315" y="613370"/>
                  <a:pt x="127032" y="550399"/>
                </a:cubicBezTo>
                <a:cubicBezTo>
                  <a:pt x="103749" y="487428"/>
                  <a:pt x="2149" y="256712"/>
                  <a:pt x="32" y="242424"/>
                </a:cubicBezTo>
                <a:cubicBezTo>
                  <a:pt x="-2085" y="228137"/>
                  <a:pt x="100044" y="446682"/>
                  <a:pt x="114332" y="464674"/>
                </a:cubicBezTo>
                <a:cubicBezTo>
                  <a:pt x="128620" y="482666"/>
                  <a:pt x="89990" y="420224"/>
                  <a:pt x="85757" y="350374"/>
                </a:cubicBezTo>
                <a:cubicBezTo>
                  <a:pt x="81524" y="280524"/>
                  <a:pt x="64061" y="-40680"/>
                  <a:pt x="73057" y="4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E8A675A9-6FBB-F1D9-3E72-C35582F0C910}"/>
              </a:ext>
            </a:extLst>
          </p:cNvPr>
          <p:cNvSpPr/>
          <p:nvPr/>
        </p:nvSpPr>
        <p:spPr>
          <a:xfrm>
            <a:off x="2459846" y="7346198"/>
            <a:ext cx="50024" cy="494886"/>
          </a:xfrm>
          <a:custGeom>
            <a:avLst/>
            <a:gdLst>
              <a:gd name="connsiteX0" fmla="*/ 13479 w 50024"/>
              <a:gd name="connsiteY0" fmla="*/ 752 h 494886"/>
              <a:gd name="connsiteX1" fmla="*/ 45229 w 50024"/>
              <a:gd name="connsiteY1" fmla="*/ 467477 h 494886"/>
              <a:gd name="connsiteX2" fmla="*/ 45229 w 50024"/>
              <a:gd name="connsiteY2" fmla="*/ 410327 h 494886"/>
              <a:gd name="connsiteX3" fmla="*/ 779 w 50024"/>
              <a:gd name="connsiteY3" fmla="*/ 162677 h 494886"/>
              <a:gd name="connsiteX4" fmla="*/ 16654 w 50024"/>
              <a:gd name="connsiteY4" fmla="*/ 353177 h 494886"/>
              <a:gd name="connsiteX5" fmla="*/ 13479 w 50024"/>
              <a:gd name="connsiteY5" fmla="*/ 752 h 49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24" h="494886">
                <a:moveTo>
                  <a:pt x="13479" y="752"/>
                </a:moveTo>
                <a:cubicBezTo>
                  <a:pt x="18241" y="19802"/>
                  <a:pt x="39937" y="399214"/>
                  <a:pt x="45229" y="467477"/>
                </a:cubicBezTo>
                <a:cubicBezTo>
                  <a:pt x="50521" y="535740"/>
                  <a:pt x="52637" y="461127"/>
                  <a:pt x="45229" y="410327"/>
                </a:cubicBezTo>
                <a:cubicBezTo>
                  <a:pt x="37821" y="359527"/>
                  <a:pt x="5542" y="172202"/>
                  <a:pt x="779" y="162677"/>
                </a:cubicBezTo>
                <a:cubicBezTo>
                  <a:pt x="-3984" y="153152"/>
                  <a:pt x="14537" y="375931"/>
                  <a:pt x="16654" y="353177"/>
                </a:cubicBezTo>
                <a:cubicBezTo>
                  <a:pt x="18771" y="330423"/>
                  <a:pt x="8717" y="-18298"/>
                  <a:pt x="13479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709EC661-3ACD-C8E3-9502-CBCD45492C91}"/>
              </a:ext>
            </a:extLst>
          </p:cNvPr>
          <p:cNvSpPr/>
          <p:nvPr/>
        </p:nvSpPr>
        <p:spPr>
          <a:xfrm>
            <a:off x="2298254" y="7693165"/>
            <a:ext cx="197029" cy="548479"/>
          </a:xfrm>
          <a:custGeom>
            <a:avLst/>
            <a:gdLst>
              <a:gd name="connsiteX0" fmla="*/ 194121 w 197029"/>
              <a:gd name="connsiteY0" fmla="*/ 6210 h 548479"/>
              <a:gd name="connsiteX1" fmla="*/ 9971 w 197029"/>
              <a:gd name="connsiteY1" fmla="*/ 545960 h 548479"/>
              <a:gd name="connsiteX2" fmla="*/ 108396 w 197029"/>
              <a:gd name="connsiteY2" fmla="*/ 218935 h 548479"/>
              <a:gd name="connsiteX3" fmla="*/ 446 w 197029"/>
              <a:gd name="connsiteY3" fmla="*/ 472935 h 548479"/>
              <a:gd name="connsiteX4" fmla="*/ 159196 w 197029"/>
              <a:gd name="connsiteY4" fmla="*/ 180835 h 548479"/>
              <a:gd name="connsiteX5" fmla="*/ 124271 w 197029"/>
              <a:gd name="connsiteY5" fmla="*/ 247510 h 548479"/>
              <a:gd name="connsiteX6" fmla="*/ 194121 w 197029"/>
              <a:gd name="connsiteY6" fmla="*/ 6210 h 54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29" h="548479">
                <a:moveTo>
                  <a:pt x="194121" y="6210"/>
                </a:moveTo>
                <a:cubicBezTo>
                  <a:pt x="175071" y="55952"/>
                  <a:pt x="24258" y="510506"/>
                  <a:pt x="9971" y="545960"/>
                </a:cubicBezTo>
                <a:cubicBezTo>
                  <a:pt x="-4317" y="581414"/>
                  <a:pt x="109983" y="231106"/>
                  <a:pt x="108396" y="218935"/>
                </a:cubicBezTo>
                <a:cubicBezTo>
                  <a:pt x="106809" y="206764"/>
                  <a:pt x="-8021" y="479285"/>
                  <a:pt x="446" y="472935"/>
                </a:cubicBezTo>
                <a:cubicBezTo>
                  <a:pt x="8913" y="466585"/>
                  <a:pt x="138558" y="218406"/>
                  <a:pt x="159196" y="180835"/>
                </a:cubicBezTo>
                <a:cubicBezTo>
                  <a:pt x="179833" y="143264"/>
                  <a:pt x="115804" y="273968"/>
                  <a:pt x="124271" y="247510"/>
                </a:cubicBezTo>
                <a:cubicBezTo>
                  <a:pt x="132738" y="221052"/>
                  <a:pt x="213171" y="-43532"/>
                  <a:pt x="194121" y="62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4533A85E-467D-0F33-00CE-5F479E93D693}"/>
              </a:ext>
            </a:extLst>
          </p:cNvPr>
          <p:cNvSpPr/>
          <p:nvPr/>
        </p:nvSpPr>
        <p:spPr>
          <a:xfrm>
            <a:off x="3129694" y="8156545"/>
            <a:ext cx="106036" cy="511776"/>
          </a:xfrm>
          <a:custGeom>
            <a:avLst/>
            <a:gdLst>
              <a:gd name="connsiteX0" fmla="*/ 54831 w 106036"/>
              <a:gd name="connsiteY0" fmla="*/ 30 h 511776"/>
              <a:gd name="connsiteX1" fmla="*/ 45306 w 106036"/>
              <a:gd name="connsiteY1" fmla="*/ 254030 h 511776"/>
              <a:gd name="connsiteX2" fmla="*/ 856 w 106036"/>
              <a:gd name="connsiteY2" fmla="*/ 504855 h 511776"/>
              <a:gd name="connsiteX3" fmla="*/ 23081 w 106036"/>
              <a:gd name="connsiteY3" fmla="*/ 415955 h 511776"/>
              <a:gd name="connsiteX4" fmla="*/ 105631 w 106036"/>
              <a:gd name="connsiteY4" fmla="*/ 149255 h 511776"/>
              <a:gd name="connsiteX5" fmla="*/ 54831 w 106036"/>
              <a:gd name="connsiteY5" fmla="*/ 269905 h 511776"/>
              <a:gd name="connsiteX6" fmla="*/ 54831 w 106036"/>
              <a:gd name="connsiteY6" fmla="*/ 30 h 51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036" h="511776">
                <a:moveTo>
                  <a:pt x="54831" y="30"/>
                </a:moveTo>
                <a:cubicBezTo>
                  <a:pt x="53243" y="-2616"/>
                  <a:pt x="54302" y="169893"/>
                  <a:pt x="45306" y="254030"/>
                </a:cubicBezTo>
                <a:cubicBezTo>
                  <a:pt x="36310" y="338167"/>
                  <a:pt x="4560" y="477868"/>
                  <a:pt x="856" y="504855"/>
                </a:cubicBezTo>
                <a:cubicBezTo>
                  <a:pt x="-2848" y="531842"/>
                  <a:pt x="5619" y="475222"/>
                  <a:pt x="23081" y="415955"/>
                </a:cubicBezTo>
                <a:cubicBezTo>
                  <a:pt x="40543" y="356688"/>
                  <a:pt x="100339" y="173597"/>
                  <a:pt x="105631" y="149255"/>
                </a:cubicBezTo>
                <a:cubicBezTo>
                  <a:pt x="110923" y="124913"/>
                  <a:pt x="62769" y="289484"/>
                  <a:pt x="54831" y="269905"/>
                </a:cubicBezTo>
                <a:cubicBezTo>
                  <a:pt x="46893" y="250326"/>
                  <a:pt x="56419" y="2676"/>
                  <a:pt x="54831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8A3D6D5E-B764-E19D-D503-3AE3947EEF98}"/>
              </a:ext>
            </a:extLst>
          </p:cNvPr>
          <p:cNvSpPr/>
          <p:nvPr/>
        </p:nvSpPr>
        <p:spPr>
          <a:xfrm>
            <a:off x="3025665" y="7959000"/>
            <a:ext cx="83738" cy="454166"/>
          </a:xfrm>
          <a:custGeom>
            <a:avLst/>
            <a:gdLst>
              <a:gd name="connsiteX0" fmla="*/ 66785 w 83738"/>
              <a:gd name="connsiteY0" fmla="*/ 725 h 454166"/>
              <a:gd name="connsiteX1" fmla="*/ 82660 w 83738"/>
              <a:gd name="connsiteY1" fmla="*/ 429350 h 454166"/>
              <a:gd name="connsiteX2" fmla="*/ 73135 w 83738"/>
              <a:gd name="connsiteY2" fmla="*/ 372200 h 454166"/>
              <a:gd name="connsiteX3" fmla="*/ 110 w 83738"/>
              <a:gd name="connsiteY3" fmla="*/ 118200 h 454166"/>
              <a:gd name="connsiteX4" fmla="*/ 57260 w 83738"/>
              <a:gd name="connsiteY4" fmla="*/ 321400 h 454166"/>
              <a:gd name="connsiteX5" fmla="*/ 66785 w 83738"/>
              <a:gd name="connsiteY5" fmla="*/ 725 h 454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738" h="454166">
                <a:moveTo>
                  <a:pt x="66785" y="725"/>
                </a:moveTo>
                <a:cubicBezTo>
                  <a:pt x="71018" y="18717"/>
                  <a:pt x="81602" y="367438"/>
                  <a:pt x="82660" y="429350"/>
                </a:cubicBezTo>
                <a:cubicBezTo>
                  <a:pt x="83718" y="491262"/>
                  <a:pt x="86893" y="424058"/>
                  <a:pt x="73135" y="372200"/>
                </a:cubicBezTo>
                <a:cubicBezTo>
                  <a:pt x="59377" y="320342"/>
                  <a:pt x="2756" y="126667"/>
                  <a:pt x="110" y="118200"/>
                </a:cubicBezTo>
                <a:cubicBezTo>
                  <a:pt x="-2536" y="109733"/>
                  <a:pt x="42972" y="337804"/>
                  <a:pt x="57260" y="321400"/>
                </a:cubicBezTo>
                <a:cubicBezTo>
                  <a:pt x="71548" y="304996"/>
                  <a:pt x="62552" y="-17267"/>
                  <a:pt x="66785" y="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92B834D1-E096-D73A-D06E-01E889F17DF1}"/>
              </a:ext>
            </a:extLst>
          </p:cNvPr>
          <p:cNvSpPr/>
          <p:nvPr/>
        </p:nvSpPr>
        <p:spPr>
          <a:xfrm>
            <a:off x="2250100" y="8098799"/>
            <a:ext cx="172442" cy="600988"/>
          </a:xfrm>
          <a:custGeom>
            <a:avLst/>
            <a:gdLst>
              <a:gd name="connsiteX0" fmla="*/ 172425 w 172442"/>
              <a:gd name="connsiteY0" fmla="*/ 626 h 600988"/>
              <a:gd name="connsiteX1" fmla="*/ 35900 w 172442"/>
              <a:gd name="connsiteY1" fmla="*/ 375276 h 600988"/>
              <a:gd name="connsiteX2" fmla="*/ 975 w 172442"/>
              <a:gd name="connsiteY2" fmla="*/ 591176 h 600988"/>
              <a:gd name="connsiteX3" fmla="*/ 13675 w 172442"/>
              <a:gd name="connsiteY3" fmla="*/ 527676 h 600988"/>
              <a:gd name="connsiteX4" fmla="*/ 54950 w 172442"/>
              <a:gd name="connsiteY4" fmla="*/ 207001 h 600988"/>
              <a:gd name="connsiteX5" fmla="*/ 45425 w 172442"/>
              <a:gd name="connsiteY5" fmla="*/ 321301 h 600988"/>
              <a:gd name="connsiteX6" fmla="*/ 26375 w 172442"/>
              <a:gd name="connsiteY6" fmla="*/ 286376 h 600988"/>
              <a:gd name="connsiteX7" fmla="*/ 172425 w 172442"/>
              <a:gd name="connsiteY7" fmla="*/ 626 h 60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442" h="600988">
                <a:moveTo>
                  <a:pt x="172425" y="626"/>
                </a:moveTo>
                <a:cubicBezTo>
                  <a:pt x="174012" y="15443"/>
                  <a:pt x="64475" y="276851"/>
                  <a:pt x="35900" y="375276"/>
                </a:cubicBezTo>
                <a:cubicBezTo>
                  <a:pt x="7325" y="473701"/>
                  <a:pt x="4679" y="565776"/>
                  <a:pt x="975" y="591176"/>
                </a:cubicBezTo>
                <a:cubicBezTo>
                  <a:pt x="-2729" y="616576"/>
                  <a:pt x="4679" y="591705"/>
                  <a:pt x="13675" y="527676"/>
                </a:cubicBezTo>
                <a:cubicBezTo>
                  <a:pt x="22671" y="463647"/>
                  <a:pt x="49658" y="241397"/>
                  <a:pt x="54950" y="207001"/>
                </a:cubicBezTo>
                <a:cubicBezTo>
                  <a:pt x="60242" y="172605"/>
                  <a:pt x="50187" y="308072"/>
                  <a:pt x="45425" y="321301"/>
                </a:cubicBezTo>
                <a:cubicBezTo>
                  <a:pt x="40663" y="334530"/>
                  <a:pt x="5737" y="334530"/>
                  <a:pt x="26375" y="286376"/>
                </a:cubicBezTo>
                <a:cubicBezTo>
                  <a:pt x="47012" y="238222"/>
                  <a:pt x="170838" y="-14191"/>
                  <a:pt x="172425" y="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B9436A62-D6FD-4291-DA3E-C239EA3CDDB8}"/>
              </a:ext>
            </a:extLst>
          </p:cNvPr>
          <p:cNvSpPr/>
          <p:nvPr/>
        </p:nvSpPr>
        <p:spPr>
          <a:xfrm>
            <a:off x="2873177" y="8742045"/>
            <a:ext cx="216325" cy="644803"/>
          </a:xfrm>
          <a:custGeom>
            <a:avLst/>
            <a:gdLst>
              <a:gd name="connsiteX0" fmla="*/ 216098 w 216325"/>
              <a:gd name="connsiteY0" fmla="*/ 1905 h 644803"/>
              <a:gd name="connsiteX1" fmla="*/ 198 w 216325"/>
              <a:gd name="connsiteY1" fmla="*/ 643255 h 644803"/>
              <a:gd name="connsiteX2" fmla="*/ 174823 w 216325"/>
              <a:gd name="connsiteY2" fmla="*/ 189230 h 644803"/>
              <a:gd name="connsiteX3" fmla="*/ 44648 w 216325"/>
              <a:gd name="connsiteY3" fmla="*/ 436880 h 644803"/>
              <a:gd name="connsiteX4" fmla="*/ 216098 w 216325"/>
              <a:gd name="connsiteY4" fmla="*/ 1905 h 64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25" h="644803">
                <a:moveTo>
                  <a:pt x="216098" y="1905"/>
                </a:moveTo>
                <a:cubicBezTo>
                  <a:pt x="208690" y="36301"/>
                  <a:pt x="7077" y="612034"/>
                  <a:pt x="198" y="643255"/>
                </a:cubicBezTo>
                <a:cubicBezTo>
                  <a:pt x="-6681" y="674476"/>
                  <a:pt x="167415" y="223626"/>
                  <a:pt x="174823" y="189230"/>
                </a:cubicBezTo>
                <a:cubicBezTo>
                  <a:pt x="182231" y="154834"/>
                  <a:pt x="41473" y="463868"/>
                  <a:pt x="44648" y="436880"/>
                </a:cubicBezTo>
                <a:cubicBezTo>
                  <a:pt x="47823" y="409892"/>
                  <a:pt x="223506" y="-32491"/>
                  <a:pt x="216098" y="1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A68BBB56-8E27-2D1D-E9A9-FFC66D2535E0}"/>
              </a:ext>
            </a:extLst>
          </p:cNvPr>
          <p:cNvSpPr/>
          <p:nvPr/>
        </p:nvSpPr>
        <p:spPr>
          <a:xfrm>
            <a:off x="2620903" y="9540875"/>
            <a:ext cx="227105" cy="640382"/>
          </a:xfrm>
          <a:custGeom>
            <a:avLst/>
            <a:gdLst>
              <a:gd name="connsiteX0" fmla="*/ 227072 w 227105"/>
              <a:gd name="connsiteY0" fmla="*/ 0 h 640382"/>
              <a:gd name="connsiteX1" fmla="*/ 74672 w 227105"/>
              <a:gd name="connsiteY1" fmla="*/ 428625 h 640382"/>
              <a:gd name="connsiteX2" fmla="*/ 1647 w 227105"/>
              <a:gd name="connsiteY2" fmla="*/ 635000 h 640382"/>
              <a:gd name="connsiteX3" fmla="*/ 27047 w 227105"/>
              <a:gd name="connsiteY3" fmla="*/ 558800 h 640382"/>
              <a:gd name="connsiteX4" fmla="*/ 65147 w 227105"/>
              <a:gd name="connsiteY4" fmla="*/ 333375 h 640382"/>
              <a:gd name="connsiteX5" fmla="*/ 144522 w 227105"/>
              <a:gd name="connsiteY5" fmla="*/ 25400 h 640382"/>
              <a:gd name="connsiteX6" fmla="*/ 58797 w 227105"/>
              <a:gd name="connsiteY6" fmla="*/ 431800 h 640382"/>
              <a:gd name="connsiteX7" fmla="*/ 227072 w 227105"/>
              <a:gd name="connsiteY7" fmla="*/ 0 h 6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105" h="640382">
                <a:moveTo>
                  <a:pt x="227072" y="0"/>
                </a:moveTo>
                <a:cubicBezTo>
                  <a:pt x="229718" y="-529"/>
                  <a:pt x="74672" y="428625"/>
                  <a:pt x="74672" y="428625"/>
                </a:cubicBezTo>
                <a:cubicBezTo>
                  <a:pt x="37101" y="534458"/>
                  <a:pt x="9584" y="613304"/>
                  <a:pt x="1647" y="635000"/>
                </a:cubicBezTo>
                <a:cubicBezTo>
                  <a:pt x="-6290" y="656696"/>
                  <a:pt x="16464" y="609071"/>
                  <a:pt x="27047" y="558800"/>
                </a:cubicBezTo>
                <a:cubicBezTo>
                  <a:pt x="37630" y="508529"/>
                  <a:pt x="45568" y="422275"/>
                  <a:pt x="65147" y="333375"/>
                </a:cubicBezTo>
                <a:cubicBezTo>
                  <a:pt x="84726" y="244475"/>
                  <a:pt x="145580" y="8996"/>
                  <a:pt x="144522" y="25400"/>
                </a:cubicBezTo>
                <a:cubicBezTo>
                  <a:pt x="143464" y="41804"/>
                  <a:pt x="48743" y="429683"/>
                  <a:pt x="58797" y="431800"/>
                </a:cubicBezTo>
                <a:cubicBezTo>
                  <a:pt x="68851" y="433917"/>
                  <a:pt x="224426" y="529"/>
                  <a:pt x="2270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7AAD2E19-18E6-B977-C46F-DB8B3CB6DA51}"/>
              </a:ext>
            </a:extLst>
          </p:cNvPr>
          <p:cNvSpPr/>
          <p:nvPr/>
        </p:nvSpPr>
        <p:spPr>
          <a:xfrm>
            <a:off x="2832018" y="4628984"/>
            <a:ext cx="111286" cy="637557"/>
          </a:xfrm>
          <a:custGeom>
            <a:avLst/>
            <a:gdLst>
              <a:gd name="connsiteX0" fmla="*/ 82 w 111286"/>
              <a:gd name="connsiteY0" fmla="*/ 166 h 637557"/>
              <a:gd name="connsiteX1" fmla="*/ 35007 w 111286"/>
              <a:gd name="connsiteY1" fmla="*/ 212891 h 637557"/>
              <a:gd name="connsiteX2" fmla="*/ 9607 w 111286"/>
              <a:gd name="connsiteY2" fmla="*/ 616116 h 637557"/>
              <a:gd name="connsiteX3" fmla="*/ 19132 w 111286"/>
              <a:gd name="connsiteY3" fmla="*/ 539916 h 637557"/>
              <a:gd name="connsiteX4" fmla="*/ 111207 w 111286"/>
              <a:gd name="connsiteY4" fmla="*/ 181141 h 637557"/>
              <a:gd name="connsiteX5" fmla="*/ 35007 w 111286"/>
              <a:gd name="connsiteY5" fmla="*/ 412916 h 637557"/>
              <a:gd name="connsiteX6" fmla="*/ 25482 w 111286"/>
              <a:gd name="connsiteY6" fmla="*/ 181141 h 637557"/>
              <a:gd name="connsiteX7" fmla="*/ 82 w 111286"/>
              <a:gd name="connsiteY7" fmla="*/ 166 h 637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286" h="637557">
                <a:moveTo>
                  <a:pt x="82" y="166"/>
                </a:moveTo>
                <a:cubicBezTo>
                  <a:pt x="1669" y="5458"/>
                  <a:pt x="33420" y="110233"/>
                  <a:pt x="35007" y="212891"/>
                </a:cubicBezTo>
                <a:cubicBezTo>
                  <a:pt x="36594" y="315549"/>
                  <a:pt x="12253" y="561612"/>
                  <a:pt x="9607" y="616116"/>
                </a:cubicBezTo>
                <a:cubicBezTo>
                  <a:pt x="6961" y="670620"/>
                  <a:pt x="2199" y="612412"/>
                  <a:pt x="19132" y="539916"/>
                </a:cubicBezTo>
                <a:cubicBezTo>
                  <a:pt x="36065" y="467420"/>
                  <a:pt x="108561" y="202308"/>
                  <a:pt x="111207" y="181141"/>
                </a:cubicBezTo>
                <a:cubicBezTo>
                  <a:pt x="113853" y="159974"/>
                  <a:pt x="49294" y="412916"/>
                  <a:pt x="35007" y="412916"/>
                </a:cubicBezTo>
                <a:cubicBezTo>
                  <a:pt x="20720" y="412916"/>
                  <a:pt x="30774" y="245170"/>
                  <a:pt x="25482" y="181141"/>
                </a:cubicBezTo>
                <a:cubicBezTo>
                  <a:pt x="20190" y="117112"/>
                  <a:pt x="-1505" y="-5126"/>
                  <a:pt x="82" y="1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1D7DD701-A286-A2C8-9752-2FBA3B3A244C}"/>
              </a:ext>
            </a:extLst>
          </p:cNvPr>
          <p:cNvSpPr/>
          <p:nvPr/>
        </p:nvSpPr>
        <p:spPr>
          <a:xfrm>
            <a:off x="2590800" y="5495579"/>
            <a:ext cx="95569" cy="955573"/>
          </a:xfrm>
          <a:custGeom>
            <a:avLst/>
            <a:gdLst>
              <a:gd name="connsiteX0" fmla="*/ 95250 w 95569"/>
              <a:gd name="connsiteY0" fmla="*/ 60671 h 955573"/>
              <a:gd name="connsiteX1" fmla="*/ 66675 w 95569"/>
              <a:gd name="connsiteY1" fmla="*/ 359121 h 955573"/>
              <a:gd name="connsiteX2" fmla="*/ 79375 w 95569"/>
              <a:gd name="connsiteY2" fmla="*/ 917921 h 955573"/>
              <a:gd name="connsiteX3" fmla="*/ 79375 w 95569"/>
              <a:gd name="connsiteY3" fmla="*/ 848071 h 955573"/>
              <a:gd name="connsiteX4" fmla="*/ 44450 w 95569"/>
              <a:gd name="connsiteY4" fmla="*/ 390871 h 955573"/>
              <a:gd name="connsiteX5" fmla="*/ 0 w 95569"/>
              <a:gd name="connsiteY5" fmla="*/ 346 h 955573"/>
              <a:gd name="connsiteX6" fmla="*/ 44450 w 95569"/>
              <a:gd name="connsiteY6" fmla="*/ 317846 h 955573"/>
              <a:gd name="connsiteX7" fmla="*/ 95250 w 95569"/>
              <a:gd name="connsiteY7" fmla="*/ 60671 h 95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69" h="955573">
                <a:moveTo>
                  <a:pt x="95250" y="60671"/>
                </a:moveTo>
                <a:cubicBezTo>
                  <a:pt x="98954" y="67550"/>
                  <a:pt x="69321" y="216246"/>
                  <a:pt x="66675" y="359121"/>
                </a:cubicBezTo>
                <a:cubicBezTo>
                  <a:pt x="64029" y="501996"/>
                  <a:pt x="77258" y="836429"/>
                  <a:pt x="79375" y="917921"/>
                </a:cubicBezTo>
                <a:cubicBezTo>
                  <a:pt x="81492" y="999413"/>
                  <a:pt x="85196" y="935913"/>
                  <a:pt x="79375" y="848071"/>
                </a:cubicBezTo>
                <a:cubicBezTo>
                  <a:pt x="73554" y="760229"/>
                  <a:pt x="57679" y="532159"/>
                  <a:pt x="44450" y="390871"/>
                </a:cubicBezTo>
                <a:cubicBezTo>
                  <a:pt x="31221" y="249583"/>
                  <a:pt x="0" y="12517"/>
                  <a:pt x="0" y="346"/>
                </a:cubicBezTo>
                <a:cubicBezTo>
                  <a:pt x="0" y="-11825"/>
                  <a:pt x="29104" y="300913"/>
                  <a:pt x="44450" y="317846"/>
                </a:cubicBezTo>
                <a:cubicBezTo>
                  <a:pt x="59796" y="334779"/>
                  <a:pt x="91546" y="53792"/>
                  <a:pt x="95250" y="606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434FDC65-66D4-2D1E-A830-58C40BDA4AD8}"/>
              </a:ext>
            </a:extLst>
          </p:cNvPr>
          <p:cNvSpPr/>
          <p:nvPr/>
        </p:nvSpPr>
        <p:spPr>
          <a:xfrm>
            <a:off x="2615317" y="6374003"/>
            <a:ext cx="86882" cy="791454"/>
          </a:xfrm>
          <a:custGeom>
            <a:avLst/>
            <a:gdLst>
              <a:gd name="connsiteX0" fmla="*/ 86608 w 86882"/>
              <a:gd name="connsiteY0" fmla="*/ 188722 h 791454"/>
              <a:gd name="connsiteX1" fmla="*/ 48508 w 86882"/>
              <a:gd name="connsiteY1" fmla="*/ 569722 h 791454"/>
              <a:gd name="connsiteX2" fmla="*/ 45333 w 86882"/>
              <a:gd name="connsiteY2" fmla="*/ 782447 h 791454"/>
              <a:gd name="connsiteX3" fmla="*/ 54858 w 86882"/>
              <a:gd name="connsiteY3" fmla="*/ 674497 h 791454"/>
              <a:gd name="connsiteX4" fmla="*/ 883 w 86882"/>
              <a:gd name="connsiteY4" fmla="*/ 1397 h 791454"/>
              <a:gd name="connsiteX5" fmla="*/ 26283 w 86882"/>
              <a:gd name="connsiteY5" fmla="*/ 490347 h 791454"/>
              <a:gd name="connsiteX6" fmla="*/ 86608 w 86882"/>
              <a:gd name="connsiteY6" fmla="*/ 188722 h 791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82" h="791454">
                <a:moveTo>
                  <a:pt x="86608" y="188722"/>
                </a:moveTo>
                <a:cubicBezTo>
                  <a:pt x="90312" y="201951"/>
                  <a:pt x="55387" y="470768"/>
                  <a:pt x="48508" y="569722"/>
                </a:cubicBezTo>
                <a:cubicBezTo>
                  <a:pt x="41629" y="668676"/>
                  <a:pt x="44275" y="764985"/>
                  <a:pt x="45333" y="782447"/>
                </a:cubicBezTo>
                <a:cubicBezTo>
                  <a:pt x="46391" y="799909"/>
                  <a:pt x="62266" y="804672"/>
                  <a:pt x="54858" y="674497"/>
                </a:cubicBezTo>
                <a:cubicBezTo>
                  <a:pt x="47450" y="544322"/>
                  <a:pt x="5645" y="32088"/>
                  <a:pt x="883" y="1397"/>
                </a:cubicBezTo>
                <a:cubicBezTo>
                  <a:pt x="-3879" y="-29294"/>
                  <a:pt x="11466" y="455422"/>
                  <a:pt x="26283" y="490347"/>
                </a:cubicBezTo>
                <a:cubicBezTo>
                  <a:pt x="41100" y="525272"/>
                  <a:pt x="82904" y="175493"/>
                  <a:pt x="86608" y="1887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0C21668E-2826-B94D-D647-E4053399CE3C}"/>
              </a:ext>
            </a:extLst>
          </p:cNvPr>
          <p:cNvSpPr/>
          <p:nvPr/>
        </p:nvSpPr>
        <p:spPr>
          <a:xfrm>
            <a:off x="2564419" y="7347989"/>
            <a:ext cx="133065" cy="230249"/>
          </a:xfrm>
          <a:custGeom>
            <a:avLst/>
            <a:gdLst>
              <a:gd name="connsiteX0" fmla="*/ 131156 w 133065"/>
              <a:gd name="connsiteY0" fmla="*/ 2136 h 230249"/>
              <a:gd name="connsiteX1" fmla="*/ 981 w 133065"/>
              <a:gd name="connsiteY1" fmla="*/ 227561 h 230249"/>
              <a:gd name="connsiteX2" fmla="*/ 74006 w 133065"/>
              <a:gd name="connsiteY2" fmla="*/ 119611 h 230249"/>
              <a:gd name="connsiteX3" fmla="*/ 131156 w 133065"/>
              <a:gd name="connsiteY3" fmla="*/ 2136 h 2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65" h="230249">
                <a:moveTo>
                  <a:pt x="131156" y="2136"/>
                </a:moveTo>
                <a:cubicBezTo>
                  <a:pt x="118985" y="20128"/>
                  <a:pt x="10506" y="207982"/>
                  <a:pt x="981" y="227561"/>
                </a:cubicBezTo>
                <a:cubicBezTo>
                  <a:pt x="-8544" y="247140"/>
                  <a:pt x="53898" y="154536"/>
                  <a:pt x="74006" y="119611"/>
                </a:cubicBezTo>
                <a:cubicBezTo>
                  <a:pt x="94114" y="84686"/>
                  <a:pt x="143327" y="-15856"/>
                  <a:pt x="131156" y="21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1BBFE0F6-656B-255A-5F82-E23D8D3B4C67}"/>
              </a:ext>
            </a:extLst>
          </p:cNvPr>
          <p:cNvSpPr/>
          <p:nvPr/>
        </p:nvSpPr>
        <p:spPr>
          <a:xfrm>
            <a:off x="2238156" y="8752195"/>
            <a:ext cx="23536" cy="872767"/>
          </a:xfrm>
          <a:custGeom>
            <a:avLst/>
            <a:gdLst>
              <a:gd name="connsiteX0" fmla="*/ 22444 w 23536"/>
              <a:gd name="connsiteY0" fmla="*/ 4455 h 872767"/>
              <a:gd name="connsiteX1" fmla="*/ 9744 w 23536"/>
              <a:gd name="connsiteY1" fmla="*/ 871230 h 872767"/>
              <a:gd name="connsiteX2" fmla="*/ 219 w 23536"/>
              <a:gd name="connsiteY2" fmla="*/ 223530 h 872767"/>
              <a:gd name="connsiteX3" fmla="*/ 19269 w 23536"/>
              <a:gd name="connsiteY3" fmla="*/ 518805 h 872767"/>
              <a:gd name="connsiteX4" fmla="*/ 22444 w 23536"/>
              <a:gd name="connsiteY4" fmla="*/ 4455 h 872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" h="872767">
                <a:moveTo>
                  <a:pt x="22444" y="4455"/>
                </a:moveTo>
                <a:cubicBezTo>
                  <a:pt x="20857" y="63192"/>
                  <a:pt x="13448" y="834718"/>
                  <a:pt x="9744" y="871230"/>
                </a:cubicBezTo>
                <a:cubicBezTo>
                  <a:pt x="6040" y="907742"/>
                  <a:pt x="-1368" y="282267"/>
                  <a:pt x="219" y="223530"/>
                </a:cubicBezTo>
                <a:cubicBezTo>
                  <a:pt x="1806" y="164793"/>
                  <a:pt x="13977" y="551084"/>
                  <a:pt x="19269" y="518805"/>
                </a:cubicBezTo>
                <a:cubicBezTo>
                  <a:pt x="24561" y="486526"/>
                  <a:pt x="24031" y="-54282"/>
                  <a:pt x="22444" y="4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9A18D21-CF78-F92C-077A-6FF719E36BE8}"/>
              </a:ext>
            </a:extLst>
          </p:cNvPr>
          <p:cNvSpPr/>
          <p:nvPr/>
        </p:nvSpPr>
        <p:spPr>
          <a:xfrm>
            <a:off x="2086898" y="9260233"/>
            <a:ext cx="123748" cy="1016780"/>
          </a:xfrm>
          <a:custGeom>
            <a:avLst/>
            <a:gdLst>
              <a:gd name="connsiteX0" fmla="*/ 122902 w 123748"/>
              <a:gd name="connsiteY0" fmla="*/ 236192 h 1016780"/>
              <a:gd name="connsiteX1" fmla="*/ 8602 w 123748"/>
              <a:gd name="connsiteY1" fmla="*/ 960092 h 1016780"/>
              <a:gd name="connsiteX2" fmla="*/ 18127 w 123748"/>
              <a:gd name="connsiteY2" fmla="*/ 861667 h 1016780"/>
              <a:gd name="connsiteX3" fmla="*/ 97502 w 123748"/>
              <a:gd name="connsiteY3" fmla="*/ 4417 h 1016780"/>
              <a:gd name="connsiteX4" fmla="*/ 62577 w 123748"/>
              <a:gd name="connsiteY4" fmla="*/ 515592 h 1016780"/>
              <a:gd name="connsiteX5" fmla="*/ 122902 w 123748"/>
              <a:gd name="connsiteY5" fmla="*/ 236192 h 101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748" h="1016780">
                <a:moveTo>
                  <a:pt x="122902" y="236192"/>
                </a:moveTo>
                <a:cubicBezTo>
                  <a:pt x="113906" y="310275"/>
                  <a:pt x="26064" y="855846"/>
                  <a:pt x="8602" y="960092"/>
                </a:cubicBezTo>
                <a:cubicBezTo>
                  <a:pt x="-8860" y="1064338"/>
                  <a:pt x="3310" y="1020946"/>
                  <a:pt x="18127" y="861667"/>
                </a:cubicBezTo>
                <a:cubicBezTo>
                  <a:pt x="32944" y="702388"/>
                  <a:pt x="90094" y="62096"/>
                  <a:pt x="97502" y="4417"/>
                </a:cubicBezTo>
                <a:cubicBezTo>
                  <a:pt x="104910" y="-53262"/>
                  <a:pt x="58873" y="472200"/>
                  <a:pt x="62577" y="515592"/>
                </a:cubicBezTo>
                <a:cubicBezTo>
                  <a:pt x="66281" y="558984"/>
                  <a:pt x="131898" y="162109"/>
                  <a:pt x="122902" y="236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C813413-0767-6743-EB6E-4B7D1CEFBA7A}"/>
              </a:ext>
            </a:extLst>
          </p:cNvPr>
          <p:cNvSpPr/>
          <p:nvPr/>
        </p:nvSpPr>
        <p:spPr>
          <a:xfrm>
            <a:off x="2187296" y="8663649"/>
            <a:ext cx="54309" cy="618324"/>
          </a:xfrm>
          <a:custGeom>
            <a:avLst/>
            <a:gdLst>
              <a:gd name="connsiteX0" fmla="*/ 38379 w 54309"/>
              <a:gd name="connsiteY0" fmla="*/ 926 h 618324"/>
              <a:gd name="connsiteX1" fmla="*/ 22504 w 54309"/>
              <a:gd name="connsiteY1" fmla="*/ 277151 h 618324"/>
              <a:gd name="connsiteX2" fmla="*/ 279 w 54309"/>
              <a:gd name="connsiteY2" fmla="*/ 601001 h 618324"/>
              <a:gd name="connsiteX3" fmla="*/ 12979 w 54309"/>
              <a:gd name="connsiteY3" fmla="*/ 537501 h 618324"/>
              <a:gd name="connsiteX4" fmla="*/ 54254 w 54309"/>
              <a:gd name="connsiteY4" fmla="*/ 226351 h 618324"/>
              <a:gd name="connsiteX5" fmla="*/ 22504 w 54309"/>
              <a:gd name="connsiteY5" fmla="*/ 372401 h 618324"/>
              <a:gd name="connsiteX6" fmla="*/ 38379 w 54309"/>
              <a:gd name="connsiteY6" fmla="*/ 926 h 61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09" h="618324">
                <a:moveTo>
                  <a:pt x="38379" y="926"/>
                </a:moveTo>
                <a:cubicBezTo>
                  <a:pt x="38379" y="-14949"/>
                  <a:pt x="28854" y="177139"/>
                  <a:pt x="22504" y="277151"/>
                </a:cubicBezTo>
                <a:cubicBezTo>
                  <a:pt x="16154" y="377163"/>
                  <a:pt x="1866" y="557609"/>
                  <a:pt x="279" y="601001"/>
                </a:cubicBezTo>
                <a:cubicBezTo>
                  <a:pt x="-1309" y="644393"/>
                  <a:pt x="3983" y="599943"/>
                  <a:pt x="12979" y="537501"/>
                </a:cubicBezTo>
                <a:cubicBezTo>
                  <a:pt x="21975" y="475059"/>
                  <a:pt x="52667" y="253868"/>
                  <a:pt x="54254" y="226351"/>
                </a:cubicBezTo>
                <a:cubicBezTo>
                  <a:pt x="55841" y="198834"/>
                  <a:pt x="23033" y="409443"/>
                  <a:pt x="22504" y="372401"/>
                </a:cubicBezTo>
                <a:cubicBezTo>
                  <a:pt x="21975" y="335359"/>
                  <a:pt x="38379" y="16801"/>
                  <a:pt x="38379" y="9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AC829CAE-FF23-0A31-1A0D-58843800E4F8}"/>
              </a:ext>
            </a:extLst>
          </p:cNvPr>
          <p:cNvSpPr/>
          <p:nvPr/>
        </p:nvSpPr>
        <p:spPr>
          <a:xfrm>
            <a:off x="2019127" y="9828047"/>
            <a:ext cx="96093" cy="677121"/>
          </a:xfrm>
          <a:custGeom>
            <a:avLst/>
            <a:gdLst>
              <a:gd name="connsiteX0" fmla="*/ 92248 w 96093"/>
              <a:gd name="connsiteY0" fmla="*/ 17628 h 677121"/>
              <a:gd name="connsiteX1" fmla="*/ 173 w 96093"/>
              <a:gd name="connsiteY1" fmla="*/ 674853 h 677121"/>
              <a:gd name="connsiteX2" fmla="*/ 70023 w 96093"/>
              <a:gd name="connsiteY2" fmla="*/ 227178 h 677121"/>
              <a:gd name="connsiteX3" fmla="*/ 92248 w 96093"/>
              <a:gd name="connsiteY3" fmla="*/ 17628 h 67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93" h="677121">
                <a:moveTo>
                  <a:pt x="92248" y="17628"/>
                </a:moveTo>
                <a:cubicBezTo>
                  <a:pt x="80606" y="92241"/>
                  <a:pt x="3877" y="639928"/>
                  <a:pt x="173" y="674853"/>
                </a:cubicBezTo>
                <a:cubicBezTo>
                  <a:pt x="-3531" y="709778"/>
                  <a:pt x="53090" y="331424"/>
                  <a:pt x="70023" y="227178"/>
                </a:cubicBezTo>
                <a:cubicBezTo>
                  <a:pt x="86956" y="122932"/>
                  <a:pt x="103890" y="-56985"/>
                  <a:pt x="92248" y="17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DA23427-7B1A-4E30-01C5-1BE9CAC144FA}"/>
              </a:ext>
            </a:extLst>
          </p:cNvPr>
          <p:cNvSpPr/>
          <p:nvPr/>
        </p:nvSpPr>
        <p:spPr>
          <a:xfrm>
            <a:off x="2486018" y="10191380"/>
            <a:ext cx="165109" cy="661209"/>
          </a:xfrm>
          <a:custGeom>
            <a:avLst/>
            <a:gdLst>
              <a:gd name="connsiteX0" fmla="*/ 165107 w 165109"/>
              <a:gd name="connsiteY0" fmla="*/ 370 h 661209"/>
              <a:gd name="connsiteX1" fmla="*/ 53982 w 165109"/>
              <a:gd name="connsiteY1" fmla="*/ 378195 h 661209"/>
              <a:gd name="connsiteX2" fmla="*/ 7 w 165109"/>
              <a:gd name="connsiteY2" fmla="*/ 660770 h 661209"/>
              <a:gd name="connsiteX3" fmla="*/ 57157 w 165109"/>
              <a:gd name="connsiteY3" fmla="*/ 314695 h 661209"/>
              <a:gd name="connsiteX4" fmla="*/ 165107 w 165109"/>
              <a:gd name="connsiteY4" fmla="*/ 370 h 66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109" h="661209">
                <a:moveTo>
                  <a:pt x="165107" y="370"/>
                </a:moveTo>
                <a:cubicBezTo>
                  <a:pt x="164578" y="10953"/>
                  <a:pt x="81499" y="268128"/>
                  <a:pt x="53982" y="378195"/>
                </a:cubicBezTo>
                <a:cubicBezTo>
                  <a:pt x="26465" y="488262"/>
                  <a:pt x="-522" y="671353"/>
                  <a:pt x="7" y="660770"/>
                </a:cubicBezTo>
                <a:cubicBezTo>
                  <a:pt x="536" y="650187"/>
                  <a:pt x="32286" y="420528"/>
                  <a:pt x="57157" y="314695"/>
                </a:cubicBezTo>
                <a:cubicBezTo>
                  <a:pt x="82028" y="208862"/>
                  <a:pt x="165636" y="-10213"/>
                  <a:pt x="165107" y="3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528D74FE-0977-3347-4DD6-EFE2AA299632}"/>
              </a:ext>
            </a:extLst>
          </p:cNvPr>
          <p:cNvSpPr/>
          <p:nvPr/>
        </p:nvSpPr>
        <p:spPr>
          <a:xfrm>
            <a:off x="1921218" y="10442811"/>
            <a:ext cx="133210" cy="838103"/>
          </a:xfrm>
          <a:custGeom>
            <a:avLst/>
            <a:gdLst>
              <a:gd name="connsiteX0" fmla="*/ 129832 w 133210"/>
              <a:gd name="connsiteY0" fmla="*/ 6114 h 838103"/>
              <a:gd name="connsiteX1" fmla="*/ 31407 w 133210"/>
              <a:gd name="connsiteY1" fmla="*/ 456964 h 838103"/>
              <a:gd name="connsiteX2" fmla="*/ 2832 w 133210"/>
              <a:gd name="connsiteY2" fmla="*/ 818914 h 838103"/>
              <a:gd name="connsiteX3" fmla="*/ 2832 w 133210"/>
              <a:gd name="connsiteY3" fmla="*/ 745889 h 838103"/>
              <a:gd name="connsiteX4" fmla="*/ 18707 w 133210"/>
              <a:gd name="connsiteY4" fmla="*/ 387114 h 838103"/>
              <a:gd name="connsiteX5" fmla="*/ 12357 w 133210"/>
              <a:gd name="connsiteY5" fmla="*/ 529989 h 838103"/>
              <a:gd name="connsiteX6" fmla="*/ 101257 w 133210"/>
              <a:gd name="connsiteY6" fmla="*/ 215664 h 838103"/>
              <a:gd name="connsiteX7" fmla="*/ 129832 w 133210"/>
              <a:gd name="connsiteY7" fmla="*/ 6114 h 83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210" h="838103">
                <a:moveTo>
                  <a:pt x="129832" y="6114"/>
                </a:moveTo>
                <a:cubicBezTo>
                  <a:pt x="118190" y="46331"/>
                  <a:pt x="52574" y="321497"/>
                  <a:pt x="31407" y="456964"/>
                </a:cubicBezTo>
                <a:cubicBezTo>
                  <a:pt x="10240" y="592431"/>
                  <a:pt x="7594" y="770760"/>
                  <a:pt x="2832" y="818914"/>
                </a:cubicBezTo>
                <a:cubicBezTo>
                  <a:pt x="-1930" y="867068"/>
                  <a:pt x="186" y="817856"/>
                  <a:pt x="2832" y="745889"/>
                </a:cubicBezTo>
                <a:cubicBezTo>
                  <a:pt x="5478" y="673922"/>
                  <a:pt x="17119" y="423097"/>
                  <a:pt x="18707" y="387114"/>
                </a:cubicBezTo>
                <a:cubicBezTo>
                  <a:pt x="20294" y="351131"/>
                  <a:pt x="-1401" y="558564"/>
                  <a:pt x="12357" y="529989"/>
                </a:cubicBezTo>
                <a:cubicBezTo>
                  <a:pt x="26115" y="501414"/>
                  <a:pt x="81678" y="297156"/>
                  <a:pt x="101257" y="215664"/>
                </a:cubicBezTo>
                <a:cubicBezTo>
                  <a:pt x="120836" y="134172"/>
                  <a:pt x="141474" y="-34103"/>
                  <a:pt x="129832" y="6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A20BFFCE-A673-B64B-2365-2431E6FFD34D}"/>
              </a:ext>
            </a:extLst>
          </p:cNvPr>
          <p:cNvSpPr/>
          <p:nvPr/>
        </p:nvSpPr>
        <p:spPr>
          <a:xfrm>
            <a:off x="2368040" y="10765647"/>
            <a:ext cx="83096" cy="498785"/>
          </a:xfrm>
          <a:custGeom>
            <a:avLst/>
            <a:gdLst>
              <a:gd name="connsiteX0" fmla="*/ 83060 w 83096"/>
              <a:gd name="connsiteY0" fmla="*/ 778 h 498785"/>
              <a:gd name="connsiteX1" fmla="*/ 25910 w 83096"/>
              <a:gd name="connsiteY1" fmla="*/ 242078 h 498785"/>
              <a:gd name="connsiteX2" fmla="*/ 38610 w 83096"/>
              <a:gd name="connsiteY2" fmla="*/ 480203 h 498785"/>
              <a:gd name="connsiteX3" fmla="*/ 35435 w 83096"/>
              <a:gd name="connsiteY3" fmla="*/ 454803 h 498785"/>
              <a:gd name="connsiteX4" fmla="*/ 6860 w 83096"/>
              <a:gd name="connsiteY4" fmla="*/ 229378 h 498785"/>
              <a:gd name="connsiteX5" fmla="*/ 510 w 83096"/>
              <a:gd name="connsiteY5" fmla="*/ 296053 h 498785"/>
              <a:gd name="connsiteX6" fmla="*/ 16385 w 83096"/>
              <a:gd name="connsiteY6" fmla="*/ 169053 h 498785"/>
              <a:gd name="connsiteX7" fmla="*/ 83060 w 83096"/>
              <a:gd name="connsiteY7" fmla="*/ 778 h 4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096" h="498785">
                <a:moveTo>
                  <a:pt x="83060" y="778"/>
                </a:moveTo>
                <a:cubicBezTo>
                  <a:pt x="84647" y="12949"/>
                  <a:pt x="33318" y="162174"/>
                  <a:pt x="25910" y="242078"/>
                </a:cubicBezTo>
                <a:cubicBezTo>
                  <a:pt x="18502" y="321982"/>
                  <a:pt x="38610" y="480203"/>
                  <a:pt x="38610" y="480203"/>
                </a:cubicBezTo>
                <a:cubicBezTo>
                  <a:pt x="40197" y="515657"/>
                  <a:pt x="40727" y="496607"/>
                  <a:pt x="35435" y="454803"/>
                </a:cubicBezTo>
                <a:cubicBezTo>
                  <a:pt x="30143" y="412999"/>
                  <a:pt x="12681" y="255836"/>
                  <a:pt x="6860" y="229378"/>
                </a:cubicBezTo>
                <a:cubicBezTo>
                  <a:pt x="1039" y="202920"/>
                  <a:pt x="-1077" y="306107"/>
                  <a:pt x="510" y="296053"/>
                </a:cubicBezTo>
                <a:cubicBezTo>
                  <a:pt x="2097" y="285999"/>
                  <a:pt x="4214" y="215620"/>
                  <a:pt x="16385" y="169053"/>
                </a:cubicBezTo>
                <a:cubicBezTo>
                  <a:pt x="28556" y="122486"/>
                  <a:pt x="81473" y="-11393"/>
                  <a:pt x="83060" y="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A45AE3C5-7D0E-5917-D565-20550CE3A74C}"/>
              </a:ext>
            </a:extLst>
          </p:cNvPr>
          <p:cNvSpPr/>
          <p:nvPr/>
        </p:nvSpPr>
        <p:spPr>
          <a:xfrm>
            <a:off x="2409738" y="10807339"/>
            <a:ext cx="73154" cy="459624"/>
          </a:xfrm>
          <a:custGeom>
            <a:avLst/>
            <a:gdLst>
              <a:gd name="connsiteX0" fmla="*/ 73112 w 73154"/>
              <a:gd name="connsiteY0" fmla="*/ 361 h 459624"/>
              <a:gd name="connsiteX1" fmla="*/ 22312 w 73154"/>
              <a:gd name="connsiteY1" fmla="*/ 321036 h 459624"/>
              <a:gd name="connsiteX2" fmla="*/ 15962 w 73154"/>
              <a:gd name="connsiteY2" fmla="*/ 362311 h 459624"/>
              <a:gd name="connsiteX3" fmla="*/ 15962 w 73154"/>
              <a:gd name="connsiteY3" fmla="*/ 457561 h 459624"/>
              <a:gd name="connsiteX4" fmla="*/ 15962 w 73154"/>
              <a:gd name="connsiteY4" fmla="*/ 403586 h 459624"/>
              <a:gd name="connsiteX5" fmla="*/ 87 w 73154"/>
              <a:gd name="connsiteY5" fmla="*/ 143236 h 459624"/>
              <a:gd name="connsiteX6" fmla="*/ 12787 w 73154"/>
              <a:gd name="connsiteY6" fmla="*/ 254361 h 459624"/>
              <a:gd name="connsiteX7" fmla="*/ 73112 w 73154"/>
              <a:gd name="connsiteY7" fmla="*/ 361 h 45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154" h="459624">
                <a:moveTo>
                  <a:pt x="73112" y="361"/>
                </a:moveTo>
                <a:cubicBezTo>
                  <a:pt x="74699" y="11473"/>
                  <a:pt x="31837" y="260711"/>
                  <a:pt x="22312" y="321036"/>
                </a:cubicBezTo>
                <a:cubicBezTo>
                  <a:pt x="12787" y="381361"/>
                  <a:pt x="17020" y="339557"/>
                  <a:pt x="15962" y="362311"/>
                </a:cubicBezTo>
                <a:cubicBezTo>
                  <a:pt x="14904" y="385065"/>
                  <a:pt x="15962" y="457561"/>
                  <a:pt x="15962" y="457561"/>
                </a:cubicBezTo>
                <a:cubicBezTo>
                  <a:pt x="15962" y="464440"/>
                  <a:pt x="18608" y="455974"/>
                  <a:pt x="15962" y="403586"/>
                </a:cubicBezTo>
                <a:cubicBezTo>
                  <a:pt x="13316" y="351199"/>
                  <a:pt x="616" y="168107"/>
                  <a:pt x="87" y="143236"/>
                </a:cubicBezTo>
                <a:cubicBezTo>
                  <a:pt x="-442" y="118365"/>
                  <a:pt x="1145" y="270765"/>
                  <a:pt x="12787" y="254361"/>
                </a:cubicBezTo>
                <a:cubicBezTo>
                  <a:pt x="24429" y="237957"/>
                  <a:pt x="71525" y="-10751"/>
                  <a:pt x="73112" y="3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42A2CF82-F16D-19DE-9DB3-D6A2C334DA6F}"/>
              </a:ext>
            </a:extLst>
          </p:cNvPr>
          <p:cNvSpPr/>
          <p:nvPr/>
        </p:nvSpPr>
        <p:spPr>
          <a:xfrm>
            <a:off x="1939040" y="11067837"/>
            <a:ext cx="70885" cy="257021"/>
          </a:xfrm>
          <a:custGeom>
            <a:avLst/>
            <a:gdLst>
              <a:gd name="connsiteX0" fmla="*/ 70735 w 70885"/>
              <a:gd name="connsiteY0" fmla="*/ 213 h 257021"/>
              <a:gd name="connsiteX1" fmla="*/ 885 w 70885"/>
              <a:gd name="connsiteY1" fmla="*/ 251038 h 257021"/>
              <a:gd name="connsiteX2" fmla="*/ 29460 w 70885"/>
              <a:gd name="connsiteY2" fmla="*/ 184363 h 257021"/>
              <a:gd name="connsiteX3" fmla="*/ 19935 w 70885"/>
              <a:gd name="connsiteY3" fmla="*/ 206588 h 257021"/>
              <a:gd name="connsiteX4" fmla="*/ 70735 w 70885"/>
              <a:gd name="connsiteY4" fmla="*/ 213 h 257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85" h="257021">
                <a:moveTo>
                  <a:pt x="70735" y="213"/>
                </a:moveTo>
                <a:cubicBezTo>
                  <a:pt x="67560" y="7621"/>
                  <a:pt x="7764" y="220346"/>
                  <a:pt x="885" y="251038"/>
                </a:cubicBezTo>
                <a:cubicBezTo>
                  <a:pt x="-5994" y="281730"/>
                  <a:pt x="29460" y="184363"/>
                  <a:pt x="29460" y="184363"/>
                </a:cubicBezTo>
                <a:cubicBezTo>
                  <a:pt x="32635" y="176955"/>
                  <a:pt x="14114" y="233046"/>
                  <a:pt x="19935" y="206588"/>
                </a:cubicBezTo>
                <a:cubicBezTo>
                  <a:pt x="25756" y="180130"/>
                  <a:pt x="73910" y="-7195"/>
                  <a:pt x="70735" y="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B5DAC9EA-242F-5B7C-320E-2BB5B967B08A}"/>
              </a:ext>
            </a:extLst>
          </p:cNvPr>
          <p:cNvSpPr/>
          <p:nvPr/>
        </p:nvSpPr>
        <p:spPr>
          <a:xfrm>
            <a:off x="1923912" y="11356894"/>
            <a:ext cx="39166" cy="703344"/>
          </a:xfrm>
          <a:custGeom>
            <a:avLst/>
            <a:gdLst>
              <a:gd name="connsiteX0" fmla="*/ 138 w 39166"/>
              <a:gd name="connsiteY0" fmla="*/ 81 h 703344"/>
              <a:gd name="connsiteX1" fmla="*/ 25538 w 39166"/>
              <a:gd name="connsiteY1" fmla="*/ 330281 h 703344"/>
              <a:gd name="connsiteX2" fmla="*/ 28713 w 39166"/>
              <a:gd name="connsiteY2" fmla="*/ 676356 h 703344"/>
              <a:gd name="connsiteX3" fmla="*/ 31888 w 39166"/>
              <a:gd name="connsiteY3" fmla="*/ 638256 h 703344"/>
              <a:gd name="connsiteX4" fmla="*/ 38238 w 39166"/>
              <a:gd name="connsiteY4" fmla="*/ 301706 h 703344"/>
              <a:gd name="connsiteX5" fmla="*/ 138 w 39166"/>
              <a:gd name="connsiteY5" fmla="*/ 81 h 70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66" h="703344">
                <a:moveTo>
                  <a:pt x="138" y="81"/>
                </a:moveTo>
                <a:cubicBezTo>
                  <a:pt x="-1979" y="4843"/>
                  <a:pt x="20776" y="217569"/>
                  <a:pt x="25538" y="330281"/>
                </a:cubicBezTo>
                <a:cubicBezTo>
                  <a:pt x="30301" y="442994"/>
                  <a:pt x="27655" y="625027"/>
                  <a:pt x="28713" y="676356"/>
                </a:cubicBezTo>
                <a:cubicBezTo>
                  <a:pt x="29771" y="727685"/>
                  <a:pt x="30301" y="700698"/>
                  <a:pt x="31888" y="638256"/>
                </a:cubicBezTo>
                <a:cubicBezTo>
                  <a:pt x="33475" y="575814"/>
                  <a:pt x="41942" y="402777"/>
                  <a:pt x="38238" y="301706"/>
                </a:cubicBezTo>
                <a:cubicBezTo>
                  <a:pt x="34534" y="200635"/>
                  <a:pt x="2255" y="-4681"/>
                  <a:pt x="138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999AC0F7-D242-2D00-97BC-89B331921DFC}"/>
              </a:ext>
            </a:extLst>
          </p:cNvPr>
          <p:cNvSpPr/>
          <p:nvPr/>
        </p:nvSpPr>
        <p:spPr>
          <a:xfrm>
            <a:off x="2463748" y="11325040"/>
            <a:ext cx="241561" cy="412939"/>
          </a:xfrm>
          <a:custGeom>
            <a:avLst/>
            <a:gdLst>
              <a:gd name="connsiteX0" fmla="*/ 52 w 241561"/>
              <a:gd name="connsiteY0" fmla="*/ 185 h 412939"/>
              <a:gd name="connsiteX1" fmla="*/ 123877 w 241561"/>
              <a:gd name="connsiteY1" fmla="*/ 203385 h 412939"/>
              <a:gd name="connsiteX2" fmla="*/ 130227 w 241561"/>
              <a:gd name="connsiteY2" fmla="*/ 171635 h 412939"/>
              <a:gd name="connsiteX3" fmla="*/ 238177 w 241561"/>
              <a:gd name="connsiteY3" fmla="*/ 409760 h 412939"/>
              <a:gd name="connsiteX4" fmla="*/ 203252 w 241561"/>
              <a:gd name="connsiteY4" fmla="*/ 295460 h 412939"/>
              <a:gd name="connsiteX5" fmla="*/ 92127 w 241561"/>
              <a:gd name="connsiteY5" fmla="*/ 108135 h 412939"/>
              <a:gd name="connsiteX6" fmla="*/ 108002 w 241561"/>
              <a:gd name="connsiteY6" fmla="*/ 165285 h 412939"/>
              <a:gd name="connsiteX7" fmla="*/ 52 w 241561"/>
              <a:gd name="connsiteY7" fmla="*/ 185 h 412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61" h="412939">
                <a:moveTo>
                  <a:pt x="52" y="185"/>
                </a:moveTo>
                <a:cubicBezTo>
                  <a:pt x="2698" y="6535"/>
                  <a:pt x="102181" y="174810"/>
                  <a:pt x="123877" y="203385"/>
                </a:cubicBezTo>
                <a:cubicBezTo>
                  <a:pt x="145573" y="231960"/>
                  <a:pt x="111177" y="137239"/>
                  <a:pt x="130227" y="171635"/>
                </a:cubicBezTo>
                <a:cubicBezTo>
                  <a:pt x="149277" y="206031"/>
                  <a:pt x="226006" y="389123"/>
                  <a:pt x="238177" y="409760"/>
                </a:cubicBezTo>
                <a:cubicBezTo>
                  <a:pt x="250348" y="430397"/>
                  <a:pt x="227594" y="345731"/>
                  <a:pt x="203252" y="295460"/>
                </a:cubicBezTo>
                <a:cubicBezTo>
                  <a:pt x="178910" y="245189"/>
                  <a:pt x="108002" y="129831"/>
                  <a:pt x="92127" y="108135"/>
                </a:cubicBezTo>
                <a:cubicBezTo>
                  <a:pt x="76252" y="86439"/>
                  <a:pt x="119644" y="177985"/>
                  <a:pt x="108002" y="165285"/>
                </a:cubicBezTo>
                <a:cubicBezTo>
                  <a:pt x="96360" y="152585"/>
                  <a:pt x="-2594" y="-6165"/>
                  <a:pt x="52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1F54AE4-3AD4-EC4F-4F82-C6B8B4B0CD4B}"/>
              </a:ext>
            </a:extLst>
          </p:cNvPr>
          <p:cNvSpPr/>
          <p:nvPr/>
        </p:nvSpPr>
        <p:spPr>
          <a:xfrm>
            <a:off x="2676497" y="11715490"/>
            <a:ext cx="110647" cy="390454"/>
          </a:xfrm>
          <a:custGeom>
            <a:avLst/>
            <a:gdLst>
              <a:gd name="connsiteX0" fmla="*/ 28 w 110647"/>
              <a:gd name="connsiteY0" fmla="*/ 260 h 390454"/>
              <a:gd name="connsiteX1" fmla="*/ 79403 w 110647"/>
              <a:gd name="connsiteY1" fmla="*/ 197110 h 390454"/>
              <a:gd name="connsiteX2" fmla="*/ 107978 w 110647"/>
              <a:gd name="connsiteY2" fmla="*/ 387610 h 390454"/>
              <a:gd name="connsiteX3" fmla="*/ 107978 w 110647"/>
              <a:gd name="connsiteY3" fmla="*/ 301885 h 390454"/>
              <a:gd name="connsiteX4" fmla="*/ 95278 w 110647"/>
              <a:gd name="connsiteY4" fmla="*/ 171710 h 390454"/>
              <a:gd name="connsiteX5" fmla="*/ 95278 w 110647"/>
              <a:gd name="connsiteY5" fmla="*/ 308235 h 390454"/>
              <a:gd name="connsiteX6" fmla="*/ 50828 w 110647"/>
              <a:gd name="connsiteY6" fmla="*/ 70110 h 390454"/>
              <a:gd name="connsiteX7" fmla="*/ 69878 w 110647"/>
              <a:gd name="connsiteY7" fmla="*/ 152660 h 390454"/>
              <a:gd name="connsiteX8" fmla="*/ 28 w 110647"/>
              <a:gd name="connsiteY8" fmla="*/ 260 h 390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47" h="390454">
                <a:moveTo>
                  <a:pt x="28" y="260"/>
                </a:moveTo>
                <a:cubicBezTo>
                  <a:pt x="1615" y="7668"/>
                  <a:pt x="61411" y="132552"/>
                  <a:pt x="79403" y="197110"/>
                </a:cubicBezTo>
                <a:cubicBezTo>
                  <a:pt x="97395" y="261668"/>
                  <a:pt x="103215" y="370147"/>
                  <a:pt x="107978" y="387610"/>
                </a:cubicBezTo>
                <a:cubicBezTo>
                  <a:pt x="112741" y="405073"/>
                  <a:pt x="110095" y="337868"/>
                  <a:pt x="107978" y="301885"/>
                </a:cubicBezTo>
                <a:cubicBezTo>
                  <a:pt x="105861" y="265902"/>
                  <a:pt x="97395" y="170652"/>
                  <a:pt x="95278" y="171710"/>
                </a:cubicBezTo>
                <a:cubicBezTo>
                  <a:pt x="93161" y="172768"/>
                  <a:pt x="102686" y="325168"/>
                  <a:pt x="95278" y="308235"/>
                </a:cubicBezTo>
                <a:cubicBezTo>
                  <a:pt x="87870" y="291302"/>
                  <a:pt x="55061" y="96039"/>
                  <a:pt x="50828" y="70110"/>
                </a:cubicBezTo>
                <a:cubicBezTo>
                  <a:pt x="46595" y="44181"/>
                  <a:pt x="75170" y="159539"/>
                  <a:pt x="69878" y="152660"/>
                </a:cubicBezTo>
                <a:cubicBezTo>
                  <a:pt x="64586" y="145781"/>
                  <a:pt x="-1559" y="-7148"/>
                  <a:pt x="28" y="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F94CE6CB-EC62-4A28-B33F-67B666445566}"/>
              </a:ext>
            </a:extLst>
          </p:cNvPr>
          <p:cNvSpPr/>
          <p:nvPr/>
        </p:nvSpPr>
        <p:spPr>
          <a:xfrm>
            <a:off x="2660600" y="11772355"/>
            <a:ext cx="88814" cy="276129"/>
          </a:xfrm>
          <a:custGeom>
            <a:avLst/>
            <a:gdLst>
              <a:gd name="connsiteX0" fmla="*/ 50 w 88814"/>
              <a:gd name="connsiteY0" fmla="*/ 545 h 276129"/>
              <a:gd name="connsiteX1" fmla="*/ 85775 w 88814"/>
              <a:gd name="connsiteY1" fmla="*/ 273595 h 276129"/>
              <a:gd name="connsiteX2" fmla="*/ 69900 w 88814"/>
              <a:gd name="connsiteY2" fmla="*/ 140245 h 276129"/>
              <a:gd name="connsiteX3" fmla="*/ 73075 w 88814"/>
              <a:gd name="connsiteY3" fmla="*/ 200570 h 276129"/>
              <a:gd name="connsiteX4" fmla="*/ 50 w 88814"/>
              <a:gd name="connsiteY4" fmla="*/ 545 h 27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14" h="276129">
                <a:moveTo>
                  <a:pt x="50" y="545"/>
                </a:moveTo>
                <a:cubicBezTo>
                  <a:pt x="2167" y="12716"/>
                  <a:pt x="74133" y="250312"/>
                  <a:pt x="85775" y="273595"/>
                </a:cubicBezTo>
                <a:cubicBezTo>
                  <a:pt x="97417" y="296878"/>
                  <a:pt x="72017" y="152416"/>
                  <a:pt x="69900" y="140245"/>
                </a:cubicBezTo>
                <a:cubicBezTo>
                  <a:pt x="67783" y="128074"/>
                  <a:pt x="83658" y="217503"/>
                  <a:pt x="73075" y="200570"/>
                </a:cubicBezTo>
                <a:cubicBezTo>
                  <a:pt x="62492" y="183637"/>
                  <a:pt x="-2067" y="-11626"/>
                  <a:pt x="50" y="5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75C58522-2E55-F240-2CA8-15145AF733A0}"/>
              </a:ext>
            </a:extLst>
          </p:cNvPr>
          <p:cNvSpPr/>
          <p:nvPr/>
        </p:nvSpPr>
        <p:spPr>
          <a:xfrm>
            <a:off x="2549513" y="11579203"/>
            <a:ext cx="60481" cy="359128"/>
          </a:xfrm>
          <a:custGeom>
            <a:avLst/>
            <a:gdLst>
              <a:gd name="connsiteX0" fmla="*/ 60337 w 60481"/>
              <a:gd name="connsiteY0" fmla="*/ 98447 h 359128"/>
              <a:gd name="connsiteX1" fmla="*/ 22237 w 60481"/>
              <a:gd name="connsiteY1" fmla="*/ 225447 h 359128"/>
              <a:gd name="connsiteX2" fmla="*/ 22237 w 60481"/>
              <a:gd name="connsiteY2" fmla="*/ 355622 h 359128"/>
              <a:gd name="connsiteX3" fmla="*/ 19062 w 60481"/>
              <a:gd name="connsiteY3" fmla="*/ 311172 h 359128"/>
              <a:gd name="connsiteX4" fmla="*/ 12 w 60481"/>
              <a:gd name="connsiteY4" fmla="*/ 196872 h 359128"/>
              <a:gd name="connsiteX5" fmla="*/ 22237 w 60481"/>
              <a:gd name="connsiteY5" fmla="*/ 22 h 359128"/>
              <a:gd name="connsiteX6" fmla="*/ 6362 w 60481"/>
              <a:gd name="connsiteY6" fmla="*/ 209572 h 359128"/>
              <a:gd name="connsiteX7" fmla="*/ 60337 w 60481"/>
              <a:gd name="connsiteY7" fmla="*/ 98447 h 35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81" h="359128">
                <a:moveTo>
                  <a:pt x="60337" y="98447"/>
                </a:moveTo>
                <a:cubicBezTo>
                  <a:pt x="62983" y="101093"/>
                  <a:pt x="28587" y="182585"/>
                  <a:pt x="22237" y="225447"/>
                </a:cubicBezTo>
                <a:cubicBezTo>
                  <a:pt x="15887" y="268309"/>
                  <a:pt x="22766" y="341335"/>
                  <a:pt x="22237" y="355622"/>
                </a:cubicBezTo>
                <a:cubicBezTo>
                  <a:pt x="21708" y="369910"/>
                  <a:pt x="22766" y="337630"/>
                  <a:pt x="19062" y="311172"/>
                </a:cubicBezTo>
                <a:cubicBezTo>
                  <a:pt x="15358" y="284714"/>
                  <a:pt x="-517" y="248730"/>
                  <a:pt x="12" y="196872"/>
                </a:cubicBezTo>
                <a:cubicBezTo>
                  <a:pt x="541" y="145014"/>
                  <a:pt x="21179" y="-2095"/>
                  <a:pt x="22237" y="22"/>
                </a:cubicBezTo>
                <a:cubicBezTo>
                  <a:pt x="23295" y="2139"/>
                  <a:pt x="4245" y="187347"/>
                  <a:pt x="6362" y="209572"/>
                </a:cubicBezTo>
                <a:cubicBezTo>
                  <a:pt x="8479" y="231797"/>
                  <a:pt x="57691" y="95801"/>
                  <a:pt x="60337" y="98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4AB1DEEE-9EDD-A432-8670-6076F6CD32BF}"/>
              </a:ext>
            </a:extLst>
          </p:cNvPr>
          <p:cNvSpPr/>
          <p:nvPr/>
        </p:nvSpPr>
        <p:spPr>
          <a:xfrm>
            <a:off x="2736746" y="12042641"/>
            <a:ext cx="25513" cy="206907"/>
          </a:xfrm>
          <a:custGeom>
            <a:avLst/>
            <a:gdLst>
              <a:gd name="connsiteX0" fmla="*/ 104 w 25513"/>
              <a:gd name="connsiteY0" fmla="*/ 134 h 206907"/>
              <a:gd name="connsiteX1" fmla="*/ 15979 w 25513"/>
              <a:gd name="connsiteY1" fmla="*/ 146184 h 206907"/>
              <a:gd name="connsiteX2" fmla="*/ 3279 w 25513"/>
              <a:gd name="connsiteY2" fmla="*/ 206509 h 206907"/>
              <a:gd name="connsiteX3" fmla="*/ 25504 w 25513"/>
              <a:gd name="connsiteY3" fmla="*/ 120784 h 206907"/>
              <a:gd name="connsiteX4" fmla="*/ 104 w 25513"/>
              <a:gd name="connsiteY4" fmla="*/ 134 h 206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206907">
                <a:moveTo>
                  <a:pt x="104" y="134"/>
                </a:moveTo>
                <a:cubicBezTo>
                  <a:pt x="-1483" y="4367"/>
                  <a:pt x="15450" y="111788"/>
                  <a:pt x="15979" y="146184"/>
                </a:cubicBezTo>
                <a:cubicBezTo>
                  <a:pt x="16508" y="180580"/>
                  <a:pt x="1692" y="210742"/>
                  <a:pt x="3279" y="206509"/>
                </a:cubicBezTo>
                <a:cubicBezTo>
                  <a:pt x="4866" y="202276"/>
                  <a:pt x="26033" y="148830"/>
                  <a:pt x="25504" y="120784"/>
                </a:cubicBezTo>
                <a:cubicBezTo>
                  <a:pt x="24975" y="92738"/>
                  <a:pt x="1691" y="-4099"/>
                  <a:pt x="104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383E434E-C1B6-9C9B-F099-E1699731D7FF}"/>
              </a:ext>
            </a:extLst>
          </p:cNvPr>
          <p:cNvSpPr/>
          <p:nvPr/>
        </p:nvSpPr>
        <p:spPr>
          <a:xfrm>
            <a:off x="2652893" y="11869070"/>
            <a:ext cx="68184" cy="272719"/>
          </a:xfrm>
          <a:custGeom>
            <a:avLst/>
            <a:gdLst>
              <a:gd name="connsiteX0" fmla="*/ 1407 w 68184"/>
              <a:gd name="connsiteY0" fmla="*/ 2255 h 272719"/>
              <a:gd name="connsiteX1" fmla="*/ 64907 w 68184"/>
              <a:gd name="connsiteY1" fmla="*/ 262605 h 272719"/>
              <a:gd name="connsiteX2" fmla="*/ 55382 w 68184"/>
              <a:gd name="connsiteY2" fmla="*/ 211805 h 272719"/>
              <a:gd name="connsiteX3" fmla="*/ 23632 w 68184"/>
              <a:gd name="connsiteY3" fmla="*/ 138780 h 272719"/>
              <a:gd name="connsiteX4" fmla="*/ 1407 w 68184"/>
              <a:gd name="connsiteY4" fmla="*/ 2255 h 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84" h="272719">
                <a:moveTo>
                  <a:pt x="1407" y="2255"/>
                </a:moveTo>
                <a:cubicBezTo>
                  <a:pt x="8286" y="22892"/>
                  <a:pt x="55911" y="227680"/>
                  <a:pt x="64907" y="262605"/>
                </a:cubicBezTo>
                <a:cubicBezTo>
                  <a:pt x="73903" y="297530"/>
                  <a:pt x="62261" y="232442"/>
                  <a:pt x="55382" y="211805"/>
                </a:cubicBezTo>
                <a:cubicBezTo>
                  <a:pt x="48503" y="191168"/>
                  <a:pt x="32628" y="168943"/>
                  <a:pt x="23632" y="138780"/>
                </a:cubicBezTo>
                <a:cubicBezTo>
                  <a:pt x="14636" y="108618"/>
                  <a:pt x="-5472" y="-18382"/>
                  <a:pt x="1407" y="2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6343AB8-8EB0-7063-E2BF-3F573F6EB8E9}"/>
              </a:ext>
            </a:extLst>
          </p:cNvPr>
          <p:cNvSpPr/>
          <p:nvPr/>
        </p:nvSpPr>
        <p:spPr>
          <a:xfrm>
            <a:off x="2628900" y="11928018"/>
            <a:ext cx="58826" cy="188139"/>
          </a:xfrm>
          <a:custGeom>
            <a:avLst/>
            <a:gdLst>
              <a:gd name="connsiteX0" fmla="*/ 0 w 58826"/>
              <a:gd name="connsiteY0" fmla="*/ 457 h 188139"/>
              <a:gd name="connsiteX1" fmla="*/ 9525 w 58826"/>
              <a:gd name="connsiteY1" fmla="*/ 86182 h 188139"/>
              <a:gd name="connsiteX2" fmla="*/ 57150 w 58826"/>
              <a:gd name="connsiteY2" fmla="*/ 184607 h 188139"/>
              <a:gd name="connsiteX3" fmla="*/ 44450 w 58826"/>
              <a:gd name="connsiteY3" fmla="*/ 162382 h 188139"/>
              <a:gd name="connsiteX4" fmla="*/ 9525 w 58826"/>
              <a:gd name="connsiteY4" fmla="*/ 124282 h 188139"/>
              <a:gd name="connsiteX5" fmla="*/ 0 w 58826"/>
              <a:gd name="connsiteY5" fmla="*/ 457 h 188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26" h="188139">
                <a:moveTo>
                  <a:pt x="0" y="457"/>
                </a:moveTo>
                <a:cubicBezTo>
                  <a:pt x="0" y="-5893"/>
                  <a:pt x="0" y="55490"/>
                  <a:pt x="9525" y="86182"/>
                </a:cubicBezTo>
                <a:cubicBezTo>
                  <a:pt x="19050" y="116874"/>
                  <a:pt x="51329" y="171907"/>
                  <a:pt x="57150" y="184607"/>
                </a:cubicBezTo>
                <a:cubicBezTo>
                  <a:pt x="62971" y="197307"/>
                  <a:pt x="52387" y="172436"/>
                  <a:pt x="44450" y="162382"/>
                </a:cubicBezTo>
                <a:cubicBezTo>
                  <a:pt x="36513" y="152328"/>
                  <a:pt x="16404" y="149153"/>
                  <a:pt x="9525" y="124282"/>
                </a:cubicBezTo>
                <a:cubicBezTo>
                  <a:pt x="2646" y="99411"/>
                  <a:pt x="0" y="6807"/>
                  <a:pt x="0" y="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FE67479C-C171-31BF-1723-B04063C08793}"/>
              </a:ext>
            </a:extLst>
          </p:cNvPr>
          <p:cNvSpPr/>
          <p:nvPr/>
        </p:nvSpPr>
        <p:spPr>
          <a:xfrm>
            <a:off x="2549448" y="11887186"/>
            <a:ext cx="102670" cy="329350"/>
          </a:xfrm>
          <a:custGeom>
            <a:avLst/>
            <a:gdLst>
              <a:gd name="connsiteX0" fmla="*/ 57227 w 102670"/>
              <a:gd name="connsiteY0" fmla="*/ 14 h 329350"/>
              <a:gd name="connsiteX1" fmla="*/ 41352 w 102670"/>
              <a:gd name="connsiteY1" fmla="*/ 146064 h 329350"/>
              <a:gd name="connsiteX2" fmla="*/ 95327 w 102670"/>
              <a:gd name="connsiteY2" fmla="*/ 314339 h 329350"/>
              <a:gd name="connsiteX3" fmla="*/ 92152 w 102670"/>
              <a:gd name="connsiteY3" fmla="*/ 295289 h 329350"/>
              <a:gd name="connsiteX4" fmla="*/ 3252 w 102670"/>
              <a:gd name="connsiteY4" fmla="*/ 85739 h 329350"/>
              <a:gd name="connsiteX5" fmla="*/ 22302 w 102670"/>
              <a:gd name="connsiteY5" fmla="*/ 136539 h 329350"/>
              <a:gd name="connsiteX6" fmla="*/ 57227 w 102670"/>
              <a:gd name="connsiteY6" fmla="*/ 14 h 32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70" h="329350">
                <a:moveTo>
                  <a:pt x="57227" y="14"/>
                </a:moveTo>
                <a:cubicBezTo>
                  <a:pt x="60402" y="1601"/>
                  <a:pt x="35002" y="93677"/>
                  <a:pt x="41352" y="146064"/>
                </a:cubicBezTo>
                <a:cubicBezTo>
                  <a:pt x="47702" y="198451"/>
                  <a:pt x="95327" y="314339"/>
                  <a:pt x="95327" y="314339"/>
                </a:cubicBezTo>
                <a:cubicBezTo>
                  <a:pt x="103794" y="339210"/>
                  <a:pt x="107498" y="333389"/>
                  <a:pt x="92152" y="295289"/>
                </a:cubicBezTo>
                <a:cubicBezTo>
                  <a:pt x="76806" y="257189"/>
                  <a:pt x="14894" y="112197"/>
                  <a:pt x="3252" y="85739"/>
                </a:cubicBezTo>
                <a:cubicBezTo>
                  <a:pt x="-8390" y="59281"/>
                  <a:pt x="14364" y="148181"/>
                  <a:pt x="22302" y="136539"/>
                </a:cubicBezTo>
                <a:cubicBezTo>
                  <a:pt x="30239" y="124897"/>
                  <a:pt x="54052" y="-1573"/>
                  <a:pt x="572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E37924D2-4E89-F88C-C70C-8BE84920149B}"/>
              </a:ext>
            </a:extLst>
          </p:cNvPr>
          <p:cNvSpPr/>
          <p:nvPr/>
        </p:nvSpPr>
        <p:spPr>
          <a:xfrm>
            <a:off x="2509719" y="11972899"/>
            <a:ext cx="103367" cy="215891"/>
          </a:xfrm>
          <a:custGeom>
            <a:avLst/>
            <a:gdLst>
              <a:gd name="connsiteX0" fmla="*/ 42981 w 103367"/>
              <a:gd name="connsiteY0" fmla="*/ 26 h 215891"/>
              <a:gd name="connsiteX1" fmla="*/ 8056 w 103367"/>
              <a:gd name="connsiteY1" fmla="*/ 92101 h 215891"/>
              <a:gd name="connsiteX2" fmla="*/ 14406 w 103367"/>
              <a:gd name="connsiteY2" fmla="*/ 123851 h 215891"/>
              <a:gd name="connsiteX3" fmla="*/ 1706 w 103367"/>
              <a:gd name="connsiteY3" fmla="*/ 85751 h 215891"/>
              <a:gd name="connsiteX4" fmla="*/ 58856 w 103367"/>
              <a:gd name="connsiteY4" fmla="*/ 165126 h 215891"/>
              <a:gd name="connsiteX5" fmla="*/ 58856 w 103367"/>
              <a:gd name="connsiteY5" fmla="*/ 212751 h 215891"/>
              <a:gd name="connsiteX6" fmla="*/ 103306 w 103367"/>
              <a:gd name="connsiteY6" fmla="*/ 76226 h 215891"/>
              <a:gd name="connsiteX7" fmla="*/ 68381 w 103367"/>
              <a:gd name="connsiteY7" fmla="*/ 155601 h 215891"/>
              <a:gd name="connsiteX8" fmla="*/ 62031 w 103367"/>
              <a:gd name="connsiteY8" fmla="*/ 98451 h 215891"/>
              <a:gd name="connsiteX9" fmla="*/ 58856 w 103367"/>
              <a:gd name="connsiteY9" fmla="*/ 111151 h 215891"/>
              <a:gd name="connsiteX10" fmla="*/ 4881 w 103367"/>
              <a:gd name="connsiteY10" fmla="*/ 82576 h 215891"/>
              <a:gd name="connsiteX11" fmla="*/ 42981 w 103367"/>
              <a:gd name="connsiteY11" fmla="*/ 26 h 21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3367" h="215891">
                <a:moveTo>
                  <a:pt x="42981" y="26"/>
                </a:moveTo>
                <a:cubicBezTo>
                  <a:pt x="43510" y="1613"/>
                  <a:pt x="12818" y="71464"/>
                  <a:pt x="8056" y="92101"/>
                </a:cubicBezTo>
                <a:cubicBezTo>
                  <a:pt x="3294" y="112738"/>
                  <a:pt x="15464" y="124909"/>
                  <a:pt x="14406" y="123851"/>
                </a:cubicBezTo>
                <a:cubicBezTo>
                  <a:pt x="13348" y="122793"/>
                  <a:pt x="-5702" y="78872"/>
                  <a:pt x="1706" y="85751"/>
                </a:cubicBezTo>
                <a:cubicBezTo>
                  <a:pt x="9114" y="92630"/>
                  <a:pt x="49331" y="143959"/>
                  <a:pt x="58856" y="165126"/>
                </a:cubicBezTo>
                <a:cubicBezTo>
                  <a:pt x="68381" y="186293"/>
                  <a:pt x="51448" y="227568"/>
                  <a:pt x="58856" y="212751"/>
                </a:cubicBezTo>
                <a:cubicBezTo>
                  <a:pt x="66264" y="197934"/>
                  <a:pt x="101719" y="85751"/>
                  <a:pt x="103306" y="76226"/>
                </a:cubicBezTo>
                <a:cubicBezTo>
                  <a:pt x="104894" y="66701"/>
                  <a:pt x="75260" y="151897"/>
                  <a:pt x="68381" y="155601"/>
                </a:cubicBezTo>
                <a:cubicBezTo>
                  <a:pt x="61502" y="159305"/>
                  <a:pt x="62031" y="98451"/>
                  <a:pt x="62031" y="98451"/>
                </a:cubicBezTo>
                <a:cubicBezTo>
                  <a:pt x="60444" y="91043"/>
                  <a:pt x="68381" y="113797"/>
                  <a:pt x="58856" y="111151"/>
                </a:cubicBezTo>
                <a:cubicBezTo>
                  <a:pt x="49331" y="108505"/>
                  <a:pt x="9644" y="97393"/>
                  <a:pt x="4881" y="82576"/>
                </a:cubicBezTo>
                <a:cubicBezTo>
                  <a:pt x="118" y="67759"/>
                  <a:pt x="42452" y="-1561"/>
                  <a:pt x="42981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CEE0D1EC-8D14-2650-6B84-1CE554C9DB71}"/>
              </a:ext>
            </a:extLst>
          </p:cNvPr>
          <p:cNvSpPr/>
          <p:nvPr/>
        </p:nvSpPr>
        <p:spPr>
          <a:xfrm>
            <a:off x="2748332" y="12116016"/>
            <a:ext cx="45901" cy="355813"/>
          </a:xfrm>
          <a:custGeom>
            <a:avLst/>
            <a:gdLst>
              <a:gd name="connsiteX0" fmla="*/ 45668 w 45901"/>
              <a:gd name="connsiteY0" fmla="*/ 2959 h 355813"/>
              <a:gd name="connsiteX1" fmla="*/ 23443 w 45901"/>
              <a:gd name="connsiteY1" fmla="*/ 104559 h 355813"/>
              <a:gd name="connsiteX2" fmla="*/ 20268 w 45901"/>
              <a:gd name="connsiteY2" fmla="*/ 234734 h 355813"/>
              <a:gd name="connsiteX3" fmla="*/ 17093 w 45901"/>
              <a:gd name="connsiteY3" fmla="*/ 199809 h 355813"/>
              <a:gd name="connsiteX4" fmla="*/ 26618 w 45901"/>
              <a:gd name="connsiteY4" fmla="*/ 355384 h 355813"/>
              <a:gd name="connsiteX5" fmla="*/ 1218 w 45901"/>
              <a:gd name="connsiteY5" fmla="*/ 244259 h 355813"/>
              <a:gd name="connsiteX6" fmla="*/ 4393 w 45901"/>
              <a:gd name="connsiteY6" fmla="*/ 187109 h 355813"/>
              <a:gd name="connsiteX7" fmla="*/ 7568 w 45901"/>
              <a:gd name="connsiteY7" fmla="*/ 222034 h 355813"/>
              <a:gd name="connsiteX8" fmla="*/ 45668 w 45901"/>
              <a:gd name="connsiteY8" fmla="*/ 2959 h 35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01" h="355813">
                <a:moveTo>
                  <a:pt x="45668" y="2959"/>
                </a:moveTo>
                <a:cubicBezTo>
                  <a:pt x="48314" y="-16620"/>
                  <a:pt x="27676" y="65930"/>
                  <a:pt x="23443" y="104559"/>
                </a:cubicBezTo>
                <a:cubicBezTo>
                  <a:pt x="19210" y="143188"/>
                  <a:pt x="21326" y="218859"/>
                  <a:pt x="20268" y="234734"/>
                </a:cubicBezTo>
                <a:cubicBezTo>
                  <a:pt x="19210" y="250609"/>
                  <a:pt x="16035" y="179701"/>
                  <a:pt x="17093" y="199809"/>
                </a:cubicBezTo>
                <a:cubicBezTo>
                  <a:pt x="18151" y="219917"/>
                  <a:pt x="29264" y="347976"/>
                  <a:pt x="26618" y="355384"/>
                </a:cubicBezTo>
                <a:cubicBezTo>
                  <a:pt x="23972" y="362792"/>
                  <a:pt x="4922" y="272305"/>
                  <a:pt x="1218" y="244259"/>
                </a:cubicBezTo>
                <a:cubicBezTo>
                  <a:pt x="-2486" y="216213"/>
                  <a:pt x="3335" y="190813"/>
                  <a:pt x="4393" y="187109"/>
                </a:cubicBezTo>
                <a:cubicBezTo>
                  <a:pt x="5451" y="183405"/>
                  <a:pt x="2806" y="246376"/>
                  <a:pt x="7568" y="222034"/>
                </a:cubicBezTo>
                <a:cubicBezTo>
                  <a:pt x="12330" y="197692"/>
                  <a:pt x="43022" y="22538"/>
                  <a:pt x="45668" y="29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26AFE2EC-8C33-48D9-16E7-5F830177B0D3}"/>
              </a:ext>
            </a:extLst>
          </p:cNvPr>
          <p:cNvSpPr/>
          <p:nvPr/>
        </p:nvSpPr>
        <p:spPr>
          <a:xfrm>
            <a:off x="2548291" y="12243756"/>
            <a:ext cx="63828" cy="463808"/>
          </a:xfrm>
          <a:custGeom>
            <a:avLst/>
            <a:gdLst>
              <a:gd name="connsiteX0" fmla="*/ 29809 w 63828"/>
              <a:gd name="connsiteY0" fmla="*/ 2219 h 463808"/>
              <a:gd name="connsiteX1" fmla="*/ 26634 w 63828"/>
              <a:gd name="connsiteY1" fmla="*/ 221294 h 463808"/>
              <a:gd name="connsiteX2" fmla="*/ 39334 w 63828"/>
              <a:gd name="connsiteY2" fmla="*/ 322894 h 463808"/>
              <a:gd name="connsiteX3" fmla="*/ 32984 w 63828"/>
              <a:gd name="connsiteY3" fmla="*/ 297494 h 463808"/>
              <a:gd name="connsiteX4" fmla="*/ 61559 w 63828"/>
              <a:gd name="connsiteY4" fmla="*/ 456244 h 463808"/>
              <a:gd name="connsiteX5" fmla="*/ 55209 w 63828"/>
              <a:gd name="connsiteY5" fmla="*/ 408619 h 463808"/>
              <a:gd name="connsiteX6" fmla="*/ 1234 w 63828"/>
              <a:gd name="connsiteY6" fmla="*/ 151444 h 463808"/>
              <a:gd name="connsiteX7" fmla="*/ 17109 w 63828"/>
              <a:gd name="connsiteY7" fmla="*/ 227644 h 463808"/>
              <a:gd name="connsiteX8" fmla="*/ 13934 w 63828"/>
              <a:gd name="connsiteY8" fmla="*/ 113344 h 463808"/>
              <a:gd name="connsiteX9" fmla="*/ 29809 w 63828"/>
              <a:gd name="connsiteY9" fmla="*/ 2219 h 46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28" h="463808">
                <a:moveTo>
                  <a:pt x="29809" y="2219"/>
                </a:moveTo>
                <a:cubicBezTo>
                  <a:pt x="31926" y="20211"/>
                  <a:pt x="25047" y="167848"/>
                  <a:pt x="26634" y="221294"/>
                </a:cubicBezTo>
                <a:cubicBezTo>
                  <a:pt x="28221" y="274740"/>
                  <a:pt x="38276" y="310194"/>
                  <a:pt x="39334" y="322894"/>
                </a:cubicBezTo>
                <a:cubicBezTo>
                  <a:pt x="40392" y="335594"/>
                  <a:pt x="29280" y="275269"/>
                  <a:pt x="32984" y="297494"/>
                </a:cubicBezTo>
                <a:cubicBezTo>
                  <a:pt x="36688" y="319719"/>
                  <a:pt x="57855" y="437723"/>
                  <a:pt x="61559" y="456244"/>
                </a:cubicBezTo>
                <a:cubicBezTo>
                  <a:pt x="65263" y="474765"/>
                  <a:pt x="65263" y="459419"/>
                  <a:pt x="55209" y="408619"/>
                </a:cubicBezTo>
                <a:cubicBezTo>
                  <a:pt x="45155" y="357819"/>
                  <a:pt x="7584" y="181606"/>
                  <a:pt x="1234" y="151444"/>
                </a:cubicBezTo>
                <a:cubicBezTo>
                  <a:pt x="-5116" y="121282"/>
                  <a:pt x="14992" y="233994"/>
                  <a:pt x="17109" y="227644"/>
                </a:cubicBezTo>
                <a:cubicBezTo>
                  <a:pt x="19226" y="221294"/>
                  <a:pt x="9701" y="146152"/>
                  <a:pt x="13934" y="113344"/>
                </a:cubicBezTo>
                <a:cubicBezTo>
                  <a:pt x="18167" y="80536"/>
                  <a:pt x="27692" y="-15773"/>
                  <a:pt x="29809" y="2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61F210EA-CE6A-70CA-9495-CC95246B9CD0}"/>
              </a:ext>
            </a:extLst>
          </p:cNvPr>
          <p:cNvSpPr/>
          <p:nvPr/>
        </p:nvSpPr>
        <p:spPr>
          <a:xfrm>
            <a:off x="2771753" y="12470661"/>
            <a:ext cx="9759" cy="172505"/>
          </a:xfrm>
          <a:custGeom>
            <a:avLst/>
            <a:gdLst>
              <a:gd name="connsiteX0" fmla="*/ 9547 w 9759"/>
              <a:gd name="connsiteY0" fmla="*/ 739 h 172505"/>
              <a:gd name="connsiteX1" fmla="*/ 3197 w 9759"/>
              <a:gd name="connsiteY1" fmla="*/ 105514 h 172505"/>
              <a:gd name="connsiteX2" fmla="*/ 6372 w 9759"/>
              <a:gd name="connsiteY2" fmla="*/ 172189 h 172505"/>
              <a:gd name="connsiteX3" fmla="*/ 9547 w 9759"/>
              <a:gd name="connsiteY3" fmla="*/ 127739 h 172505"/>
              <a:gd name="connsiteX4" fmla="*/ 22 w 9759"/>
              <a:gd name="connsiteY4" fmla="*/ 61064 h 172505"/>
              <a:gd name="connsiteX5" fmla="*/ 9547 w 9759"/>
              <a:gd name="connsiteY5" fmla="*/ 739 h 172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" h="172505">
                <a:moveTo>
                  <a:pt x="9547" y="739"/>
                </a:moveTo>
                <a:cubicBezTo>
                  <a:pt x="10076" y="8147"/>
                  <a:pt x="3726" y="76939"/>
                  <a:pt x="3197" y="105514"/>
                </a:cubicBezTo>
                <a:cubicBezTo>
                  <a:pt x="2668" y="134089"/>
                  <a:pt x="5314" y="168485"/>
                  <a:pt x="6372" y="172189"/>
                </a:cubicBezTo>
                <a:cubicBezTo>
                  <a:pt x="7430" y="175893"/>
                  <a:pt x="10605" y="146260"/>
                  <a:pt x="9547" y="127739"/>
                </a:cubicBezTo>
                <a:cubicBezTo>
                  <a:pt x="8489" y="109218"/>
                  <a:pt x="-507" y="78526"/>
                  <a:pt x="22" y="61064"/>
                </a:cubicBezTo>
                <a:cubicBezTo>
                  <a:pt x="551" y="43602"/>
                  <a:pt x="9018" y="-6669"/>
                  <a:pt x="9547" y="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8F34634A-6116-CAE2-67BB-47C21EF88461}"/>
              </a:ext>
            </a:extLst>
          </p:cNvPr>
          <p:cNvSpPr/>
          <p:nvPr/>
        </p:nvSpPr>
        <p:spPr>
          <a:xfrm>
            <a:off x="2684777" y="12293596"/>
            <a:ext cx="26720" cy="111135"/>
          </a:xfrm>
          <a:custGeom>
            <a:avLst/>
            <a:gdLst>
              <a:gd name="connsiteX0" fmla="*/ 26673 w 26720"/>
              <a:gd name="connsiteY0" fmla="*/ 4 h 111135"/>
              <a:gd name="connsiteX1" fmla="*/ 7623 w 26720"/>
              <a:gd name="connsiteY1" fmla="*/ 63504 h 111135"/>
              <a:gd name="connsiteX2" fmla="*/ 7623 w 26720"/>
              <a:gd name="connsiteY2" fmla="*/ 111129 h 111135"/>
              <a:gd name="connsiteX3" fmla="*/ 1273 w 26720"/>
              <a:gd name="connsiteY3" fmla="*/ 60329 h 111135"/>
              <a:gd name="connsiteX4" fmla="*/ 26673 w 26720"/>
              <a:gd name="connsiteY4" fmla="*/ 4 h 111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720" h="111135">
                <a:moveTo>
                  <a:pt x="26673" y="4"/>
                </a:moveTo>
                <a:cubicBezTo>
                  <a:pt x="27731" y="533"/>
                  <a:pt x="10798" y="44983"/>
                  <a:pt x="7623" y="63504"/>
                </a:cubicBezTo>
                <a:cubicBezTo>
                  <a:pt x="4448" y="82025"/>
                  <a:pt x="8681" y="111658"/>
                  <a:pt x="7623" y="111129"/>
                </a:cubicBezTo>
                <a:cubicBezTo>
                  <a:pt x="6565" y="110600"/>
                  <a:pt x="-3490" y="78321"/>
                  <a:pt x="1273" y="60329"/>
                </a:cubicBezTo>
                <a:cubicBezTo>
                  <a:pt x="6035" y="42337"/>
                  <a:pt x="25615" y="-525"/>
                  <a:pt x="26673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6A7FB973-89D0-78B0-87ED-1D5A2E881F6D}"/>
              </a:ext>
            </a:extLst>
          </p:cNvPr>
          <p:cNvSpPr/>
          <p:nvPr/>
        </p:nvSpPr>
        <p:spPr>
          <a:xfrm>
            <a:off x="2618832" y="12538055"/>
            <a:ext cx="107614" cy="238715"/>
          </a:xfrm>
          <a:custGeom>
            <a:avLst/>
            <a:gdLst>
              <a:gd name="connsiteX0" fmla="*/ 48168 w 107614"/>
              <a:gd name="connsiteY0" fmla="*/ 20 h 238715"/>
              <a:gd name="connsiteX1" fmla="*/ 16418 w 107614"/>
              <a:gd name="connsiteY1" fmla="*/ 114320 h 238715"/>
              <a:gd name="connsiteX2" fmla="*/ 16418 w 107614"/>
              <a:gd name="connsiteY2" fmla="*/ 152420 h 238715"/>
              <a:gd name="connsiteX3" fmla="*/ 51343 w 107614"/>
              <a:gd name="connsiteY3" fmla="*/ 215920 h 238715"/>
              <a:gd name="connsiteX4" fmla="*/ 29118 w 107614"/>
              <a:gd name="connsiteY4" fmla="*/ 177820 h 238715"/>
              <a:gd name="connsiteX5" fmla="*/ 105318 w 107614"/>
              <a:gd name="connsiteY5" fmla="*/ 238145 h 238715"/>
              <a:gd name="connsiteX6" fmla="*/ 79918 w 107614"/>
              <a:gd name="connsiteY6" fmla="*/ 203220 h 238715"/>
              <a:gd name="connsiteX7" fmla="*/ 543 w 107614"/>
              <a:gd name="connsiteY7" fmla="*/ 123845 h 238715"/>
              <a:gd name="connsiteX8" fmla="*/ 48168 w 107614"/>
              <a:gd name="connsiteY8" fmla="*/ 20 h 23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14" h="238715">
                <a:moveTo>
                  <a:pt x="48168" y="20"/>
                </a:moveTo>
                <a:cubicBezTo>
                  <a:pt x="50814" y="-1568"/>
                  <a:pt x="21710" y="88920"/>
                  <a:pt x="16418" y="114320"/>
                </a:cubicBezTo>
                <a:cubicBezTo>
                  <a:pt x="11126" y="139720"/>
                  <a:pt x="10597" y="135487"/>
                  <a:pt x="16418" y="152420"/>
                </a:cubicBezTo>
                <a:cubicBezTo>
                  <a:pt x="22239" y="169353"/>
                  <a:pt x="49226" y="211687"/>
                  <a:pt x="51343" y="215920"/>
                </a:cubicBezTo>
                <a:cubicBezTo>
                  <a:pt x="53460" y="220153"/>
                  <a:pt x="20122" y="174116"/>
                  <a:pt x="29118" y="177820"/>
                </a:cubicBezTo>
                <a:cubicBezTo>
                  <a:pt x="38114" y="181524"/>
                  <a:pt x="96851" y="233912"/>
                  <a:pt x="105318" y="238145"/>
                </a:cubicBezTo>
                <a:cubicBezTo>
                  <a:pt x="113785" y="242378"/>
                  <a:pt x="97380" y="222270"/>
                  <a:pt x="79918" y="203220"/>
                </a:cubicBezTo>
                <a:cubicBezTo>
                  <a:pt x="62456" y="184170"/>
                  <a:pt x="6893" y="155595"/>
                  <a:pt x="543" y="123845"/>
                </a:cubicBezTo>
                <a:cubicBezTo>
                  <a:pt x="-5807" y="92095"/>
                  <a:pt x="45522" y="1608"/>
                  <a:pt x="48168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72E30AA0-D52C-A760-810D-AA94CB96AEBB}"/>
              </a:ext>
            </a:extLst>
          </p:cNvPr>
          <p:cNvSpPr/>
          <p:nvPr/>
        </p:nvSpPr>
        <p:spPr>
          <a:xfrm>
            <a:off x="2663517" y="12556289"/>
            <a:ext cx="92389" cy="64355"/>
          </a:xfrm>
          <a:custGeom>
            <a:avLst/>
            <a:gdLst>
              <a:gd name="connsiteX0" fmla="*/ 308 w 92389"/>
              <a:gd name="connsiteY0" fmla="*/ 64336 h 64355"/>
              <a:gd name="connsiteX1" fmla="*/ 44758 w 92389"/>
              <a:gd name="connsiteY1" fmla="*/ 7186 h 64355"/>
              <a:gd name="connsiteX2" fmla="*/ 92383 w 92389"/>
              <a:gd name="connsiteY2" fmla="*/ 836 h 64355"/>
              <a:gd name="connsiteX3" fmla="*/ 41583 w 92389"/>
              <a:gd name="connsiteY3" fmla="*/ 7186 h 64355"/>
              <a:gd name="connsiteX4" fmla="*/ 25708 w 92389"/>
              <a:gd name="connsiteY4" fmla="*/ 13536 h 64355"/>
              <a:gd name="connsiteX5" fmla="*/ 308 w 92389"/>
              <a:gd name="connsiteY5" fmla="*/ 64336 h 6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389" h="64355">
                <a:moveTo>
                  <a:pt x="308" y="64336"/>
                </a:moveTo>
                <a:cubicBezTo>
                  <a:pt x="3483" y="63278"/>
                  <a:pt x="29412" y="17769"/>
                  <a:pt x="44758" y="7186"/>
                </a:cubicBezTo>
                <a:cubicBezTo>
                  <a:pt x="60104" y="-3397"/>
                  <a:pt x="92912" y="836"/>
                  <a:pt x="92383" y="836"/>
                </a:cubicBezTo>
                <a:cubicBezTo>
                  <a:pt x="91854" y="836"/>
                  <a:pt x="41583" y="7186"/>
                  <a:pt x="41583" y="7186"/>
                </a:cubicBezTo>
                <a:cubicBezTo>
                  <a:pt x="30471" y="9303"/>
                  <a:pt x="32058" y="2953"/>
                  <a:pt x="25708" y="13536"/>
                </a:cubicBezTo>
                <a:cubicBezTo>
                  <a:pt x="19358" y="24119"/>
                  <a:pt x="-2867" y="65394"/>
                  <a:pt x="308" y="64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14FE903C-1CD1-BBC0-2F4E-17E6CE29F228}"/>
              </a:ext>
            </a:extLst>
          </p:cNvPr>
          <p:cNvSpPr/>
          <p:nvPr/>
        </p:nvSpPr>
        <p:spPr>
          <a:xfrm>
            <a:off x="2749491" y="12579288"/>
            <a:ext cx="41625" cy="194049"/>
          </a:xfrm>
          <a:custGeom>
            <a:avLst/>
            <a:gdLst>
              <a:gd name="connsiteX0" fmla="*/ 31809 w 41625"/>
              <a:gd name="connsiteY0" fmla="*/ 62 h 194049"/>
              <a:gd name="connsiteX1" fmla="*/ 41334 w 41625"/>
              <a:gd name="connsiteY1" fmla="*/ 139762 h 194049"/>
              <a:gd name="connsiteX2" fmla="*/ 19109 w 41625"/>
              <a:gd name="connsiteY2" fmla="*/ 177862 h 194049"/>
              <a:gd name="connsiteX3" fmla="*/ 59 w 41625"/>
              <a:gd name="connsiteY3" fmla="*/ 193737 h 194049"/>
              <a:gd name="connsiteX4" fmla="*/ 25459 w 41625"/>
              <a:gd name="connsiteY4" fmla="*/ 165162 h 194049"/>
              <a:gd name="connsiteX5" fmla="*/ 6409 w 41625"/>
              <a:gd name="connsiteY5" fmla="*/ 60387 h 194049"/>
              <a:gd name="connsiteX6" fmla="*/ 31809 w 41625"/>
              <a:gd name="connsiteY6" fmla="*/ 120712 h 194049"/>
              <a:gd name="connsiteX7" fmla="*/ 31809 w 41625"/>
              <a:gd name="connsiteY7" fmla="*/ 62 h 194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625" h="194049">
                <a:moveTo>
                  <a:pt x="31809" y="62"/>
                </a:moveTo>
                <a:cubicBezTo>
                  <a:pt x="33396" y="3237"/>
                  <a:pt x="43451" y="110129"/>
                  <a:pt x="41334" y="139762"/>
                </a:cubicBezTo>
                <a:cubicBezTo>
                  <a:pt x="39217" y="169395"/>
                  <a:pt x="19109" y="177862"/>
                  <a:pt x="19109" y="177862"/>
                </a:cubicBezTo>
                <a:cubicBezTo>
                  <a:pt x="12230" y="186858"/>
                  <a:pt x="-999" y="195854"/>
                  <a:pt x="59" y="193737"/>
                </a:cubicBezTo>
                <a:cubicBezTo>
                  <a:pt x="1117" y="191620"/>
                  <a:pt x="24401" y="187387"/>
                  <a:pt x="25459" y="165162"/>
                </a:cubicBezTo>
                <a:cubicBezTo>
                  <a:pt x="26517" y="142937"/>
                  <a:pt x="5351" y="67795"/>
                  <a:pt x="6409" y="60387"/>
                </a:cubicBezTo>
                <a:cubicBezTo>
                  <a:pt x="7467" y="52979"/>
                  <a:pt x="28105" y="124945"/>
                  <a:pt x="31809" y="120712"/>
                </a:cubicBezTo>
                <a:cubicBezTo>
                  <a:pt x="35513" y="116479"/>
                  <a:pt x="30222" y="-3113"/>
                  <a:pt x="31809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2D3FAEA2-9BBE-A8FB-DD77-D8247F2C9F9B}"/>
              </a:ext>
            </a:extLst>
          </p:cNvPr>
          <p:cNvSpPr/>
          <p:nvPr/>
        </p:nvSpPr>
        <p:spPr>
          <a:xfrm>
            <a:off x="1939328" y="12020541"/>
            <a:ext cx="51471" cy="243643"/>
          </a:xfrm>
          <a:custGeom>
            <a:avLst/>
            <a:gdLst>
              <a:gd name="connsiteX0" fmla="*/ 22822 w 51471"/>
              <a:gd name="connsiteY0" fmla="*/ 9 h 243643"/>
              <a:gd name="connsiteX1" fmla="*/ 597 w 51471"/>
              <a:gd name="connsiteY1" fmla="*/ 117484 h 243643"/>
              <a:gd name="connsiteX2" fmla="*/ 6947 w 51471"/>
              <a:gd name="connsiteY2" fmla="*/ 193684 h 243643"/>
              <a:gd name="connsiteX3" fmla="*/ 13297 w 51471"/>
              <a:gd name="connsiteY3" fmla="*/ 174634 h 243643"/>
              <a:gd name="connsiteX4" fmla="*/ 13297 w 51471"/>
              <a:gd name="connsiteY4" fmla="*/ 241309 h 243643"/>
              <a:gd name="connsiteX5" fmla="*/ 51397 w 51471"/>
              <a:gd name="connsiteY5" fmla="*/ 76209 h 243643"/>
              <a:gd name="connsiteX6" fmla="*/ 22822 w 51471"/>
              <a:gd name="connsiteY6" fmla="*/ 225434 h 243643"/>
              <a:gd name="connsiteX7" fmla="*/ 16472 w 51471"/>
              <a:gd name="connsiteY7" fmla="*/ 180984 h 243643"/>
              <a:gd name="connsiteX8" fmla="*/ 3772 w 51471"/>
              <a:gd name="connsiteY8" fmla="*/ 123834 h 243643"/>
              <a:gd name="connsiteX9" fmla="*/ 22822 w 51471"/>
              <a:gd name="connsiteY9" fmla="*/ 9 h 24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471" h="243643">
                <a:moveTo>
                  <a:pt x="22822" y="9"/>
                </a:moveTo>
                <a:cubicBezTo>
                  <a:pt x="22293" y="-1049"/>
                  <a:pt x="3243" y="85205"/>
                  <a:pt x="597" y="117484"/>
                </a:cubicBezTo>
                <a:cubicBezTo>
                  <a:pt x="-2049" y="149763"/>
                  <a:pt x="4830" y="184159"/>
                  <a:pt x="6947" y="193684"/>
                </a:cubicBezTo>
                <a:cubicBezTo>
                  <a:pt x="9064" y="203209"/>
                  <a:pt x="12239" y="166697"/>
                  <a:pt x="13297" y="174634"/>
                </a:cubicBezTo>
                <a:cubicBezTo>
                  <a:pt x="14355" y="182571"/>
                  <a:pt x="6947" y="257713"/>
                  <a:pt x="13297" y="241309"/>
                </a:cubicBezTo>
                <a:cubicBezTo>
                  <a:pt x="19647" y="224905"/>
                  <a:pt x="49810" y="78855"/>
                  <a:pt x="51397" y="76209"/>
                </a:cubicBezTo>
                <a:cubicBezTo>
                  <a:pt x="52985" y="73563"/>
                  <a:pt x="28643" y="207972"/>
                  <a:pt x="22822" y="225434"/>
                </a:cubicBezTo>
                <a:cubicBezTo>
                  <a:pt x="17001" y="242896"/>
                  <a:pt x="19647" y="197917"/>
                  <a:pt x="16472" y="180984"/>
                </a:cubicBezTo>
                <a:cubicBezTo>
                  <a:pt x="13297" y="164051"/>
                  <a:pt x="2714" y="147646"/>
                  <a:pt x="3772" y="123834"/>
                </a:cubicBezTo>
                <a:cubicBezTo>
                  <a:pt x="4830" y="100022"/>
                  <a:pt x="23351" y="1067"/>
                  <a:pt x="22822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E5DF262E-528B-DD5B-ABE6-659938123946}"/>
              </a:ext>
            </a:extLst>
          </p:cNvPr>
          <p:cNvSpPr/>
          <p:nvPr/>
        </p:nvSpPr>
        <p:spPr>
          <a:xfrm>
            <a:off x="1990768" y="12099906"/>
            <a:ext cx="207751" cy="700798"/>
          </a:xfrm>
          <a:custGeom>
            <a:avLst/>
            <a:gdLst>
              <a:gd name="connsiteX0" fmla="*/ 12657 w 207751"/>
              <a:gd name="connsiteY0" fmla="*/ 19 h 700798"/>
              <a:gd name="connsiteX1" fmla="*/ 3132 w 207751"/>
              <a:gd name="connsiteY1" fmla="*/ 212744 h 700798"/>
              <a:gd name="connsiteX2" fmla="*/ 76157 w 207751"/>
              <a:gd name="connsiteY2" fmla="*/ 314344 h 700798"/>
              <a:gd name="connsiteX3" fmla="*/ 69807 w 207751"/>
              <a:gd name="connsiteY3" fmla="*/ 288944 h 700798"/>
              <a:gd name="connsiteX4" fmla="*/ 168232 w 207751"/>
              <a:gd name="connsiteY4" fmla="*/ 561994 h 700798"/>
              <a:gd name="connsiteX5" fmla="*/ 203157 w 207751"/>
              <a:gd name="connsiteY5" fmla="*/ 676294 h 700798"/>
              <a:gd name="connsiteX6" fmla="*/ 206332 w 207751"/>
              <a:gd name="connsiteY6" fmla="*/ 695344 h 700798"/>
              <a:gd name="connsiteX7" fmla="*/ 193632 w 207751"/>
              <a:gd name="connsiteY7" fmla="*/ 603269 h 700798"/>
              <a:gd name="connsiteX8" fmla="*/ 133307 w 207751"/>
              <a:gd name="connsiteY8" fmla="*/ 409594 h 700798"/>
              <a:gd name="connsiteX9" fmla="*/ 41232 w 207751"/>
              <a:gd name="connsiteY9" fmla="*/ 301644 h 700798"/>
              <a:gd name="connsiteX10" fmla="*/ 38057 w 207751"/>
              <a:gd name="connsiteY10" fmla="*/ 260369 h 700798"/>
              <a:gd name="connsiteX11" fmla="*/ 34882 w 207751"/>
              <a:gd name="connsiteY11" fmla="*/ 101619 h 700798"/>
              <a:gd name="connsiteX12" fmla="*/ 25357 w 207751"/>
              <a:gd name="connsiteY12" fmla="*/ 228619 h 700798"/>
              <a:gd name="connsiteX13" fmla="*/ 6307 w 207751"/>
              <a:gd name="connsiteY13" fmla="*/ 200044 h 700798"/>
              <a:gd name="connsiteX14" fmla="*/ 12657 w 207751"/>
              <a:gd name="connsiteY14" fmla="*/ 19 h 70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7751" h="700798">
                <a:moveTo>
                  <a:pt x="12657" y="19"/>
                </a:moveTo>
                <a:cubicBezTo>
                  <a:pt x="12128" y="2136"/>
                  <a:pt x="-7451" y="160356"/>
                  <a:pt x="3132" y="212744"/>
                </a:cubicBezTo>
                <a:cubicBezTo>
                  <a:pt x="13715" y="265132"/>
                  <a:pt x="65045" y="301644"/>
                  <a:pt x="76157" y="314344"/>
                </a:cubicBezTo>
                <a:cubicBezTo>
                  <a:pt x="87269" y="327044"/>
                  <a:pt x="54461" y="247669"/>
                  <a:pt x="69807" y="288944"/>
                </a:cubicBezTo>
                <a:cubicBezTo>
                  <a:pt x="85153" y="330219"/>
                  <a:pt x="146007" y="497436"/>
                  <a:pt x="168232" y="561994"/>
                </a:cubicBezTo>
                <a:cubicBezTo>
                  <a:pt x="190457" y="626552"/>
                  <a:pt x="196807" y="654069"/>
                  <a:pt x="203157" y="676294"/>
                </a:cubicBezTo>
                <a:cubicBezTo>
                  <a:pt x="209507" y="698519"/>
                  <a:pt x="207919" y="707515"/>
                  <a:pt x="206332" y="695344"/>
                </a:cubicBezTo>
                <a:cubicBezTo>
                  <a:pt x="204745" y="683173"/>
                  <a:pt x="205803" y="650894"/>
                  <a:pt x="193632" y="603269"/>
                </a:cubicBezTo>
                <a:cubicBezTo>
                  <a:pt x="181461" y="555644"/>
                  <a:pt x="158707" y="459865"/>
                  <a:pt x="133307" y="409594"/>
                </a:cubicBezTo>
                <a:cubicBezTo>
                  <a:pt x="107907" y="359323"/>
                  <a:pt x="57107" y="326515"/>
                  <a:pt x="41232" y="301644"/>
                </a:cubicBezTo>
                <a:cubicBezTo>
                  <a:pt x="25357" y="276773"/>
                  <a:pt x="39115" y="293706"/>
                  <a:pt x="38057" y="260369"/>
                </a:cubicBezTo>
                <a:cubicBezTo>
                  <a:pt x="36999" y="227032"/>
                  <a:pt x="36999" y="106911"/>
                  <a:pt x="34882" y="101619"/>
                </a:cubicBezTo>
                <a:cubicBezTo>
                  <a:pt x="32765" y="96327"/>
                  <a:pt x="30120" y="212215"/>
                  <a:pt x="25357" y="228619"/>
                </a:cubicBezTo>
                <a:cubicBezTo>
                  <a:pt x="20594" y="245023"/>
                  <a:pt x="7894" y="230736"/>
                  <a:pt x="6307" y="200044"/>
                </a:cubicBezTo>
                <a:cubicBezTo>
                  <a:pt x="4719" y="169352"/>
                  <a:pt x="13186" y="-2098"/>
                  <a:pt x="1265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CF48B39D-07D3-636A-8F66-7CC836F1725F}"/>
              </a:ext>
            </a:extLst>
          </p:cNvPr>
          <p:cNvSpPr/>
          <p:nvPr/>
        </p:nvSpPr>
        <p:spPr>
          <a:xfrm>
            <a:off x="2095491" y="12220449"/>
            <a:ext cx="86393" cy="271156"/>
          </a:xfrm>
          <a:custGeom>
            <a:avLst/>
            <a:gdLst>
              <a:gd name="connsiteX0" fmla="*/ 9 w 86393"/>
              <a:gd name="connsiteY0" fmla="*/ 126 h 271156"/>
              <a:gd name="connsiteX1" fmla="*/ 25409 w 86393"/>
              <a:gd name="connsiteY1" fmla="*/ 108076 h 271156"/>
              <a:gd name="connsiteX2" fmla="*/ 25409 w 86393"/>
              <a:gd name="connsiteY2" fmla="*/ 196976 h 271156"/>
              <a:gd name="connsiteX3" fmla="*/ 28584 w 86393"/>
              <a:gd name="connsiteY3" fmla="*/ 177926 h 271156"/>
              <a:gd name="connsiteX4" fmla="*/ 85734 w 86393"/>
              <a:gd name="connsiteY4" fmla="*/ 270001 h 271156"/>
              <a:gd name="connsiteX5" fmla="*/ 57159 w 86393"/>
              <a:gd name="connsiteY5" fmla="*/ 225551 h 271156"/>
              <a:gd name="connsiteX6" fmla="*/ 19059 w 86393"/>
              <a:gd name="connsiteY6" fmla="*/ 165226 h 271156"/>
              <a:gd name="connsiteX7" fmla="*/ 22234 w 86393"/>
              <a:gd name="connsiteY7" fmla="*/ 130301 h 271156"/>
              <a:gd name="connsiteX8" fmla="*/ 9 w 86393"/>
              <a:gd name="connsiteY8" fmla="*/ 126 h 27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393" h="271156">
                <a:moveTo>
                  <a:pt x="9" y="126"/>
                </a:moveTo>
                <a:cubicBezTo>
                  <a:pt x="538" y="-3578"/>
                  <a:pt x="21176" y="75268"/>
                  <a:pt x="25409" y="108076"/>
                </a:cubicBezTo>
                <a:cubicBezTo>
                  <a:pt x="29642" y="140884"/>
                  <a:pt x="25409" y="196976"/>
                  <a:pt x="25409" y="196976"/>
                </a:cubicBezTo>
                <a:cubicBezTo>
                  <a:pt x="25938" y="208618"/>
                  <a:pt x="18530" y="165755"/>
                  <a:pt x="28584" y="177926"/>
                </a:cubicBezTo>
                <a:cubicBezTo>
                  <a:pt x="38638" y="190097"/>
                  <a:pt x="80972" y="262064"/>
                  <a:pt x="85734" y="270001"/>
                </a:cubicBezTo>
                <a:cubicBezTo>
                  <a:pt x="90497" y="277939"/>
                  <a:pt x="68271" y="243013"/>
                  <a:pt x="57159" y="225551"/>
                </a:cubicBezTo>
                <a:cubicBezTo>
                  <a:pt x="46047" y="208089"/>
                  <a:pt x="24880" y="181101"/>
                  <a:pt x="19059" y="165226"/>
                </a:cubicBezTo>
                <a:cubicBezTo>
                  <a:pt x="13238" y="149351"/>
                  <a:pt x="22234" y="153584"/>
                  <a:pt x="22234" y="130301"/>
                </a:cubicBezTo>
                <a:cubicBezTo>
                  <a:pt x="22234" y="107018"/>
                  <a:pt x="-520" y="3830"/>
                  <a:pt x="9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BD2B8F3F-9BED-D614-17EC-143C2CCD6625}"/>
              </a:ext>
            </a:extLst>
          </p:cNvPr>
          <p:cNvSpPr/>
          <p:nvPr/>
        </p:nvSpPr>
        <p:spPr>
          <a:xfrm>
            <a:off x="2035115" y="12182205"/>
            <a:ext cx="124913" cy="343576"/>
          </a:xfrm>
          <a:custGeom>
            <a:avLst/>
            <a:gdLst>
              <a:gd name="connsiteX0" fmla="*/ 60 w 124913"/>
              <a:gd name="connsiteY0" fmla="*/ 270 h 343576"/>
              <a:gd name="connsiteX1" fmla="*/ 34985 w 124913"/>
              <a:gd name="connsiteY1" fmla="*/ 133620 h 343576"/>
              <a:gd name="connsiteX2" fmla="*/ 38160 w 124913"/>
              <a:gd name="connsiteY2" fmla="*/ 190770 h 343576"/>
              <a:gd name="connsiteX3" fmla="*/ 41335 w 124913"/>
              <a:gd name="connsiteY3" fmla="*/ 181245 h 343576"/>
              <a:gd name="connsiteX4" fmla="*/ 82610 w 124913"/>
              <a:gd name="connsiteY4" fmla="*/ 266970 h 343576"/>
              <a:gd name="connsiteX5" fmla="*/ 123885 w 124913"/>
              <a:gd name="connsiteY5" fmla="*/ 343170 h 343576"/>
              <a:gd name="connsiteX6" fmla="*/ 108010 w 124913"/>
              <a:gd name="connsiteY6" fmla="*/ 292370 h 343576"/>
              <a:gd name="connsiteX7" fmla="*/ 60385 w 124913"/>
              <a:gd name="connsiteY7" fmla="*/ 190770 h 343576"/>
              <a:gd name="connsiteX8" fmla="*/ 47685 w 124913"/>
              <a:gd name="connsiteY8" fmla="*/ 114570 h 343576"/>
              <a:gd name="connsiteX9" fmla="*/ 82610 w 124913"/>
              <a:gd name="connsiteY9" fmla="*/ 114570 h 343576"/>
              <a:gd name="connsiteX10" fmla="*/ 44510 w 124913"/>
              <a:gd name="connsiteY10" fmla="*/ 98695 h 343576"/>
              <a:gd name="connsiteX11" fmla="*/ 60 w 124913"/>
              <a:gd name="connsiteY11" fmla="*/ 270 h 34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913" h="343576">
                <a:moveTo>
                  <a:pt x="60" y="270"/>
                </a:moveTo>
                <a:cubicBezTo>
                  <a:pt x="-1528" y="6091"/>
                  <a:pt x="28635" y="101870"/>
                  <a:pt x="34985" y="133620"/>
                </a:cubicBezTo>
                <a:cubicBezTo>
                  <a:pt x="41335" y="165370"/>
                  <a:pt x="37102" y="182833"/>
                  <a:pt x="38160" y="190770"/>
                </a:cubicBezTo>
                <a:cubicBezTo>
                  <a:pt x="39218" y="198707"/>
                  <a:pt x="33927" y="168545"/>
                  <a:pt x="41335" y="181245"/>
                </a:cubicBezTo>
                <a:cubicBezTo>
                  <a:pt x="48743" y="193945"/>
                  <a:pt x="68852" y="239983"/>
                  <a:pt x="82610" y="266970"/>
                </a:cubicBezTo>
                <a:cubicBezTo>
                  <a:pt x="96368" y="293958"/>
                  <a:pt x="119652" y="338937"/>
                  <a:pt x="123885" y="343170"/>
                </a:cubicBezTo>
                <a:cubicBezTo>
                  <a:pt x="128118" y="347403"/>
                  <a:pt x="118593" y="317770"/>
                  <a:pt x="108010" y="292370"/>
                </a:cubicBezTo>
                <a:cubicBezTo>
                  <a:pt x="97427" y="266970"/>
                  <a:pt x="70439" y="220403"/>
                  <a:pt x="60385" y="190770"/>
                </a:cubicBezTo>
                <a:cubicBezTo>
                  <a:pt x="50331" y="161137"/>
                  <a:pt x="43981" y="127270"/>
                  <a:pt x="47685" y="114570"/>
                </a:cubicBezTo>
                <a:cubicBezTo>
                  <a:pt x="51389" y="101870"/>
                  <a:pt x="83139" y="117216"/>
                  <a:pt x="82610" y="114570"/>
                </a:cubicBezTo>
                <a:cubicBezTo>
                  <a:pt x="82081" y="111924"/>
                  <a:pt x="56681" y="112982"/>
                  <a:pt x="44510" y="98695"/>
                </a:cubicBezTo>
                <a:cubicBezTo>
                  <a:pt x="32339" y="84408"/>
                  <a:pt x="1648" y="-5551"/>
                  <a:pt x="60" y="2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79D9E4D-477B-D990-268D-0F71EAEB2E5B}"/>
              </a:ext>
            </a:extLst>
          </p:cNvPr>
          <p:cNvSpPr/>
          <p:nvPr/>
        </p:nvSpPr>
        <p:spPr>
          <a:xfrm>
            <a:off x="2162103" y="12292236"/>
            <a:ext cx="54047" cy="163550"/>
          </a:xfrm>
          <a:custGeom>
            <a:avLst/>
            <a:gdLst>
              <a:gd name="connsiteX0" fmla="*/ 54047 w 54047"/>
              <a:gd name="connsiteY0" fmla="*/ 1364 h 163550"/>
              <a:gd name="connsiteX1" fmla="*/ 31822 w 54047"/>
              <a:gd name="connsiteY1" fmla="*/ 118839 h 163550"/>
              <a:gd name="connsiteX2" fmla="*/ 38172 w 54047"/>
              <a:gd name="connsiteY2" fmla="*/ 163289 h 163550"/>
              <a:gd name="connsiteX3" fmla="*/ 38172 w 54047"/>
              <a:gd name="connsiteY3" fmla="*/ 134714 h 163550"/>
              <a:gd name="connsiteX4" fmla="*/ 72 w 54047"/>
              <a:gd name="connsiteY4" fmla="*/ 83914 h 163550"/>
              <a:gd name="connsiteX5" fmla="*/ 28647 w 54047"/>
              <a:gd name="connsiteY5" fmla="*/ 118839 h 163550"/>
              <a:gd name="connsiteX6" fmla="*/ 31822 w 54047"/>
              <a:gd name="connsiteY6" fmla="*/ 58514 h 163550"/>
              <a:gd name="connsiteX7" fmla="*/ 54047 w 54047"/>
              <a:gd name="connsiteY7" fmla="*/ 1364 h 1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047" h="163550">
                <a:moveTo>
                  <a:pt x="54047" y="1364"/>
                </a:moveTo>
                <a:cubicBezTo>
                  <a:pt x="54047" y="11418"/>
                  <a:pt x="34468" y="91852"/>
                  <a:pt x="31822" y="118839"/>
                </a:cubicBezTo>
                <a:cubicBezTo>
                  <a:pt x="29176" y="145827"/>
                  <a:pt x="37114" y="160643"/>
                  <a:pt x="38172" y="163289"/>
                </a:cubicBezTo>
                <a:cubicBezTo>
                  <a:pt x="39230" y="165935"/>
                  <a:pt x="44522" y="147943"/>
                  <a:pt x="38172" y="134714"/>
                </a:cubicBezTo>
                <a:cubicBezTo>
                  <a:pt x="31822" y="121485"/>
                  <a:pt x="1659" y="86560"/>
                  <a:pt x="72" y="83914"/>
                </a:cubicBezTo>
                <a:cubicBezTo>
                  <a:pt x="-1516" y="81268"/>
                  <a:pt x="23355" y="123072"/>
                  <a:pt x="28647" y="118839"/>
                </a:cubicBezTo>
                <a:cubicBezTo>
                  <a:pt x="33939" y="114606"/>
                  <a:pt x="27589" y="77564"/>
                  <a:pt x="31822" y="58514"/>
                </a:cubicBezTo>
                <a:cubicBezTo>
                  <a:pt x="36055" y="39464"/>
                  <a:pt x="54047" y="-8690"/>
                  <a:pt x="54047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FD994370-6846-698E-6A08-C3C539E2E952}"/>
              </a:ext>
            </a:extLst>
          </p:cNvPr>
          <p:cNvSpPr/>
          <p:nvPr/>
        </p:nvSpPr>
        <p:spPr>
          <a:xfrm>
            <a:off x="2276048" y="12245052"/>
            <a:ext cx="96084" cy="204271"/>
          </a:xfrm>
          <a:custGeom>
            <a:avLst/>
            <a:gdLst>
              <a:gd name="connsiteX0" fmla="*/ 427 w 96084"/>
              <a:gd name="connsiteY0" fmla="*/ 45373 h 204271"/>
              <a:gd name="connsiteX1" fmla="*/ 38527 w 96084"/>
              <a:gd name="connsiteY1" fmla="*/ 137448 h 204271"/>
              <a:gd name="connsiteX2" fmla="*/ 38527 w 96084"/>
              <a:gd name="connsiteY2" fmla="*/ 204123 h 204271"/>
              <a:gd name="connsiteX3" fmla="*/ 60752 w 96084"/>
              <a:gd name="connsiteY3" fmla="*/ 153323 h 204271"/>
              <a:gd name="connsiteX4" fmla="*/ 92502 w 96084"/>
              <a:gd name="connsiteY4" fmla="*/ 83473 h 204271"/>
              <a:gd name="connsiteX5" fmla="*/ 92502 w 96084"/>
              <a:gd name="connsiteY5" fmla="*/ 923 h 204271"/>
              <a:gd name="connsiteX6" fmla="*/ 67102 w 96084"/>
              <a:gd name="connsiteY6" fmla="*/ 140623 h 204271"/>
              <a:gd name="connsiteX7" fmla="*/ 427 w 96084"/>
              <a:gd name="connsiteY7" fmla="*/ 45373 h 20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084" h="204271">
                <a:moveTo>
                  <a:pt x="427" y="45373"/>
                </a:moveTo>
                <a:cubicBezTo>
                  <a:pt x="-4336" y="44844"/>
                  <a:pt x="32177" y="110990"/>
                  <a:pt x="38527" y="137448"/>
                </a:cubicBezTo>
                <a:cubicBezTo>
                  <a:pt x="44877" y="163906"/>
                  <a:pt x="34823" y="201477"/>
                  <a:pt x="38527" y="204123"/>
                </a:cubicBezTo>
                <a:cubicBezTo>
                  <a:pt x="42231" y="206769"/>
                  <a:pt x="51756" y="173431"/>
                  <a:pt x="60752" y="153323"/>
                </a:cubicBezTo>
                <a:cubicBezTo>
                  <a:pt x="69748" y="133215"/>
                  <a:pt x="87210" y="108873"/>
                  <a:pt x="92502" y="83473"/>
                </a:cubicBezTo>
                <a:cubicBezTo>
                  <a:pt x="97794" y="58073"/>
                  <a:pt x="96735" y="-8602"/>
                  <a:pt x="92502" y="923"/>
                </a:cubicBezTo>
                <a:cubicBezTo>
                  <a:pt x="88269" y="10448"/>
                  <a:pt x="79802" y="126865"/>
                  <a:pt x="67102" y="140623"/>
                </a:cubicBezTo>
                <a:cubicBezTo>
                  <a:pt x="54402" y="154381"/>
                  <a:pt x="5190" y="45902"/>
                  <a:pt x="427" y="45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047AC38B-0EB9-90D9-7762-F24E6A80C5C4}"/>
              </a:ext>
            </a:extLst>
          </p:cNvPr>
          <p:cNvSpPr/>
          <p:nvPr/>
        </p:nvSpPr>
        <p:spPr>
          <a:xfrm>
            <a:off x="2409825" y="12039272"/>
            <a:ext cx="82550" cy="295649"/>
          </a:xfrm>
          <a:custGeom>
            <a:avLst/>
            <a:gdLst>
              <a:gd name="connsiteX0" fmla="*/ 0 w 82550"/>
              <a:gd name="connsiteY0" fmla="*/ 328 h 295649"/>
              <a:gd name="connsiteX1" fmla="*/ 57150 w 82550"/>
              <a:gd name="connsiteY1" fmla="*/ 124153 h 295649"/>
              <a:gd name="connsiteX2" fmla="*/ 57150 w 82550"/>
              <a:gd name="connsiteY2" fmla="*/ 257503 h 295649"/>
              <a:gd name="connsiteX3" fmla="*/ 66675 w 82550"/>
              <a:gd name="connsiteY3" fmla="*/ 222578 h 295649"/>
              <a:gd name="connsiteX4" fmla="*/ 44450 w 82550"/>
              <a:gd name="connsiteY4" fmla="*/ 295603 h 295649"/>
              <a:gd name="connsiteX5" fmla="*/ 66675 w 82550"/>
              <a:gd name="connsiteY5" fmla="*/ 232103 h 295649"/>
              <a:gd name="connsiteX6" fmla="*/ 82550 w 82550"/>
              <a:gd name="connsiteY6" fmla="*/ 143203 h 295649"/>
              <a:gd name="connsiteX7" fmla="*/ 66675 w 82550"/>
              <a:gd name="connsiteY7" fmla="*/ 228928 h 295649"/>
              <a:gd name="connsiteX8" fmla="*/ 25400 w 82550"/>
              <a:gd name="connsiteY8" fmla="*/ 194003 h 295649"/>
              <a:gd name="connsiteX9" fmla="*/ 47625 w 82550"/>
              <a:gd name="connsiteY9" fmla="*/ 209878 h 295649"/>
              <a:gd name="connsiteX10" fmla="*/ 57150 w 82550"/>
              <a:gd name="connsiteY10" fmla="*/ 162253 h 295649"/>
              <a:gd name="connsiteX11" fmla="*/ 0 w 82550"/>
              <a:gd name="connsiteY11" fmla="*/ 328 h 29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550" h="295649">
                <a:moveTo>
                  <a:pt x="0" y="328"/>
                </a:moveTo>
                <a:cubicBezTo>
                  <a:pt x="0" y="-6022"/>
                  <a:pt x="47625" y="81291"/>
                  <a:pt x="57150" y="124153"/>
                </a:cubicBezTo>
                <a:cubicBezTo>
                  <a:pt x="66675" y="167015"/>
                  <a:pt x="55563" y="241099"/>
                  <a:pt x="57150" y="257503"/>
                </a:cubicBezTo>
                <a:cubicBezTo>
                  <a:pt x="58737" y="273907"/>
                  <a:pt x="68792" y="216228"/>
                  <a:pt x="66675" y="222578"/>
                </a:cubicBezTo>
                <a:cubicBezTo>
                  <a:pt x="64558" y="228928"/>
                  <a:pt x="44450" y="294016"/>
                  <a:pt x="44450" y="295603"/>
                </a:cubicBezTo>
                <a:cubicBezTo>
                  <a:pt x="44450" y="297190"/>
                  <a:pt x="60325" y="257503"/>
                  <a:pt x="66675" y="232103"/>
                </a:cubicBezTo>
                <a:cubicBezTo>
                  <a:pt x="73025" y="206703"/>
                  <a:pt x="82550" y="143732"/>
                  <a:pt x="82550" y="143203"/>
                </a:cubicBezTo>
                <a:cubicBezTo>
                  <a:pt x="82550" y="142674"/>
                  <a:pt x="76200" y="220461"/>
                  <a:pt x="66675" y="228928"/>
                </a:cubicBezTo>
                <a:cubicBezTo>
                  <a:pt x="57150" y="237395"/>
                  <a:pt x="28575" y="197178"/>
                  <a:pt x="25400" y="194003"/>
                </a:cubicBezTo>
                <a:cubicBezTo>
                  <a:pt x="22225" y="190828"/>
                  <a:pt x="42333" y="215170"/>
                  <a:pt x="47625" y="209878"/>
                </a:cubicBezTo>
                <a:cubicBezTo>
                  <a:pt x="52917" y="204586"/>
                  <a:pt x="60325" y="192945"/>
                  <a:pt x="57150" y="162253"/>
                </a:cubicBezTo>
                <a:cubicBezTo>
                  <a:pt x="53975" y="131561"/>
                  <a:pt x="0" y="6678"/>
                  <a:pt x="0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4247CBE2-DEC9-D5B5-7975-46CF73C2FD8A}"/>
              </a:ext>
            </a:extLst>
          </p:cNvPr>
          <p:cNvSpPr/>
          <p:nvPr/>
        </p:nvSpPr>
        <p:spPr>
          <a:xfrm>
            <a:off x="2438332" y="12243867"/>
            <a:ext cx="39547" cy="369411"/>
          </a:xfrm>
          <a:custGeom>
            <a:avLst/>
            <a:gdLst>
              <a:gd name="connsiteX0" fmla="*/ 68 w 39547"/>
              <a:gd name="connsiteY0" fmla="*/ 2108 h 369411"/>
              <a:gd name="connsiteX1" fmla="*/ 38168 w 39547"/>
              <a:gd name="connsiteY1" fmla="*/ 151333 h 369411"/>
              <a:gd name="connsiteX2" fmla="*/ 31818 w 39547"/>
              <a:gd name="connsiteY2" fmla="*/ 360883 h 369411"/>
              <a:gd name="connsiteX3" fmla="*/ 38168 w 39547"/>
              <a:gd name="connsiteY3" fmla="*/ 310083 h 369411"/>
              <a:gd name="connsiteX4" fmla="*/ 31818 w 39547"/>
              <a:gd name="connsiteY4" fmla="*/ 138633 h 369411"/>
              <a:gd name="connsiteX5" fmla="*/ 28643 w 39547"/>
              <a:gd name="connsiteY5" fmla="*/ 262458 h 369411"/>
              <a:gd name="connsiteX6" fmla="*/ 68 w 39547"/>
              <a:gd name="connsiteY6" fmla="*/ 2108 h 36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47" h="369411">
                <a:moveTo>
                  <a:pt x="68" y="2108"/>
                </a:moveTo>
                <a:cubicBezTo>
                  <a:pt x="1655" y="-16413"/>
                  <a:pt x="32876" y="91537"/>
                  <a:pt x="38168" y="151333"/>
                </a:cubicBezTo>
                <a:cubicBezTo>
                  <a:pt x="43460" y="211129"/>
                  <a:pt x="31818" y="334425"/>
                  <a:pt x="31818" y="360883"/>
                </a:cubicBezTo>
                <a:cubicBezTo>
                  <a:pt x="31818" y="387341"/>
                  <a:pt x="38168" y="347125"/>
                  <a:pt x="38168" y="310083"/>
                </a:cubicBezTo>
                <a:cubicBezTo>
                  <a:pt x="38168" y="273041"/>
                  <a:pt x="33406" y="146571"/>
                  <a:pt x="31818" y="138633"/>
                </a:cubicBezTo>
                <a:cubicBezTo>
                  <a:pt x="30230" y="130695"/>
                  <a:pt x="32347" y="278862"/>
                  <a:pt x="28643" y="262458"/>
                </a:cubicBezTo>
                <a:cubicBezTo>
                  <a:pt x="24939" y="246054"/>
                  <a:pt x="-1519" y="20629"/>
                  <a:pt x="68" y="2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EBCF522F-26C3-2C30-70C6-E979C1852808}"/>
              </a:ext>
            </a:extLst>
          </p:cNvPr>
          <p:cNvSpPr/>
          <p:nvPr/>
        </p:nvSpPr>
        <p:spPr>
          <a:xfrm>
            <a:off x="2257049" y="12458408"/>
            <a:ext cx="45265" cy="172529"/>
          </a:xfrm>
          <a:custGeom>
            <a:avLst/>
            <a:gdLst>
              <a:gd name="connsiteX0" fmla="*/ 376 w 45265"/>
              <a:gd name="connsiteY0" fmla="*/ 292 h 172529"/>
              <a:gd name="connsiteX1" fmla="*/ 9901 w 45265"/>
              <a:gd name="connsiteY1" fmla="*/ 98717 h 172529"/>
              <a:gd name="connsiteX2" fmla="*/ 376 w 45265"/>
              <a:gd name="connsiteY2" fmla="*/ 171742 h 172529"/>
              <a:gd name="connsiteX3" fmla="*/ 6726 w 45265"/>
              <a:gd name="connsiteY3" fmla="*/ 130467 h 172529"/>
              <a:gd name="connsiteX4" fmla="*/ 44826 w 45265"/>
              <a:gd name="connsiteY4" fmla="*/ 25692 h 172529"/>
              <a:gd name="connsiteX5" fmla="*/ 25776 w 45265"/>
              <a:gd name="connsiteY5" fmla="*/ 66967 h 172529"/>
              <a:gd name="connsiteX6" fmla="*/ 376 w 45265"/>
              <a:gd name="connsiteY6" fmla="*/ 292 h 17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65" h="172529">
                <a:moveTo>
                  <a:pt x="376" y="292"/>
                </a:moveTo>
                <a:cubicBezTo>
                  <a:pt x="-2270" y="5584"/>
                  <a:pt x="9901" y="70142"/>
                  <a:pt x="9901" y="98717"/>
                </a:cubicBezTo>
                <a:cubicBezTo>
                  <a:pt x="9901" y="127292"/>
                  <a:pt x="905" y="166450"/>
                  <a:pt x="376" y="171742"/>
                </a:cubicBezTo>
                <a:cubicBezTo>
                  <a:pt x="-153" y="177034"/>
                  <a:pt x="-682" y="154809"/>
                  <a:pt x="6726" y="130467"/>
                </a:cubicBezTo>
                <a:cubicBezTo>
                  <a:pt x="14134" y="106125"/>
                  <a:pt x="41651" y="36275"/>
                  <a:pt x="44826" y="25692"/>
                </a:cubicBezTo>
                <a:cubicBezTo>
                  <a:pt x="48001" y="15109"/>
                  <a:pt x="33184" y="70671"/>
                  <a:pt x="25776" y="66967"/>
                </a:cubicBezTo>
                <a:cubicBezTo>
                  <a:pt x="18368" y="63263"/>
                  <a:pt x="3022" y="-5000"/>
                  <a:pt x="376" y="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18AEF914-480A-FE15-28EE-87A11020A592}"/>
              </a:ext>
            </a:extLst>
          </p:cNvPr>
          <p:cNvSpPr/>
          <p:nvPr/>
        </p:nvSpPr>
        <p:spPr>
          <a:xfrm>
            <a:off x="2457306" y="12540761"/>
            <a:ext cx="60351" cy="252413"/>
          </a:xfrm>
          <a:custGeom>
            <a:avLst/>
            <a:gdLst>
              <a:gd name="connsiteX0" fmla="*/ 144 w 60351"/>
              <a:gd name="connsiteY0" fmla="*/ 489 h 252413"/>
              <a:gd name="connsiteX1" fmla="*/ 41419 w 60351"/>
              <a:gd name="connsiteY1" fmla="*/ 102089 h 252413"/>
              <a:gd name="connsiteX2" fmla="*/ 57294 w 60351"/>
              <a:gd name="connsiteY2" fmla="*/ 248139 h 252413"/>
              <a:gd name="connsiteX3" fmla="*/ 57294 w 60351"/>
              <a:gd name="connsiteY3" fmla="*/ 216389 h 252413"/>
              <a:gd name="connsiteX4" fmla="*/ 57294 w 60351"/>
              <a:gd name="connsiteY4" fmla="*/ 143364 h 252413"/>
              <a:gd name="connsiteX5" fmla="*/ 144 w 60351"/>
              <a:gd name="connsiteY5" fmla="*/ 489 h 25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351" h="252413">
                <a:moveTo>
                  <a:pt x="144" y="489"/>
                </a:moveTo>
                <a:cubicBezTo>
                  <a:pt x="-2502" y="-6390"/>
                  <a:pt x="31894" y="60814"/>
                  <a:pt x="41419" y="102089"/>
                </a:cubicBezTo>
                <a:cubicBezTo>
                  <a:pt x="50944" y="143364"/>
                  <a:pt x="54648" y="229089"/>
                  <a:pt x="57294" y="248139"/>
                </a:cubicBezTo>
                <a:cubicBezTo>
                  <a:pt x="59940" y="267189"/>
                  <a:pt x="57294" y="216389"/>
                  <a:pt x="57294" y="216389"/>
                </a:cubicBezTo>
                <a:cubicBezTo>
                  <a:pt x="57294" y="198927"/>
                  <a:pt x="64173" y="175114"/>
                  <a:pt x="57294" y="143364"/>
                </a:cubicBezTo>
                <a:cubicBezTo>
                  <a:pt x="50415" y="111614"/>
                  <a:pt x="2790" y="7368"/>
                  <a:pt x="144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正方形/長方形 1286">
            <a:extLst>
              <a:ext uri="{FF2B5EF4-FFF2-40B4-BE49-F238E27FC236}">
                <a16:creationId xmlns:a16="http://schemas.microsoft.com/office/drawing/2014/main" id="{A321A522-750A-10AB-3F52-1F4A8FD52616}"/>
              </a:ext>
            </a:extLst>
          </p:cNvPr>
          <p:cNvSpPr/>
          <p:nvPr/>
        </p:nvSpPr>
        <p:spPr>
          <a:xfrm>
            <a:off x="266700" y="12871161"/>
            <a:ext cx="1111612" cy="972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35AB75DF-3102-CAD2-BE67-49CF99AF41ED}"/>
              </a:ext>
            </a:extLst>
          </p:cNvPr>
          <p:cNvSpPr/>
          <p:nvPr/>
        </p:nvSpPr>
        <p:spPr>
          <a:xfrm>
            <a:off x="2244639" y="12509302"/>
            <a:ext cx="60421" cy="171670"/>
          </a:xfrm>
          <a:custGeom>
            <a:avLst/>
            <a:gdLst>
              <a:gd name="connsiteX0" fmla="*/ 86 w 60421"/>
              <a:gd name="connsiteY0" fmla="*/ 198 h 171670"/>
              <a:gd name="connsiteX1" fmla="*/ 22311 w 60421"/>
              <a:gd name="connsiteY1" fmla="*/ 108148 h 171670"/>
              <a:gd name="connsiteX2" fmla="*/ 19136 w 60421"/>
              <a:gd name="connsiteY2" fmla="*/ 171648 h 171670"/>
              <a:gd name="connsiteX3" fmla="*/ 35011 w 60421"/>
              <a:gd name="connsiteY3" fmla="*/ 114498 h 171670"/>
              <a:gd name="connsiteX4" fmla="*/ 60411 w 60421"/>
              <a:gd name="connsiteY4" fmla="*/ 41473 h 171670"/>
              <a:gd name="connsiteX5" fmla="*/ 31836 w 60421"/>
              <a:gd name="connsiteY5" fmla="*/ 79573 h 171670"/>
              <a:gd name="connsiteX6" fmla="*/ 86 w 60421"/>
              <a:gd name="connsiteY6" fmla="*/ 198 h 17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21" h="171670">
                <a:moveTo>
                  <a:pt x="86" y="198"/>
                </a:moveTo>
                <a:cubicBezTo>
                  <a:pt x="-1501" y="4960"/>
                  <a:pt x="19136" y="79573"/>
                  <a:pt x="22311" y="108148"/>
                </a:cubicBezTo>
                <a:cubicBezTo>
                  <a:pt x="25486" y="136723"/>
                  <a:pt x="17019" y="170590"/>
                  <a:pt x="19136" y="171648"/>
                </a:cubicBezTo>
                <a:cubicBezTo>
                  <a:pt x="21253" y="172706"/>
                  <a:pt x="28132" y="136194"/>
                  <a:pt x="35011" y="114498"/>
                </a:cubicBezTo>
                <a:cubicBezTo>
                  <a:pt x="41890" y="92802"/>
                  <a:pt x="60940" y="47294"/>
                  <a:pt x="60411" y="41473"/>
                </a:cubicBezTo>
                <a:cubicBezTo>
                  <a:pt x="59882" y="35652"/>
                  <a:pt x="38715" y="81160"/>
                  <a:pt x="31836" y="79573"/>
                </a:cubicBezTo>
                <a:cubicBezTo>
                  <a:pt x="24957" y="77986"/>
                  <a:pt x="1673" y="-4564"/>
                  <a:pt x="86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DB6F2C22-3781-1982-0520-5950283681D5}"/>
              </a:ext>
            </a:extLst>
          </p:cNvPr>
          <p:cNvSpPr/>
          <p:nvPr/>
        </p:nvSpPr>
        <p:spPr>
          <a:xfrm>
            <a:off x="2187564" y="12531389"/>
            <a:ext cx="95886" cy="164599"/>
          </a:xfrm>
          <a:custGeom>
            <a:avLst/>
            <a:gdLst>
              <a:gd name="connsiteX0" fmla="*/ 11 w 95886"/>
              <a:gd name="connsiteY0" fmla="*/ 336 h 164599"/>
              <a:gd name="connsiteX1" fmla="*/ 88911 w 95886"/>
              <a:gd name="connsiteY1" fmla="*/ 159086 h 164599"/>
              <a:gd name="connsiteX2" fmla="*/ 82561 w 95886"/>
              <a:gd name="connsiteY2" fmla="*/ 117811 h 164599"/>
              <a:gd name="connsiteX3" fmla="*/ 11 w 95886"/>
              <a:gd name="connsiteY3" fmla="*/ 336 h 16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886" h="164599">
                <a:moveTo>
                  <a:pt x="11" y="336"/>
                </a:moveTo>
                <a:cubicBezTo>
                  <a:pt x="1069" y="7215"/>
                  <a:pt x="75153" y="139507"/>
                  <a:pt x="88911" y="159086"/>
                </a:cubicBezTo>
                <a:cubicBezTo>
                  <a:pt x="102669" y="178665"/>
                  <a:pt x="93674" y="141624"/>
                  <a:pt x="82561" y="117811"/>
                </a:cubicBezTo>
                <a:cubicBezTo>
                  <a:pt x="71449" y="93999"/>
                  <a:pt x="-1047" y="-6543"/>
                  <a:pt x="11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839E5B0-6D99-EF15-CCF8-25C81218F110}"/>
              </a:ext>
            </a:extLst>
          </p:cNvPr>
          <p:cNvSpPr/>
          <p:nvPr/>
        </p:nvSpPr>
        <p:spPr>
          <a:xfrm>
            <a:off x="2333458" y="12610795"/>
            <a:ext cx="171621" cy="79680"/>
          </a:xfrm>
          <a:custGeom>
            <a:avLst/>
            <a:gdLst>
              <a:gd name="connsiteX0" fmla="*/ 167 w 171621"/>
              <a:gd name="connsiteY0" fmla="*/ 44755 h 79680"/>
              <a:gd name="connsiteX1" fmla="*/ 60492 w 171621"/>
              <a:gd name="connsiteY1" fmla="*/ 51105 h 79680"/>
              <a:gd name="connsiteX2" fmla="*/ 123992 w 171621"/>
              <a:gd name="connsiteY2" fmla="*/ 305 h 79680"/>
              <a:gd name="connsiteX3" fmla="*/ 111292 w 171621"/>
              <a:gd name="connsiteY3" fmla="*/ 28880 h 79680"/>
              <a:gd name="connsiteX4" fmla="*/ 171617 w 171621"/>
              <a:gd name="connsiteY4" fmla="*/ 6655 h 79680"/>
              <a:gd name="connsiteX5" fmla="*/ 114467 w 171621"/>
              <a:gd name="connsiteY5" fmla="*/ 44755 h 79680"/>
              <a:gd name="connsiteX6" fmla="*/ 98592 w 171621"/>
              <a:gd name="connsiteY6" fmla="*/ 79680 h 79680"/>
              <a:gd name="connsiteX7" fmla="*/ 130342 w 171621"/>
              <a:gd name="connsiteY7" fmla="*/ 9830 h 79680"/>
              <a:gd name="connsiteX8" fmla="*/ 79542 w 171621"/>
              <a:gd name="connsiteY8" fmla="*/ 54280 h 79680"/>
              <a:gd name="connsiteX9" fmla="*/ 167 w 171621"/>
              <a:gd name="connsiteY9" fmla="*/ 44755 h 7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621" h="79680">
                <a:moveTo>
                  <a:pt x="167" y="44755"/>
                </a:moveTo>
                <a:cubicBezTo>
                  <a:pt x="-3008" y="44226"/>
                  <a:pt x="39855" y="58513"/>
                  <a:pt x="60492" y="51105"/>
                </a:cubicBezTo>
                <a:cubicBezTo>
                  <a:pt x="81129" y="43697"/>
                  <a:pt x="115525" y="4009"/>
                  <a:pt x="123992" y="305"/>
                </a:cubicBezTo>
                <a:cubicBezTo>
                  <a:pt x="132459" y="-3399"/>
                  <a:pt x="103355" y="27822"/>
                  <a:pt x="111292" y="28880"/>
                </a:cubicBezTo>
                <a:cubicBezTo>
                  <a:pt x="119229" y="29938"/>
                  <a:pt x="171088" y="4009"/>
                  <a:pt x="171617" y="6655"/>
                </a:cubicBezTo>
                <a:cubicBezTo>
                  <a:pt x="172146" y="9301"/>
                  <a:pt x="126638" y="32584"/>
                  <a:pt x="114467" y="44755"/>
                </a:cubicBezTo>
                <a:cubicBezTo>
                  <a:pt x="102296" y="56926"/>
                  <a:pt x="98592" y="79680"/>
                  <a:pt x="98592" y="79680"/>
                </a:cubicBezTo>
                <a:cubicBezTo>
                  <a:pt x="101238" y="73859"/>
                  <a:pt x="133517" y="14063"/>
                  <a:pt x="130342" y="9830"/>
                </a:cubicBezTo>
                <a:cubicBezTo>
                  <a:pt x="127167" y="5597"/>
                  <a:pt x="94888" y="47930"/>
                  <a:pt x="79542" y="54280"/>
                </a:cubicBezTo>
                <a:cubicBezTo>
                  <a:pt x="64196" y="60630"/>
                  <a:pt x="3342" y="45284"/>
                  <a:pt x="167" y="447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E494DCFA-7ED2-A1D2-F685-F240D046939D}"/>
              </a:ext>
            </a:extLst>
          </p:cNvPr>
          <p:cNvSpPr/>
          <p:nvPr/>
        </p:nvSpPr>
        <p:spPr>
          <a:xfrm>
            <a:off x="2285238" y="12649200"/>
            <a:ext cx="127820" cy="166947"/>
          </a:xfrm>
          <a:custGeom>
            <a:avLst/>
            <a:gdLst>
              <a:gd name="connsiteX0" fmla="*/ 762 w 127820"/>
              <a:gd name="connsiteY0" fmla="*/ 6350 h 166947"/>
              <a:gd name="connsiteX1" fmla="*/ 45212 w 127820"/>
              <a:gd name="connsiteY1" fmla="*/ 88900 h 166947"/>
              <a:gd name="connsiteX2" fmla="*/ 96012 w 127820"/>
              <a:gd name="connsiteY2" fmla="*/ 165100 h 166947"/>
              <a:gd name="connsiteX3" fmla="*/ 96012 w 127820"/>
              <a:gd name="connsiteY3" fmla="*/ 139700 h 166947"/>
              <a:gd name="connsiteX4" fmla="*/ 92837 w 127820"/>
              <a:gd name="connsiteY4" fmla="*/ 98425 h 166947"/>
              <a:gd name="connsiteX5" fmla="*/ 127762 w 127820"/>
              <a:gd name="connsiteY5" fmla="*/ 0 h 166947"/>
              <a:gd name="connsiteX6" fmla="*/ 83312 w 127820"/>
              <a:gd name="connsiteY6" fmla="*/ 98425 h 166947"/>
              <a:gd name="connsiteX7" fmla="*/ 762 w 127820"/>
              <a:gd name="connsiteY7" fmla="*/ 6350 h 16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20" h="166947">
                <a:moveTo>
                  <a:pt x="762" y="6350"/>
                </a:moveTo>
                <a:cubicBezTo>
                  <a:pt x="-5588" y="4762"/>
                  <a:pt x="29337" y="62442"/>
                  <a:pt x="45212" y="88900"/>
                </a:cubicBezTo>
                <a:cubicBezTo>
                  <a:pt x="61087" y="115358"/>
                  <a:pt x="87545" y="156633"/>
                  <a:pt x="96012" y="165100"/>
                </a:cubicBezTo>
                <a:cubicBezTo>
                  <a:pt x="104479" y="173567"/>
                  <a:pt x="96541" y="150812"/>
                  <a:pt x="96012" y="139700"/>
                </a:cubicBezTo>
                <a:cubicBezTo>
                  <a:pt x="95483" y="128588"/>
                  <a:pt x="87545" y="121708"/>
                  <a:pt x="92837" y="98425"/>
                </a:cubicBezTo>
                <a:cubicBezTo>
                  <a:pt x="98129" y="75142"/>
                  <a:pt x="129349" y="0"/>
                  <a:pt x="127762" y="0"/>
                </a:cubicBezTo>
                <a:cubicBezTo>
                  <a:pt x="126175" y="0"/>
                  <a:pt x="100245" y="94721"/>
                  <a:pt x="83312" y="98425"/>
                </a:cubicBezTo>
                <a:cubicBezTo>
                  <a:pt x="66379" y="102129"/>
                  <a:pt x="7112" y="7938"/>
                  <a:pt x="762" y="63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4409CDFA-EEE3-E5F6-7E42-A0A50673FE62}"/>
              </a:ext>
            </a:extLst>
          </p:cNvPr>
          <p:cNvSpPr/>
          <p:nvPr/>
        </p:nvSpPr>
        <p:spPr>
          <a:xfrm>
            <a:off x="2111000" y="11959364"/>
            <a:ext cx="105252" cy="382907"/>
          </a:xfrm>
          <a:custGeom>
            <a:avLst/>
            <a:gdLst>
              <a:gd name="connsiteX0" fmla="*/ 375 w 105252"/>
              <a:gd name="connsiteY0" fmla="*/ 861 h 382907"/>
              <a:gd name="connsiteX1" fmla="*/ 35300 w 105252"/>
              <a:gd name="connsiteY1" fmla="*/ 216761 h 382907"/>
              <a:gd name="connsiteX2" fmla="*/ 38475 w 105252"/>
              <a:gd name="connsiteY2" fmla="*/ 378686 h 382907"/>
              <a:gd name="connsiteX3" fmla="*/ 48000 w 105252"/>
              <a:gd name="connsiteY3" fmla="*/ 327886 h 382907"/>
              <a:gd name="connsiteX4" fmla="*/ 105150 w 105252"/>
              <a:gd name="connsiteY4" fmla="*/ 245336 h 382907"/>
              <a:gd name="connsiteX5" fmla="*/ 60700 w 105252"/>
              <a:gd name="connsiteY5" fmla="*/ 302486 h 382907"/>
              <a:gd name="connsiteX6" fmla="*/ 375 w 105252"/>
              <a:gd name="connsiteY6" fmla="*/ 861 h 382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52" h="382907">
                <a:moveTo>
                  <a:pt x="375" y="861"/>
                </a:moveTo>
                <a:cubicBezTo>
                  <a:pt x="-3858" y="-13426"/>
                  <a:pt x="28950" y="153790"/>
                  <a:pt x="35300" y="216761"/>
                </a:cubicBezTo>
                <a:cubicBezTo>
                  <a:pt x="41650" y="279732"/>
                  <a:pt x="36358" y="360165"/>
                  <a:pt x="38475" y="378686"/>
                </a:cubicBezTo>
                <a:cubicBezTo>
                  <a:pt x="40592" y="397207"/>
                  <a:pt x="36888" y="350111"/>
                  <a:pt x="48000" y="327886"/>
                </a:cubicBezTo>
                <a:cubicBezTo>
                  <a:pt x="59112" y="305661"/>
                  <a:pt x="103033" y="249569"/>
                  <a:pt x="105150" y="245336"/>
                </a:cubicBezTo>
                <a:cubicBezTo>
                  <a:pt x="107267" y="241103"/>
                  <a:pt x="76046" y="339528"/>
                  <a:pt x="60700" y="302486"/>
                </a:cubicBezTo>
                <a:cubicBezTo>
                  <a:pt x="45354" y="265444"/>
                  <a:pt x="4608" y="15148"/>
                  <a:pt x="375" y="8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C7A9037F-1F53-3C20-3CC4-B59602B246F7}"/>
              </a:ext>
            </a:extLst>
          </p:cNvPr>
          <p:cNvSpPr/>
          <p:nvPr/>
        </p:nvSpPr>
        <p:spPr>
          <a:xfrm>
            <a:off x="2256879" y="11817323"/>
            <a:ext cx="92657" cy="378517"/>
          </a:xfrm>
          <a:custGeom>
            <a:avLst/>
            <a:gdLst>
              <a:gd name="connsiteX0" fmla="*/ 546 w 92657"/>
              <a:gd name="connsiteY0" fmla="*/ 27 h 378517"/>
              <a:gd name="connsiteX1" fmla="*/ 10071 w 92657"/>
              <a:gd name="connsiteY1" fmla="*/ 247677 h 378517"/>
              <a:gd name="connsiteX2" fmla="*/ 6896 w 92657"/>
              <a:gd name="connsiteY2" fmla="*/ 377852 h 378517"/>
              <a:gd name="connsiteX3" fmla="*/ 19596 w 92657"/>
              <a:gd name="connsiteY3" fmla="*/ 292127 h 378517"/>
              <a:gd name="connsiteX4" fmla="*/ 92621 w 92657"/>
              <a:gd name="connsiteY4" fmla="*/ 155602 h 378517"/>
              <a:gd name="connsiteX5" fmla="*/ 29121 w 92657"/>
              <a:gd name="connsiteY5" fmla="*/ 263552 h 378517"/>
              <a:gd name="connsiteX6" fmla="*/ 546 w 92657"/>
              <a:gd name="connsiteY6" fmla="*/ 27 h 378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657" h="378517">
                <a:moveTo>
                  <a:pt x="546" y="27"/>
                </a:moveTo>
                <a:cubicBezTo>
                  <a:pt x="-2629" y="-2619"/>
                  <a:pt x="9013" y="184706"/>
                  <a:pt x="10071" y="247677"/>
                </a:cubicBezTo>
                <a:cubicBezTo>
                  <a:pt x="11129" y="310648"/>
                  <a:pt x="5309" y="370444"/>
                  <a:pt x="6896" y="377852"/>
                </a:cubicBezTo>
                <a:cubicBezTo>
                  <a:pt x="8483" y="385260"/>
                  <a:pt x="5309" y="329169"/>
                  <a:pt x="19596" y="292127"/>
                </a:cubicBezTo>
                <a:cubicBezTo>
                  <a:pt x="33884" y="255085"/>
                  <a:pt x="91034" y="160364"/>
                  <a:pt x="92621" y="155602"/>
                </a:cubicBezTo>
                <a:cubicBezTo>
                  <a:pt x="94208" y="150840"/>
                  <a:pt x="42879" y="286835"/>
                  <a:pt x="29121" y="263552"/>
                </a:cubicBezTo>
                <a:cubicBezTo>
                  <a:pt x="15363" y="240269"/>
                  <a:pt x="3721" y="2673"/>
                  <a:pt x="546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5CBEBF02-2397-0BD9-F6A0-8E1E3EA99796}"/>
              </a:ext>
            </a:extLst>
          </p:cNvPr>
          <p:cNvSpPr/>
          <p:nvPr/>
        </p:nvSpPr>
        <p:spPr>
          <a:xfrm>
            <a:off x="2324030" y="11753063"/>
            <a:ext cx="67570" cy="490315"/>
          </a:xfrm>
          <a:custGeom>
            <a:avLst/>
            <a:gdLst>
              <a:gd name="connsiteX0" fmla="*/ 9595 w 67570"/>
              <a:gd name="connsiteY0" fmla="*/ 787 h 490315"/>
              <a:gd name="connsiteX1" fmla="*/ 50870 w 67570"/>
              <a:gd name="connsiteY1" fmla="*/ 197637 h 490315"/>
              <a:gd name="connsiteX2" fmla="*/ 38170 w 67570"/>
              <a:gd name="connsiteY2" fmla="*/ 318287 h 490315"/>
              <a:gd name="connsiteX3" fmla="*/ 66745 w 67570"/>
              <a:gd name="connsiteY3" fmla="*/ 280187 h 490315"/>
              <a:gd name="connsiteX4" fmla="*/ 70 w 67570"/>
              <a:gd name="connsiteY4" fmla="*/ 489737 h 490315"/>
              <a:gd name="connsiteX5" fmla="*/ 54045 w 67570"/>
              <a:gd name="connsiteY5" fmla="*/ 340512 h 490315"/>
              <a:gd name="connsiteX6" fmla="*/ 60395 w 67570"/>
              <a:gd name="connsiteY6" fmla="*/ 277012 h 490315"/>
              <a:gd name="connsiteX7" fmla="*/ 9595 w 67570"/>
              <a:gd name="connsiteY7" fmla="*/ 787 h 49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70" h="490315">
                <a:moveTo>
                  <a:pt x="9595" y="787"/>
                </a:moveTo>
                <a:cubicBezTo>
                  <a:pt x="8008" y="-12442"/>
                  <a:pt x="46108" y="144720"/>
                  <a:pt x="50870" y="197637"/>
                </a:cubicBezTo>
                <a:cubicBezTo>
                  <a:pt x="55632" y="250554"/>
                  <a:pt x="35524" y="304529"/>
                  <a:pt x="38170" y="318287"/>
                </a:cubicBezTo>
                <a:cubicBezTo>
                  <a:pt x="40816" y="332045"/>
                  <a:pt x="73095" y="251612"/>
                  <a:pt x="66745" y="280187"/>
                </a:cubicBezTo>
                <a:cubicBezTo>
                  <a:pt x="60395" y="308762"/>
                  <a:pt x="2187" y="479683"/>
                  <a:pt x="70" y="489737"/>
                </a:cubicBezTo>
                <a:cubicBezTo>
                  <a:pt x="-2047" y="499791"/>
                  <a:pt x="43991" y="375966"/>
                  <a:pt x="54045" y="340512"/>
                </a:cubicBezTo>
                <a:cubicBezTo>
                  <a:pt x="64099" y="305058"/>
                  <a:pt x="64099" y="330987"/>
                  <a:pt x="60395" y="277012"/>
                </a:cubicBezTo>
                <a:cubicBezTo>
                  <a:pt x="56691" y="223037"/>
                  <a:pt x="11182" y="14016"/>
                  <a:pt x="9595" y="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C9C40BDF-9487-8075-7260-B59CF053FB9D}"/>
              </a:ext>
            </a:extLst>
          </p:cNvPr>
          <p:cNvSpPr/>
          <p:nvPr/>
        </p:nvSpPr>
        <p:spPr>
          <a:xfrm>
            <a:off x="2377610" y="11628830"/>
            <a:ext cx="132534" cy="319923"/>
          </a:xfrm>
          <a:custGeom>
            <a:avLst/>
            <a:gdLst>
              <a:gd name="connsiteX0" fmla="*/ 92540 w 132534"/>
              <a:gd name="connsiteY0" fmla="*/ 1195 h 319923"/>
              <a:gd name="connsiteX1" fmla="*/ 92540 w 132534"/>
              <a:gd name="connsiteY1" fmla="*/ 131370 h 319923"/>
              <a:gd name="connsiteX2" fmla="*/ 124290 w 132534"/>
              <a:gd name="connsiteY2" fmla="*/ 309170 h 319923"/>
              <a:gd name="connsiteX3" fmla="*/ 121115 w 132534"/>
              <a:gd name="connsiteY3" fmla="*/ 271070 h 319923"/>
              <a:gd name="connsiteX4" fmla="*/ 465 w 132534"/>
              <a:gd name="connsiteY4" fmla="*/ 32945 h 319923"/>
              <a:gd name="connsiteX5" fmla="*/ 79840 w 132534"/>
              <a:gd name="connsiteY5" fmla="*/ 207570 h 319923"/>
              <a:gd name="connsiteX6" fmla="*/ 92540 w 132534"/>
              <a:gd name="connsiteY6" fmla="*/ 1195 h 319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34" h="319923">
                <a:moveTo>
                  <a:pt x="92540" y="1195"/>
                </a:moveTo>
                <a:cubicBezTo>
                  <a:pt x="94657" y="-11505"/>
                  <a:pt x="87248" y="80041"/>
                  <a:pt x="92540" y="131370"/>
                </a:cubicBezTo>
                <a:cubicBezTo>
                  <a:pt x="97832" y="182699"/>
                  <a:pt x="119528" y="285887"/>
                  <a:pt x="124290" y="309170"/>
                </a:cubicBezTo>
                <a:cubicBezTo>
                  <a:pt x="129053" y="332453"/>
                  <a:pt x="141753" y="317108"/>
                  <a:pt x="121115" y="271070"/>
                </a:cubicBezTo>
                <a:cubicBezTo>
                  <a:pt x="100478" y="225033"/>
                  <a:pt x="7344" y="43528"/>
                  <a:pt x="465" y="32945"/>
                </a:cubicBezTo>
                <a:cubicBezTo>
                  <a:pt x="-6414" y="22362"/>
                  <a:pt x="65023" y="208099"/>
                  <a:pt x="79840" y="207570"/>
                </a:cubicBezTo>
                <a:cubicBezTo>
                  <a:pt x="94657" y="207041"/>
                  <a:pt x="90423" y="13895"/>
                  <a:pt x="92540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21292A4C-FDCB-F8BB-353E-4C602B586C8C}"/>
              </a:ext>
            </a:extLst>
          </p:cNvPr>
          <p:cNvSpPr/>
          <p:nvPr/>
        </p:nvSpPr>
        <p:spPr>
          <a:xfrm>
            <a:off x="3265538" y="4181016"/>
            <a:ext cx="544575" cy="51259"/>
          </a:xfrm>
          <a:custGeom>
            <a:avLst/>
            <a:gdLst>
              <a:gd name="connsiteX0" fmla="*/ 1537 w 544575"/>
              <a:gd name="connsiteY0" fmla="*/ 51259 h 51259"/>
              <a:gd name="connsiteX1" fmla="*/ 452387 w 544575"/>
              <a:gd name="connsiteY1" fmla="*/ 25859 h 51259"/>
              <a:gd name="connsiteX2" fmla="*/ 407937 w 544575"/>
              <a:gd name="connsiteY2" fmla="*/ 16334 h 51259"/>
              <a:gd name="connsiteX3" fmla="*/ 544462 w 544575"/>
              <a:gd name="connsiteY3" fmla="*/ 16334 h 51259"/>
              <a:gd name="connsiteX4" fmla="*/ 433337 w 544575"/>
              <a:gd name="connsiteY4" fmla="*/ 9984 h 51259"/>
              <a:gd name="connsiteX5" fmla="*/ 220612 w 544575"/>
              <a:gd name="connsiteY5" fmla="*/ 459 h 51259"/>
              <a:gd name="connsiteX6" fmla="*/ 379362 w 544575"/>
              <a:gd name="connsiteY6" fmla="*/ 25859 h 51259"/>
              <a:gd name="connsiteX7" fmla="*/ 306337 w 544575"/>
              <a:gd name="connsiteY7" fmla="*/ 25859 h 51259"/>
              <a:gd name="connsiteX8" fmla="*/ 1537 w 544575"/>
              <a:gd name="connsiteY8" fmla="*/ 51259 h 5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575" h="51259">
                <a:moveTo>
                  <a:pt x="1537" y="51259"/>
                </a:moveTo>
                <a:cubicBezTo>
                  <a:pt x="25879" y="51259"/>
                  <a:pt x="384654" y="31680"/>
                  <a:pt x="452387" y="25859"/>
                </a:cubicBezTo>
                <a:cubicBezTo>
                  <a:pt x="520120" y="20038"/>
                  <a:pt x="392591" y="17921"/>
                  <a:pt x="407937" y="16334"/>
                </a:cubicBezTo>
                <a:cubicBezTo>
                  <a:pt x="423283" y="14746"/>
                  <a:pt x="540229" y="17392"/>
                  <a:pt x="544462" y="16334"/>
                </a:cubicBezTo>
                <a:cubicBezTo>
                  <a:pt x="548695" y="15276"/>
                  <a:pt x="433337" y="9984"/>
                  <a:pt x="433337" y="9984"/>
                </a:cubicBezTo>
                <a:cubicBezTo>
                  <a:pt x="379362" y="7338"/>
                  <a:pt x="229608" y="-2187"/>
                  <a:pt x="220612" y="459"/>
                </a:cubicBezTo>
                <a:cubicBezTo>
                  <a:pt x="211616" y="3105"/>
                  <a:pt x="365075" y="21626"/>
                  <a:pt x="379362" y="25859"/>
                </a:cubicBezTo>
                <a:cubicBezTo>
                  <a:pt x="393649" y="30092"/>
                  <a:pt x="363487" y="23742"/>
                  <a:pt x="306337" y="25859"/>
                </a:cubicBezTo>
                <a:cubicBezTo>
                  <a:pt x="249187" y="27976"/>
                  <a:pt x="-22805" y="51259"/>
                  <a:pt x="1537" y="5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A491D98B-DB20-6507-2E5E-148A64E13EF7}"/>
              </a:ext>
            </a:extLst>
          </p:cNvPr>
          <p:cNvSpPr/>
          <p:nvPr/>
        </p:nvSpPr>
        <p:spPr>
          <a:xfrm>
            <a:off x="3197224" y="4235450"/>
            <a:ext cx="805770" cy="114303"/>
          </a:xfrm>
          <a:custGeom>
            <a:avLst/>
            <a:gdLst>
              <a:gd name="connsiteX0" fmla="*/ 1 w 805770"/>
              <a:gd name="connsiteY0" fmla="*/ 114300 h 114303"/>
              <a:gd name="connsiteX1" fmla="*/ 247651 w 805770"/>
              <a:gd name="connsiteY1" fmla="*/ 47625 h 114303"/>
              <a:gd name="connsiteX2" fmla="*/ 438151 w 805770"/>
              <a:gd name="connsiteY2" fmla="*/ 53975 h 114303"/>
              <a:gd name="connsiteX3" fmla="*/ 358776 w 805770"/>
              <a:gd name="connsiteY3" fmla="*/ 57150 h 114303"/>
              <a:gd name="connsiteX4" fmla="*/ 714376 w 805770"/>
              <a:gd name="connsiteY4" fmla="*/ 12700 h 114303"/>
              <a:gd name="connsiteX5" fmla="*/ 800101 w 805770"/>
              <a:gd name="connsiteY5" fmla="*/ 38100 h 114303"/>
              <a:gd name="connsiteX6" fmla="*/ 596901 w 805770"/>
              <a:gd name="connsiteY6" fmla="*/ 31750 h 114303"/>
              <a:gd name="connsiteX7" fmla="*/ 406401 w 805770"/>
              <a:gd name="connsiteY7" fmla="*/ 0 h 114303"/>
              <a:gd name="connsiteX8" fmla="*/ 663576 w 805770"/>
              <a:gd name="connsiteY8" fmla="*/ 31750 h 114303"/>
              <a:gd name="connsiteX9" fmla="*/ 438151 w 805770"/>
              <a:gd name="connsiteY9" fmla="*/ 44450 h 114303"/>
              <a:gd name="connsiteX10" fmla="*/ 238126 w 805770"/>
              <a:gd name="connsiteY10" fmla="*/ 12700 h 114303"/>
              <a:gd name="connsiteX11" fmla="*/ 301626 w 805770"/>
              <a:gd name="connsiteY11" fmla="*/ 50800 h 114303"/>
              <a:gd name="connsiteX12" fmla="*/ 190501 w 805770"/>
              <a:gd name="connsiteY12" fmla="*/ 38100 h 114303"/>
              <a:gd name="connsiteX13" fmla="*/ 180976 w 805770"/>
              <a:gd name="connsiteY13" fmla="*/ 44450 h 114303"/>
              <a:gd name="connsiteX14" fmla="*/ 250826 w 805770"/>
              <a:gd name="connsiteY14" fmla="*/ 50800 h 114303"/>
              <a:gd name="connsiteX15" fmla="*/ 1 w 805770"/>
              <a:gd name="connsiteY15" fmla="*/ 114300 h 11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5770" h="114303">
                <a:moveTo>
                  <a:pt x="1" y="114300"/>
                </a:moveTo>
                <a:cubicBezTo>
                  <a:pt x="-528" y="113771"/>
                  <a:pt x="174626" y="57679"/>
                  <a:pt x="247651" y="47625"/>
                </a:cubicBezTo>
                <a:cubicBezTo>
                  <a:pt x="320676" y="37571"/>
                  <a:pt x="419630" y="52388"/>
                  <a:pt x="438151" y="53975"/>
                </a:cubicBezTo>
                <a:cubicBezTo>
                  <a:pt x="456672" y="55562"/>
                  <a:pt x="312739" y="64029"/>
                  <a:pt x="358776" y="57150"/>
                </a:cubicBezTo>
                <a:cubicBezTo>
                  <a:pt x="404814" y="50271"/>
                  <a:pt x="640822" y="15875"/>
                  <a:pt x="714376" y="12700"/>
                </a:cubicBezTo>
                <a:cubicBezTo>
                  <a:pt x="787930" y="9525"/>
                  <a:pt x="819680" y="34925"/>
                  <a:pt x="800101" y="38100"/>
                </a:cubicBezTo>
                <a:cubicBezTo>
                  <a:pt x="780522" y="41275"/>
                  <a:pt x="662518" y="38100"/>
                  <a:pt x="596901" y="31750"/>
                </a:cubicBezTo>
                <a:cubicBezTo>
                  <a:pt x="531284" y="25400"/>
                  <a:pt x="395289" y="0"/>
                  <a:pt x="406401" y="0"/>
                </a:cubicBezTo>
                <a:cubicBezTo>
                  <a:pt x="417513" y="0"/>
                  <a:pt x="658284" y="24342"/>
                  <a:pt x="663576" y="31750"/>
                </a:cubicBezTo>
                <a:cubicBezTo>
                  <a:pt x="668868" y="39158"/>
                  <a:pt x="509059" y="47625"/>
                  <a:pt x="438151" y="44450"/>
                </a:cubicBezTo>
                <a:cubicBezTo>
                  <a:pt x="367243" y="41275"/>
                  <a:pt x="260880" y="11642"/>
                  <a:pt x="238126" y="12700"/>
                </a:cubicBezTo>
                <a:cubicBezTo>
                  <a:pt x="215372" y="13758"/>
                  <a:pt x="309563" y="46567"/>
                  <a:pt x="301626" y="50800"/>
                </a:cubicBezTo>
                <a:cubicBezTo>
                  <a:pt x="293689" y="55033"/>
                  <a:pt x="190501" y="38100"/>
                  <a:pt x="190501" y="38100"/>
                </a:cubicBezTo>
                <a:cubicBezTo>
                  <a:pt x="170393" y="37042"/>
                  <a:pt x="170922" y="42333"/>
                  <a:pt x="180976" y="44450"/>
                </a:cubicBezTo>
                <a:cubicBezTo>
                  <a:pt x="191030" y="46567"/>
                  <a:pt x="275168" y="40746"/>
                  <a:pt x="250826" y="50800"/>
                </a:cubicBezTo>
                <a:cubicBezTo>
                  <a:pt x="226484" y="60854"/>
                  <a:pt x="530" y="114829"/>
                  <a:pt x="1" y="114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B5B09554-BDC6-8146-E5AC-368856E773C1}"/>
              </a:ext>
            </a:extLst>
          </p:cNvPr>
          <p:cNvSpPr/>
          <p:nvPr/>
        </p:nvSpPr>
        <p:spPr>
          <a:xfrm>
            <a:off x="3158939" y="4302453"/>
            <a:ext cx="715010" cy="117157"/>
          </a:xfrm>
          <a:custGeom>
            <a:avLst/>
            <a:gdLst>
              <a:gd name="connsiteX0" fmla="*/ 186 w 715010"/>
              <a:gd name="connsiteY0" fmla="*/ 117147 h 117157"/>
              <a:gd name="connsiteX1" fmla="*/ 270061 w 715010"/>
              <a:gd name="connsiteY1" fmla="*/ 25072 h 117157"/>
              <a:gd name="connsiteX2" fmla="*/ 441511 w 715010"/>
              <a:gd name="connsiteY2" fmla="*/ 18722 h 117157"/>
              <a:gd name="connsiteX3" fmla="*/ 352611 w 715010"/>
              <a:gd name="connsiteY3" fmla="*/ 25072 h 117157"/>
              <a:gd name="connsiteX4" fmla="*/ 549461 w 715010"/>
              <a:gd name="connsiteY4" fmla="*/ 18722 h 117157"/>
              <a:gd name="connsiteX5" fmla="*/ 714561 w 715010"/>
              <a:gd name="connsiteY5" fmla="*/ 47297 h 117157"/>
              <a:gd name="connsiteX6" fmla="*/ 498661 w 715010"/>
              <a:gd name="connsiteY6" fmla="*/ 2847 h 117157"/>
              <a:gd name="connsiteX7" fmla="*/ 333561 w 715010"/>
              <a:gd name="connsiteY7" fmla="*/ 6022 h 117157"/>
              <a:gd name="connsiteX8" fmla="*/ 228786 w 715010"/>
              <a:gd name="connsiteY8" fmla="*/ 18722 h 117157"/>
              <a:gd name="connsiteX9" fmla="*/ 186 w 715010"/>
              <a:gd name="connsiteY9" fmla="*/ 117147 h 11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5010" h="117157">
                <a:moveTo>
                  <a:pt x="186" y="117147"/>
                </a:moveTo>
                <a:cubicBezTo>
                  <a:pt x="7065" y="118205"/>
                  <a:pt x="196507" y="41476"/>
                  <a:pt x="270061" y="25072"/>
                </a:cubicBezTo>
                <a:cubicBezTo>
                  <a:pt x="343615" y="8668"/>
                  <a:pt x="427753" y="18722"/>
                  <a:pt x="441511" y="18722"/>
                </a:cubicBezTo>
                <a:cubicBezTo>
                  <a:pt x="455269" y="18722"/>
                  <a:pt x="334619" y="25072"/>
                  <a:pt x="352611" y="25072"/>
                </a:cubicBezTo>
                <a:cubicBezTo>
                  <a:pt x="370603" y="25072"/>
                  <a:pt x="489136" y="15018"/>
                  <a:pt x="549461" y="18722"/>
                </a:cubicBezTo>
                <a:cubicBezTo>
                  <a:pt x="609786" y="22426"/>
                  <a:pt x="723028" y="49943"/>
                  <a:pt x="714561" y="47297"/>
                </a:cubicBezTo>
                <a:cubicBezTo>
                  <a:pt x="706094" y="44651"/>
                  <a:pt x="562161" y="9726"/>
                  <a:pt x="498661" y="2847"/>
                </a:cubicBezTo>
                <a:cubicBezTo>
                  <a:pt x="435161" y="-4032"/>
                  <a:pt x="378540" y="3376"/>
                  <a:pt x="333561" y="6022"/>
                </a:cubicBezTo>
                <a:cubicBezTo>
                  <a:pt x="288582" y="8668"/>
                  <a:pt x="278528" y="1259"/>
                  <a:pt x="228786" y="18722"/>
                </a:cubicBezTo>
                <a:cubicBezTo>
                  <a:pt x="179044" y="36184"/>
                  <a:pt x="-6693" y="116089"/>
                  <a:pt x="186" y="117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09594100-7FF8-41EF-2772-596D5E38E4E5}"/>
              </a:ext>
            </a:extLst>
          </p:cNvPr>
          <p:cNvSpPr/>
          <p:nvPr/>
        </p:nvSpPr>
        <p:spPr>
          <a:xfrm>
            <a:off x="3678501" y="4359071"/>
            <a:ext cx="299683" cy="105886"/>
          </a:xfrm>
          <a:custGeom>
            <a:avLst/>
            <a:gdLst>
              <a:gd name="connsiteX0" fmla="*/ 1324 w 299683"/>
              <a:gd name="connsiteY0" fmla="*/ 204 h 105886"/>
              <a:gd name="connsiteX1" fmla="*/ 179124 w 299683"/>
              <a:gd name="connsiteY1" fmla="*/ 44654 h 105886"/>
              <a:gd name="connsiteX2" fmla="*/ 296599 w 299683"/>
              <a:gd name="connsiteY2" fmla="*/ 104979 h 105886"/>
              <a:gd name="connsiteX3" fmla="*/ 261674 w 299683"/>
              <a:gd name="connsiteY3" fmla="*/ 79579 h 105886"/>
              <a:gd name="connsiteX4" fmla="*/ 220399 w 299683"/>
              <a:gd name="connsiteY4" fmla="*/ 60529 h 105886"/>
              <a:gd name="connsiteX5" fmla="*/ 102924 w 299683"/>
              <a:gd name="connsiteY5" fmla="*/ 28779 h 105886"/>
              <a:gd name="connsiteX6" fmla="*/ 1324 w 299683"/>
              <a:gd name="connsiteY6" fmla="*/ 204 h 10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83" h="105886">
                <a:moveTo>
                  <a:pt x="1324" y="204"/>
                </a:moveTo>
                <a:cubicBezTo>
                  <a:pt x="14024" y="2850"/>
                  <a:pt x="129912" y="27192"/>
                  <a:pt x="179124" y="44654"/>
                </a:cubicBezTo>
                <a:cubicBezTo>
                  <a:pt x="228336" y="62116"/>
                  <a:pt x="282841" y="99158"/>
                  <a:pt x="296599" y="104979"/>
                </a:cubicBezTo>
                <a:cubicBezTo>
                  <a:pt x="310357" y="110800"/>
                  <a:pt x="274374" y="86987"/>
                  <a:pt x="261674" y="79579"/>
                </a:cubicBezTo>
                <a:cubicBezTo>
                  <a:pt x="248974" y="72171"/>
                  <a:pt x="246857" y="68996"/>
                  <a:pt x="220399" y="60529"/>
                </a:cubicBezTo>
                <a:cubicBezTo>
                  <a:pt x="193941" y="52062"/>
                  <a:pt x="135203" y="36187"/>
                  <a:pt x="102924" y="28779"/>
                </a:cubicBezTo>
                <a:cubicBezTo>
                  <a:pt x="70645" y="21371"/>
                  <a:pt x="-11376" y="-2442"/>
                  <a:pt x="1324" y="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6EEF27BD-9CF6-2B6B-6FA1-06ED1FC40ED6}"/>
              </a:ext>
            </a:extLst>
          </p:cNvPr>
          <p:cNvSpPr/>
          <p:nvPr/>
        </p:nvSpPr>
        <p:spPr>
          <a:xfrm>
            <a:off x="3006245" y="4289201"/>
            <a:ext cx="172242" cy="182671"/>
          </a:xfrm>
          <a:custGeom>
            <a:avLst/>
            <a:gdLst>
              <a:gd name="connsiteX0" fmla="*/ 171930 w 172242"/>
              <a:gd name="connsiteY0" fmla="*/ 224 h 182671"/>
              <a:gd name="connsiteX1" fmla="*/ 108430 w 172242"/>
              <a:gd name="connsiteY1" fmla="*/ 82774 h 182671"/>
              <a:gd name="connsiteX2" fmla="*/ 140180 w 172242"/>
              <a:gd name="connsiteY2" fmla="*/ 181199 h 182671"/>
              <a:gd name="connsiteX3" fmla="*/ 114780 w 172242"/>
              <a:gd name="connsiteY3" fmla="*/ 136749 h 182671"/>
              <a:gd name="connsiteX4" fmla="*/ 480 w 172242"/>
              <a:gd name="connsiteY4" fmla="*/ 66899 h 182671"/>
              <a:gd name="connsiteX5" fmla="*/ 76680 w 172242"/>
              <a:gd name="connsiteY5" fmla="*/ 108174 h 182671"/>
              <a:gd name="connsiteX6" fmla="*/ 171930 w 172242"/>
              <a:gd name="connsiteY6" fmla="*/ 224 h 18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242" h="182671">
                <a:moveTo>
                  <a:pt x="171930" y="224"/>
                </a:moveTo>
                <a:cubicBezTo>
                  <a:pt x="177222" y="-4009"/>
                  <a:pt x="113722" y="52612"/>
                  <a:pt x="108430" y="82774"/>
                </a:cubicBezTo>
                <a:cubicBezTo>
                  <a:pt x="103138" y="112936"/>
                  <a:pt x="139122" y="172203"/>
                  <a:pt x="140180" y="181199"/>
                </a:cubicBezTo>
                <a:cubicBezTo>
                  <a:pt x="141238" y="190195"/>
                  <a:pt x="138063" y="155799"/>
                  <a:pt x="114780" y="136749"/>
                </a:cubicBezTo>
                <a:cubicBezTo>
                  <a:pt x="91497" y="117699"/>
                  <a:pt x="6830" y="71661"/>
                  <a:pt x="480" y="66899"/>
                </a:cubicBezTo>
                <a:cubicBezTo>
                  <a:pt x="-5870" y="62137"/>
                  <a:pt x="52338" y="115582"/>
                  <a:pt x="76680" y="108174"/>
                </a:cubicBezTo>
                <a:cubicBezTo>
                  <a:pt x="101022" y="100766"/>
                  <a:pt x="166638" y="4457"/>
                  <a:pt x="171930" y="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648891D7-908D-8FD1-3FE4-BA547E36BFC3}"/>
              </a:ext>
            </a:extLst>
          </p:cNvPr>
          <p:cNvSpPr/>
          <p:nvPr/>
        </p:nvSpPr>
        <p:spPr>
          <a:xfrm>
            <a:off x="3384550" y="5652980"/>
            <a:ext cx="127059" cy="701063"/>
          </a:xfrm>
          <a:custGeom>
            <a:avLst/>
            <a:gdLst>
              <a:gd name="connsiteX0" fmla="*/ 6350 w 127059"/>
              <a:gd name="connsiteY0" fmla="*/ 1695 h 701063"/>
              <a:gd name="connsiteX1" fmla="*/ 38100 w 127059"/>
              <a:gd name="connsiteY1" fmla="*/ 201720 h 701063"/>
              <a:gd name="connsiteX2" fmla="*/ 41275 w 127059"/>
              <a:gd name="connsiteY2" fmla="*/ 487470 h 701063"/>
              <a:gd name="connsiteX3" fmla="*/ 95250 w 127059"/>
              <a:gd name="connsiteY3" fmla="*/ 316020 h 701063"/>
              <a:gd name="connsiteX4" fmla="*/ 73025 w 127059"/>
              <a:gd name="connsiteY4" fmla="*/ 681145 h 701063"/>
              <a:gd name="connsiteX5" fmla="*/ 88900 w 127059"/>
              <a:gd name="connsiteY5" fmla="*/ 592245 h 701063"/>
              <a:gd name="connsiteX6" fmla="*/ 127000 w 127059"/>
              <a:gd name="connsiteY6" fmla="*/ 84245 h 701063"/>
              <a:gd name="connsiteX7" fmla="*/ 79375 w 127059"/>
              <a:gd name="connsiteY7" fmla="*/ 411270 h 701063"/>
              <a:gd name="connsiteX8" fmla="*/ 57150 w 127059"/>
              <a:gd name="connsiteY8" fmla="*/ 481120 h 701063"/>
              <a:gd name="connsiteX9" fmla="*/ 50800 w 127059"/>
              <a:gd name="connsiteY9" fmla="*/ 430320 h 701063"/>
              <a:gd name="connsiteX10" fmla="*/ 0 w 127059"/>
              <a:gd name="connsiteY10" fmla="*/ 176320 h 701063"/>
              <a:gd name="connsiteX11" fmla="*/ 50800 w 127059"/>
              <a:gd name="connsiteY11" fmla="*/ 312845 h 701063"/>
              <a:gd name="connsiteX12" fmla="*/ 6350 w 127059"/>
              <a:gd name="connsiteY12" fmla="*/ 1695 h 70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7059" h="701063">
                <a:moveTo>
                  <a:pt x="6350" y="1695"/>
                </a:moveTo>
                <a:cubicBezTo>
                  <a:pt x="4233" y="-16826"/>
                  <a:pt x="32279" y="120758"/>
                  <a:pt x="38100" y="201720"/>
                </a:cubicBezTo>
                <a:cubicBezTo>
                  <a:pt x="43921" y="282683"/>
                  <a:pt x="31750" y="468420"/>
                  <a:pt x="41275" y="487470"/>
                </a:cubicBezTo>
                <a:cubicBezTo>
                  <a:pt x="50800" y="506520"/>
                  <a:pt x="89958" y="283741"/>
                  <a:pt x="95250" y="316020"/>
                </a:cubicBezTo>
                <a:cubicBezTo>
                  <a:pt x="100542" y="348299"/>
                  <a:pt x="74083" y="635108"/>
                  <a:pt x="73025" y="681145"/>
                </a:cubicBezTo>
                <a:cubicBezTo>
                  <a:pt x="71967" y="727182"/>
                  <a:pt x="79904" y="691728"/>
                  <a:pt x="88900" y="592245"/>
                </a:cubicBezTo>
                <a:cubicBezTo>
                  <a:pt x="97896" y="492762"/>
                  <a:pt x="128587" y="114407"/>
                  <a:pt x="127000" y="84245"/>
                </a:cubicBezTo>
                <a:cubicBezTo>
                  <a:pt x="125413" y="54083"/>
                  <a:pt x="91017" y="345124"/>
                  <a:pt x="79375" y="411270"/>
                </a:cubicBezTo>
                <a:cubicBezTo>
                  <a:pt x="67733" y="477416"/>
                  <a:pt x="61912" y="477945"/>
                  <a:pt x="57150" y="481120"/>
                </a:cubicBezTo>
                <a:cubicBezTo>
                  <a:pt x="52388" y="484295"/>
                  <a:pt x="60325" y="481120"/>
                  <a:pt x="50800" y="430320"/>
                </a:cubicBezTo>
                <a:cubicBezTo>
                  <a:pt x="41275" y="379520"/>
                  <a:pt x="0" y="195899"/>
                  <a:pt x="0" y="176320"/>
                </a:cubicBezTo>
                <a:cubicBezTo>
                  <a:pt x="0" y="156741"/>
                  <a:pt x="47096" y="335599"/>
                  <a:pt x="50800" y="312845"/>
                </a:cubicBezTo>
                <a:cubicBezTo>
                  <a:pt x="54504" y="290091"/>
                  <a:pt x="8467" y="20216"/>
                  <a:pt x="6350" y="16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A6BFB97B-4F93-750C-1BE2-2950D9BF7751}"/>
              </a:ext>
            </a:extLst>
          </p:cNvPr>
          <p:cNvSpPr/>
          <p:nvPr/>
        </p:nvSpPr>
        <p:spPr>
          <a:xfrm>
            <a:off x="3152770" y="5831121"/>
            <a:ext cx="82588" cy="682690"/>
          </a:xfrm>
          <a:custGeom>
            <a:avLst/>
            <a:gdLst>
              <a:gd name="connsiteX0" fmla="*/ 82555 w 82588"/>
              <a:gd name="connsiteY0" fmla="*/ 99779 h 682690"/>
              <a:gd name="connsiteX1" fmla="*/ 53980 w 82588"/>
              <a:gd name="connsiteY1" fmla="*/ 645879 h 682690"/>
              <a:gd name="connsiteX2" fmla="*/ 50805 w 82588"/>
              <a:gd name="connsiteY2" fmla="*/ 563329 h 682690"/>
              <a:gd name="connsiteX3" fmla="*/ 5 w 82588"/>
              <a:gd name="connsiteY3" fmla="*/ 1354 h 682690"/>
              <a:gd name="connsiteX4" fmla="*/ 47630 w 82588"/>
              <a:gd name="connsiteY4" fmla="*/ 398229 h 682690"/>
              <a:gd name="connsiteX5" fmla="*/ 82555 w 82588"/>
              <a:gd name="connsiteY5" fmla="*/ 99779 h 68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88" h="682690">
                <a:moveTo>
                  <a:pt x="82555" y="99779"/>
                </a:moveTo>
                <a:cubicBezTo>
                  <a:pt x="83613" y="141054"/>
                  <a:pt x="59272" y="568621"/>
                  <a:pt x="53980" y="645879"/>
                </a:cubicBezTo>
                <a:cubicBezTo>
                  <a:pt x="48688" y="723137"/>
                  <a:pt x="59801" y="670750"/>
                  <a:pt x="50805" y="563329"/>
                </a:cubicBezTo>
                <a:cubicBezTo>
                  <a:pt x="41809" y="455908"/>
                  <a:pt x="534" y="28871"/>
                  <a:pt x="5" y="1354"/>
                </a:cubicBezTo>
                <a:cubicBezTo>
                  <a:pt x="-524" y="-26163"/>
                  <a:pt x="37047" y="374417"/>
                  <a:pt x="47630" y="398229"/>
                </a:cubicBezTo>
                <a:cubicBezTo>
                  <a:pt x="58213" y="422041"/>
                  <a:pt x="81497" y="58504"/>
                  <a:pt x="82555" y="99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DF3C8904-5401-944D-3149-0442F4DB0010}"/>
              </a:ext>
            </a:extLst>
          </p:cNvPr>
          <p:cNvSpPr/>
          <p:nvPr/>
        </p:nvSpPr>
        <p:spPr>
          <a:xfrm>
            <a:off x="3178138" y="5542570"/>
            <a:ext cx="275605" cy="820082"/>
          </a:xfrm>
          <a:custGeom>
            <a:avLst/>
            <a:gdLst>
              <a:gd name="connsiteX0" fmla="*/ 37 w 275605"/>
              <a:gd name="connsiteY0" fmla="*/ 980 h 820082"/>
              <a:gd name="connsiteX1" fmla="*/ 107987 w 275605"/>
              <a:gd name="connsiteY1" fmla="*/ 61305 h 820082"/>
              <a:gd name="connsiteX2" fmla="*/ 107987 w 275605"/>
              <a:gd name="connsiteY2" fmla="*/ 277205 h 820082"/>
              <a:gd name="connsiteX3" fmla="*/ 117512 w 275605"/>
              <a:gd name="connsiteY3" fmla="*/ 258155 h 820082"/>
              <a:gd name="connsiteX4" fmla="*/ 120687 w 275605"/>
              <a:gd name="connsiteY4" fmla="*/ 353405 h 820082"/>
              <a:gd name="connsiteX5" fmla="*/ 215937 w 275605"/>
              <a:gd name="connsiteY5" fmla="*/ 604230 h 820082"/>
              <a:gd name="connsiteX6" fmla="*/ 206412 w 275605"/>
              <a:gd name="connsiteY6" fmla="*/ 524855 h 820082"/>
              <a:gd name="connsiteX7" fmla="*/ 263562 w 275605"/>
              <a:gd name="connsiteY7" fmla="*/ 810605 h 820082"/>
              <a:gd name="connsiteX8" fmla="*/ 266737 w 275605"/>
              <a:gd name="connsiteY8" fmla="*/ 696305 h 820082"/>
              <a:gd name="connsiteX9" fmla="*/ 165137 w 275605"/>
              <a:gd name="connsiteY9" fmla="*/ 166080 h 820082"/>
              <a:gd name="connsiteX10" fmla="*/ 215937 w 275605"/>
              <a:gd name="connsiteY10" fmla="*/ 518505 h 820082"/>
              <a:gd name="connsiteX11" fmla="*/ 133387 w 275605"/>
              <a:gd name="connsiteY11" fmla="*/ 378805 h 820082"/>
              <a:gd name="connsiteX12" fmla="*/ 41312 w 275605"/>
              <a:gd name="connsiteY12" fmla="*/ 175605 h 820082"/>
              <a:gd name="connsiteX13" fmla="*/ 85762 w 275605"/>
              <a:gd name="connsiteY13" fmla="*/ 261330 h 820082"/>
              <a:gd name="connsiteX14" fmla="*/ 92112 w 275605"/>
              <a:gd name="connsiteY14" fmla="*/ 166080 h 820082"/>
              <a:gd name="connsiteX15" fmla="*/ 95287 w 275605"/>
              <a:gd name="connsiteY15" fmla="*/ 96230 h 820082"/>
              <a:gd name="connsiteX16" fmla="*/ 37 w 275605"/>
              <a:gd name="connsiteY16" fmla="*/ 980 h 820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5605" h="820082">
                <a:moveTo>
                  <a:pt x="37" y="980"/>
                </a:moveTo>
                <a:cubicBezTo>
                  <a:pt x="2154" y="-4841"/>
                  <a:pt x="89995" y="15268"/>
                  <a:pt x="107987" y="61305"/>
                </a:cubicBezTo>
                <a:cubicBezTo>
                  <a:pt x="125979" y="107342"/>
                  <a:pt x="106400" y="244397"/>
                  <a:pt x="107987" y="277205"/>
                </a:cubicBezTo>
                <a:cubicBezTo>
                  <a:pt x="109575" y="310013"/>
                  <a:pt x="115395" y="245455"/>
                  <a:pt x="117512" y="258155"/>
                </a:cubicBezTo>
                <a:cubicBezTo>
                  <a:pt x="119629" y="270855"/>
                  <a:pt x="104283" y="295726"/>
                  <a:pt x="120687" y="353405"/>
                </a:cubicBezTo>
                <a:cubicBezTo>
                  <a:pt x="137091" y="411084"/>
                  <a:pt x="201650" y="575655"/>
                  <a:pt x="215937" y="604230"/>
                </a:cubicBezTo>
                <a:cubicBezTo>
                  <a:pt x="230224" y="632805"/>
                  <a:pt x="198475" y="490459"/>
                  <a:pt x="206412" y="524855"/>
                </a:cubicBezTo>
                <a:cubicBezTo>
                  <a:pt x="214349" y="559251"/>
                  <a:pt x="253508" y="782030"/>
                  <a:pt x="263562" y="810605"/>
                </a:cubicBezTo>
                <a:cubicBezTo>
                  <a:pt x="273616" y="839180"/>
                  <a:pt x="283141" y="803726"/>
                  <a:pt x="266737" y="696305"/>
                </a:cubicBezTo>
                <a:cubicBezTo>
                  <a:pt x="250333" y="588884"/>
                  <a:pt x="173604" y="195713"/>
                  <a:pt x="165137" y="166080"/>
                </a:cubicBezTo>
                <a:cubicBezTo>
                  <a:pt x="156670" y="136447"/>
                  <a:pt x="221229" y="483051"/>
                  <a:pt x="215937" y="518505"/>
                </a:cubicBezTo>
                <a:cubicBezTo>
                  <a:pt x="210645" y="553959"/>
                  <a:pt x="162491" y="435955"/>
                  <a:pt x="133387" y="378805"/>
                </a:cubicBezTo>
                <a:cubicBezTo>
                  <a:pt x="104283" y="321655"/>
                  <a:pt x="49250" y="195184"/>
                  <a:pt x="41312" y="175605"/>
                </a:cubicBezTo>
                <a:cubicBezTo>
                  <a:pt x="33374" y="156026"/>
                  <a:pt x="77295" y="262917"/>
                  <a:pt x="85762" y="261330"/>
                </a:cubicBezTo>
                <a:cubicBezTo>
                  <a:pt x="94229" y="259743"/>
                  <a:pt x="90525" y="193597"/>
                  <a:pt x="92112" y="166080"/>
                </a:cubicBezTo>
                <a:cubicBezTo>
                  <a:pt x="93699" y="138563"/>
                  <a:pt x="104283" y="123217"/>
                  <a:pt x="95287" y="96230"/>
                </a:cubicBezTo>
                <a:cubicBezTo>
                  <a:pt x="86291" y="69243"/>
                  <a:pt x="-2080" y="6801"/>
                  <a:pt x="37" y="9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BEAF6584-BB6F-C938-3115-4FB307DA4045}"/>
              </a:ext>
            </a:extLst>
          </p:cNvPr>
          <p:cNvSpPr/>
          <p:nvPr/>
        </p:nvSpPr>
        <p:spPr>
          <a:xfrm>
            <a:off x="2911463" y="4577707"/>
            <a:ext cx="165112" cy="1063757"/>
          </a:xfrm>
          <a:custGeom>
            <a:avLst/>
            <a:gdLst>
              <a:gd name="connsiteX0" fmla="*/ 12 w 165112"/>
              <a:gd name="connsiteY0" fmla="*/ 643 h 1063757"/>
              <a:gd name="connsiteX1" fmla="*/ 76212 w 165112"/>
              <a:gd name="connsiteY1" fmla="*/ 327668 h 1063757"/>
              <a:gd name="connsiteX2" fmla="*/ 79387 w 165112"/>
              <a:gd name="connsiteY2" fmla="*/ 622943 h 1063757"/>
              <a:gd name="connsiteX3" fmla="*/ 101612 w 165112"/>
              <a:gd name="connsiteY3" fmla="*/ 559443 h 1063757"/>
              <a:gd name="connsiteX4" fmla="*/ 88912 w 165112"/>
              <a:gd name="connsiteY4" fmla="*/ 746768 h 1063757"/>
              <a:gd name="connsiteX5" fmla="*/ 139712 w 165112"/>
              <a:gd name="connsiteY5" fmla="*/ 1045218 h 1063757"/>
              <a:gd name="connsiteX6" fmla="*/ 136537 w 165112"/>
              <a:gd name="connsiteY6" fmla="*/ 991243 h 1063757"/>
              <a:gd name="connsiteX7" fmla="*/ 165112 w 165112"/>
              <a:gd name="connsiteY7" fmla="*/ 657868 h 1063757"/>
              <a:gd name="connsiteX8" fmla="*/ 136537 w 165112"/>
              <a:gd name="connsiteY8" fmla="*/ 902343 h 1063757"/>
              <a:gd name="connsiteX9" fmla="*/ 130187 w 165112"/>
              <a:gd name="connsiteY9" fmla="*/ 937268 h 1063757"/>
              <a:gd name="connsiteX10" fmla="*/ 92087 w 165112"/>
              <a:gd name="connsiteY10" fmla="*/ 734068 h 1063757"/>
              <a:gd name="connsiteX11" fmla="*/ 44462 w 165112"/>
              <a:gd name="connsiteY11" fmla="*/ 562618 h 1063757"/>
              <a:gd name="connsiteX12" fmla="*/ 50812 w 165112"/>
              <a:gd name="connsiteY12" fmla="*/ 610243 h 1063757"/>
              <a:gd name="connsiteX13" fmla="*/ 53987 w 165112"/>
              <a:gd name="connsiteY13" fmla="*/ 521343 h 1063757"/>
              <a:gd name="connsiteX14" fmla="*/ 53987 w 165112"/>
              <a:gd name="connsiteY14" fmla="*/ 337193 h 1063757"/>
              <a:gd name="connsiteX15" fmla="*/ 63512 w 165112"/>
              <a:gd name="connsiteY15" fmla="*/ 568968 h 1063757"/>
              <a:gd name="connsiteX16" fmla="*/ 73037 w 165112"/>
              <a:gd name="connsiteY16" fmla="*/ 356243 h 1063757"/>
              <a:gd name="connsiteX17" fmla="*/ 117487 w 165112"/>
              <a:gd name="connsiteY17" fmla="*/ 76843 h 1063757"/>
              <a:gd name="connsiteX18" fmla="*/ 82562 w 165112"/>
              <a:gd name="connsiteY18" fmla="*/ 238768 h 1063757"/>
              <a:gd name="connsiteX19" fmla="*/ 12 w 165112"/>
              <a:gd name="connsiteY19" fmla="*/ 643 h 106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65112" h="1063757">
                <a:moveTo>
                  <a:pt x="12" y="643"/>
                </a:moveTo>
                <a:cubicBezTo>
                  <a:pt x="-1046" y="15460"/>
                  <a:pt x="62983" y="223951"/>
                  <a:pt x="76212" y="327668"/>
                </a:cubicBezTo>
                <a:cubicBezTo>
                  <a:pt x="89441" y="431385"/>
                  <a:pt x="75154" y="584314"/>
                  <a:pt x="79387" y="622943"/>
                </a:cubicBezTo>
                <a:cubicBezTo>
                  <a:pt x="83620" y="661572"/>
                  <a:pt x="100025" y="538806"/>
                  <a:pt x="101612" y="559443"/>
                </a:cubicBezTo>
                <a:cubicBezTo>
                  <a:pt x="103199" y="580080"/>
                  <a:pt x="82562" y="665806"/>
                  <a:pt x="88912" y="746768"/>
                </a:cubicBezTo>
                <a:cubicBezTo>
                  <a:pt x="95262" y="827730"/>
                  <a:pt x="131775" y="1004472"/>
                  <a:pt x="139712" y="1045218"/>
                </a:cubicBezTo>
                <a:cubicBezTo>
                  <a:pt x="147649" y="1085964"/>
                  <a:pt x="132304" y="1055801"/>
                  <a:pt x="136537" y="991243"/>
                </a:cubicBezTo>
                <a:cubicBezTo>
                  <a:pt x="140770" y="926685"/>
                  <a:pt x="165112" y="672685"/>
                  <a:pt x="165112" y="657868"/>
                </a:cubicBezTo>
                <a:cubicBezTo>
                  <a:pt x="165112" y="643051"/>
                  <a:pt x="142358" y="855776"/>
                  <a:pt x="136537" y="902343"/>
                </a:cubicBezTo>
                <a:cubicBezTo>
                  <a:pt x="130716" y="948910"/>
                  <a:pt x="137595" y="965314"/>
                  <a:pt x="130187" y="937268"/>
                </a:cubicBezTo>
                <a:cubicBezTo>
                  <a:pt x="122779" y="909222"/>
                  <a:pt x="106374" y="796510"/>
                  <a:pt x="92087" y="734068"/>
                </a:cubicBezTo>
                <a:cubicBezTo>
                  <a:pt x="77800" y="671626"/>
                  <a:pt x="51341" y="583255"/>
                  <a:pt x="44462" y="562618"/>
                </a:cubicBezTo>
                <a:cubicBezTo>
                  <a:pt x="37583" y="541981"/>
                  <a:pt x="49225" y="617122"/>
                  <a:pt x="50812" y="610243"/>
                </a:cubicBezTo>
                <a:cubicBezTo>
                  <a:pt x="52399" y="603364"/>
                  <a:pt x="53458" y="566851"/>
                  <a:pt x="53987" y="521343"/>
                </a:cubicBezTo>
                <a:cubicBezTo>
                  <a:pt x="54516" y="475835"/>
                  <a:pt x="52399" y="329255"/>
                  <a:pt x="53987" y="337193"/>
                </a:cubicBezTo>
                <a:cubicBezTo>
                  <a:pt x="55575" y="345131"/>
                  <a:pt x="60337" y="565793"/>
                  <a:pt x="63512" y="568968"/>
                </a:cubicBezTo>
                <a:cubicBezTo>
                  <a:pt x="66687" y="572143"/>
                  <a:pt x="64041" y="438264"/>
                  <a:pt x="73037" y="356243"/>
                </a:cubicBezTo>
                <a:cubicBezTo>
                  <a:pt x="82033" y="274222"/>
                  <a:pt x="115900" y="96422"/>
                  <a:pt x="117487" y="76843"/>
                </a:cubicBezTo>
                <a:cubicBezTo>
                  <a:pt x="119074" y="57264"/>
                  <a:pt x="97908" y="245647"/>
                  <a:pt x="82562" y="238768"/>
                </a:cubicBezTo>
                <a:cubicBezTo>
                  <a:pt x="67216" y="231889"/>
                  <a:pt x="1070" y="-14174"/>
                  <a:pt x="12" y="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2274DB6A-58B4-E264-4D28-07DAAC0A351C}"/>
              </a:ext>
            </a:extLst>
          </p:cNvPr>
          <p:cNvSpPr/>
          <p:nvPr/>
        </p:nvSpPr>
        <p:spPr>
          <a:xfrm>
            <a:off x="3194035" y="4387850"/>
            <a:ext cx="420132" cy="57274"/>
          </a:xfrm>
          <a:custGeom>
            <a:avLst/>
            <a:gdLst>
              <a:gd name="connsiteX0" fmla="*/ 15 w 420132"/>
              <a:gd name="connsiteY0" fmla="*/ 57150 h 57274"/>
              <a:gd name="connsiteX1" fmla="*/ 158765 w 420132"/>
              <a:gd name="connsiteY1" fmla="*/ 0 h 57274"/>
              <a:gd name="connsiteX2" fmla="*/ 254015 w 420132"/>
              <a:gd name="connsiteY2" fmla="*/ 57150 h 57274"/>
              <a:gd name="connsiteX3" fmla="*/ 419115 w 420132"/>
              <a:gd name="connsiteY3" fmla="*/ 6350 h 57274"/>
              <a:gd name="connsiteX4" fmla="*/ 317515 w 420132"/>
              <a:gd name="connsiteY4" fmla="*/ 41275 h 57274"/>
              <a:gd name="connsiteX5" fmla="*/ 193690 w 420132"/>
              <a:gd name="connsiteY5" fmla="*/ 28575 h 57274"/>
              <a:gd name="connsiteX6" fmla="*/ 168290 w 420132"/>
              <a:gd name="connsiteY6" fmla="*/ 15875 h 57274"/>
              <a:gd name="connsiteX7" fmla="*/ 15 w 420132"/>
              <a:gd name="connsiteY7" fmla="*/ 57150 h 5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132" h="57274">
                <a:moveTo>
                  <a:pt x="15" y="57150"/>
                </a:moveTo>
                <a:cubicBezTo>
                  <a:pt x="-1573" y="54504"/>
                  <a:pt x="116432" y="0"/>
                  <a:pt x="158765" y="0"/>
                </a:cubicBezTo>
                <a:cubicBezTo>
                  <a:pt x="201098" y="0"/>
                  <a:pt x="210623" y="56092"/>
                  <a:pt x="254015" y="57150"/>
                </a:cubicBezTo>
                <a:cubicBezTo>
                  <a:pt x="297407" y="58208"/>
                  <a:pt x="408532" y="8996"/>
                  <a:pt x="419115" y="6350"/>
                </a:cubicBezTo>
                <a:cubicBezTo>
                  <a:pt x="429698" y="3704"/>
                  <a:pt x="355086" y="37571"/>
                  <a:pt x="317515" y="41275"/>
                </a:cubicBezTo>
                <a:cubicBezTo>
                  <a:pt x="279944" y="44979"/>
                  <a:pt x="218561" y="32808"/>
                  <a:pt x="193690" y="28575"/>
                </a:cubicBezTo>
                <a:cubicBezTo>
                  <a:pt x="168819" y="24342"/>
                  <a:pt x="197394" y="12171"/>
                  <a:pt x="168290" y="15875"/>
                </a:cubicBezTo>
                <a:cubicBezTo>
                  <a:pt x="139186" y="19579"/>
                  <a:pt x="1603" y="59796"/>
                  <a:pt x="15" y="57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509B0981-AA36-589F-9816-14EF9E88EC27}"/>
              </a:ext>
            </a:extLst>
          </p:cNvPr>
          <p:cNvSpPr/>
          <p:nvPr/>
        </p:nvSpPr>
        <p:spPr>
          <a:xfrm>
            <a:off x="5460669" y="3050455"/>
            <a:ext cx="85345" cy="441536"/>
          </a:xfrm>
          <a:custGeom>
            <a:avLst/>
            <a:gdLst>
              <a:gd name="connsiteX0" fmla="*/ 63831 w 85345"/>
              <a:gd name="connsiteY0" fmla="*/ 720 h 441536"/>
              <a:gd name="connsiteX1" fmla="*/ 57481 w 85345"/>
              <a:gd name="connsiteY1" fmla="*/ 159470 h 441536"/>
              <a:gd name="connsiteX2" fmla="*/ 79706 w 85345"/>
              <a:gd name="connsiteY2" fmla="*/ 429345 h 441536"/>
              <a:gd name="connsiteX3" fmla="*/ 79706 w 85345"/>
              <a:gd name="connsiteY3" fmla="*/ 378545 h 441536"/>
              <a:gd name="connsiteX4" fmla="*/ 16206 w 85345"/>
              <a:gd name="connsiteY4" fmla="*/ 229320 h 441536"/>
              <a:gd name="connsiteX5" fmla="*/ 25731 w 85345"/>
              <a:gd name="connsiteY5" fmla="*/ 321395 h 441536"/>
              <a:gd name="connsiteX6" fmla="*/ 331 w 85345"/>
              <a:gd name="connsiteY6" fmla="*/ 80095 h 441536"/>
              <a:gd name="connsiteX7" fmla="*/ 13031 w 85345"/>
              <a:gd name="connsiteY7" fmla="*/ 219795 h 441536"/>
              <a:gd name="connsiteX8" fmla="*/ 38431 w 85345"/>
              <a:gd name="connsiteY8" fmla="*/ 99145 h 441536"/>
              <a:gd name="connsiteX9" fmla="*/ 35256 w 85345"/>
              <a:gd name="connsiteY9" fmla="*/ 219795 h 441536"/>
              <a:gd name="connsiteX10" fmla="*/ 63831 w 85345"/>
              <a:gd name="connsiteY10" fmla="*/ 720 h 44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345" h="441536">
                <a:moveTo>
                  <a:pt x="63831" y="720"/>
                </a:moveTo>
                <a:cubicBezTo>
                  <a:pt x="67535" y="-9334"/>
                  <a:pt x="54835" y="88033"/>
                  <a:pt x="57481" y="159470"/>
                </a:cubicBezTo>
                <a:cubicBezTo>
                  <a:pt x="60127" y="230907"/>
                  <a:pt x="76002" y="392833"/>
                  <a:pt x="79706" y="429345"/>
                </a:cubicBezTo>
                <a:cubicBezTo>
                  <a:pt x="83410" y="465857"/>
                  <a:pt x="90289" y="411883"/>
                  <a:pt x="79706" y="378545"/>
                </a:cubicBezTo>
                <a:cubicBezTo>
                  <a:pt x="69123" y="345208"/>
                  <a:pt x="25202" y="238845"/>
                  <a:pt x="16206" y="229320"/>
                </a:cubicBezTo>
                <a:cubicBezTo>
                  <a:pt x="7210" y="219795"/>
                  <a:pt x="28377" y="346266"/>
                  <a:pt x="25731" y="321395"/>
                </a:cubicBezTo>
                <a:cubicBezTo>
                  <a:pt x="23085" y="296524"/>
                  <a:pt x="2448" y="97028"/>
                  <a:pt x="331" y="80095"/>
                </a:cubicBezTo>
                <a:cubicBezTo>
                  <a:pt x="-1786" y="63162"/>
                  <a:pt x="6681" y="216620"/>
                  <a:pt x="13031" y="219795"/>
                </a:cubicBezTo>
                <a:cubicBezTo>
                  <a:pt x="19381" y="222970"/>
                  <a:pt x="34727" y="99145"/>
                  <a:pt x="38431" y="99145"/>
                </a:cubicBezTo>
                <a:cubicBezTo>
                  <a:pt x="42135" y="99145"/>
                  <a:pt x="31552" y="229849"/>
                  <a:pt x="35256" y="219795"/>
                </a:cubicBezTo>
                <a:cubicBezTo>
                  <a:pt x="38960" y="209741"/>
                  <a:pt x="60127" y="10774"/>
                  <a:pt x="63831" y="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9EC1A0F9-EAFF-FC81-C7F6-7AC41344455D}"/>
              </a:ext>
            </a:extLst>
          </p:cNvPr>
          <p:cNvSpPr/>
          <p:nvPr/>
        </p:nvSpPr>
        <p:spPr>
          <a:xfrm>
            <a:off x="5175179" y="3190870"/>
            <a:ext cx="114693" cy="328638"/>
          </a:xfrm>
          <a:custGeom>
            <a:avLst/>
            <a:gdLst>
              <a:gd name="connsiteX0" fmla="*/ 71 w 114693"/>
              <a:gd name="connsiteY0" fmla="*/ 5 h 328638"/>
              <a:gd name="connsiteX1" fmla="*/ 85796 w 114693"/>
              <a:gd name="connsiteY1" fmla="*/ 196855 h 328638"/>
              <a:gd name="connsiteX2" fmla="*/ 98496 w 114693"/>
              <a:gd name="connsiteY2" fmla="*/ 327030 h 328638"/>
              <a:gd name="connsiteX3" fmla="*/ 98496 w 114693"/>
              <a:gd name="connsiteY3" fmla="*/ 263530 h 328638"/>
              <a:gd name="connsiteX4" fmla="*/ 114371 w 114693"/>
              <a:gd name="connsiteY4" fmla="*/ 174630 h 328638"/>
              <a:gd name="connsiteX5" fmla="*/ 101671 w 114693"/>
              <a:gd name="connsiteY5" fmla="*/ 203205 h 328638"/>
              <a:gd name="connsiteX6" fmla="*/ 71 w 114693"/>
              <a:gd name="connsiteY6" fmla="*/ 5 h 328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693" h="328638">
                <a:moveTo>
                  <a:pt x="71" y="5"/>
                </a:moveTo>
                <a:cubicBezTo>
                  <a:pt x="-2575" y="-1053"/>
                  <a:pt x="69392" y="142351"/>
                  <a:pt x="85796" y="196855"/>
                </a:cubicBezTo>
                <a:cubicBezTo>
                  <a:pt x="102200" y="251359"/>
                  <a:pt x="96379" y="315918"/>
                  <a:pt x="98496" y="327030"/>
                </a:cubicBezTo>
                <a:cubicBezTo>
                  <a:pt x="100613" y="338142"/>
                  <a:pt x="95850" y="288930"/>
                  <a:pt x="98496" y="263530"/>
                </a:cubicBezTo>
                <a:cubicBezTo>
                  <a:pt x="101142" y="238130"/>
                  <a:pt x="113842" y="184684"/>
                  <a:pt x="114371" y="174630"/>
                </a:cubicBezTo>
                <a:cubicBezTo>
                  <a:pt x="114900" y="164576"/>
                  <a:pt x="116488" y="229134"/>
                  <a:pt x="101671" y="203205"/>
                </a:cubicBezTo>
                <a:cubicBezTo>
                  <a:pt x="86854" y="177276"/>
                  <a:pt x="2717" y="1063"/>
                  <a:pt x="7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EE35AA11-FBFE-4736-F618-BB1651BBF7B5}"/>
              </a:ext>
            </a:extLst>
          </p:cNvPr>
          <p:cNvSpPr/>
          <p:nvPr/>
        </p:nvSpPr>
        <p:spPr>
          <a:xfrm>
            <a:off x="5705006" y="3460750"/>
            <a:ext cx="501116" cy="73041"/>
          </a:xfrm>
          <a:custGeom>
            <a:avLst/>
            <a:gdLst>
              <a:gd name="connsiteX0" fmla="*/ 469 w 501116"/>
              <a:gd name="connsiteY0" fmla="*/ 50800 h 73041"/>
              <a:gd name="connsiteX1" fmla="*/ 225894 w 501116"/>
              <a:gd name="connsiteY1" fmla="*/ 57150 h 73041"/>
              <a:gd name="connsiteX2" fmla="*/ 489419 w 501116"/>
              <a:gd name="connsiteY2" fmla="*/ 73025 h 73041"/>
              <a:gd name="connsiteX3" fmla="*/ 435444 w 501116"/>
              <a:gd name="connsiteY3" fmla="*/ 53975 h 73041"/>
              <a:gd name="connsiteX4" fmla="*/ 260819 w 501116"/>
              <a:gd name="connsiteY4" fmla="*/ 0 h 73041"/>
              <a:gd name="connsiteX5" fmla="*/ 394169 w 501116"/>
              <a:gd name="connsiteY5" fmla="*/ 53975 h 73041"/>
              <a:gd name="connsiteX6" fmla="*/ 95719 w 501116"/>
              <a:gd name="connsiteY6" fmla="*/ 15875 h 73041"/>
              <a:gd name="connsiteX7" fmla="*/ 286219 w 501116"/>
              <a:gd name="connsiteY7" fmla="*/ 53975 h 73041"/>
              <a:gd name="connsiteX8" fmla="*/ 469 w 501116"/>
              <a:gd name="connsiteY8" fmla="*/ 50800 h 73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116" h="73041">
                <a:moveTo>
                  <a:pt x="469" y="50800"/>
                </a:moveTo>
                <a:cubicBezTo>
                  <a:pt x="-9585" y="51329"/>
                  <a:pt x="144402" y="53446"/>
                  <a:pt x="225894" y="57150"/>
                </a:cubicBezTo>
                <a:cubicBezTo>
                  <a:pt x="307386" y="60854"/>
                  <a:pt x="454494" y="73554"/>
                  <a:pt x="489419" y="73025"/>
                </a:cubicBezTo>
                <a:cubicBezTo>
                  <a:pt x="524344" y="72496"/>
                  <a:pt x="473544" y="66146"/>
                  <a:pt x="435444" y="53975"/>
                </a:cubicBezTo>
                <a:cubicBezTo>
                  <a:pt x="397344" y="41804"/>
                  <a:pt x="267698" y="0"/>
                  <a:pt x="260819" y="0"/>
                </a:cubicBezTo>
                <a:cubicBezTo>
                  <a:pt x="253940" y="0"/>
                  <a:pt x="421686" y="51329"/>
                  <a:pt x="394169" y="53975"/>
                </a:cubicBezTo>
                <a:cubicBezTo>
                  <a:pt x="366652" y="56621"/>
                  <a:pt x="113711" y="15875"/>
                  <a:pt x="95719" y="15875"/>
                </a:cubicBezTo>
                <a:cubicBezTo>
                  <a:pt x="77727" y="15875"/>
                  <a:pt x="295744" y="50800"/>
                  <a:pt x="286219" y="53975"/>
                </a:cubicBezTo>
                <a:cubicBezTo>
                  <a:pt x="276694" y="57150"/>
                  <a:pt x="10523" y="50271"/>
                  <a:pt x="469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0A694A4D-F25E-201C-E33F-C563220B1071}"/>
              </a:ext>
            </a:extLst>
          </p:cNvPr>
          <p:cNvSpPr/>
          <p:nvPr/>
        </p:nvSpPr>
        <p:spPr>
          <a:xfrm>
            <a:off x="5384790" y="3501964"/>
            <a:ext cx="109422" cy="247734"/>
          </a:xfrm>
          <a:custGeom>
            <a:avLst/>
            <a:gdLst>
              <a:gd name="connsiteX0" fmla="*/ 10 w 109422"/>
              <a:gd name="connsiteY0" fmla="*/ 61 h 247734"/>
              <a:gd name="connsiteX1" fmla="*/ 88910 w 109422"/>
              <a:gd name="connsiteY1" fmla="*/ 158811 h 247734"/>
              <a:gd name="connsiteX2" fmla="*/ 76210 w 109422"/>
              <a:gd name="connsiteY2" fmla="*/ 247711 h 247734"/>
              <a:gd name="connsiteX3" fmla="*/ 107960 w 109422"/>
              <a:gd name="connsiteY3" fmla="*/ 168336 h 247734"/>
              <a:gd name="connsiteX4" fmla="*/ 95260 w 109422"/>
              <a:gd name="connsiteY4" fmla="*/ 177861 h 247734"/>
              <a:gd name="connsiteX5" fmla="*/ 10 w 109422"/>
              <a:gd name="connsiteY5" fmla="*/ 61 h 24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22" h="247734">
                <a:moveTo>
                  <a:pt x="10" y="61"/>
                </a:moveTo>
                <a:cubicBezTo>
                  <a:pt x="-1048" y="-3114"/>
                  <a:pt x="76210" y="117536"/>
                  <a:pt x="88910" y="158811"/>
                </a:cubicBezTo>
                <a:cubicBezTo>
                  <a:pt x="101610" y="200086"/>
                  <a:pt x="73035" y="246124"/>
                  <a:pt x="76210" y="247711"/>
                </a:cubicBezTo>
                <a:cubicBezTo>
                  <a:pt x="79385" y="249298"/>
                  <a:pt x="107960" y="168336"/>
                  <a:pt x="107960" y="168336"/>
                </a:cubicBezTo>
                <a:cubicBezTo>
                  <a:pt x="111135" y="156694"/>
                  <a:pt x="110077" y="202732"/>
                  <a:pt x="95260" y="177861"/>
                </a:cubicBezTo>
                <a:cubicBezTo>
                  <a:pt x="80443" y="152990"/>
                  <a:pt x="1068" y="3236"/>
                  <a:pt x="10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6140AB3E-1EF3-7F9B-4390-CD3BF867D428}"/>
              </a:ext>
            </a:extLst>
          </p:cNvPr>
          <p:cNvSpPr/>
          <p:nvPr/>
        </p:nvSpPr>
        <p:spPr>
          <a:xfrm>
            <a:off x="5639952" y="3266945"/>
            <a:ext cx="106821" cy="143226"/>
          </a:xfrm>
          <a:custGeom>
            <a:avLst/>
            <a:gdLst>
              <a:gd name="connsiteX0" fmla="*/ 17898 w 106821"/>
              <a:gd name="connsiteY0" fmla="*/ 130 h 143226"/>
              <a:gd name="connsiteX1" fmla="*/ 14723 w 106821"/>
              <a:gd name="connsiteY1" fmla="*/ 76330 h 143226"/>
              <a:gd name="connsiteX2" fmla="*/ 106798 w 106821"/>
              <a:gd name="connsiteY2" fmla="*/ 143005 h 143226"/>
              <a:gd name="connsiteX3" fmla="*/ 5198 w 106821"/>
              <a:gd name="connsiteY3" fmla="*/ 95380 h 143226"/>
              <a:gd name="connsiteX4" fmla="*/ 17898 w 106821"/>
              <a:gd name="connsiteY4" fmla="*/ 130 h 14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21" h="143226">
                <a:moveTo>
                  <a:pt x="17898" y="130"/>
                </a:moveTo>
                <a:cubicBezTo>
                  <a:pt x="19485" y="-3045"/>
                  <a:pt x="-94" y="52518"/>
                  <a:pt x="14723" y="76330"/>
                </a:cubicBezTo>
                <a:cubicBezTo>
                  <a:pt x="29540" y="100142"/>
                  <a:pt x="108385" y="139830"/>
                  <a:pt x="106798" y="143005"/>
                </a:cubicBezTo>
                <a:cubicBezTo>
                  <a:pt x="105211" y="146180"/>
                  <a:pt x="21602" y="114430"/>
                  <a:pt x="5198" y="95380"/>
                </a:cubicBezTo>
                <a:cubicBezTo>
                  <a:pt x="-11206" y="76330"/>
                  <a:pt x="16311" y="3305"/>
                  <a:pt x="17898" y="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2B6EA3E7-BE15-D48B-7C3D-C00E6B9A0543}"/>
              </a:ext>
            </a:extLst>
          </p:cNvPr>
          <p:cNvSpPr/>
          <p:nvPr/>
        </p:nvSpPr>
        <p:spPr>
          <a:xfrm>
            <a:off x="5187826" y="2984491"/>
            <a:ext cx="165631" cy="346088"/>
          </a:xfrm>
          <a:custGeom>
            <a:avLst/>
            <a:gdLst>
              <a:gd name="connsiteX0" fmla="*/ 123949 w 165631"/>
              <a:gd name="connsiteY0" fmla="*/ 9 h 346088"/>
              <a:gd name="connsiteX1" fmla="*/ 127124 w 165631"/>
              <a:gd name="connsiteY1" fmla="*/ 133359 h 346088"/>
              <a:gd name="connsiteX2" fmla="*/ 162049 w 165631"/>
              <a:gd name="connsiteY2" fmla="*/ 292109 h 346088"/>
              <a:gd name="connsiteX3" fmla="*/ 146174 w 165631"/>
              <a:gd name="connsiteY3" fmla="*/ 260359 h 346088"/>
              <a:gd name="connsiteX4" fmla="*/ 124 w 165631"/>
              <a:gd name="connsiteY4" fmla="*/ 127009 h 346088"/>
              <a:gd name="connsiteX5" fmla="*/ 120774 w 165631"/>
              <a:gd name="connsiteY5" fmla="*/ 250834 h 346088"/>
              <a:gd name="connsiteX6" fmla="*/ 120774 w 165631"/>
              <a:gd name="connsiteY6" fmla="*/ 346084 h 346088"/>
              <a:gd name="connsiteX7" fmla="*/ 130299 w 165631"/>
              <a:gd name="connsiteY7" fmla="*/ 254009 h 346088"/>
              <a:gd name="connsiteX8" fmla="*/ 98549 w 165631"/>
              <a:gd name="connsiteY8" fmla="*/ 85734 h 346088"/>
              <a:gd name="connsiteX9" fmla="*/ 114424 w 165631"/>
              <a:gd name="connsiteY9" fmla="*/ 139709 h 346088"/>
              <a:gd name="connsiteX10" fmla="*/ 123949 w 165631"/>
              <a:gd name="connsiteY10" fmla="*/ 9 h 34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31" h="346088">
                <a:moveTo>
                  <a:pt x="123949" y="9"/>
                </a:moveTo>
                <a:cubicBezTo>
                  <a:pt x="126066" y="-1049"/>
                  <a:pt x="120774" y="84676"/>
                  <a:pt x="127124" y="133359"/>
                </a:cubicBezTo>
                <a:cubicBezTo>
                  <a:pt x="133474" y="182042"/>
                  <a:pt x="158874" y="270942"/>
                  <a:pt x="162049" y="292109"/>
                </a:cubicBezTo>
                <a:cubicBezTo>
                  <a:pt x="165224" y="313276"/>
                  <a:pt x="173162" y="287876"/>
                  <a:pt x="146174" y="260359"/>
                </a:cubicBezTo>
                <a:cubicBezTo>
                  <a:pt x="119186" y="232842"/>
                  <a:pt x="4357" y="128596"/>
                  <a:pt x="124" y="127009"/>
                </a:cubicBezTo>
                <a:cubicBezTo>
                  <a:pt x="-4109" y="125422"/>
                  <a:pt x="100666" y="214321"/>
                  <a:pt x="120774" y="250834"/>
                </a:cubicBezTo>
                <a:cubicBezTo>
                  <a:pt x="140882" y="287347"/>
                  <a:pt x="119187" y="345555"/>
                  <a:pt x="120774" y="346084"/>
                </a:cubicBezTo>
                <a:cubicBezTo>
                  <a:pt x="122361" y="346613"/>
                  <a:pt x="134003" y="297401"/>
                  <a:pt x="130299" y="254009"/>
                </a:cubicBezTo>
                <a:cubicBezTo>
                  <a:pt x="126595" y="210617"/>
                  <a:pt x="101195" y="104784"/>
                  <a:pt x="98549" y="85734"/>
                </a:cubicBezTo>
                <a:cubicBezTo>
                  <a:pt x="95903" y="66684"/>
                  <a:pt x="110720" y="148705"/>
                  <a:pt x="114424" y="139709"/>
                </a:cubicBezTo>
                <a:cubicBezTo>
                  <a:pt x="118128" y="130713"/>
                  <a:pt x="121832" y="1067"/>
                  <a:pt x="123949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27D3C767-9EB5-B88D-E27A-8EEA95C5D3F3}"/>
              </a:ext>
            </a:extLst>
          </p:cNvPr>
          <p:cNvSpPr/>
          <p:nvPr/>
        </p:nvSpPr>
        <p:spPr>
          <a:xfrm>
            <a:off x="5309570" y="2698408"/>
            <a:ext cx="247141" cy="256020"/>
          </a:xfrm>
          <a:custGeom>
            <a:avLst/>
            <a:gdLst>
              <a:gd name="connsiteX0" fmla="*/ 246680 w 247141"/>
              <a:gd name="connsiteY0" fmla="*/ 342 h 256020"/>
              <a:gd name="connsiteX1" fmla="*/ 2205 w 247141"/>
              <a:gd name="connsiteY1" fmla="*/ 254342 h 256020"/>
              <a:gd name="connsiteX2" fmla="*/ 122855 w 247141"/>
              <a:gd name="connsiteY2" fmla="*/ 114642 h 256020"/>
              <a:gd name="connsiteX3" fmla="*/ 65705 w 247141"/>
              <a:gd name="connsiteY3" fmla="*/ 197192 h 256020"/>
              <a:gd name="connsiteX4" fmla="*/ 246680 w 247141"/>
              <a:gd name="connsiteY4" fmla="*/ 342 h 25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141" h="256020">
                <a:moveTo>
                  <a:pt x="246680" y="342"/>
                </a:moveTo>
                <a:cubicBezTo>
                  <a:pt x="236097" y="9867"/>
                  <a:pt x="22842" y="235292"/>
                  <a:pt x="2205" y="254342"/>
                </a:cubicBezTo>
                <a:cubicBezTo>
                  <a:pt x="-18432" y="273392"/>
                  <a:pt x="112272" y="124167"/>
                  <a:pt x="122855" y="114642"/>
                </a:cubicBezTo>
                <a:cubicBezTo>
                  <a:pt x="133438" y="105117"/>
                  <a:pt x="48772" y="211479"/>
                  <a:pt x="65705" y="197192"/>
                </a:cubicBezTo>
                <a:cubicBezTo>
                  <a:pt x="82638" y="182905"/>
                  <a:pt x="257263" y="-9183"/>
                  <a:pt x="246680" y="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8FC9182-95D5-13FF-5746-3F63B8A1F551}"/>
              </a:ext>
            </a:extLst>
          </p:cNvPr>
          <p:cNvSpPr/>
          <p:nvPr/>
        </p:nvSpPr>
        <p:spPr>
          <a:xfrm>
            <a:off x="5583415" y="2609610"/>
            <a:ext cx="73068" cy="675626"/>
          </a:xfrm>
          <a:custGeom>
            <a:avLst/>
            <a:gdLst>
              <a:gd name="connsiteX0" fmla="*/ 20460 w 73068"/>
              <a:gd name="connsiteY0" fmla="*/ 240 h 675626"/>
              <a:gd name="connsiteX1" fmla="*/ 49035 w 73068"/>
              <a:gd name="connsiteY1" fmla="*/ 581265 h 675626"/>
              <a:gd name="connsiteX2" fmla="*/ 52210 w 73068"/>
              <a:gd name="connsiteY2" fmla="*/ 565390 h 675626"/>
              <a:gd name="connsiteX3" fmla="*/ 71260 w 73068"/>
              <a:gd name="connsiteY3" fmla="*/ 673340 h 675626"/>
              <a:gd name="connsiteX4" fmla="*/ 1410 w 73068"/>
              <a:gd name="connsiteY4" fmla="*/ 447915 h 675626"/>
              <a:gd name="connsiteX5" fmla="*/ 23635 w 73068"/>
              <a:gd name="connsiteY5" fmla="*/ 508240 h 675626"/>
              <a:gd name="connsiteX6" fmla="*/ 20460 w 73068"/>
              <a:gd name="connsiteY6" fmla="*/ 240 h 6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68" h="675626">
                <a:moveTo>
                  <a:pt x="20460" y="240"/>
                </a:moveTo>
                <a:cubicBezTo>
                  <a:pt x="24693" y="12411"/>
                  <a:pt x="49035" y="581265"/>
                  <a:pt x="49035" y="581265"/>
                </a:cubicBezTo>
                <a:cubicBezTo>
                  <a:pt x="54327" y="675457"/>
                  <a:pt x="48506" y="550044"/>
                  <a:pt x="52210" y="565390"/>
                </a:cubicBezTo>
                <a:cubicBezTo>
                  <a:pt x="55914" y="580736"/>
                  <a:pt x="79727" y="692919"/>
                  <a:pt x="71260" y="673340"/>
                </a:cubicBezTo>
                <a:cubicBezTo>
                  <a:pt x="62793" y="653761"/>
                  <a:pt x="9347" y="475431"/>
                  <a:pt x="1410" y="447915"/>
                </a:cubicBezTo>
                <a:cubicBezTo>
                  <a:pt x="-6527" y="420399"/>
                  <a:pt x="21518" y="574915"/>
                  <a:pt x="23635" y="508240"/>
                </a:cubicBezTo>
                <a:cubicBezTo>
                  <a:pt x="25752" y="441565"/>
                  <a:pt x="16227" y="-11931"/>
                  <a:pt x="20460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EA095C1E-30F8-E5C3-4C43-4F7843AC0EEA}"/>
              </a:ext>
            </a:extLst>
          </p:cNvPr>
          <p:cNvSpPr/>
          <p:nvPr/>
        </p:nvSpPr>
        <p:spPr>
          <a:xfrm>
            <a:off x="5648325" y="3194025"/>
            <a:ext cx="365280" cy="206400"/>
          </a:xfrm>
          <a:custGeom>
            <a:avLst/>
            <a:gdLst>
              <a:gd name="connsiteX0" fmla="*/ 0 w 365280"/>
              <a:gd name="connsiteY0" fmla="*/ 15900 h 206400"/>
              <a:gd name="connsiteX1" fmla="*/ 123825 w 365280"/>
              <a:gd name="connsiteY1" fmla="*/ 104800 h 206400"/>
              <a:gd name="connsiteX2" fmla="*/ 365125 w 365280"/>
              <a:gd name="connsiteY2" fmla="*/ 206400 h 206400"/>
              <a:gd name="connsiteX3" fmla="*/ 158750 w 365280"/>
              <a:gd name="connsiteY3" fmla="*/ 104800 h 206400"/>
              <a:gd name="connsiteX4" fmla="*/ 47625 w 365280"/>
              <a:gd name="connsiteY4" fmla="*/ 25 h 206400"/>
              <a:gd name="connsiteX5" fmla="*/ 123825 w 365280"/>
              <a:gd name="connsiteY5" fmla="*/ 114325 h 206400"/>
              <a:gd name="connsiteX6" fmla="*/ 0 w 365280"/>
              <a:gd name="connsiteY6" fmla="*/ 15900 h 2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280" h="206400">
                <a:moveTo>
                  <a:pt x="0" y="15900"/>
                </a:moveTo>
                <a:cubicBezTo>
                  <a:pt x="0" y="14313"/>
                  <a:pt x="62971" y="73050"/>
                  <a:pt x="123825" y="104800"/>
                </a:cubicBezTo>
                <a:cubicBezTo>
                  <a:pt x="184679" y="136550"/>
                  <a:pt x="359304" y="206400"/>
                  <a:pt x="365125" y="206400"/>
                </a:cubicBezTo>
                <a:cubicBezTo>
                  <a:pt x="370946" y="206400"/>
                  <a:pt x="211667" y="139196"/>
                  <a:pt x="158750" y="104800"/>
                </a:cubicBezTo>
                <a:cubicBezTo>
                  <a:pt x="105833" y="70404"/>
                  <a:pt x="53446" y="-1563"/>
                  <a:pt x="47625" y="25"/>
                </a:cubicBezTo>
                <a:cubicBezTo>
                  <a:pt x="41804" y="1612"/>
                  <a:pt x="126471" y="109563"/>
                  <a:pt x="123825" y="114325"/>
                </a:cubicBezTo>
                <a:cubicBezTo>
                  <a:pt x="121179" y="119087"/>
                  <a:pt x="0" y="17487"/>
                  <a:pt x="0" y="15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94DB0CA8-F1BD-6A29-AC9C-CC1C5ADA8579}"/>
              </a:ext>
            </a:extLst>
          </p:cNvPr>
          <p:cNvSpPr/>
          <p:nvPr/>
        </p:nvSpPr>
        <p:spPr>
          <a:xfrm>
            <a:off x="5471636" y="3547636"/>
            <a:ext cx="198956" cy="326029"/>
          </a:xfrm>
          <a:custGeom>
            <a:avLst/>
            <a:gdLst>
              <a:gd name="connsiteX0" fmla="*/ 2064 w 198956"/>
              <a:gd name="connsiteY0" fmla="*/ 5189 h 326029"/>
              <a:gd name="connsiteX1" fmla="*/ 122714 w 198956"/>
              <a:gd name="connsiteY1" fmla="*/ 262364 h 326029"/>
              <a:gd name="connsiteX2" fmla="*/ 122714 w 198956"/>
              <a:gd name="connsiteY2" fmla="*/ 319514 h 326029"/>
              <a:gd name="connsiteX3" fmla="*/ 132239 w 198956"/>
              <a:gd name="connsiteY3" fmla="*/ 300464 h 326029"/>
              <a:gd name="connsiteX4" fmla="*/ 198914 w 198956"/>
              <a:gd name="connsiteY4" fmla="*/ 103614 h 326029"/>
              <a:gd name="connsiteX5" fmla="*/ 141764 w 198956"/>
              <a:gd name="connsiteY5" fmla="*/ 249664 h 326029"/>
              <a:gd name="connsiteX6" fmla="*/ 106839 w 198956"/>
              <a:gd name="connsiteY6" fmla="*/ 198864 h 326029"/>
              <a:gd name="connsiteX7" fmla="*/ 49689 w 198956"/>
              <a:gd name="connsiteY7" fmla="*/ 97264 h 326029"/>
              <a:gd name="connsiteX8" fmla="*/ 2064 w 198956"/>
              <a:gd name="connsiteY8" fmla="*/ 5189 h 32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956" h="326029">
                <a:moveTo>
                  <a:pt x="2064" y="5189"/>
                </a:moveTo>
                <a:cubicBezTo>
                  <a:pt x="14235" y="32706"/>
                  <a:pt x="102606" y="209977"/>
                  <a:pt x="122714" y="262364"/>
                </a:cubicBezTo>
                <a:cubicBezTo>
                  <a:pt x="142822" y="314752"/>
                  <a:pt x="122714" y="319514"/>
                  <a:pt x="122714" y="319514"/>
                </a:cubicBezTo>
                <a:cubicBezTo>
                  <a:pt x="124302" y="325864"/>
                  <a:pt x="119539" y="336447"/>
                  <a:pt x="132239" y="300464"/>
                </a:cubicBezTo>
                <a:cubicBezTo>
                  <a:pt x="144939" y="264481"/>
                  <a:pt x="197327" y="112081"/>
                  <a:pt x="198914" y="103614"/>
                </a:cubicBezTo>
                <a:cubicBezTo>
                  <a:pt x="200501" y="95147"/>
                  <a:pt x="157110" y="233789"/>
                  <a:pt x="141764" y="249664"/>
                </a:cubicBezTo>
                <a:cubicBezTo>
                  <a:pt x="126418" y="265539"/>
                  <a:pt x="122185" y="224264"/>
                  <a:pt x="106839" y="198864"/>
                </a:cubicBezTo>
                <a:cubicBezTo>
                  <a:pt x="91493" y="173464"/>
                  <a:pt x="64506" y="127426"/>
                  <a:pt x="49689" y="97264"/>
                </a:cubicBezTo>
                <a:cubicBezTo>
                  <a:pt x="34872" y="67102"/>
                  <a:pt x="-10107" y="-22328"/>
                  <a:pt x="2064" y="5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4BDBF77-C5A6-E433-BBD1-46A79E97FF5A}"/>
              </a:ext>
            </a:extLst>
          </p:cNvPr>
          <p:cNvSpPr/>
          <p:nvPr/>
        </p:nvSpPr>
        <p:spPr>
          <a:xfrm>
            <a:off x="5537002" y="3470017"/>
            <a:ext cx="260758" cy="248169"/>
          </a:xfrm>
          <a:custGeom>
            <a:avLst/>
            <a:gdLst>
              <a:gd name="connsiteX0" fmla="*/ 198 w 260758"/>
              <a:gd name="connsiteY0" fmla="*/ 19308 h 248169"/>
              <a:gd name="connsiteX1" fmla="*/ 89098 w 260758"/>
              <a:gd name="connsiteY1" fmla="*/ 133608 h 248169"/>
              <a:gd name="connsiteX2" fmla="*/ 66873 w 260758"/>
              <a:gd name="connsiteY2" fmla="*/ 247908 h 248169"/>
              <a:gd name="connsiteX3" fmla="*/ 108148 w 260758"/>
              <a:gd name="connsiteY3" fmla="*/ 162183 h 248169"/>
              <a:gd name="connsiteX4" fmla="*/ 260548 w 260758"/>
              <a:gd name="connsiteY4" fmla="*/ 73283 h 248169"/>
              <a:gd name="connsiteX5" fmla="*/ 139898 w 260758"/>
              <a:gd name="connsiteY5" fmla="*/ 149483 h 248169"/>
              <a:gd name="connsiteX6" fmla="*/ 79573 w 260758"/>
              <a:gd name="connsiteY6" fmla="*/ 235208 h 248169"/>
              <a:gd name="connsiteX7" fmla="*/ 120848 w 260758"/>
              <a:gd name="connsiteY7" fmla="*/ 111383 h 248169"/>
              <a:gd name="connsiteX8" fmla="*/ 82748 w 260758"/>
              <a:gd name="connsiteY8" fmla="*/ 258 h 248169"/>
              <a:gd name="connsiteX9" fmla="*/ 114498 w 260758"/>
              <a:gd name="connsiteY9" fmla="*/ 143133 h 248169"/>
              <a:gd name="connsiteX10" fmla="*/ 117673 w 260758"/>
              <a:gd name="connsiteY10" fmla="*/ 120908 h 248169"/>
              <a:gd name="connsiteX11" fmla="*/ 198 w 260758"/>
              <a:gd name="connsiteY11" fmla="*/ 19308 h 24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58" h="248169">
                <a:moveTo>
                  <a:pt x="198" y="19308"/>
                </a:moveTo>
                <a:cubicBezTo>
                  <a:pt x="-4564" y="21425"/>
                  <a:pt x="77986" y="95508"/>
                  <a:pt x="89098" y="133608"/>
                </a:cubicBezTo>
                <a:cubicBezTo>
                  <a:pt x="100210" y="171708"/>
                  <a:pt x="63698" y="243146"/>
                  <a:pt x="66873" y="247908"/>
                </a:cubicBezTo>
                <a:cubicBezTo>
                  <a:pt x="70048" y="252670"/>
                  <a:pt x="75869" y="191287"/>
                  <a:pt x="108148" y="162183"/>
                </a:cubicBezTo>
                <a:cubicBezTo>
                  <a:pt x="140427" y="133079"/>
                  <a:pt x="255256" y="75400"/>
                  <a:pt x="260548" y="73283"/>
                </a:cubicBezTo>
                <a:cubicBezTo>
                  <a:pt x="265840" y="71166"/>
                  <a:pt x="170061" y="122496"/>
                  <a:pt x="139898" y="149483"/>
                </a:cubicBezTo>
                <a:cubicBezTo>
                  <a:pt x="109736" y="176471"/>
                  <a:pt x="82748" y="241558"/>
                  <a:pt x="79573" y="235208"/>
                </a:cubicBezTo>
                <a:cubicBezTo>
                  <a:pt x="76398" y="228858"/>
                  <a:pt x="120319" y="150541"/>
                  <a:pt x="120848" y="111383"/>
                </a:cubicBezTo>
                <a:cubicBezTo>
                  <a:pt x="121377" y="72225"/>
                  <a:pt x="83806" y="-5033"/>
                  <a:pt x="82748" y="258"/>
                </a:cubicBezTo>
                <a:cubicBezTo>
                  <a:pt x="81690" y="5549"/>
                  <a:pt x="108677" y="123025"/>
                  <a:pt x="114498" y="143133"/>
                </a:cubicBezTo>
                <a:cubicBezTo>
                  <a:pt x="120319" y="163241"/>
                  <a:pt x="131961" y="136254"/>
                  <a:pt x="117673" y="120908"/>
                </a:cubicBezTo>
                <a:cubicBezTo>
                  <a:pt x="103386" y="105562"/>
                  <a:pt x="4960" y="17191"/>
                  <a:pt x="198" y="19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9F93940C-7CF4-3C11-65F4-7C13D5C94691}"/>
              </a:ext>
            </a:extLst>
          </p:cNvPr>
          <p:cNvSpPr/>
          <p:nvPr/>
        </p:nvSpPr>
        <p:spPr>
          <a:xfrm>
            <a:off x="5146670" y="3352675"/>
            <a:ext cx="114356" cy="628411"/>
          </a:xfrm>
          <a:custGeom>
            <a:avLst/>
            <a:gdLst>
              <a:gd name="connsiteX0" fmla="*/ 5 w 114356"/>
              <a:gd name="connsiteY0" fmla="*/ 125 h 628411"/>
              <a:gd name="connsiteX1" fmla="*/ 41280 w 114356"/>
              <a:gd name="connsiteY1" fmla="*/ 276350 h 628411"/>
              <a:gd name="connsiteX2" fmla="*/ 19055 w 114356"/>
              <a:gd name="connsiteY2" fmla="*/ 504950 h 628411"/>
              <a:gd name="connsiteX3" fmla="*/ 38105 w 114356"/>
              <a:gd name="connsiteY3" fmla="*/ 454150 h 628411"/>
              <a:gd name="connsiteX4" fmla="*/ 34930 w 114356"/>
              <a:gd name="connsiteY4" fmla="*/ 552575 h 628411"/>
              <a:gd name="connsiteX5" fmla="*/ 60330 w 114356"/>
              <a:gd name="connsiteY5" fmla="*/ 625600 h 628411"/>
              <a:gd name="connsiteX6" fmla="*/ 60330 w 114356"/>
              <a:gd name="connsiteY6" fmla="*/ 600200 h 628411"/>
              <a:gd name="connsiteX7" fmla="*/ 114305 w 114356"/>
              <a:gd name="connsiteY7" fmla="*/ 479550 h 628411"/>
              <a:gd name="connsiteX8" fmla="*/ 69855 w 114356"/>
              <a:gd name="connsiteY8" fmla="*/ 568450 h 628411"/>
              <a:gd name="connsiteX9" fmla="*/ 50805 w 114356"/>
              <a:gd name="connsiteY9" fmla="*/ 514475 h 628411"/>
              <a:gd name="connsiteX10" fmla="*/ 41280 w 114356"/>
              <a:gd name="connsiteY10" fmla="*/ 228725 h 628411"/>
              <a:gd name="connsiteX11" fmla="*/ 38105 w 114356"/>
              <a:gd name="connsiteY11" fmla="*/ 311275 h 628411"/>
              <a:gd name="connsiteX12" fmla="*/ 5 w 114356"/>
              <a:gd name="connsiteY12" fmla="*/ 125 h 628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356" h="628411">
                <a:moveTo>
                  <a:pt x="5" y="125"/>
                </a:moveTo>
                <a:cubicBezTo>
                  <a:pt x="534" y="-5696"/>
                  <a:pt x="38105" y="192213"/>
                  <a:pt x="41280" y="276350"/>
                </a:cubicBezTo>
                <a:cubicBezTo>
                  <a:pt x="44455" y="360487"/>
                  <a:pt x="19584" y="475317"/>
                  <a:pt x="19055" y="504950"/>
                </a:cubicBezTo>
                <a:cubicBezTo>
                  <a:pt x="18526" y="534583"/>
                  <a:pt x="35459" y="446213"/>
                  <a:pt x="38105" y="454150"/>
                </a:cubicBezTo>
                <a:cubicBezTo>
                  <a:pt x="40751" y="462087"/>
                  <a:pt x="31226" y="524000"/>
                  <a:pt x="34930" y="552575"/>
                </a:cubicBezTo>
                <a:cubicBezTo>
                  <a:pt x="38634" y="581150"/>
                  <a:pt x="56097" y="617663"/>
                  <a:pt x="60330" y="625600"/>
                </a:cubicBezTo>
                <a:cubicBezTo>
                  <a:pt x="64563" y="633537"/>
                  <a:pt x="51334" y="624542"/>
                  <a:pt x="60330" y="600200"/>
                </a:cubicBezTo>
                <a:cubicBezTo>
                  <a:pt x="69326" y="575858"/>
                  <a:pt x="112718" y="484842"/>
                  <a:pt x="114305" y="479550"/>
                </a:cubicBezTo>
                <a:cubicBezTo>
                  <a:pt x="115892" y="474258"/>
                  <a:pt x="80438" y="562629"/>
                  <a:pt x="69855" y="568450"/>
                </a:cubicBezTo>
                <a:cubicBezTo>
                  <a:pt x="59272" y="574271"/>
                  <a:pt x="55568" y="571096"/>
                  <a:pt x="50805" y="514475"/>
                </a:cubicBezTo>
                <a:cubicBezTo>
                  <a:pt x="46043" y="457854"/>
                  <a:pt x="43397" y="262592"/>
                  <a:pt x="41280" y="228725"/>
                </a:cubicBezTo>
                <a:cubicBezTo>
                  <a:pt x="39163" y="194858"/>
                  <a:pt x="40751" y="347787"/>
                  <a:pt x="38105" y="311275"/>
                </a:cubicBezTo>
                <a:cubicBezTo>
                  <a:pt x="35459" y="274763"/>
                  <a:pt x="-524" y="5946"/>
                  <a:pt x="5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6EFF3E3-A35C-E72F-725F-890970B956CD}"/>
              </a:ext>
            </a:extLst>
          </p:cNvPr>
          <p:cNvSpPr/>
          <p:nvPr/>
        </p:nvSpPr>
        <p:spPr>
          <a:xfrm>
            <a:off x="5074006" y="3717913"/>
            <a:ext cx="79126" cy="389968"/>
          </a:xfrm>
          <a:custGeom>
            <a:avLst/>
            <a:gdLst>
              <a:gd name="connsiteX0" fmla="*/ 79019 w 79126"/>
              <a:gd name="connsiteY0" fmla="*/ 12 h 389968"/>
              <a:gd name="connsiteX1" fmla="*/ 21869 w 79126"/>
              <a:gd name="connsiteY1" fmla="*/ 200037 h 389968"/>
              <a:gd name="connsiteX2" fmla="*/ 2819 w 79126"/>
              <a:gd name="connsiteY2" fmla="*/ 387362 h 389968"/>
              <a:gd name="connsiteX3" fmla="*/ 2819 w 79126"/>
              <a:gd name="connsiteY3" fmla="*/ 301637 h 389968"/>
              <a:gd name="connsiteX4" fmla="*/ 5994 w 79126"/>
              <a:gd name="connsiteY4" fmla="*/ 190512 h 389968"/>
              <a:gd name="connsiteX5" fmla="*/ 79019 w 79126"/>
              <a:gd name="connsiteY5" fmla="*/ 12 h 38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6" h="389968">
                <a:moveTo>
                  <a:pt x="79019" y="12"/>
                </a:moveTo>
                <a:cubicBezTo>
                  <a:pt x="81665" y="1600"/>
                  <a:pt x="34569" y="135479"/>
                  <a:pt x="21869" y="200037"/>
                </a:cubicBezTo>
                <a:cubicBezTo>
                  <a:pt x="9169" y="264595"/>
                  <a:pt x="5994" y="370429"/>
                  <a:pt x="2819" y="387362"/>
                </a:cubicBezTo>
                <a:cubicBezTo>
                  <a:pt x="-356" y="404295"/>
                  <a:pt x="2290" y="334445"/>
                  <a:pt x="2819" y="301637"/>
                </a:cubicBezTo>
                <a:cubicBezTo>
                  <a:pt x="3348" y="268829"/>
                  <a:pt x="-5648" y="237079"/>
                  <a:pt x="5994" y="190512"/>
                </a:cubicBezTo>
                <a:cubicBezTo>
                  <a:pt x="17636" y="143945"/>
                  <a:pt x="76373" y="-1576"/>
                  <a:pt x="790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D113485-B190-9528-3D38-F8B40DE50F4F}"/>
              </a:ext>
            </a:extLst>
          </p:cNvPr>
          <p:cNvSpPr/>
          <p:nvPr/>
        </p:nvSpPr>
        <p:spPr>
          <a:xfrm>
            <a:off x="5883127" y="3485803"/>
            <a:ext cx="456576" cy="203554"/>
          </a:xfrm>
          <a:custGeom>
            <a:avLst/>
            <a:gdLst>
              <a:gd name="connsiteX0" fmla="*/ 148 w 456576"/>
              <a:gd name="connsiteY0" fmla="*/ 70197 h 203554"/>
              <a:gd name="connsiteX1" fmla="*/ 285898 w 456576"/>
              <a:gd name="connsiteY1" fmla="*/ 73372 h 203554"/>
              <a:gd name="connsiteX2" fmla="*/ 231923 w 456576"/>
              <a:gd name="connsiteY2" fmla="*/ 98772 h 203554"/>
              <a:gd name="connsiteX3" fmla="*/ 454173 w 456576"/>
              <a:gd name="connsiteY3" fmla="*/ 347 h 203554"/>
              <a:gd name="connsiteX4" fmla="*/ 355748 w 456576"/>
              <a:gd name="connsiteY4" fmla="*/ 63847 h 203554"/>
              <a:gd name="connsiteX5" fmla="*/ 133498 w 456576"/>
              <a:gd name="connsiteY5" fmla="*/ 203547 h 203554"/>
              <a:gd name="connsiteX6" fmla="*/ 308123 w 456576"/>
              <a:gd name="connsiteY6" fmla="*/ 70197 h 203554"/>
              <a:gd name="connsiteX7" fmla="*/ 104923 w 456576"/>
              <a:gd name="connsiteY7" fmla="*/ 25747 h 203554"/>
              <a:gd name="connsiteX8" fmla="*/ 244623 w 456576"/>
              <a:gd name="connsiteY8" fmla="*/ 73372 h 203554"/>
              <a:gd name="connsiteX9" fmla="*/ 148 w 456576"/>
              <a:gd name="connsiteY9" fmla="*/ 70197 h 20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576" h="203554">
                <a:moveTo>
                  <a:pt x="148" y="70197"/>
                </a:moveTo>
                <a:cubicBezTo>
                  <a:pt x="7027" y="70197"/>
                  <a:pt x="247269" y="68610"/>
                  <a:pt x="285898" y="73372"/>
                </a:cubicBezTo>
                <a:cubicBezTo>
                  <a:pt x="324527" y="78134"/>
                  <a:pt x="231923" y="98772"/>
                  <a:pt x="231923" y="98772"/>
                </a:cubicBezTo>
                <a:cubicBezTo>
                  <a:pt x="259969" y="86601"/>
                  <a:pt x="433536" y="6168"/>
                  <a:pt x="454173" y="347"/>
                </a:cubicBezTo>
                <a:cubicBezTo>
                  <a:pt x="474810" y="-5474"/>
                  <a:pt x="355748" y="63847"/>
                  <a:pt x="355748" y="63847"/>
                </a:cubicBezTo>
                <a:cubicBezTo>
                  <a:pt x="302302" y="97714"/>
                  <a:pt x="141435" y="202489"/>
                  <a:pt x="133498" y="203547"/>
                </a:cubicBezTo>
                <a:cubicBezTo>
                  <a:pt x="125561" y="204605"/>
                  <a:pt x="312885" y="99830"/>
                  <a:pt x="308123" y="70197"/>
                </a:cubicBezTo>
                <a:cubicBezTo>
                  <a:pt x="303361" y="40564"/>
                  <a:pt x="115506" y="25218"/>
                  <a:pt x="104923" y="25747"/>
                </a:cubicBezTo>
                <a:cubicBezTo>
                  <a:pt x="94340" y="26276"/>
                  <a:pt x="261556" y="64905"/>
                  <a:pt x="244623" y="73372"/>
                </a:cubicBezTo>
                <a:cubicBezTo>
                  <a:pt x="227690" y="81839"/>
                  <a:pt x="-6731" y="70197"/>
                  <a:pt x="148" y="7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0F01A66-6DAF-337A-C03F-8A54B82FE7EA}"/>
              </a:ext>
            </a:extLst>
          </p:cNvPr>
          <p:cNvSpPr/>
          <p:nvPr/>
        </p:nvSpPr>
        <p:spPr>
          <a:xfrm>
            <a:off x="5673722" y="3457515"/>
            <a:ext cx="186490" cy="413174"/>
          </a:xfrm>
          <a:custGeom>
            <a:avLst/>
            <a:gdLst>
              <a:gd name="connsiteX0" fmla="*/ 3 w 186490"/>
              <a:gd name="connsiteY0" fmla="*/ 60 h 413174"/>
              <a:gd name="connsiteX1" fmla="*/ 79378 w 186490"/>
              <a:gd name="connsiteY1" fmla="*/ 158810 h 413174"/>
              <a:gd name="connsiteX2" fmla="*/ 69853 w 186490"/>
              <a:gd name="connsiteY2" fmla="*/ 241360 h 413174"/>
              <a:gd name="connsiteX3" fmla="*/ 114303 w 186490"/>
              <a:gd name="connsiteY3" fmla="*/ 203260 h 413174"/>
              <a:gd name="connsiteX4" fmla="*/ 63503 w 186490"/>
              <a:gd name="connsiteY4" fmla="*/ 409635 h 413174"/>
              <a:gd name="connsiteX5" fmla="*/ 104778 w 186490"/>
              <a:gd name="connsiteY5" fmla="*/ 327085 h 413174"/>
              <a:gd name="connsiteX6" fmla="*/ 165103 w 186490"/>
              <a:gd name="connsiteY6" fmla="*/ 241360 h 413174"/>
              <a:gd name="connsiteX7" fmla="*/ 184153 w 186490"/>
              <a:gd name="connsiteY7" fmla="*/ 171510 h 413174"/>
              <a:gd name="connsiteX8" fmla="*/ 117478 w 186490"/>
              <a:gd name="connsiteY8" fmla="*/ 336610 h 413174"/>
              <a:gd name="connsiteX9" fmla="*/ 95253 w 186490"/>
              <a:gd name="connsiteY9" fmla="*/ 231835 h 413174"/>
              <a:gd name="connsiteX10" fmla="*/ 76203 w 186490"/>
              <a:gd name="connsiteY10" fmla="*/ 177860 h 413174"/>
              <a:gd name="connsiteX11" fmla="*/ 3 w 186490"/>
              <a:gd name="connsiteY11" fmla="*/ 60 h 4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6490" h="413174">
                <a:moveTo>
                  <a:pt x="3" y="60"/>
                </a:moveTo>
                <a:cubicBezTo>
                  <a:pt x="532" y="-3115"/>
                  <a:pt x="67736" y="118593"/>
                  <a:pt x="79378" y="158810"/>
                </a:cubicBezTo>
                <a:cubicBezTo>
                  <a:pt x="91020" y="199027"/>
                  <a:pt x="64032" y="233952"/>
                  <a:pt x="69853" y="241360"/>
                </a:cubicBezTo>
                <a:cubicBezTo>
                  <a:pt x="75674" y="248768"/>
                  <a:pt x="115361" y="175214"/>
                  <a:pt x="114303" y="203260"/>
                </a:cubicBezTo>
                <a:cubicBezTo>
                  <a:pt x="113245" y="231306"/>
                  <a:pt x="65090" y="388998"/>
                  <a:pt x="63503" y="409635"/>
                </a:cubicBezTo>
                <a:cubicBezTo>
                  <a:pt x="61916" y="430272"/>
                  <a:pt x="87845" y="355131"/>
                  <a:pt x="104778" y="327085"/>
                </a:cubicBezTo>
                <a:cubicBezTo>
                  <a:pt x="121711" y="299039"/>
                  <a:pt x="151874" y="267289"/>
                  <a:pt x="165103" y="241360"/>
                </a:cubicBezTo>
                <a:cubicBezTo>
                  <a:pt x="178332" y="215431"/>
                  <a:pt x="192090" y="155635"/>
                  <a:pt x="184153" y="171510"/>
                </a:cubicBezTo>
                <a:cubicBezTo>
                  <a:pt x="176216" y="187385"/>
                  <a:pt x="132295" y="326556"/>
                  <a:pt x="117478" y="336610"/>
                </a:cubicBezTo>
                <a:cubicBezTo>
                  <a:pt x="102661" y="346664"/>
                  <a:pt x="102132" y="258293"/>
                  <a:pt x="95253" y="231835"/>
                </a:cubicBezTo>
                <a:cubicBezTo>
                  <a:pt x="88374" y="205377"/>
                  <a:pt x="88374" y="210139"/>
                  <a:pt x="76203" y="177860"/>
                </a:cubicBezTo>
                <a:cubicBezTo>
                  <a:pt x="64032" y="145581"/>
                  <a:pt x="-526" y="3235"/>
                  <a:pt x="3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C8B2B78C-2E01-6451-F8D1-8593C616B96C}"/>
              </a:ext>
            </a:extLst>
          </p:cNvPr>
          <p:cNvSpPr/>
          <p:nvPr/>
        </p:nvSpPr>
        <p:spPr>
          <a:xfrm>
            <a:off x="5767555" y="3517846"/>
            <a:ext cx="585727" cy="402670"/>
          </a:xfrm>
          <a:custGeom>
            <a:avLst/>
            <a:gdLst>
              <a:gd name="connsiteX0" fmla="*/ 4595 w 585727"/>
              <a:gd name="connsiteY0" fmla="*/ 396929 h 402670"/>
              <a:gd name="connsiteX1" fmla="*/ 306220 w 585727"/>
              <a:gd name="connsiteY1" fmla="*/ 146104 h 402670"/>
              <a:gd name="connsiteX2" fmla="*/ 176045 w 585727"/>
              <a:gd name="connsiteY2" fmla="*/ 247704 h 402670"/>
              <a:gd name="connsiteX3" fmla="*/ 490370 w 585727"/>
              <a:gd name="connsiteY3" fmla="*/ 73079 h 402670"/>
              <a:gd name="connsiteX4" fmla="*/ 585620 w 585727"/>
              <a:gd name="connsiteY4" fmla="*/ 54 h 402670"/>
              <a:gd name="connsiteX5" fmla="*/ 477670 w 585727"/>
              <a:gd name="connsiteY5" fmla="*/ 82604 h 402670"/>
              <a:gd name="connsiteX6" fmla="*/ 210970 w 585727"/>
              <a:gd name="connsiteY6" fmla="*/ 288979 h 402670"/>
              <a:gd name="connsiteX7" fmla="*/ 433220 w 585727"/>
              <a:gd name="connsiteY7" fmla="*/ 95304 h 402670"/>
              <a:gd name="connsiteX8" fmla="*/ 147470 w 585727"/>
              <a:gd name="connsiteY8" fmla="*/ 301679 h 402670"/>
              <a:gd name="connsiteX9" fmla="*/ 4595 w 585727"/>
              <a:gd name="connsiteY9" fmla="*/ 396929 h 402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727" h="402670">
                <a:moveTo>
                  <a:pt x="4595" y="396929"/>
                </a:moveTo>
                <a:cubicBezTo>
                  <a:pt x="31053" y="371000"/>
                  <a:pt x="277645" y="170975"/>
                  <a:pt x="306220" y="146104"/>
                </a:cubicBezTo>
                <a:cubicBezTo>
                  <a:pt x="334795" y="121233"/>
                  <a:pt x="145353" y="259875"/>
                  <a:pt x="176045" y="247704"/>
                </a:cubicBezTo>
                <a:cubicBezTo>
                  <a:pt x="206737" y="235533"/>
                  <a:pt x="422108" y="114354"/>
                  <a:pt x="490370" y="73079"/>
                </a:cubicBezTo>
                <a:cubicBezTo>
                  <a:pt x="558633" y="31804"/>
                  <a:pt x="587737" y="-1534"/>
                  <a:pt x="585620" y="54"/>
                </a:cubicBezTo>
                <a:cubicBezTo>
                  <a:pt x="583503" y="1642"/>
                  <a:pt x="477670" y="82604"/>
                  <a:pt x="477670" y="82604"/>
                </a:cubicBezTo>
                <a:cubicBezTo>
                  <a:pt x="415228" y="130758"/>
                  <a:pt x="218378" y="286862"/>
                  <a:pt x="210970" y="288979"/>
                </a:cubicBezTo>
                <a:cubicBezTo>
                  <a:pt x="203562" y="291096"/>
                  <a:pt x="443803" y="93187"/>
                  <a:pt x="433220" y="95304"/>
                </a:cubicBezTo>
                <a:cubicBezTo>
                  <a:pt x="422637" y="97421"/>
                  <a:pt x="223670" y="247704"/>
                  <a:pt x="147470" y="301679"/>
                </a:cubicBezTo>
                <a:cubicBezTo>
                  <a:pt x="71270" y="355654"/>
                  <a:pt x="-21863" y="422858"/>
                  <a:pt x="4595" y="396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13F47EE2-6731-240A-567F-6BECD8ABE2B0}"/>
              </a:ext>
            </a:extLst>
          </p:cNvPr>
          <p:cNvSpPr/>
          <p:nvPr/>
        </p:nvSpPr>
        <p:spPr>
          <a:xfrm>
            <a:off x="5788008" y="3505188"/>
            <a:ext cx="111344" cy="103753"/>
          </a:xfrm>
          <a:custGeom>
            <a:avLst/>
            <a:gdLst>
              <a:gd name="connsiteX0" fmla="*/ 17 w 111344"/>
              <a:gd name="connsiteY0" fmla="*/ 12 h 103753"/>
              <a:gd name="connsiteX1" fmla="*/ 53992 w 111344"/>
              <a:gd name="connsiteY1" fmla="*/ 69862 h 103753"/>
              <a:gd name="connsiteX2" fmla="*/ 41292 w 111344"/>
              <a:gd name="connsiteY2" fmla="*/ 101612 h 103753"/>
              <a:gd name="connsiteX3" fmla="*/ 111142 w 111344"/>
              <a:gd name="connsiteY3" fmla="*/ 12712 h 103753"/>
              <a:gd name="connsiteX4" fmla="*/ 60342 w 111344"/>
              <a:gd name="connsiteY4" fmla="*/ 63512 h 103753"/>
              <a:gd name="connsiteX5" fmla="*/ 17 w 111344"/>
              <a:gd name="connsiteY5" fmla="*/ 12 h 10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344" h="103753">
                <a:moveTo>
                  <a:pt x="17" y="12"/>
                </a:moveTo>
                <a:cubicBezTo>
                  <a:pt x="-1041" y="1070"/>
                  <a:pt x="47113" y="52929"/>
                  <a:pt x="53992" y="69862"/>
                </a:cubicBezTo>
                <a:cubicBezTo>
                  <a:pt x="60871" y="86795"/>
                  <a:pt x="31767" y="111137"/>
                  <a:pt x="41292" y="101612"/>
                </a:cubicBezTo>
                <a:cubicBezTo>
                  <a:pt x="50817" y="92087"/>
                  <a:pt x="107967" y="19062"/>
                  <a:pt x="111142" y="12712"/>
                </a:cubicBezTo>
                <a:cubicBezTo>
                  <a:pt x="114317" y="6362"/>
                  <a:pt x="79392" y="62454"/>
                  <a:pt x="60342" y="63512"/>
                </a:cubicBezTo>
                <a:cubicBezTo>
                  <a:pt x="41292" y="64570"/>
                  <a:pt x="1075" y="-1046"/>
                  <a:pt x="17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96607554-68E4-972A-344E-04D979747B29}"/>
              </a:ext>
            </a:extLst>
          </p:cNvPr>
          <p:cNvSpPr/>
          <p:nvPr/>
        </p:nvSpPr>
        <p:spPr>
          <a:xfrm>
            <a:off x="4463141" y="2972572"/>
            <a:ext cx="145664" cy="354156"/>
          </a:xfrm>
          <a:custGeom>
            <a:avLst/>
            <a:gdLst>
              <a:gd name="connsiteX0" fmla="*/ 909 w 145664"/>
              <a:gd name="connsiteY0" fmla="*/ 2403 h 354156"/>
              <a:gd name="connsiteX1" fmla="*/ 143784 w 145664"/>
              <a:gd name="connsiteY1" fmla="*/ 351653 h 354156"/>
              <a:gd name="connsiteX2" fmla="*/ 80284 w 145664"/>
              <a:gd name="connsiteY2" fmla="*/ 154803 h 354156"/>
              <a:gd name="connsiteX3" fmla="*/ 45359 w 145664"/>
              <a:gd name="connsiteY3" fmla="*/ 69078 h 354156"/>
              <a:gd name="connsiteX4" fmla="*/ 80284 w 145664"/>
              <a:gd name="connsiteY4" fmla="*/ 189728 h 354156"/>
              <a:gd name="connsiteX5" fmla="*/ 909 w 145664"/>
              <a:gd name="connsiteY5" fmla="*/ 2403 h 35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664" h="354156">
                <a:moveTo>
                  <a:pt x="909" y="2403"/>
                </a:moveTo>
                <a:cubicBezTo>
                  <a:pt x="11492" y="29390"/>
                  <a:pt x="130555" y="326253"/>
                  <a:pt x="143784" y="351653"/>
                </a:cubicBezTo>
                <a:cubicBezTo>
                  <a:pt x="157013" y="377053"/>
                  <a:pt x="96688" y="201899"/>
                  <a:pt x="80284" y="154803"/>
                </a:cubicBezTo>
                <a:cubicBezTo>
                  <a:pt x="63880" y="107707"/>
                  <a:pt x="45359" y="63257"/>
                  <a:pt x="45359" y="69078"/>
                </a:cubicBezTo>
                <a:cubicBezTo>
                  <a:pt x="45359" y="74899"/>
                  <a:pt x="85047" y="195020"/>
                  <a:pt x="80284" y="189728"/>
                </a:cubicBezTo>
                <a:cubicBezTo>
                  <a:pt x="75522" y="184436"/>
                  <a:pt x="-9674" y="-24584"/>
                  <a:pt x="909" y="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0AF4F0A4-9700-324E-0E79-06FBAFB8E719}"/>
              </a:ext>
            </a:extLst>
          </p:cNvPr>
          <p:cNvSpPr/>
          <p:nvPr/>
        </p:nvSpPr>
        <p:spPr>
          <a:xfrm>
            <a:off x="4344819" y="2859612"/>
            <a:ext cx="453123" cy="229537"/>
          </a:xfrm>
          <a:custGeom>
            <a:avLst/>
            <a:gdLst>
              <a:gd name="connsiteX0" fmla="*/ 1756 w 453123"/>
              <a:gd name="connsiteY0" fmla="*/ 1063 h 229537"/>
              <a:gd name="connsiteX1" fmla="*/ 281156 w 453123"/>
              <a:gd name="connsiteY1" fmla="*/ 166163 h 229537"/>
              <a:gd name="connsiteX2" fmla="*/ 281156 w 453123"/>
              <a:gd name="connsiteY2" fmla="*/ 150288 h 229537"/>
              <a:gd name="connsiteX3" fmla="*/ 443081 w 453123"/>
              <a:gd name="connsiteY3" fmla="*/ 226488 h 229537"/>
              <a:gd name="connsiteX4" fmla="*/ 414506 w 453123"/>
              <a:gd name="connsiteY4" fmla="*/ 213788 h 229537"/>
              <a:gd name="connsiteX5" fmla="*/ 239881 w 453123"/>
              <a:gd name="connsiteY5" fmla="*/ 207438 h 229537"/>
              <a:gd name="connsiteX6" fmla="*/ 395456 w 453123"/>
              <a:gd name="connsiteY6" fmla="*/ 204263 h 229537"/>
              <a:gd name="connsiteX7" fmla="*/ 271631 w 453123"/>
              <a:gd name="connsiteY7" fmla="*/ 153463 h 229537"/>
              <a:gd name="connsiteX8" fmla="*/ 166856 w 453123"/>
              <a:gd name="connsiteY8" fmla="*/ 96313 h 229537"/>
              <a:gd name="connsiteX9" fmla="*/ 1756 w 453123"/>
              <a:gd name="connsiteY9" fmla="*/ 1063 h 22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3123" h="229537">
                <a:moveTo>
                  <a:pt x="1756" y="1063"/>
                </a:moveTo>
                <a:cubicBezTo>
                  <a:pt x="20806" y="12705"/>
                  <a:pt x="281156" y="166163"/>
                  <a:pt x="281156" y="166163"/>
                </a:cubicBezTo>
                <a:cubicBezTo>
                  <a:pt x="327723" y="191034"/>
                  <a:pt x="254169" y="140234"/>
                  <a:pt x="281156" y="150288"/>
                </a:cubicBezTo>
                <a:cubicBezTo>
                  <a:pt x="308144" y="160342"/>
                  <a:pt x="420856" y="215905"/>
                  <a:pt x="443081" y="226488"/>
                </a:cubicBezTo>
                <a:cubicBezTo>
                  <a:pt x="465306" y="237071"/>
                  <a:pt x="448373" y="216963"/>
                  <a:pt x="414506" y="213788"/>
                </a:cubicBezTo>
                <a:cubicBezTo>
                  <a:pt x="380639" y="210613"/>
                  <a:pt x="243056" y="209025"/>
                  <a:pt x="239881" y="207438"/>
                </a:cubicBezTo>
                <a:cubicBezTo>
                  <a:pt x="236706" y="205851"/>
                  <a:pt x="390164" y="213259"/>
                  <a:pt x="395456" y="204263"/>
                </a:cubicBezTo>
                <a:cubicBezTo>
                  <a:pt x="400748" y="195267"/>
                  <a:pt x="309731" y="171455"/>
                  <a:pt x="271631" y="153463"/>
                </a:cubicBezTo>
                <a:cubicBezTo>
                  <a:pt x="233531" y="135471"/>
                  <a:pt x="209719" y="115892"/>
                  <a:pt x="166856" y="96313"/>
                </a:cubicBezTo>
                <a:cubicBezTo>
                  <a:pt x="123994" y="76734"/>
                  <a:pt x="-17294" y="-10579"/>
                  <a:pt x="1756" y="1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674375C1-D1BB-A67E-B5A4-1E071EB7CE4D}"/>
              </a:ext>
            </a:extLst>
          </p:cNvPr>
          <p:cNvSpPr/>
          <p:nvPr/>
        </p:nvSpPr>
        <p:spPr>
          <a:xfrm>
            <a:off x="3558307" y="930121"/>
            <a:ext cx="330696" cy="740868"/>
          </a:xfrm>
          <a:custGeom>
            <a:avLst/>
            <a:gdLst>
              <a:gd name="connsiteX0" fmla="*/ 324718 w 330696"/>
              <a:gd name="connsiteY0" fmla="*/ 31904 h 740868"/>
              <a:gd name="connsiteX1" fmla="*/ 23093 w 330696"/>
              <a:gd name="connsiteY1" fmla="*/ 682779 h 740868"/>
              <a:gd name="connsiteX2" fmla="*/ 35793 w 330696"/>
              <a:gd name="connsiteY2" fmla="*/ 631979 h 740868"/>
              <a:gd name="connsiteX3" fmla="*/ 156443 w 330696"/>
              <a:gd name="connsiteY3" fmla="*/ 154 h 740868"/>
              <a:gd name="connsiteX4" fmla="*/ 64368 w 330696"/>
              <a:gd name="connsiteY4" fmla="*/ 568479 h 740868"/>
              <a:gd name="connsiteX5" fmla="*/ 210418 w 330696"/>
              <a:gd name="connsiteY5" fmla="*/ 257329 h 740868"/>
              <a:gd name="connsiteX6" fmla="*/ 324718 w 330696"/>
              <a:gd name="connsiteY6" fmla="*/ 31904 h 74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6" h="740868">
                <a:moveTo>
                  <a:pt x="324718" y="31904"/>
                </a:moveTo>
                <a:cubicBezTo>
                  <a:pt x="293497" y="102812"/>
                  <a:pt x="71247" y="582767"/>
                  <a:pt x="23093" y="682779"/>
                </a:cubicBezTo>
                <a:cubicBezTo>
                  <a:pt x="-25061" y="782791"/>
                  <a:pt x="13568" y="745750"/>
                  <a:pt x="35793" y="631979"/>
                </a:cubicBezTo>
                <a:cubicBezTo>
                  <a:pt x="58018" y="518208"/>
                  <a:pt x="151680" y="10737"/>
                  <a:pt x="156443" y="154"/>
                </a:cubicBezTo>
                <a:cubicBezTo>
                  <a:pt x="161205" y="-10429"/>
                  <a:pt x="55372" y="525617"/>
                  <a:pt x="64368" y="568479"/>
                </a:cubicBezTo>
                <a:cubicBezTo>
                  <a:pt x="73364" y="611342"/>
                  <a:pt x="163851" y="340937"/>
                  <a:pt x="210418" y="257329"/>
                </a:cubicBezTo>
                <a:cubicBezTo>
                  <a:pt x="256985" y="173721"/>
                  <a:pt x="355939" y="-39004"/>
                  <a:pt x="324718" y="31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ABDEB2D4-DD6A-1E38-9B7B-4DB6C1515346}"/>
              </a:ext>
            </a:extLst>
          </p:cNvPr>
          <p:cNvSpPr/>
          <p:nvPr/>
        </p:nvSpPr>
        <p:spPr>
          <a:xfrm>
            <a:off x="3287325" y="1797306"/>
            <a:ext cx="294121" cy="1062433"/>
          </a:xfrm>
          <a:custGeom>
            <a:avLst/>
            <a:gdLst>
              <a:gd name="connsiteX0" fmla="*/ 294075 w 294121"/>
              <a:gd name="connsiteY0" fmla="*/ 171194 h 1062433"/>
              <a:gd name="connsiteX1" fmla="*/ 167075 w 294121"/>
              <a:gd name="connsiteY1" fmla="*/ 155319 h 1062433"/>
              <a:gd name="connsiteX2" fmla="*/ 27375 w 294121"/>
              <a:gd name="connsiteY2" fmla="*/ 412494 h 1062433"/>
              <a:gd name="connsiteX3" fmla="*/ 46425 w 294121"/>
              <a:gd name="connsiteY3" fmla="*/ 352169 h 1062433"/>
              <a:gd name="connsiteX4" fmla="*/ 135325 w 294121"/>
              <a:gd name="connsiteY4" fmla="*/ 212469 h 1062433"/>
              <a:gd name="connsiteX5" fmla="*/ 78175 w 294121"/>
              <a:gd name="connsiteY5" fmla="*/ 383919 h 1062433"/>
              <a:gd name="connsiteX6" fmla="*/ 49600 w 294121"/>
              <a:gd name="connsiteY6" fmla="*/ 691894 h 1062433"/>
              <a:gd name="connsiteX7" fmla="*/ 113100 w 294121"/>
              <a:gd name="connsiteY7" fmla="*/ 1031619 h 1062433"/>
              <a:gd name="connsiteX8" fmla="*/ 106750 w 294121"/>
              <a:gd name="connsiteY8" fmla="*/ 999869 h 1062433"/>
              <a:gd name="connsiteX9" fmla="*/ 8325 w 294121"/>
              <a:gd name="connsiteY9" fmla="*/ 618869 h 1062433"/>
              <a:gd name="connsiteX10" fmla="*/ 8325 w 294121"/>
              <a:gd name="connsiteY10" fmla="*/ 707769 h 1062433"/>
              <a:gd name="connsiteX11" fmla="*/ 33725 w 294121"/>
              <a:gd name="connsiteY11" fmla="*/ 545844 h 1062433"/>
              <a:gd name="connsiteX12" fmla="*/ 141675 w 294121"/>
              <a:gd name="connsiteY12" fmla="*/ 174369 h 1062433"/>
              <a:gd name="connsiteX13" fmla="*/ 106750 w 294121"/>
              <a:gd name="connsiteY13" fmla="*/ 269619 h 1062433"/>
              <a:gd name="connsiteX14" fmla="*/ 230575 w 294121"/>
              <a:gd name="connsiteY14" fmla="*/ 2919 h 1062433"/>
              <a:gd name="connsiteX15" fmla="*/ 182950 w 294121"/>
              <a:gd name="connsiteY15" fmla="*/ 129919 h 1062433"/>
              <a:gd name="connsiteX16" fmla="*/ 294075 w 294121"/>
              <a:gd name="connsiteY16" fmla="*/ 171194 h 10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4121" h="1062433">
                <a:moveTo>
                  <a:pt x="294075" y="171194"/>
                </a:moveTo>
                <a:cubicBezTo>
                  <a:pt x="291429" y="175427"/>
                  <a:pt x="211525" y="115102"/>
                  <a:pt x="167075" y="155319"/>
                </a:cubicBezTo>
                <a:cubicBezTo>
                  <a:pt x="122625" y="195536"/>
                  <a:pt x="47483" y="379686"/>
                  <a:pt x="27375" y="412494"/>
                </a:cubicBezTo>
                <a:cubicBezTo>
                  <a:pt x="7267" y="445302"/>
                  <a:pt x="28433" y="385506"/>
                  <a:pt x="46425" y="352169"/>
                </a:cubicBezTo>
                <a:cubicBezTo>
                  <a:pt x="64417" y="318832"/>
                  <a:pt x="130033" y="207177"/>
                  <a:pt x="135325" y="212469"/>
                </a:cubicBezTo>
                <a:cubicBezTo>
                  <a:pt x="140617" y="217761"/>
                  <a:pt x="92462" y="304015"/>
                  <a:pt x="78175" y="383919"/>
                </a:cubicBezTo>
                <a:cubicBezTo>
                  <a:pt x="63888" y="463823"/>
                  <a:pt x="43779" y="583944"/>
                  <a:pt x="49600" y="691894"/>
                </a:cubicBezTo>
                <a:cubicBezTo>
                  <a:pt x="55421" y="799844"/>
                  <a:pt x="103575" y="980290"/>
                  <a:pt x="113100" y="1031619"/>
                </a:cubicBezTo>
                <a:cubicBezTo>
                  <a:pt x="122625" y="1082948"/>
                  <a:pt x="124212" y="1068661"/>
                  <a:pt x="106750" y="999869"/>
                </a:cubicBezTo>
                <a:cubicBezTo>
                  <a:pt x="89288" y="931077"/>
                  <a:pt x="24729" y="667552"/>
                  <a:pt x="8325" y="618869"/>
                </a:cubicBezTo>
                <a:cubicBezTo>
                  <a:pt x="-8079" y="570186"/>
                  <a:pt x="4092" y="719940"/>
                  <a:pt x="8325" y="707769"/>
                </a:cubicBezTo>
                <a:cubicBezTo>
                  <a:pt x="12558" y="695598"/>
                  <a:pt x="11500" y="634744"/>
                  <a:pt x="33725" y="545844"/>
                </a:cubicBezTo>
                <a:cubicBezTo>
                  <a:pt x="55950" y="456944"/>
                  <a:pt x="129504" y="220407"/>
                  <a:pt x="141675" y="174369"/>
                </a:cubicBezTo>
                <a:cubicBezTo>
                  <a:pt x="153846" y="128331"/>
                  <a:pt x="91933" y="298194"/>
                  <a:pt x="106750" y="269619"/>
                </a:cubicBezTo>
                <a:cubicBezTo>
                  <a:pt x="121567" y="241044"/>
                  <a:pt x="217875" y="26202"/>
                  <a:pt x="230575" y="2919"/>
                </a:cubicBezTo>
                <a:cubicBezTo>
                  <a:pt x="243275" y="-20364"/>
                  <a:pt x="179246" y="102402"/>
                  <a:pt x="182950" y="129919"/>
                </a:cubicBezTo>
                <a:cubicBezTo>
                  <a:pt x="186654" y="157436"/>
                  <a:pt x="296721" y="166961"/>
                  <a:pt x="294075" y="171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0F1BAEFB-71EC-5ED4-B679-8B7028B875CC}"/>
              </a:ext>
            </a:extLst>
          </p:cNvPr>
          <p:cNvSpPr/>
          <p:nvPr/>
        </p:nvSpPr>
        <p:spPr>
          <a:xfrm>
            <a:off x="3368584" y="2257386"/>
            <a:ext cx="271072" cy="1427552"/>
          </a:xfrm>
          <a:custGeom>
            <a:avLst/>
            <a:gdLst>
              <a:gd name="connsiteX0" fmla="*/ 91 w 271072"/>
              <a:gd name="connsiteY0" fmla="*/ 57189 h 1427552"/>
              <a:gd name="connsiteX1" fmla="*/ 193766 w 271072"/>
              <a:gd name="connsiteY1" fmla="*/ 628689 h 1427552"/>
              <a:gd name="connsiteX2" fmla="*/ 35016 w 271072"/>
              <a:gd name="connsiteY2" fmla="*/ 1371639 h 1427552"/>
              <a:gd name="connsiteX3" fmla="*/ 50891 w 271072"/>
              <a:gd name="connsiteY3" fmla="*/ 1289089 h 1427552"/>
              <a:gd name="connsiteX4" fmla="*/ 244566 w 271072"/>
              <a:gd name="connsiteY4" fmla="*/ 609639 h 1427552"/>
              <a:gd name="connsiteX5" fmla="*/ 200116 w 271072"/>
              <a:gd name="connsiteY5" fmla="*/ 755689 h 1427552"/>
              <a:gd name="connsiteX6" fmla="*/ 266791 w 271072"/>
              <a:gd name="connsiteY6" fmla="*/ 549314 h 1427552"/>
              <a:gd name="connsiteX7" fmla="*/ 263616 w 271072"/>
              <a:gd name="connsiteY7" fmla="*/ 39 h 1427552"/>
              <a:gd name="connsiteX8" fmla="*/ 257266 w 271072"/>
              <a:gd name="connsiteY8" fmla="*/ 577889 h 1427552"/>
              <a:gd name="connsiteX9" fmla="*/ 241391 w 271072"/>
              <a:gd name="connsiteY9" fmla="*/ 530264 h 1427552"/>
              <a:gd name="connsiteX10" fmla="*/ 181066 w 271072"/>
              <a:gd name="connsiteY10" fmla="*/ 787439 h 1427552"/>
              <a:gd name="connsiteX11" fmla="*/ 168366 w 271072"/>
              <a:gd name="connsiteY11" fmla="*/ 469939 h 1427552"/>
              <a:gd name="connsiteX12" fmla="*/ 91 w 271072"/>
              <a:gd name="connsiteY12" fmla="*/ 57189 h 142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072" h="1427552">
                <a:moveTo>
                  <a:pt x="91" y="57189"/>
                </a:moveTo>
                <a:cubicBezTo>
                  <a:pt x="4324" y="83647"/>
                  <a:pt x="187945" y="409614"/>
                  <a:pt x="193766" y="628689"/>
                </a:cubicBezTo>
                <a:cubicBezTo>
                  <a:pt x="199587" y="847764"/>
                  <a:pt x="58829" y="1261572"/>
                  <a:pt x="35016" y="1371639"/>
                </a:cubicBezTo>
                <a:cubicBezTo>
                  <a:pt x="11204" y="1481706"/>
                  <a:pt x="15966" y="1416089"/>
                  <a:pt x="50891" y="1289089"/>
                </a:cubicBezTo>
                <a:cubicBezTo>
                  <a:pt x="85816" y="1162089"/>
                  <a:pt x="219695" y="698539"/>
                  <a:pt x="244566" y="609639"/>
                </a:cubicBezTo>
                <a:cubicBezTo>
                  <a:pt x="269437" y="520739"/>
                  <a:pt x="196412" y="765743"/>
                  <a:pt x="200116" y="755689"/>
                </a:cubicBezTo>
                <a:cubicBezTo>
                  <a:pt x="203820" y="745635"/>
                  <a:pt x="256208" y="675256"/>
                  <a:pt x="266791" y="549314"/>
                </a:cubicBezTo>
                <a:cubicBezTo>
                  <a:pt x="277374" y="423372"/>
                  <a:pt x="265203" y="-4723"/>
                  <a:pt x="263616" y="39"/>
                </a:cubicBezTo>
                <a:cubicBezTo>
                  <a:pt x="262029" y="4801"/>
                  <a:pt x="260970" y="489518"/>
                  <a:pt x="257266" y="577889"/>
                </a:cubicBezTo>
                <a:cubicBezTo>
                  <a:pt x="253562" y="666260"/>
                  <a:pt x="254091" y="495339"/>
                  <a:pt x="241391" y="530264"/>
                </a:cubicBezTo>
                <a:cubicBezTo>
                  <a:pt x="228691" y="565189"/>
                  <a:pt x="193237" y="797493"/>
                  <a:pt x="181066" y="787439"/>
                </a:cubicBezTo>
                <a:cubicBezTo>
                  <a:pt x="168895" y="777385"/>
                  <a:pt x="196941" y="589530"/>
                  <a:pt x="168366" y="469939"/>
                </a:cubicBezTo>
                <a:cubicBezTo>
                  <a:pt x="139791" y="350348"/>
                  <a:pt x="-4142" y="30731"/>
                  <a:pt x="91" y="57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82FF25C3-572E-77A5-2822-A2E5BFF89221}"/>
              </a:ext>
            </a:extLst>
          </p:cNvPr>
          <p:cNvSpPr/>
          <p:nvPr/>
        </p:nvSpPr>
        <p:spPr>
          <a:xfrm>
            <a:off x="2705093" y="2822013"/>
            <a:ext cx="625671" cy="1110248"/>
          </a:xfrm>
          <a:custGeom>
            <a:avLst/>
            <a:gdLst>
              <a:gd name="connsiteX0" fmla="*/ 625482 w 625671"/>
              <a:gd name="connsiteY0" fmla="*/ 562 h 1110248"/>
              <a:gd name="connsiteX1" fmla="*/ 238132 w 625671"/>
              <a:gd name="connsiteY1" fmla="*/ 638737 h 1110248"/>
              <a:gd name="connsiteX2" fmla="*/ 28582 w 625671"/>
              <a:gd name="connsiteY2" fmla="*/ 1073712 h 1110248"/>
              <a:gd name="connsiteX3" fmla="*/ 57157 w 625671"/>
              <a:gd name="connsiteY3" fmla="*/ 997512 h 1110248"/>
              <a:gd name="connsiteX4" fmla="*/ 533407 w 625671"/>
              <a:gd name="connsiteY4" fmla="*/ 292662 h 1110248"/>
              <a:gd name="connsiteX5" fmla="*/ 155582 w 625671"/>
              <a:gd name="connsiteY5" fmla="*/ 829237 h 1110248"/>
              <a:gd name="connsiteX6" fmla="*/ 431807 w 625671"/>
              <a:gd name="connsiteY6" fmla="*/ 286312 h 1110248"/>
              <a:gd name="connsiteX7" fmla="*/ 292107 w 625671"/>
              <a:gd name="connsiteY7" fmla="*/ 521262 h 1110248"/>
              <a:gd name="connsiteX8" fmla="*/ 625482 w 625671"/>
              <a:gd name="connsiteY8" fmla="*/ 562 h 111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671" h="1110248">
                <a:moveTo>
                  <a:pt x="625482" y="562"/>
                </a:moveTo>
                <a:cubicBezTo>
                  <a:pt x="616486" y="20141"/>
                  <a:pt x="337615" y="459879"/>
                  <a:pt x="238132" y="638737"/>
                </a:cubicBezTo>
                <a:cubicBezTo>
                  <a:pt x="138649" y="817595"/>
                  <a:pt x="58744" y="1013916"/>
                  <a:pt x="28582" y="1073712"/>
                </a:cubicBezTo>
                <a:cubicBezTo>
                  <a:pt x="-1580" y="1133508"/>
                  <a:pt x="-26980" y="1127687"/>
                  <a:pt x="57157" y="997512"/>
                </a:cubicBezTo>
                <a:cubicBezTo>
                  <a:pt x="141294" y="867337"/>
                  <a:pt x="517003" y="320708"/>
                  <a:pt x="533407" y="292662"/>
                </a:cubicBezTo>
                <a:cubicBezTo>
                  <a:pt x="549811" y="264616"/>
                  <a:pt x="172515" y="830295"/>
                  <a:pt x="155582" y="829237"/>
                </a:cubicBezTo>
                <a:cubicBezTo>
                  <a:pt x="138649" y="828179"/>
                  <a:pt x="409053" y="337641"/>
                  <a:pt x="431807" y="286312"/>
                </a:cubicBezTo>
                <a:cubicBezTo>
                  <a:pt x="454561" y="234983"/>
                  <a:pt x="264590" y="563595"/>
                  <a:pt x="292107" y="521262"/>
                </a:cubicBezTo>
                <a:cubicBezTo>
                  <a:pt x="319624" y="478929"/>
                  <a:pt x="634478" y="-19017"/>
                  <a:pt x="625482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4FFEE84-E00E-10E5-AAE7-BD409D4BCC05}"/>
              </a:ext>
            </a:extLst>
          </p:cNvPr>
          <p:cNvSpPr/>
          <p:nvPr/>
        </p:nvSpPr>
        <p:spPr>
          <a:xfrm>
            <a:off x="2663762" y="3145798"/>
            <a:ext cx="686465" cy="1239121"/>
          </a:xfrm>
          <a:custGeom>
            <a:avLst/>
            <a:gdLst>
              <a:gd name="connsiteX0" fmla="*/ 685863 w 686465"/>
              <a:gd name="connsiteY0" fmla="*/ 627 h 1239121"/>
              <a:gd name="connsiteX1" fmla="*/ 339788 w 686465"/>
              <a:gd name="connsiteY1" fmla="*/ 521327 h 1239121"/>
              <a:gd name="connsiteX2" fmla="*/ 95313 w 686465"/>
              <a:gd name="connsiteY2" fmla="*/ 991227 h 1239121"/>
              <a:gd name="connsiteX3" fmla="*/ 25463 w 686465"/>
              <a:gd name="connsiteY3" fmla="*/ 1216652 h 1239121"/>
              <a:gd name="connsiteX4" fmla="*/ 31813 w 686465"/>
              <a:gd name="connsiteY4" fmla="*/ 1137277 h 1239121"/>
              <a:gd name="connsiteX5" fmla="*/ 393763 w 686465"/>
              <a:gd name="connsiteY5" fmla="*/ 387977 h 1239121"/>
              <a:gd name="connsiteX6" fmla="*/ 250888 w 686465"/>
              <a:gd name="connsiteY6" fmla="*/ 629277 h 1239121"/>
              <a:gd name="connsiteX7" fmla="*/ 685863 w 686465"/>
              <a:gd name="connsiteY7" fmla="*/ 627 h 1239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465" h="1239121">
                <a:moveTo>
                  <a:pt x="685863" y="627"/>
                </a:moveTo>
                <a:cubicBezTo>
                  <a:pt x="700680" y="-17365"/>
                  <a:pt x="438213" y="356227"/>
                  <a:pt x="339788" y="521327"/>
                </a:cubicBezTo>
                <a:cubicBezTo>
                  <a:pt x="241363" y="686427"/>
                  <a:pt x="147701" y="875339"/>
                  <a:pt x="95313" y="991227"/>
                </a:cubicBezTo>
                <a:cubicBezTo>
                  <a:pt x="42925" y="1107115"/>
                  <a:pt x="36046" y="1192310"/>
                  <a:pt x="25463" y="1216652"/>
                </a:cubicBezTo>
                <a:cubicBezTo>
                  <a:pt x="14880" y="1240994"/>
                  <a:pt x="-29570" y="1275390"/>
                  <a:pt x="31813" y="1137277"/>
                </a:cubicBezTo>
                <a:cubicBezTo>
                  <a:pt x="93196" y="999164"/>
                  <a:pt x="357251" y="472644"/>
                  <a:pt x="393763" y="387977"/>
                </a:cubicBezTo>
                <a:cubicBezTo>
                  <a:pt x="430275" y="303310"/>
                  <a:pt x="203792" y="687485"/>
                  <a:pt x="250888" y="629277"/>
                </a:cubicBezTo>
                <a:cubicBezTo>
                  <a:pt x="297984" y="571069"/>
                  <a:pt x="671046" y="18619"/>
                  <a:pt x="685863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FF776315-3EA4-C5DE-5A9B-0214539F66AB}"/>
              </a:ext>
            </a:extLst>
          </p:cNvPr>
          <p:cNvSpPr/>
          <p:nvPr/>
        </p:nvSpPr>
        <p:spPr>
          <a:xfrm>
            <a:off x="3968065" y="2523750"/>
            <a:ext cx="311791" cy="1101360"/>
          </a:xfrm>
          <a:custGeom>
            <a:avLst/>
            <a:gdLst>
              <a:gd name="connsiteX0" fmla="*/ 685 w 311791"/>
              <a:gd name="connsiteY0" fmla="*/ 375 h 1101360"/>
              <a:gd name="connsiteX1" fmla="*/ 159435 w 311791"/>
              <a:gd name="connsiteY1" fmla="*/ 511550 h 1101360"/>
              <a:gd name="connsiteX2" fmla="*/ 153085 w 311791"/>
              <a:gd name="connsiteY2" fmla="*/ 825875 h 1101360"/>
              <a:gd name="connsiteX3" fmla="*/ 162610 w 311791"/>
              <a:gd name="connsiteY3" fmla="*/ 736975 h 1101360"/>
              <a:gd name="connsiteX4" fmla="*/ 229285 w 311791"/>
              <a:gd name="connsiteY4" fmla="*/ 502025 h 1101360"/>
              <a:gd name="connsiteX5" fmla="*/ 299135 w 311791"/>
              <a:gd name="connsiteY5" fmla="*/ 1076700 h 1101360"/>
              <a:gd name="connsiteX6" fmla="*/ 302310 w 311791"/>
              <a:gd name="connsiteY6" fmla="*/ 924300 h 1101360"/>
              <a:gd name="connsiteX7" fmla="*/ 200710 w 311791"/>
              <a:gd name="connsiteY7" fmla="*/ 276600 h 1101360"/>
              <a:gd name="connsiteX8" fmla="*/ 213410 w 311791"/>
              <a:gd name="connsiteY8" fmla="*/ 587750 h 1101360"/>
              <a:gd name="connsiteX9" fmla="*/ 175310 w 311791"/>
              <a:gd name="connsiteY9" fmla="*/ 425825 h 1101360"/>
              <a:gd name="connsiteX10" fmla="*/ 32435 w 311791"/>
              <a:gd name="connsiteY10" fmla="*/ 70225 h 1101360"/>
              <a:gd name="connsiteX11" fmla="*/ 99110 w 311791"/>
              <a:gd name="connsiteY11" fmla="*/ 422650 h 1101360"/>
              <a:gd name="connsiteX12" fmla="*/ 685 w 311791"/>
              <a:gd name="connsiteY12" fmla="*/ 375 h 11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1791" h="1101360">
                <a:moveTo>
                  <a:pt x="685" y="375"/>
                </a:moveTo>
                <a:cubicBezTo>
                  <a:pt x="10739" y="15192"/>
                  <a:pt x="134035" y="373967"/>
                  <a:pt x="159435" y="511550"/>
                </a:cubicBezTo>
                <a:cubicBezTo>
                  <a:pt x="184835" y="649133"/>
                  <a:pt x="152556" y="788304"/>
                  <a:pt x="153085" y="825875"/>
                </a:cubicBezTo>
                <a:cubicBezTo>
                  <a:pt x="153614" y="863446"/>
                  <a:pt x="149910" y="790950"/>
                  <a:pt x="162610" y="736975"/>
                </a:cubicBezTo>
                <a:cubicBezTo>
                  <a:pt x="175310" y="683000"/>
                  <a:pt x="206531" y="445404"/>
                  <a:pt x="229285" y="502025"/>
                </a:cubicBezTo>
                <a:cubicBezTo>
                  <a:pt x="252039" y="558646"/>
                  <a:pt x="286964" y="1006321"/>
                  <a:pt x="299135" y="1076700"/>
                </a:cubicBezTo>
                <a:cubicBezTo>
                  <a:pt x="311306" y="1147079"/>
                  <a:pt x="318714" y="1057650"/>
                  <a:pt x="302310" y="924300"/>
                </a:cubicBezTo>
                <a:cubicBezTo>
                  <a:pt x="285906" y="790950"/>
                  <a:pt x="215527" y="332692"/>
                  <a:pt x="200710" y="276600"/>
                </a:cubicBezTo>
                <a:cubicBezTo>
                  <a:pt x="185893" y="220508"/>
                  <a:pt x="217643" y="562879"/>
                  <a:pt x="213410" y="587750"/>
                </a:cubicBezTo>
                <a:cubicBezTo>
                  <a:pt x="209177" y="612621"/>
                  <a:pt x="205472" y="512079"/>
                  <a:pt x="175310" y="425825"/>
                </a:cubicBezTo>
                <a:cubicBezTo>
                  <a:pt x="145148" y="339571"/>
                  <a:pt x="45135" y="70754"/>
                  <a:pt x="32435" y="70225"/>
                </a:cubicBezTo>
                <a:cubicBezTo>
                  <a:pt x="19735" y="69696"/>
                  <a:pt x="103872" y="431646"/>
                  <a:pt x="99110" y="422650"/>
                </a:cubicBezTo>
                <a:cubicBezTo>
                  <a:pt x="94348" y="413654"/>
                  <a:pt x="-9369" y="-14442"/>
                  <a:pt x="685" y="3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88781635-3B72-B983-25E0-BF02F0B5CAB2}"/>
              </a:ext>
            </a:extLst>
          </p:cNvPr>
          <p:cNvSpPr/>
          <p:nvPr/>
        </p:nvSpPr>
        <p:spPr>
          <a:xfrm>
            <a:off x="3471273" y="2687696"/>
            <a:ext cx="571916" cy="1375675"/>
          </a:xfrm>
          <a:custGeom>
            <a:avLst/>
            <a:gdLst>
              <a:gd name="connsiteX0" fmla="*/ 437152 w 571916"/>
              <a:gd name="connsiteY0" fmla="*/ 1529 h 1375675"/>
              <a:gd name="connsiteX1" fmla="*/ 481602 w 571916"/>
              <a:gd name="connsiteY1" fmla="*/ 439679 h 1375675"/>
              <a:gd name="connsiteX2" fmla="*/ 148227 w 571916"/>
              <a:gd name="connsiteY2" fmla="*/ 1011179 h 1375675"/>
              <a:gd name="connsiteX3" fmla="*/ 208552 w 571916"/>
              <a:gd name="connsiteY3" fmla="*/ 893704 h 1375675"/>
              <a:gd name="connsiteX4" fmla="*/ 567327 w 571916"/>
              <a:gd name="connsiteY4" fmla="*/ 461904 h 1375675"/>
              <a:gd name="connsiteX5" fmla="*/ 386352 w 571916"/>
              <a:gd name="connsiteY5" fmla="*/ 734954 h 1375675"/>
              <a:gd name="connsiteX6" fmla="*/ 24402 w 571916"/>
              <a:gd name="connsiteY6" fmla="*/ 1335029 h 1375675"/>
              <a:gd name="connsiteX7" fmla="*/ 49802 w 571916"/>
              <a:gd name="connsiteY7" fmla="*/ 1290579 h 1375675"/>
              <a:gd name="connsiteX8" fmla="*/ 186327 w 571916"/>
              <a:gd name="connsiteY8" fmla="*/ 1039754 h 1375675"/>
              <a:gd name="connsiteX9" fmla="*/ 532402 w 571916"/>
              <a:gd name="connsiteY9" fmla="*/ 446029 h 1375675"/>
              <a:gd name="connsiteX10" fmla="*/ 405402 w 571916"/>
              <a:gd name="connsiteY10" fmla="*/ 607954 h 1375675"/>
              <a:gd name="connsiteX11" fmla="*/ 449852 w 571916"/>
              <a:gd name="connsiteY11" fmla="*/ 509529 h 1375675"/>
              <a:gd name="connsiteX12" fmla="*/ 491127 w 571916"/>
              <a:gd name="connsiteY12" fmla="*/ 201554 h 1375675"/>
              <a:gd name="connsiteX13" fmla="*/ 487952 w 571916"/>
              <a:gd name="connsiteY13" fmla="*/ 290454 h 1375675"/>
              <a:gd name="connsiteX14" fmla="*/ 437152 w 571916"/>
              <a:gd name="connsiteY14" fmla="*/ 1529 h 137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916" h="1375675">
                <a:moveTo>
                  <a:pt x="437152" y="1529"/>
                </a:moveTo>
                <a:cubicBezTo>
                  <a:pt x="436094" y="26400"/>
                  <a:pt x="529756" y="271404"/>
                  <a:pt x="481602" y="439679"/>
                </a:cubicBezTo>
                <a:cubicBezTo>
                  <a:pt x="433448" y="607954"/>
                  <a:pt x="193735" y="935508"/>
                  <a:pt x="148227" y="1011179"/>
                </a:cubicBezTo>
                <a:cubicBezTo>
                  <a:pt x="102719" y="1086850"/>
                  <a:pt x="138702" y="985250"/>
                  <a:pt x="208552" y="893704"/>
                </a:cubicBezTo>
                <a:cubicBezTo>
                  <a:pt x="278402" y="802158"/>
                  <a:pt x="537694" y="488362"/>
                  <a:pt x="567327" y="461904"/>
                </a:cubicBezTo>
                <a:cubicBezTo>
                  <a:pt x="596960" y="435446"/>
                  <a:pt x="476839" y="589433"/>
                  <a:pt x="386352" y="734954"/>
                </a:cubicBezTo>
                <a:cubicBezTo>
                  <a:pt x="295865" y="880475"/>
                  <a:pt x="80494" y="1242425"/>
                  <a:pt x="24402" y="1335029"/>
                </a:cubicBezTo>
                <a:cubicBezTo>
                  <a:pt x="-31690" y="1427633"/>
                  <a:pt x="22815" y="1339791"/>
                  <a:pt x="49802" y="1290579"/>
                </a:cubicBezTo>
                <a:cubicBezTo>
                  <a:pt x="76789" y="1241367"/>
                  <a:pt x="105894" y="1180512"/>
                  <a:pt x="186327" y="1039754"/>
                </a:cubicBezTo>
                <a:cubicBezTo>
                  <a:pt x="266760" y="898996"/>
                  <a:pt x="495890" y="517996"/>
                  <a:pt x="532402" y="446029"/>
                </a:cubicBezTo>
                <a:cubicBezTo>
                  <a:pt x="568914" y="374062"/>
                  <a:pt x="419160" y="597371"/>
                  <a:pt x="405402" y="607954"/>
                </a:cubicBezTo>
                <a:cubicBezTo>
                  <a:pt x="391644" y="618537"/>
                  <a:pt x="435565" y="577262"/>
                  <a:pt x="449852" y="509529"/>
                </a:cubicBezTo>
                <a:cubicBezTo>
                  <a:pt x="464139" y="441796"/>
                  <a:pt x="484777" y="238066"/>
                  <a:pt x="491127" y="201554"/>
                </a:cubicBezTo>
                <a:cubicBezTo>
                  <a:pt x="497477" y="165042"/>
                  <a:pt x="494302" y="317971"/>
                  <a:pt x="487952" y="290454"/>
                </a:cubicBezTo>
                <a:cubicBezTo>
                  <a:pt x="481602" y="262937"/>
                  <a:pt x="438210" y="-23342"/>
                  <a:pt x="437152" y="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321E1F3-5B59-7760-F4C5-2CF3DB6E1AA2}"/>
              </a:ext>
            </a:extLst>
          </p:cNvPr>
          <p:cNvSpPr/>
          <p:nvPr/>
        </p:nvSpPr>
        <p:spPr>
          <a:xfrm>
            <a:off x="3386573" y="2904563"/>
            <a:ext cx="160056" cy="1096445"/>
          </a:xfrm>
          <a:custGeom>
            <a:avLst/>
            <a:gdLst>
              <a:gd name="connsiteX0" fmla="*/ 159902 w 160056"/>
              <a:gd name="connsiteY0" fmla="*/ 562 h 1096445"/>
              <a:gd name="connsiteX1" fmla="*/ 39252 w 160056"/>
              <a:gd name="connsiteY1" fmla="*/ 505387 h 1096445"/>
              <a:gd name="connsiteX2" fmla="*/ 48777 w 160056"/>
              <a:gd name="connsiteY2" fmla="*/ 1048312 h 1096445"/>
              <a:gd name="connsiteX3" fmla="*/ 51952 w 160056"/>
              <a:gd name="connsiteY3" fmla="*/ 1003862 h 1096445"/>
              <a:gd name="connsiteX4" fmla="*/ 20202 w 160056"/>
              <a:gd name="connsiteY4" fmla="*/ 467287 h 1096445"/>
              <a:gd name="connsiteX5" fmla="*/ 10677 w 160056"/>
              <a:gd name="connsiteY5" fmla="*/ 603812 h 1096445"/>
              <a:gd name="connsiteX6" fmla="*/ 159902 w 160056"/>
              <a:gd name="connsiteY6" fmla="*/ 562 h 1096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0056" h="1096445">
                <a:moveTo>
                  <a:pt x="159902" y="562"/>
                </a:moveTo>
                <a:cubicBezTo>
                  <a:pt x="164665" y="-15842"/>
                  <a:pt x="57773" y="330762"/>
                  <a:pt x="39252" y="505387"/>
                </a:cubicBezTo>
                <a:cubicBezTo>
                  <a:pt x="20731" y="680012"/>
                  <a:pt x="46660" y="965233"/>
                  <a:pt x="48777" y="1048312"/>
                </a:cubicBezTo>
                <a:cubicBezTo>
                  <a:pt x="50894" y="1131391"/>
                  <a:pt x="56715" y="1100700"/>
                  <a:pt x="51952" y="1003862"/>
                </a:cubicBezTo>
                <a:cubicBezTo>
                  <a:pt x="47189" y="907024"/>
                  <a:pt x="27081" y="533962"/>
                  <a:pt x="20202" y="467287"/>
                </a:cubicBezTo>
                <a:cubicBezTo>
                  <a:pt x="13323" y="400612"/>
                  <a:pt x="-15252" y="680541"/>
                  <a:pt x="10677" y="603812"/>
                </a:cubicBezTo>
                <a:cubicBezTo>
                  <a:pt x="36606" y="527083"/>
                  <a:pt x="155139" y="16966"/>
                  <a:pt x="159902" y="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A07BB722-2AE3-DF0A-D3D5-273BFE44E795}"/>
              </a:ext>
            </a:extLst>
          </p:cNvPr>
          <p:cNvSpPr/>
          <p:nvPr/>
        </p:nvSpPr>
        <p:spPr>
          <a:xfrm>
            <a:off x="3266667" y="2949686"/>
            <a:ext cx="191064" cy="1331738"/>
          </a:xfrm>
          <a:custGeom>
            <a:avLst/>
            <a:gdLst>
              <a:gd name="connsiteX0" fmla="*/ 190908 w 191064"/>
              <a:gd name="connsiteY0" fmla="*/ 6239 h 1331738"/>
              <a:gd name="connsiteX1" fmla="*/ 32158 w 191064"/>
              <a:gd name="connsiteY1" fmla="*/ 619014 h 1331738"/>
              <a:gd name="connsiteX2" fmla="*/ 19458 w 191064"/>
              <a:gd name="connsiteY2" fmla="*/ 1254014 h 1331738"/>
              <a:gd name="connsiteX3" fmla="*/ 13108 w 191064"/>
              <a:gd name="connsiteY3" fmla="*/ 1209564 h 1331738"/>
              <a:gd name="connsiteX4" fmla="*/ 6758 w 191064"/>
              <a:gd name="connsiteY4" fmla="*/ 247539 h 1331738"/>
              <a:gd name="connsiteX5" fmla="*/ 3583 w 191064"/>
              <a:gd name="connsiteY5" fmla="*/ 653939 h 1331738"/>
              <a:gd name="connsiteX6" fmla="*/ 60733 w 191064"/>
              <a:gd name="connsiteY6" fmla="*/ 320564 h 1331738"/>
              <a:gd name="connsiteX7" fmla="*/ 190908 w 191064"/>
              <a:gd name="connsiteY7" fmla="*/ 6239 h 133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064" h="1331738">
                <a:moveTo>
                  <a:pt x="190908" y="6239"/>
                </a:moveTo>
                <a:cubicBezTo>
                  <a:pt x="186146" y="55981"/>
                  <a:pt x="60733" y="411052"/>
                  <a:pt x="32158" y="619014"/>
                </a:cubicBezTo>
                <a:cubicBezTo>
                  <a:pt x="3583" y="826976"/>
                  <a:pt x="22633" y="1155589"/>
                  <a:pt x="19458" y="1254014"/>
                </a:cubicBezTo>
                <a:cubicBezTo>
                  <a:pt x="16283" y="1352439"/>
                  <a:pt x="15225" y="1377310"/>
                  <a:pt x="13108" y="1209564"/>
                </a:cubicBezTo>
                <a:cubicBezTo>
                  <a:pt x="10991" y="1041818"/>
                  <a:pt x="8345" y="340143"/>
                  <a:pt x="6758" y="247539"/>
                </a:cubicBezTo>
                <a:cubicBezTo>
                  <a:pt x="5171" y="154935"/>
                  <a:pt x="-5413" y="641768"/>
                  <a:pt x="3583" y="653939"/>
                </a:cubicBezTo>
                <a:cubicBezTo>
                  <a:pt x="12579" y="666110"/>
                  <a:pt x="31100" y="423751"/>
                  <a:pt x="60733" y="320564"/>
                </a:cubicBezTo>
                <a:cubicBezTo>
                  <a:pt x="90366" y="217377"/>
                  <a:pt x="195670" y="-43503"/>
                  <a:pt x="190908" y="6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CC7B4D8E-0041-2F12-3C28-2B0813036E47}"/>
              </a:ext>
            </a:extLst>
          </p:cNvPr>
          <p:cNvSpPr/>
          <p:nvPr/>
        </p:nvSpPr>
        <p:spPr>
          <a:xfrm>
            <a:off x="3377503" y="2269793"/>
            <a:ext cx="165894" cy="876341"/>
          </a:xfrm>
          <a:custGeom>
            <a:avLst/>
            <a:gdLst>
              <a:gd name="connsiteX0" fmla="*/ 140397 w 165894"/>
              <a:gd name="connsiteY0" fmla="*/ 332 h 876341"/>
              <a:gd name="connsiteX1" fmla="*/ 73722 w 165894"/>
              <a:gd name="connsiteY1" fmla="*/ 305132 h 876341"/>
              <a:gd name="connsiteX2" fmla="*/ 153097 w 165894"/>
              <a:gd name="connsiteY2" fmla="*/ 832182 h 876341"/>
              <a:gd name="connsiteX3" fmla="*/ 149922 w 165894"/>
              <a:gd name="connsiteY3" fmla="*/ 790907 h 876341"/>
              <a:gd name="connsiteX4" fmla="*/ 697 w 165894"/>
              <a:gd name="connsiteY4" fmla="*/ 340057 h 876341"/>
              <a:gd name="connsiteX5" fmla="*/ 92772 w 165894"/>
              <a:gd name="connsiteY5" fmla="*/ 552782 h 876341"/>
              <a:gd name="connsiteX6" fmla="*/ 64197 w 165894"/>
              <a:gd name="connsiteY6" fmla="*/ 359107 h 876341"/>
              <a:gd name="connsiteX7" fmla="*/ 140397 w 165894"/>
              <a:gd name="connsiteY7" fmla="*/ 332 h 87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94" h="876341">
                <a:moveTo>
                  <a:pt x="140397" y="332"/>
                </a:moveTo>
                <a:cubicBezTo>
                  <a:pt x="141984" y="-8664"/>
                  <a:pt x="71605" y="166490"/>
                  <a:pt x="73722" y="305132"/>
                </a:cubicBezTo>
                <a:cubicBezTo>
                  <a:pt x="75839" y="443774"/>
                  <a:pt x="140397" y="751219"/>
                  <a:pt x="153097" y="832182"/>
                </a:cubicBezTo>
                <a:cubicBezTo>
                  <a:pt x="165797" y="913145"/>
                  <a:pt x="175322" y="872928"/>
                  <a:pt x="149922" y="790907"/>
                </a:cubicBezTo>
                <a:cubicBezTo>
                  <a:pt x="124522" y="708886"/>
                  <a:pt x="10222" y="379745"/>
                  <a:pt x="697" y="340057"/>
                </a:cubicBezTo>
                <a:cubicBezTo>
                  <a:pt x="-8828" y="300370"/>
                  <a:pt x="82189" y="549607"/>
                  <a:pt x="92772" y="552782"/>
                </a:cubicBezTo>
                <a:cubicBezTo>
                  <a:pt x="103355" y="555957"/>
                  <a:pt x="57318" y="444303"/>
                  <a:pt x="64197" y="359107"/>
                </a:cubicBezTo>
                <a:cubicBezTo>
                  <a:pt x="71076" y="273911"/>
                  <a:pt x="138810" y="9328"/>
                  <a:pt x="140397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061D430-42C1-B831-AFDC-A8E46F6F175E}"/>
              </a:ext>
            </a:extLst>
          </p:cNvPr>
          <p:cNvSpPr/>
          <p:nvPr/>
        </p:nvSpPr>
        <p:spPr>
          <a:xfrm>
            <a:off x="2961817" y="3031956"/>
            <a:ext cx="444963" cy="1276724"/>
          </a:xfrm>
          <a:custGeom>
            <a:avLst/>
            <a:gdLst>
              <a:gd name="connsiteX0" fmla="*/ 444958 w 444963"/>
              <a:gd name="connsiteY0" fmla="*/ 169 h 1276724"/>
              <a:gd name="connsiteX1" fmla="*/ 38558 w 444963"/>
              <a:gd name="connsiteY1" fmla="*/ 962194 h 1276724"/>
              <a:gd name="connsiteX2" fmla="*/ 13158 w 444963"/>
              <a:gd name="connsiteY2" fmla="*/ 1251119 h 1276724"/>
              <a:gd name="connsiteX3" fmla="*/ 6808 w 444963"/>
              <a:gd name="connsiteY3" fmla="*/ 1165394 h 1276724"/>
              <a:gd name="connsiteX4" fmla="*/ 102058 w 444963"/>
              <a:gd name="connsiteY4" fmla="*/ 393869 h 1276724"/>
              <a:gd name="connsiteX5" fmla="*/ 48083 w 444963"/>
              <a:gd name="connsiteY5" fmla="*/ 879644 h 1276724"/>
              <a:gd name="connsiteX6" fmla="*/ 444958 w 444963"/>
              <a:gd name="connsiteY6" fmla="*/ 169 h 1276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963" h="1276724">
                <a:moveTo>
                  <a:pt x="444958" y="169"/>
                </a:moveTo>
                <a:cubicBezTo>
                  <a:pt x="443371" y="13927"/>
                  <a:pt x="110525" y="753702"/>
                  <a:pt x="38558" y="962194"/>
                </a:cubicBezTo>
                <a:cubicBezTo>
                  <a:pt x="-33409" y="1170686"/>
                  <a:pt x="18450" y="1217252"/>
                  <a:pt x="13158" y="1251119"/>
                </a:cubicBezTo>
                <a:cubicBezTo>
                  <a:pt x="7866" y="1284986"/>
                  <a:pt x="-8009" y="1308269"/>
                  <a:pt x="6808" y="1165394"/>
                </a:cubicBezTo>
                <a:cubicBezTo>
                  <a:pt x="21625" y="1022519"/>
                  <a:pt x="95179" y="441494"/>
                  <a:pt x="102058" y="393869"/>
                </a:cubicBezTo>
                <a:cubicBezTo>
                  <a:pt x="108937" y="346244"/>
                  <a:pt x="-9067" y="942615"/>
                  <a:pt x="48083" y="879644"/>
                </a:cubicBezTo>
                <a:cubicBezTo>
                  <a:pt x="105233" y="816673"/>
                  <a:pt x="446545" y="-13589"/>
                  <a:pt x="444958" y="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5757DAC9-CA2E-B339-B56A-8A2191FB0CE5}"/>
              </a:ext>
            </a:extLst>
          </p:cNvPr>
          <p:cNvSpPr/>
          <p:nvPr/>
        </p:nvSpPr>
        <p:spPr>
          <a:xfrm>
            <a:off x="3759797" y="3181334"/>
            <a:ext cx="376057" cy="876801"/>
          </a:xfrm>
          <a:custGeom>
            <a:avLst/>
            <a:gdLst>
              <a:gd name="connsiteX0" fmla="*/ 358178 w 376057"/>
              <a:gd name="connsiteY0" fmla="*/ 16 h 876801"/>
              <a:gd name="connsiteX1" fmla="*/ 240703 w 376057"/>
              <a:gd name="connsiteY1" fmla="*/ 234966 h 876801"/>
              <a:gd name="connsiteX2" fmla="*/ 301028 w 376057"/>
              <a:gd name="connsiteY2" fmla="*/ 187341 h 876801"/>
              <a:gd name="connsiteX3" fmla="*/ 12103 w 376057"/>
              <a:gd name="connsiteY3" fmla="*/ 847741 h 876801"/>
              <a:gd name="connsiteX4" fmla="*/ 50203 w 376057"/>
              <a:gd name="connsiteY4" fmla="*/ 768366 h 876801"/>
              <a:gd name="connsiteX5" fmla="*/ 370878 w 376057"/>
              <a:gd name="connsiteY5" fmla="*/ 111141 h 876801"/>
              <a:gd name="connsiteX6" fmla="*/ 256578 w 376057"/>
              <a:gd name="connsiteY6" fmla="*/ 247666 h 876801"/>
              <a:gd name="connsiteX7" fmla="*/ 358178 w 376057"/>
              <a:gd name="connsiteY7" fmla="*/ 16 h 87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6057" h="876801">
                <a:moveTo>
                  <a:pt x="358178" y="16"/>
                </a:moveTo>
                <a:cubicBezTo>
                  <a:pt x="355532" y="-2101"/>
                  <a:pt x="250228" y="203745"/>
                  <a:pt x="240703" y="234966"/>
                </a:cubicBezTo>
                <a:cubicBezTo>
                  <a:pt x="231178" y="266187"/>
                  <a:pt x="339128" y="85212"/>
                  <a:pt x="301028" y="187341"/>
                </a:cubicBezTo>
                <a:cubicBezTo>
                  <a:pt x="262928" y="289470"/>
                  <a:pt x="53907" y="750904"/>
                  <a:pt x="12103" y="847741"/>
                </a:cubicBezTo>
                <a:cubicBezTo>
                  <a:pt x="-29701" y="944579"/>
                  <a:pt x="50203" y="768366"/>
                  <a:pt x="50203" y="768366"/>
                </a:cubicBezTo>
                <a:cubicBezTo>
                  <a:pt x="109999" y="645599"/>
                  <a:pt x="336482" y="197924"/>
                  <a:pt x="370878" y="111141"/>
                </a:cubicBezTo>
                <a:cubicBezTo>
                  <a:pt x="405274" y="24358"/>
                  <a:pt x="257107" y="261954"/>
                  <a:pt x="256578" y="247666"/>
                </a:cubicBezTo>
                <a:cubicBezTo>
                  <a:pt x="256049" y="233379"/>
                  <a:pt x="360824" y="2133"/>
                  <a:pt x="358178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0BC37AF0-5B82-EBE7-E56E-15948DB4721A}"/>
              </a:ext>
            </a:extLst>
          </p:cNvPr>
          <p:cNvSpPr/>
          <p:nvPr/>
        </p:nvSpPr>
        <p:spPr>
          <a:xfrm>
            <a:off x="2539946" y="3324206"/>
            <a:ext cx="425540" cy="1226630"/>
          </a:xfrm>
          <a:custGeom>
            <a:avLst/>
            <a:gdLst>
              <a:gd name="connsiteX0" fmla="*/ 425504 w 425540"/>
              <a:gd name="connsiteY0" fmla="*/ 19 h 1226630"/>
              <a:gd name="connsiteX1" fmla="*/ 152454 w 425540"/>
              <a:gd name="connsiteY1" fmla="*/ 596919 h 1226630"/>
              <a:gd name="connsiteX2" fmla="*/ 12754 w 425540"/>
              <a:gd name="connsiteY2" fmla="*/ 1171594 h 1226630"/>
              <a:gd name="connsiteX3" fmla="*/ 25454 w 425540"/>
              <a:gd name="connsiteY3" fmla="*/ 1117619 h 1226630"/>
              <a:gd name="connsiteX4" fmla="*/ 181029 w 425540"/>
              <a:gd name="connsiteY4" fmla="*/ 412769 h 1226630"/>
              <a:gd name="connsiteX5" fmla="*/ 133404 w 425540"/>
              <a:gd name="connsiteY5" fmla="*/ 574694 h 1226630"/>
              <a:gd name="connsiteX6" fmla="*/ 425504 w 425540"/>
              <a:gd name="connsiteY6" fmla="*/ 19 h 12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540" h="1226630">
                <a:moveTo>
                  <a:pt x="425504" y="19"/>
                </a:moveTo>
                <a:cubicBezTo>
                  <a:pt x="428679" y="3723"/>
                  <a:pt x="221246" y="401657"/>
                  <a:pt x="152454" y="596919"/>
                </a:cubicBezTo>
                <a:cubicBezTo>
                  <a:pt x="83662" y="792182"/>
                  <a:pt x="33921" y="1084811"/>
                  <a:pt x="12754" y="1171594"/>
                </a:cubicBezTo>
                <a:cubicBezTo>
                  <a:pt x="-8413" y="1258377"/>
                  <a:pt x="-2592" y="1244090"/>
                  <a:pt x="25454" y="1117619"/>
                </a:cubicBezTo>
                <a:cubicBezTo>
                  <a:pt x="53500" y="991148"/>
                  <a:pt x="163037" y="503257"/>
                  <a:pt x="181029" y="412769"/>
                </a:cubicBezTo>
                <a:cubicBezTo>
                  <a:pt x="199021" y="322281"/>
                  <a:pt x="96362" y="637665"/>
                  <a:pt x="133404" y="574694"/>
                </a:cubicBezTo>
                <a:cubicBezTo>
                  <a:pt x="170446" y="511723"/>
                  <a:pt x="422329" y="-3685"/>
                  <a:pt x="42550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72684B20-17CA-3BDA-6123-6A0C0BDAB200}"/>
              </a:ext>
            </a:extLst>
          </p:cNvPr>
          <p:cNvSpPr/>
          <p:nvPr/>
        </p:nvSpPr>
        <p:spPr>
          <a:xfrm>
            <a:off x="3579896" y="2138287"/>
            <a:ext cx="222074" cy="1383726"/>
          </a:xfrm>
          <a:custGeom>
            <a:avLst/>
            <a:gdLst>
              <a:gd name="connsiteX0" fmla="*/ 77704 w 222074"/>
              <a:gd name="connsiteY0" fmla="*/ 11188 h 1383726"/>
              <a:gd name="connsiteX1" fmla="*/ 128504 w 222074"/>
              <a:gd name="connsiteY1" fmla="*/ 636663 h 1383726"/>
              <a:gd name="connsiteX2" fmla="*/ 17379 w 222074"/>
              <a:gd name="connsiteY2" fmla="*/ 1325638 h 1383726"/>
              <a:gd name="connsiteX3" fmla="*/ 20554 w 222074"/>
              <a:gd name="connsiteY3" fmla="*/ 1246263 h 1383726"/>
              <a:gd name="connsiteX4" fmla="*/ 211054 w 222074"/>
              <a:gd name="connsiteY4" fmla="*/ 449338 h 1383726"/>
              <a:gd name="connsiteX5" fmla="*/ 198354 w 222074"/>
              <a:gd name="connsiteY5" fmla="*/ 465213 h 1383726"/>
              <a:gd name="connsiteX6" fmla="*/ 192004 w 222074"/>
              <a:gd name="connsiteY6" fmla="*/ 512838 h 1383726"/>
              <a:gd name="connsiteX7" fmla="*/ 157079 w 222074"/>
              <a:gd name="connsiteY7" fmla="*/ 731913 h 1383726"/>
              <a:gd name="connsiteX8" fmla="*/ 163429 w 222074"/>
              <a:gd name="connsiteY8" fmla="*/ 636663 h 1383726"/>
              <a:gd name="connsiteX9" fmla="*/ 103104 w 222074"/>
              <a:gd name="connsiteY9" fmla="*/ 262013 h 1383726"/>
              <a:gd name="connsiteX10" fmla="*/ 77704 w 222074"/>
              <a:gd name="connsiteY10" fmla="*/ 11188 h 1383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2074" h="1383726">
                <a:moveTo>
                  <a:pt x="77704" y="11188"/>
                </a:moveTo>
                <a:cubicBezTo>
                  <a:pt x="81937" y="73630"/>
                  <a:pt x="138558" y="417588"/>
                  <a:pt x="128504" y="636663"/>
                </a:cubicBezTo>
                <a:cubicBezTo>
                  <a:pt x="118450" y="855738"/>
                  <a:pt x="35371" y="1224038"/>
                  <a:pt x="17379" y="1325638"/>
                </a:cubicBezTo>
                <a:cubicBezTo>
                  <a:pt x="-613" y="1427238"/>
                  <a:pt x="-11725" y="1392313"/>
                  <a:pt x="20554" y="1246263"/>
                </a:cubicBezTo>
                <a:cubicBezTo>
                  <a:pt x="52833" y="1100213"/>
                  <a:pt x="181421" y="579513"/>
                  <a:pt x="211054" y="449338"/>
                </a:cubicBezTo>
                <a:cubicBezTo>
                  <a:pt x="240687" y="319163"/>
                  <a:pt x="201529" y="454630"/>
                  <a:pt x="198354" y="465213"/>
                </a:cubicBezTo>
                <a:cubicBezTo>
                  <a:pt x="195179" y="475796"/>
                  <a:pt x="198883" y="468388"/>
                  <a:pt x="192004" y="512838"/>
                </a:cubicBezTo>
                <a:cubicBezTo>
                  <a:pt x="185125" y="557288"/>
                  <a:pt x="161841" y="711276"/>
                  <a:pt x="157079" y="731913"/>
                </a:cubicBezTo>
                <a:cubicBezTo>
                  <a:pt x="152317" y="752550"/>
                  <a:pt x="172425" y="714980"/>
                  <a:pt x="163429" y="636663"/>
                </a:cubicBezTo>
                <a:cubicBezTo>
                  <a:pt x="154433" y="558346"/>
                  <a:pt x="117391" y="360438"/>
                  <a:pt x="103104" y="262013"/>
                </a:cubicBezTo>
                <a:cubicBezTo>
                  <a:pt x="88817" y="163588"/>
                  <a:pt x="73471" y="-51254"/>
                  <a:pt x="77704" y="11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9687EC5B-58E5-041F-A58B-179823B7AB2C}"/>
              </a:ext>
            </a:extLst>
          </p:cNvPr>
          <p:cNvSpPr/>
          <p:nvPr/>
        </p:nvSpPr>
        <p:spPr>
          <a:xfrm>
            <a:off x="3199715" y="1802389"/>
            <a:ext cx="213410" cy="1182984"/>
          </a:xfrm>
          <a:custGeom>
            <a:avLst/>
            <a:gdLst>
              <a:gd name="connsiteX0" fmla="*/ 213410 w 213410"/>
              <a:gd name="connsiteY0" fmla="*/ 1011 h 1182984"/>
              <a:gd name="connsiteX1" fmla="*/ 38785 w 213410"/>
              <a:gd name="connsiteY1" fmla="*/ 496311 h 1182984"/>
              <a:gd name="connsiteX2" fmla="*/ 108635 w 213410"/>
              <a:gd name="connsiteY2" fmla="*/ 1118611 h 1182984"/>
              <a:gd name="connsiteX3" fmla="*/ 105460 w 213410"/>
              <a:gd name="connsiteY3" fmla="*/ 1086861 h 1182984"/>
              <a:gd name="connsiteX4" fmla="*/ 3860 w 213410"/>
              <a:gd name="connsiteY4" fmla="*/ 442336 h 1182984"/>
              <a:gd name="connsiteX5" fmla="*/ 22910 w 213410"/>
              <a:gd name="connsiteY5" fmla="*/ 550286 h 1182984"/>
              <a:gd name="connsiteX6" fmla="*/ 38785 w 213410"/>
              <a:gd name="connsiteY6" fmla="*/ 372486 h 1182984"/>
              <a:gd name="connsiteX7" fmla="*/ 213410 w 213410"/>
              <a:gd name="connsiteY7" fmla="*/ 1011 h 1182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3410" h="1182984">
                <a:moveTo>
                  <a:pt x="213410" y="1011"/>
                </a:moveTo>
                <a:cubicBezTo>
                  <a:pt x="213410" y="21648"/>
                  <a:pt x="56247" y="310044"/>
                  <a:pt x="38785" y="496311"/>
                </a:cubicBezTo>
                <a:cubicBezTo>
                  <a:pt x="21322" y="682578"/>
                  <a:pt x="108635" y="1118611"/>
                  <a:pt x="108635" y="1118611"/>
                </a:cubicBezTo>
                <a:cubicBezTo>
                  <a:pt x="119747" y="1217036"/>
                  <a:pt x="122922" y="1199574"/>
                  <a:pt x="105460" y="1086861"/>
                </a:cubicBezTo>
                <a:cubicBezTo>
                  <a:pt x="87997" y="974149"/>
                  <a:pt x="17618" y="531765"/>
                  <a:pt x="3860" y="442336"/>
                </a:cubicBezTo>
                <a:cubicBezTo>
                  <a:pt x="-9898" y="352907"/>
                  <a:pt x="17089" y="561928"/>
                  <a:pt x="22910" y="550286"/>
                </a:cubicBezTo>
                <a:cubicBezTo>
                  <a:pt x="28731" y="538644"/>
                  <a:pt x="5448" y="463503"/>
                  <a:pt x="38785" y="372486"/>
                </a:cubicBezTo>
                <a:cubicBezTo>
                  <a:pt x="72122" y="281469"/>
                  <a:pt x="213410" y="-19626"/>
                  <a:pt x="213410" y="1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2A336A8-AED9-9411-5EFF-B71750B20BFF}"/>
              </a:ext>
            </a:extLst>
          </p:cNvPr>
          <p:cNvSpPr/>
          <p:nvPr/>
        </p:nvSpPr>
        <p:spPr>
          <a:xfrm>
            <a:off x="3470509" y="990537"/>
            <a:ext cx="285583" cy="750303"/>
          </a:xfrm>
          <a:custGeom>
            <a:avLst/>
            <a:gdLst>
              <a:gd name="connsiteX0" fmla="*/ 285516 w 285583"/>
              <a:gd name="connsiteY0" fmla="*/ 63 h 750303"/>
              <a:gd name="connsiteX1" fmla="*/ 47391 w 285583"/>
              <a:gd name="connsiteY1" fmla="*/ 444563 h 750303"/>
              <a:gd name="connsiteX2" fmla="*/ 9291 w 285583"/>
              <a:gd name="connsiteY2" fmla="*/ 730313 h 750303"/>
              <a:gd name="connsiteX3" fmla="*/ 12466 w 285583"/>
              <a:gd name="connsiteY3" fmla="*/ 698563 h 750303"/>
              <a:gd name="connsiteX4" fmla="*/ 21991 w 285583"/>
              <a:gd name="connsiteY4" fmla="*/ 476313 h 750303"/>
              <a:gd name="connsiteX5" fmla="*/ 285516 w 285583"/>
              <a:gd name="connsiteY5" fmla="*/ 63 h 75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5583" h="750303">
                <a:moveTo>
                  <a:pt x="285516" y="63"/>
                </a:moveTo>
                <a:cubicBezTo>
                  <a:pt x="289749" y="-5229"/>
                  <a:pt x="93428" y="322855"/>
                  <a:pt x="47391" y="444563"/>
                </a:cubicBezTo>
                <a:cubicBezTo>
                  <a:pt x="1353" y="566271"/>
                  <a:pt x="15112" y="687980"/>
                  <a:pt x="9291" y="730313"/>
                </a:cubicBezTo>
                <a:cubicBezTo>
                  <a:pt x="3470" y="772646"/>
                  <a:pt x="10349" y="740896"/>
                  <a:pt x="12466" y="698563"/>
                </a:cubicBezTo>
                <a:cubicBezTo>
                  <a:pt x="14583" y="656230"/>
                  <a:pt x="-22459" y="585850"/>
                  <a:pt x="21991" y="476313"/>
                </a:cubicBezTo>
                <a:cubicBezTo>
                  <a:pt x="66441" y="366776"/>
                  <a:pt x="281283" y="5355"/>
                  <a:pt x="285516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6B9EE17F-4376-F1F6-A721-4D4E59E06EFE}"/>
              </a:ext>
            </a:extLst>
          </p:cNvPr>
          <p:cNvSpPr/>
          <p:nvPr/>
        </p:nvSpPr>
        <p:spPr>
          <a:xfrm>
            <a:off x="3650020" y="1145858"/>
            <a:ext cx="245706" cy="733448"/>
          </a:xfrm>
          <a:custGeom>
            <a:avLst/>
            <a:gdLst>
              <a:gd name="connsiteX0" fmla="*/ 245705 w 245706"/>
              <a:gd name="connsiteY0" fmla="*/ 317 h 733448"/>
              <a:gd name="connsiteX1" fmla="*/ 99655 w 245706"/>
              <a:gd name="connsiteY1" fmla="*/ 476567 h 733448"/>
              <a:gd name="connsiteX2" fmla="*/ 80605 w 245706"/>
              <a:gd name="connsiteY2" fmla="*/ 724217 h 733448"/>
              <a:gd name="connsiteX3" fmla="*/ 80605 w 245706"/>
              <a:gd name="connsiteY3" fmla="*/ 651192 h 733448"/>
              <a:gd name="connsiteX4" fmla="*/ 1230 w 245706"/>
              <a:gd name="connsiteY4" fmla="*/ 374967 h 733448"/>
              <a:gd name="connsiteX5" fmla="*/ 32980 w 245706"/>
              <a:gd name="connsiteY5" fmla="*/ 517842 h 733448"/>
              <a:gd name="connsiteX6" fmla="*/ 42505 w 245706"/>
              <a:gd name="connsiteY6" fmla="*/ 616267 h 733448"/>
              <a:gd name="connsiteX7" fmla="*/ 74255 w 245706"/>
              <a:gd name="connsiteY7" fmla="*/ 508317 h 733448"/>
              <a:gd name="connsiteX8" fmla="*/ 7580 w 245706"/>
              <a:gd name="connsiteY8" fmla="*/ 689292 h 733448"/>
              <a:gd name="connsiteX9" fmla="*/ 93305 w 245706"/>
              <a:gd name="connsiteY9" fmla="*/ 479742 h 733448"/>
              <a:gd name="connsiteX10" fmla="*/ 96480 w 245706"/>
              <a:gd name="connsiteY10" fmla="*/ 403542 h 733448"/>
              <a:gd name="connsiteX11" fmla="*/ 245705 w 245706"/>
              <a:gd name="connsiteY11" fmla="*/ 317 h 73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706" h="733448">
                <a:moveTo>
                  <a:pt x="245705" y="317"/>
                </a:moveTo>
                <a:cubicBezTo>
                  <a:pt x="246234" y="12488"/>
                  <a:pt x="127172" y="355917"/>
                  <a:pt x="99655" y="476567"/>
                </a:cubicBezTo>
                <a:cubicBezTo>
                  <a:pt x="72138" y="597217"/>
                  <a:pt x="83780" y="695113"/>
                  <a:pt x="80605" y="724217"/>
                </a:cubicBezTo>
                <a:cubicBezTo>
                  <a:pt x="77430" y="753321"/>
                  <a:pt x="93834" y="709400"/>
                  <a:pt x="80605" y="651192"/>
                </a:cubicBezTo>
                <a:cubicBezTo>
                  <a:pt x="67376" y="592984"/>
                  <a:pt x="9167" y="397192"/>
                  <a:pt x="1230" y="374967"/>
                </a:cubicBezTo>
                <a:cubicBezTo>
                  <a:pt x="-6708" y="352742"/>
                  <a:pt x="26101" y="477625"/>
                  <a:pt x="32980" y="517842"/>
                </a:cubicBezTo>
                <a:cubicBezTo>
                  <a:pt x="39859" y="558059"/>
                  <a:pt x="35626" y="617854"/>
                  <a:pt x="42505" y="616267"/>
                </a:cubicBezTo>
                <a:cubicBezTo>
                  <a:pt x="49384" y="614680"/>
                  <a:pt x="80076" y="496146"/>
                  <a:pt x="74255" y="508317"/>
                </a:cubicBezTo>
                <a:cubicBezTo>
                  <a:pt x="68434" y="520488"/>
                  <a:pt x="4405" y="694054"/>
                  <a:pt x="7580" y="689292"/>
                </a:cubicBezTo>
                <a:cubicBezTo>
                  <a:pt x="10755" y="684530"/>
                  <a:pt x="78488" y="527367"/>
                  <a:pt x="93305" y="479742"/>
                </a:cubicBezTo>
                <a:cubicBezTo>
                  <a:pt x="108122" y="432117"/>
                  <a:pt x="73197" y="477625"/>
                  <a:pt x="96480" y="403542"/>
                </a:cubicBezTo>
                <a:cubicBezTo>
                  <a:pt x="119763" y="329459"/>
                  <a:pt x="245176" y="-11854"/>
                  <a:pt x="245705" y="3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C4968AEA-2268-6BBD-4B6F-83C6618CDCB2}"/>
              </a:ext>
            </a:extLst>
          </p:cNvPr>
          <p:cNvSpPr/>
          <p:nvPr/>
        </p:nvSpPr>
        <p:spPr>
          <a:xfrm>
            <a:off x="3517450" y="1365198"/>
            <a:ext cx="245181" cy="958230"/>
          </a:xfrm>
          <a:custGeom>
            <a:avLst/>
            <a:gdLst>
              <a:gd name="connsiteX0" fmla="*/ 244925 w 245181"/>
              <a:gd name="connsiteY0" fmla="*/ 52 h 958230"/>
              <a:gd name="connsiteX1" fmla="*/ 70300 w 245181"/>
              <a:gd name="connsiteY1" fmla="*/ 562027 h 958230"/>
              <a:gd name="connsiteX2" fmla="*/ 83000 w 245181"/>
              <a:gd name="connsiteY2" fmla="*/ 542977 h 958230"/>
              <a:gd name="connsiteX3" fmla="*/ 3625 w 245181"/>
              <a:gd name="connsiteY3" fmla="*/ 911277 h 958230"/>
              <a:gd name="connsiteX4" fmla="*/ 19500 w 245181"/>
              <a:gd name="connsiteY4" fmla="*/ 857302 h 958230"/>
              <a:gd name="connsiteX5" fmla="*/ 73475 w 245181"/>
              <a:gd name="connsiteY5" fmla="*/ 44502 h 958230"/>
              <a:gd name="connsiteX6" fmla="*/ 25850 w 245181"/>
              <a:gd name="connsiteY6" fmla="*/ 596952 h 958230"/>
              <a:gd name="connsiteX7" fmla="*/ 244925 w 245181"/>
              <a:gd name="connsiteY7" fmla="*/ 52 h 95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81" h="958230">
                <a:moveTo>
                  <a:pt x="244925" y="52"/>
                </a:moveTo>
                <a:cubicBezTo>
                  <a:pt x="252333" y="-5769"/>
                  <a:pt x="97287" y="471540"/>
                  <a:pt x="70300" y="562027"/>
                </a:cubicBezTo>
                <a:cubicBezTo>
                  <a:pt x="43312" y="652515"/>
                  <a:pt x="94112" y="484769"/>
                  <a:pt x="83000" y="542977"/>
                </a:cubicBezTo>
                <a:cubicBezTo>
                  <a:pt x="71887" y="601185"/>
                  <a:pt x="14208" y="858889"/>
                  <a:pt x="3625" y="911277"/>
                </a:cubicBezTo>
                <a:cubicBezTo>
                  <a:pt x="-6958" y="963665"/>
                  <a:pt x="7858" y="1001765"/>
                  <a:pt x="19500" y="857302"/>
                </a:cubicBezTo>
                <a:cubicBezTo>
                  <a:pt x="31142" y="712840"/>
                  <a:pt x="72417" y="87894"/>
                  <a:pt x="73475" y="44502"/>
                </a:cubicBezTo>
                <a:cubicBezTo>
                  <a:pt x="74533" y="1110"/>
                  <a:pt x="-3254" y="599069"/>
                  <a:pt x="25850" y="596952"/>
                </a:cubicBezTo>
                <a:cubicBezTo>
                  <a:pt x="54954" y="594835"/>
                  <a:pt x="237517" y="5873"/>
                  <a:pt x="24492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45E155F-C94A-6D26-61EF-9EE0F6BA1A3D}"/>
              </a:ext>
            </a:extLst>
          </p:cNvPr>
          <p:cNvSpPr/>
          <p:nvPr/>
        </p:nvSpPr>
        <p:spPr>
          <a:xfrm>
            <a:off x="2525267" y="1792971"/>
            <a:ext cx="1051384" cy="842834"/>
          </a:xfrm>
          <a:custGeom>
            <a:avLst/>
            <a:gdLst>
              <a:gd name="connsiteX0" fmla="*/ 1049783 w 1051384"/>
              <a:gd name="connsiteY0" fmla="*/ 80279 h 842834"/>
              <a:gd name="connsiteX1" fmla="*/ 957708 w 1051384"/>
              <a:gd name="connsiteY1" fmla="*/ 26304 h 842834"/>
              <a:gd name="connsiteX2" fmla="*/ 751333 w 1051384"/>
              <a:gd name="connsiteY2" fmla="*/ 39004 h 842834"/>
              <a:gd name="connsiteX3" fmla="*/ 871983 w 1051384"/>
              <a:gd name="connsiteY3" fmla="*/ 23129 h 842834"/>
              <a:gd name="connsiteX4" fmla="*/ 776733 w 1051384"/>
              <a:gd name="connsiteY4" fmla="*/ 96154 h 842834"/>
              <a:gd name="connsiteX5" fmla="*/ 157608 w 1051384"/>
              <a:gd name="connsiteY5" fmla="*/ 305704 h 842834"/>
              <a:gd name="connsiteX6" fmla="*/ 249683 w 1051384"/>
              <a:gd name="connsiteY6" fmla="*/ 270779 h 842834"/>
              <a:gd name="connsiteX7" fmla="*/ 233808 w 1051384"/>
              <a:gd name="connsiteY7" fmla="*/ 302529 h 842834"/>
              <a:gd name="connsiteX8" fmla="*/ 148083 w 1051384"/>
              <a:gd name="connsiteY8" fmla="*/ 473979 h 842834"/>
              <a:gd name="connsiteX9" fmla="*/ 5208 w 1051384"/>
              <a:gd name="connsiteY9" fmla="*/ 832754 h 842834"/>
              <a:gd name="connsiteX10" fmla="*/ 52833 w 1051384"/>
              <a:gd name="connsiteY10" fmla="*/ 702579 h 842834"/>
              <a:gd name="connsiteX11" fmla="*/ 256033 w 1051384"/>
              <a:gd name="connsiteY11" fmla="*/ 277129 h 842834"/>
              <a:gd name="connsiteX12" fmla="*/ 621158 w 1051384"/>
              <a:gd name="connsiteY12" fmla="*/ 29479 h 842834"/>
              <a:gd name="connsiteX13" fmla="*/ 395733 w 1051384"/>
              <a:gd name="connsiteY13" fmla="*/ 185054 h 842834"/>
              <a:gd name="connsiteX14" fmla="*/ 256033 w 1051384"/>
              <a:gd name="connsiteY14" fmla="*/ 267604 h 842834"/>
              <a:gd name="connsiteX15" fmla="*/ 795783 w 1051384"/>
              <a:gd name="connsiteY15" fmla="*/ 99329 h 842834"/>
              <a:gd name="connsiteX16" fmla="*/ 725933 w 1051384"/>
              <a:gd name="connsiteY16" fmla="*/ 112029 h 842834"/>
              <a:gd name="connsiteX17" fmla="*/ 887858 w 1051384"/>
              <a:gd name="connsiteY17" fmla="*/ 904 h 842834"/>
              <a:gd name="connsiteX18" fmla="*/ 1049783 w 1051384"/>
              <a:gd name="connsiteY18" fmla="*/ 80279 h 84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51384" h="842834">
                <a:moveTo>
                  <a:pt x="1049783" y="80279"/>
                </a:moveTo>
                <a:cubicBezTo>
                  <a:pt x="1061425" y="84512"/>
                  <a:pt x="1007450" y="33183"/>
                  <a:pt x="957708" y="26304"/>
                </a:cubicBezTo>
                <a:cubicBezTo>
                  <a:pt x="907966" y="19425"/>
                  <a:pt x="765620" y="39533"/>
                  <a:pt x="751333" y="39004"/>
                </a:cubicBezTo>
                <a:cubicBezTo>
                  <a:pt x="737045" y="38475"/>
                  <a:pt x="867750" y="13604"/>
                  <a:pt x="871983" y="23129"/>
                </a:cubicBezTo>
                <a:cubicBezTo>
                  <a:pt x="876216" y="32654"/>
                  <a:pt x="895795" y="49058"/>
                  <a:pt x="776733" y="96154"/>
                </a:cubicBezTo>
                <a:cubicBezTo>
                  <a:pt x="657671" y="143250"/>
                  <a:pt x="245450" y="276600"/>
                  <a:pt x="157608" y="305704"/>
                </a:cubicBezTo>
                <a:cubicBezTo>
                  <a:pt x="69766" y="334808"/>
                  <a:pt x="236983" y="271308"/>
                  <a:pt x="249683" y="270779"/>
                </a:cubicBezTo>
                <a:cubicBezTo>
                  <a:pt x="262383" y="270250"/>
                  <a:pt x="233808" y="302529"/>
                  <a:pt x="233808" y="302529"/>
                </a:cubicBezTo>
                <a:cubicBezTo>
                  <a:pt x="216875" y="336396"/>
                  <a:pt x="186183" y="385608"/>
                  <a:pt x="148083" y="473979"/>
                </a:cubicBezTo>
                <a:cubicBezTo>
                  <a:pt x="109983" y="562350"/>
                  <a:pt x="21083" y="794654"/>
                  <a:pt x="5208" y="832754"/>
                </a:cubicBezTo>
                <a:cubicBezTo>
                  <a:pt x="-10667" y="870854"/>
                  <a:pt x="11029" y="795183"/>
                  <a:pt x="52833" y="702579"/>
                </a:cubicBezTo>
                <a:cubicBezTo>
                  <a:pt x="94637" y="609975"/>
                  <a:pt x="161312" y="389312"/>
                  <a:pt x="256033" y="277129"/>
                </a:cubicBezTo>
                <a:cubicBezTo>
                  <a:pt x="350754" y="164946"/>
                  <a:pt x="597875" y="44825"/>
                  <a:pt x="621158" y="29479"/>
                </a:cubicBezTo>
                <a:cubicBezTo>
                  <a:pt x="644441" y="14133"/>
                  <a:pt x="456587" y="145367"/>
                  <a:pt x="395733" y="185054"/>
                </a:cubicBezTo>
                <a:cubicBezTo>
                  <a:pt x="334879" y="224741"/>
                  <a:pt x="189358" y="281891"/>
                  <a:pt x="256033" y="267604"/>
                </a:cubicBezTo>
                <a:cubicBezTo>
                  <a:pt x="322708" y="253317"/>
                  <a:pt x="717466" y="125258"/>
                  <a:pt x="795783" y="99329"/>
                </a:cubicBezTo>
                <a:cubicBezTo>
                  <a:pt x="874100" y="73400"/>
                  <a:pt x="710587" y="128433"/>
                  <a:pt x="725933" y="112029"/>
                </a:cubicBezTo>
                <a:cubicBezTo>
                  <a:pt x="741279" y="95625"/>
                  <a:pt x="838646" y="11487"/>
                  <a:pt x="887858" y="904"/>
                </a:cubicBezTo>
                <a:cubicBezTo>
                  <a:pt x="937070" y="-9679"/>
                  <a:pt x="1038141" y="76046"/>
                  <a:pt x="1049783" y="80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A21439CE-677B-F7C9-4B4D-5614A6D92CE9}"/>
              </a:ext>
            </a:extLst>
          </p:cNvPr>
          <p:cNvSpPr/>
          <p:nvPr/>
        </p:nvSpPr>
        <p:spPr>
          <a:xfrm>
            <a:off x="2539493" y="1815530"/>
            <a:ext cx="636319" cy="776288"/>
          </a:xfrm>
          <a:custGeom>
            <a:avLst/>
            <a:gdLst>
              <a:gd name="connsiteX0" fmla="*/ 635507 w 636319"/>
              <a:gd name="connsiteY0" fmla="*/ 570 h 776288"/>
              <a:gd name="connsiteX1" fmla="*/ 378332 w 636319"/>
              <a:gd name="connsiteY1" fmla="*/ 343470 h 776288"/>
              <a:gd name="connsiteX2" fmla="*/ 238632 w 636319"/>
              <a:gd name="connsiteY2" fmla="*/ 708595 h 776288"/>
              <a:gd name="connsiteX3" fmla="*/ 244982 w 636319"/>
              <a:gd name="connsiteY3" fmla="*/ 673670 h 776288"/>
              <a:gd name="connsiteX4" fmla="*/ 324357 w 636319"/>
              <a:gd name="connsiteY4" fmla="*/ 299020 h 776288"/>
              <a:gd name="connsiteX5" fmla="*/ 295782 w 636319"/>
              <a:gd name="connsiteY5" fmla="*/ 451420 h 776288"/>
              <a:gd name="connsiteX6" fmla="*/ 229107 w 636319"/>
              <a:gd name="connsiteY6" fmla="*/ 553020 h 776288"/>
              <a:gd name="connsiteX7" fmla="*/ 6857 w 636319"/>
              <a:gd name="connsiteY7" fmla="*/ 765745 h 776288"/>
              <a:gd name="connsiteX8" fmla="*/ 89407 w 636319"/>
              <a:gd name="connsiteY8" fmla="*/ 695895 h 776288"/>
              <a:gd name="connsiteX9" fmla="*/ 413257 w 636319"/>
              <a:gd name="connsiteY9" fmla="*/ 286320 h 776288"/>
              <a:gd name="connsiteX10" fmla="*/ 286257 w 636319"/>
              <a:gd name="connsiteY10" fmla="*/ 426020 h 776288"/>
              <a:gd name="connsiteX11" fmla="*/ 635507 w 636319"/>
              <a:gd name="connsiteY11" fmla="*/ 57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6319" h="776288">
                <a:moveTo>
                  <a:pt x="635507" y="570"/>
                </a:moveTo>
                <a:cubicBezTo>
                  <a:pt x="650853" y="-13188"/>
                  <a:pt x="444478" y="225466"/>
                  <a:pt x="378332" y="343470"/>
                </a:cubicBezTo>
                <a:cubicBezTo>
                  <a:pt x="312186" y="461474"/>
                  <a:pt x="260857" y="653562"/>
                  <a:pt x="238632" y="708595"/>
                </a:cubicBezTo>
                <a:cubicBezTo>
                  <a:pt x="216407" y="763628"/>
                  <a:pt x="230695" y="741932"/>
                  <a:pt x="244982" y="673670"/>
                </a:cubicBezTo>
                <a:cubicBezTo>
                  <a:pt x="259269" y="605408"/>
                  <a:pt x="315890" y="336062"/>
                  <a:pt x="324357" y="299020"/>
                </a:cubicBezTo>
                <a:cubicBezTo>
                  <a:pt x="332824" y="261978"/>
                  <a:pt x="311657" y="409087"/>
                  <a:pt x="295782" y="451420"/>
                </a:cubicBezTo>
                <a:cubicBezTo>
                  <a:pt x="279907" y="493753"/>
                  <a:pt x="277261" y="500632"/>
                  <a:pt x="229107" y="553020"/>
                </a:cubicBezTo>
                <a:cubicBezTo>
                  <a:pt x="180953" y="605408"/>
                  <a:pt x="30140" y="741933"/>
                  <a:pt x="6857" y="765745"/>
                </a:cubicBezTo>
                <a:cubicBezTo>
                  <a:pt x="-16426" y="789558"/>
                  <a:pt x="21674" y="775799"/>
                  <a:pt x="89407" y="695895"/>
                </a:cubicBezTo>
                <a:cubicBezTo>
                  <a:pt x="157140" y="615991"/>
                  <a:pt x="380449" y="331299"/>
                  <a:pt x="413257" y="286320"/>
                </a:cubicBezTo>
                <a:cubicBezTo>
                  <a:pt x="446065" y="241341"/>
                  <a:pt x="252390" y="473116"/>
                  <a:pt x="286257" y="426020"/>
                </a:cubicBezTo>
                <a:cubicBezTo>
                  <a:pt x="320124" y="378924"/>
                  <a:pt x="620161" y="14328"/>
                  <a:pt x="63550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F7B1B095-BE92-1787-EBBE-0F5EA2367AE2}"/>
              </a:ext>
            </a:extLst>
          </p:cNvPr>
          <p:cNvSpPr/>
          <p:nvPr/>
        </p:nvSpPr>
        <p:spPr>
          <a:xfrm>
            <a:off x="2617228" y="2322380"/>
            <a:ext cx="299037" cy="861558"/>
          </a:xfrm>
          <a:custGeom>
            <a:avLst/>
            <a:gdLst>
              <a:gd name="connsiteX0" fmla="*/ 297422 w 299037"/>
              <a:gd name="connsiteY0" fmla="*/ 8070 h 861558"/>
              <a:gd name="connsiteX1" fmla="*/ 18022 w 299037"/>
              <a:gd name="connsiteY1" fmla="*/ 804995 h 861558"/>
              <a:gd name="connsiteX2" fmla="*/ 37072 w 299037"/>
              <a:gd name="connsiteY2" fmla="*/ 728795 h 861558"/>
              <a:gd name="connsiteX3" fmla="*/ 113272 w 299037"/>
              <a:gd name="connsiteY3" fmla="*/ 185870 h 861558"/>
              <a:gd name="connsiteX4" fmla="*/ 49772 w 299037"/>
              <a:gd name="connsiteY4" fmla="*/ 677995 h 861558"/>
              <a:gd name="connsiteX5" fmla="*/ 103747 w 299037"/>
              <a:gd name="connsiteY5" fmla="*/ 544645 h 861558"/>
              <a:gd name="connsiteX6" fmla="*/ 189472 w 299037"/>
              <a:gd name="connsiteY6" fmla="*/ 262070 h 861558"/>
              <a:gd name="connsiteX7" fmla="*/ 135497 w 299037"/>
              <a:gd name="connsiteY7" fmla="*/ 385895 h 861558"/>
              <a:gd name="connsiteX8" fmla="*/ 297422 w 299037"/>
              <a:gd name="connsiteY8" fmla="*/ 8070 h 86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037" h="861558">
                <a:moveTo>
                  <a:pt x="297422" y="8070"/>
                </a:moveTo>
                <a:cubicBezTo>
                  <a:pt x="277843" y="77920"/>
                  <a:pt x="61414" y="684874"/>
                  <a:pt x="18022" y="804995"/>
                </a:cubicBezTo>
                <a:cubicBezTo>
                  <a:pt x="-25370" y="925116"/>
                  <a:pt x="21197" y="831982"/>
                  <a:pt x="37072" y="728795"/>
                </a:cubicBezTo>
                <a:cubicBezTo>
                  <a:pt x="52947" y="625608"/>
                  <a:pt x="111155" y="194337"/>
                  <a:pt x="113272" y="185870"/>
                </a:cubicBezTo>
                <a:cubicBezTo>
                  <a:pt x="115389" y="177403"/>
                  <a:pt x="51359" y="618199"/>
                  <a:pt x="49772" y="677995"/>
                </a:cubicBezTo>
                <a:cubicBezTo>
                  <a:pt x="48185" y="737791"/>
                  <a:pt x="80464" y="613966"/>
                  <a:pt x="103747" y="544645"/>
                </a:cubicBezTo>
                <a:cubicBezTo>
                  <a:pt x="127030" y="475324"/>
                  <a:pt x="184180" y="288528"/>
                  <a:pt x="189472" y="262070"/>
                </a:cubicBezTo>
                <a:cubicBezTo>
                  <a:pt x="194764" y="235612"/>
                  <a:pt x="118564" y="428228"/>
                  <a:pt x="135497" y="385895"/>
                </a:cubicBezTo>
                <a:cubicBezTo>
                  <a:pt x="152430" y="343562"/>
                  <a:pt x="317001" y="-61780"/>
                  <a:pt x="297422" y="8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9639E9C5-99A6-E2F9-7D2E-C92A5DD4F1CB}"/>
              </a:ext>
            </a:extLst>
          </p:cNvPr>
          <p:cNvSpPr/>
          <p:nvPr/>
        </p:nvSpPr>
        <p:spPr>
          <a:xfrm>
            <a:off x="5940308" y="815714"/>
            <a:ext cx="435230" cy="912478"/>
          </a:xfrm>
          <a:custGeom>
            <a:avLst/>
            <a:gdLst>
              <a:gd name="connsiteX0" fmla="*/ 117 w 435230"/>
              <a:gd name="connsiteY0" fmla="*/ 261 h 912478"/>
              <a:gd name="connsiteX1" fmla="*/ 327142 w 435230"/>
              <a:gd name="connsiteY1" fmla="*/ 292361 h 912478"/>
              <a:gd name="connsiteX2" fmla="*/ 320792 w 435230"/>
              <a:gd name="connsiteY2" fmla="*/ 406661 h 912478"/>
              <a:gd name="connsiteX3" fmla="*/ 435092 w 435230"/>
              <a:gd name="connsiteY3" fmla="*/ 289186 h 912478"/>
              <a:gd name="connsiteX4" fmla="*/ 343017 w 435230"/>
              <a:gd name="connsiteY4" fmla="*/ 454286 h 912478"/>
              <a:gd name="connsiteX5" fmla="*/ 289042 w 435230"/>
              <a:gd name="connsiteY5" fmla="*/ 635261 h 912478"/>
              <a:gd name="connsiteX6" fmla="*/ 289042 w 435230"/>
              <a:gd name="connsiteY6" fmla="*/ 905136 h 912478"/>
              <a:gd name="connsiteX7" fmla="*/ 295392 w 435230"/>
              <a:gd name="connsiteY7" fmla="*/ 816236 h 912478"/>
              <a:gd name="connsiteX8" fmla="*/ 298567 w 435230"/>
              <a:gd name="connsiteY8" fmla="*/ 606686 h 912478"/>
              <a:gd name="connsiteX9" fmla="*/ 320792 w 435230"/>
              <a:gd name="connsiteY9" fmla="*/ 530486 h 912478"/>
              <a:gd name="connsiteX10" fmla="*/ 419217 w 435230"/>
              <a:gd name="connsiteY10" fmla="*/ 266961 h 912478"/>
              <a:gd name="connsiteX11" fmla="*/ 377942 w 435230"/>
              <a:gd name="connsiteY11" fmla="*/ 330461 h 912478"/>
              <a:gd name="connsiteX12" fmla="*/ 362067 w 435230"/>
              <a:gd name="connsiteY12" fmla="*/ 282836 h 912478"/>
              <a:gd name="connsiteX13" fmla="*/ 263642 w 435230"/>
              <a:gd name="connsiteY13" fmla="*/ 89161 h 912478"/>
              <a:gd name="connsiteX14" fmla="*/ 387467 w 435230"/>
              <a:gd name="connsiteY14" fmla="*/ 330461 h 912478"/>
              <a:gd name="connsiteX15" fmla="*/ 241417 w 435230"/>
              <a:gd name="connsiteY15" fmla="*/ 282836 h 912478"/>
              <a:gd name="connsiteX16" fmla="*/ 171567 w 435230"/>
              <a:gd name="connsiteY16" fmla="*/ 209811 h 912478"/>
              <a:gd name="connsiteX17" fmla="*/ 298567 w 435230"/>
              <a:gd name="connsiteY17" fmla="*/ 308236 h 912478"/>
              <a:gd name="connsiteX18" fmla="*/ 289042 w 435230"/>
              <a:gd name="connsiteY18" fmla="*/ 241561 h 912478"/>
              <a:gd name="connsiteX19" fmla="*/ 117 w 435230"/>
              <a:gd name="connsiteY19" fmla="*/ 261 h 912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5230" h="912478">
                <a:moveTo>
                  <a:pt x="117" y="261"/>
                </a:moveTo>
                <a:cubicBezTo>
                  <a:pt x="6467" y="8728"/>
                  <a:pt x="273696" y="224628"/>
                  <a:pt x="327142" y="292361"/>
                </a:cubicBezTo>
                <a:cubicBezTo>
                  <a:pt x="380588" y="360094"/>
                  <a:pt x="302800" y="407190"/>
                  <a:pt x="320792" y="406661"/>
                </a:cubicBezTo>
                <a:cubicBezTo>
                  <a:pt x="338784" y="406132"/>
                  <a:pt x="431388" y="281249"/>
                  <a:pt x="435092" y="289186"/>
                </a:cubicBezTo>
                <a:cubicBezTo>
                  <a:pt x="438796" y="297123"/>
                  <a:pt x="367359" y="396607"/>
                  <a:pt x="343017" y="454286"/>
                </a:cubicBezTo>
                <a:cubicBezTo>
                  <a:pt x="318675" y="511965"/>
                  <a:pt x="298038" y="560119"/>
                  <a:pt x="289042" y="635261"/>
                </a:cubicBezTo>
                <a:cubicBezTo>
                  <a:pt x="280046" y="710403"/>
                  <a:pt x="287984" y="874974"/>
                  <a:pt x="289042" y="905136"/>
                </a:cubicBezTo>
                <a:cubicBezTo>
                  <a:pt x="290100" y="935298"/>
                  <a:pt x="293805" y="865978"/>
                  <a:pt x="295392" y="816236"/>
                </a:cubicBezTo>
                <a:cubicBezTo>
                  <a:pt x="296980" y="766494"/>
                  <a:pt x="294334" y="654311"/>
                  <a:pt x="298567" y="606686"/>
                </a:cubicBezTo>
                <a:cubicBezTo>
                  <a:pt x="302800" y="559061"/>
                  <a:pt x="300684" y="587107"/>
                  <a:pt x="320792" y="530486"/>
                </a:cubicBezTo>
                <a:cubicBezTo>
                  <a:pt x="340900" y="473865"/>
                  <a:pt x="409692" y="300299"/>
                  <a:pt x="419217" y="266961"/>
                </a:cubicBezTo>
                <a:cubicBezTo>
                  <a:pt x="428742" y="233624"/>
                  <a:pt x="387467" y="327815"/>
                  <a:pt x="377942" y="330461"/>
                </a:cubicBezTo>
                <a:cubicBezTo>
                  <a:pt x="368417" y="333107"/>
                  <a:pt x="381117" y="323053"/>
                  <a:pt x="362067" y="282836"/>
                </a:cubicBezTo>
                <a:cubicBezTo>
                  <a:pt x="343017" y="242619"/>
                  <a:pt x="259409" y="81224"/>
                  <a:pt x="263642" y="89161"/>
                </a:cubicBezTo>
                <a:cubicBezTo>
                  <a:pt x="267875" y="97098"/>
                  <a:pt x="391171" y="298182"/>
                  <a:pt x="387467" y="330461"/>
                </a:cubicBezTo>
                <a:cubicBezTo>
                  <a:pt x="383763" y="362740"/>
                  <a:pt x="277400" y="302944"/>
                  <a:pt x="241417" y="282836"/>
                </a:cubicBezTo>
                <a:cubicBezTo>
                  <a:pt x="205434" y="262728"/>
                  <a:pt x="162042" y="205578"/>
                  <a:pt x="171567" y="209811"/>
                </a:cubicBezTo>
                <a:cubicBezTo>
                  <a:pt x="181092" y="214044"/>
                  <a:pt x="278988" y="302944"/>
                  <a:pt x="298567" y="308236"/>
                </a:cubicBezTo>
                <a:cubicBezTo>
                  <a:pt x="318146" y="313528"/>
                  <a:pt x="331905" y="291832"/>
                  <a:pt x="289042" y="241561"/>
                </a:cubicBezTo>
                <a:cubicBezTo>
                  <a:pt x="246179" y="191290"/>
                  <a:pt x="-6233" y="-8206"/>
                  <a:pt x="117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DD13AD52-0D37-F34E-4A3F-BB976A12F348}"/>
              </a:ext>
            </a:extLst>
          </p:cNvPr>
          <p:cNvSpPr/>
          <p:nvPr/>
        </p:nvSpPr>
        <p:spPr>
          <a:xfrm>
            <a:off x="5956160" y="2132848"/>
            <a:ext cx="417872" cy="1222144"/>
          </a:xfrm>
          <a:custGeom>
            <a:avLst/>
            <a:gdLst>
              <a:gd name="connsiteX0" fmla="*/ 140 w 417872"/>
              <a:gd name="connsiteY0" fmla="*/ 752 h 1222144"/>
              <a:gd name="connsiteX1" fmla="*/ 289065 w 417872"/>
              <a:gd name="connsiteY1" fmla="*/ 565902 h 1222144"/>
              <a:gd name="connsiteX2" fmla="*/ 295415 w 417872"/>
              <a:gd name="connsiteY2" fmla="*/ 521452 h 1222144"/>
              <a:gd name="connsiteX3" fmla="*/ 317640 w 417872"/>
              <a:gd name="connsiteY3" fmla="*/ 664327 h 1222144"/>
              <a:gd name="connsiteX4" fmla="*/ 323990 w 417872"/>
              <a:gd name="connsiteY4" fmla="*/ 905627 h 1222144"/>
              <a:gd name="connsiteX5" fmla="*/ 406540 w 417872"/>
              <a:gd name="connsiteY5" fmla="*/ 1185027 h 1222144"/>
              <a:gd name="connsiteX6" fmla="*/ 406540 w 417872"/>
              <a:gd name="connsiteY6" fmla="*/ 1156452 h 1222144"/>
              <a:gd name="connsiteX7" fmla="*/ 308115 w 417872"/>
              <a:gd name="connsiteY7" fmla="*/ 613527 h 1222144"/>
              <a:gd name="connsiteX8" fmla="*/ 285890 w 417872"/>
              <a:gd name="connsiteY8" fmla="*/ 775452 h 1222144"/>
              <a:gd name="connsiteX9" fmla="*/ 250965 w 417872"/>
              <a:gd name="connsiteY9" fmla="*/ 451602 h 1222144"/>
              <a:gd name="connsiteX10" fmla="*/ 140 w 417872"/>
              <a:gd name="connsiteY10" fmla="*/ 752 h 122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7872" h="1222144">
                <a:moveTo>
                  <a:pt x="140" y="752"/>
                </a:moveTo>
                <a:cubicBezTo>
                  <a:pt x="6490" y="19802"/>
                  <a:pt x="239853" y="479119"/>
                  <a:pt x="289065" y="565902"/>
                </a:cubicBezTo>
                <a:cubicBezTo>
                  <a:pt x="338277" y="652685"/>
                  <a:pt x="290652" y="505048"/>
                  <a:pt x="295415" y="521452"/>
                </a:cubicBezTo>
                <a:cubicBezTo>
                  <a:pt x="300178" y="537856"/>
                  <a:pt x="312877" y="600298"/>
                  <a:pt x="317640" y="664327"/>
                </a:cubicBezTo>
                <a:cubicBezTo>
                  <a:pt x="322403" y="728356"/>
                  <a:pt x="309173" y="818844"/>
                  <a:pt x="323990" y="905627"/>
                </a:cubicBezTo>
                <a:cubicBezTo>
                  <a:pt x="338807" y="992410"/>
                  <a:pt x="392782" y="1143223"/>
                  <a:pt x="406540" y="1185027"/>
                </a:cubicBezTo>
                <a:cubicBezTo>
                  <a:pt x="420298" y="1226831"/>
                  <a:pt x="422944" y="1251702"/>
                  <a:pt x="406540" y="1156452"/>
                </a:cubicBezTo>
                <a:cubicBezTo>
                  <a:pt x="390136" y="1061202"/>
                  <a:pt x="328223" y="677027"/>
                  <a:pt x="308115" y="613527"/>
                </a:cubicBezTo>
                <a:cubicBezTo>
                  <a:pt x="288007" y="550027"/>
                  <a:pt x="295415" y="802439"/>
                  <a:pt x="285890" y="775452"/>
                </a:cubicBezTo>
                <a:cubicBezTo>
                  <a:pt x="276365" y="748465"/>
                  <a:pt x="297002" y="573839"/>
                  <a:pt x="250965" y="451602"/>
                </a:cubicBezTo>
                <a:cubicBezTo>
                  <a:pt x="204928" y="329365"/>
                  <a:pt x="-6210" y="-18298"/>
                  <a:pt x="140" y="7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965785C2-463C-B608-52F7-CB8BE2038BA7}"/>
              </a:ext>
            </a:extLst>
          </p:cNvPr>
          <p:cNvSpPr/>
          <p:nvPr/>
        </p:nvSpPr>
        <p:spPr>
          <a:xfrm>
            <a:off x="5732933" y="2202764"/>
            <a:ext cx="242421" cy="1140174"/>
          </a:xfrm>
          <a:custGeom>
            <a:avLst/>
            <a:gdLst>
              <a:gd name="connsiteX0" fmla="*/ 242417 w 242421"/>
              <a:gd name="connsiteY0" fmla="*/ 686 h 1140174"/>
              <a:gd name="connsiteX1" fmla="*/ 45567 w 242421"/>
              <a:gd name="connsiteY1" fmla="*/ 518211 h 1140174"/>
              <a:gd name="connsiteX2" fmla="*/ 93192 w 242421"/>
              <a:gd name="connsiteY2" fmla="*/ 1086536 h 1140174"/>
              <a:gd name="connsiteX3" fmla="*/ 90017 w 242421"/>
              <a:gd name="connsiteY3" fmla="*/ 1067486 h 1140174"/>
              <a:gd name="connsiteX4" fmla="*/ 7467 w 242421"/>
              <a:gd name="connsiteY4" fmla="*/ 654736 h 1140174"/>
              <a:gd name="connsiteX5" fmla="*/ 7467 w 242421"/>
              <a:gd name="connsiteY5" fmla="*/ 673786 h 1140174"/>
              <a:gd name="connsiteX6" fmla="*/ 39217 w 242421"/>
              <a:gd name="connsiteY6" fmla="*/ 413436 h 1140174"/>
              <a:gd name="connsiteX7" fmla="*/ 242417 w 242421"/>
              <a:gd name="connsiteY7" fmla="*/ 686 h 114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421" h="1140174">
                <a:moveTo>
                  <a:pt x="242417" y="686"/>
                </a:moveTo>
                <a:cubicBezTo>
                  <a:pt x="243475" y="18148"/>
                  <a:pt x="70438" y="337236"/>
                  <a:pt x="45567" y="518211"/>
                </a:cubicBezTo>
                <a:cubicBezTo>
                  <a:pt x="20696" y="699186"/>
                  <a:pt x="93192" y="1086536"/>
                  <a:pt x="93192" y="1086536"/>
                </a:cubicBezTo>
                <a:cubicBezTo>
                  <a:pt x="100600" y="1178082"/>
                  <a:pt x="104304" y="1139453"/>
                  <a:pt x="90017" y="1067486"/>
                </a:cubicBezTo>
                <a:cubicBezTo>
                  <a:pt x="75730" y="995519"/>
                  <a:pt x="21225" y="720353"/>
                  <a:pt x="7467" y="654736"/>
                </a:cubicBezTo>
                <a:cubicBezTo>
                  <a:pt x="-6291" y="589119"/>
                  <a:pt x="2175" y="714003"/>
                  <a:pt x="7467" y="673786"/>
                </a:cubicBezTo>
                <a:cubicBezTo>
                  <a:pt x="12759" y="633569"/>
                  <a:pt x="1646" y="522974"/>
                  <a:pt x="39217" y="413436"/>
                </a:cubicBezTo>
                <a:cubicBezTo>
                  <a:pt x="76788" y="303898"/>
                  <a:pt x="241359" y="-16776"/>
                  <a:pt x="242417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8AD5296-0563-D5C9-1CEE-EC167DAE5C3E}"/>
              </a:ext>
            </a:extLst>
          </p:cNvPr>
          <p:cNvSpPr/>
          <p:nvPr/>
        </p:nvSpPr>
        <p:spPr>
          <a:xfrm>
            <a:off x="5681977" y="2444173"/>
            <a:ext cx="77935" cy="603855"/>
          </a:xfrm>
          <a:custGeom>
            <a:avLst/>
            <a:gdLst>
              <a:gd name="connsiteX0" fmla="*/ 77473 w 77935"/>
              <a:gd name="connsiteY0" fmla="*/ 577 h 603855"/>
              <a:gd name="connsiteX1" fmla="*/ 36198 w 77935"/>
              <a:gd name="connsiteY1" fmla="*/ 200602 h 603855"/>
              <a:gd name="connsiteX2" fmla="*/ 1273 w 77935"/>
              <a:gd name="connsiteY2" fmla="*/ 597477 h 603855"/>
              <a:gd name="connsiteX3" fmla="*/ 7623 w 77935"/>
              <a:gd name="connsiteY3" fmla="*/ 432377 h 603855"/>
              <a:gd name="connsiteX4" fmla="*/ 7623 w 77935"/>
              <a:gd name="connsiteY4" fmla="*/ 257752 h 603855"/>
              <a:gd name="connsiteX5" fmla="*/ 77473 w 77935"/>
              <a:gd name="connsiteY5" fmla="*/ 577 h 603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935" h="603855">
                <a:moveTo>
                  <a:pt x="77473" y="577"/>
                </a:moveTo>
                <a:cubicBezTo>
                  <a:pt x="82236" y="-8948"/>
                  <a:pt x="48898" y="101119"/>
                  <a:pt x="36198" y="200602"/>
                </a:cubicBezTo>
                <a:cubicBezTo>
                  <a:pt x="23498" y="300085"/>
                  <a:pt x="6035" y="558848"/>
                  <a:pt x="1273" y="597477"/>
                </a:cubicBezTo>
                <a:cubicBezTo>
                  <a:pt x="-3489" y="636106"/>
                  <a:pt x="6565" y="488998"/>
                  <a:pt x="7623" y="432377"/>
                </a:cubicBezTo>
                <a:cubicBezTo>
                  <a:pt x="8681" y="375756"/>
                  <a:pt x="-314" y="324956"/>
                  <a:pt x="7623" y="257752"/>
                </a:cubicBezTo>
                <a:cubicBezTo>
                  <a:pt x="15560" y="190548"/>
                  <a:pt x="72710" y="10102"/>
                  <a:pt x="77473" y="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82D2D549-A08E-A70F-B704-374160ABC4A6}"/>
              </a:ext>
            </a:extLst>
          </p:cNvPr>
          <p:cNvSpPr/>
          <p:nvPr/>
        </p:nvSpPr>
        <p:spPr>
          <a:xfrm>
            <a:off x="5603337" y="2461309"/>
            <a:ext cx="86310" cy="761397"/>
          </a:xfrm>
          <a:custGeom>
            <a:avLst/>
            <a:gdLst>
              <a:gd name="connsiteX0" fmla="*/ 76738 w 86310"/>
              <a:gd name="connsiteY0" fmla="*/ 2491 h 761397"/>
              <a:gd name="connsiteX1" fmla="*/ 38638 w 86310"/>
              <a:gd name="connsiteY1" fmla="*/ 119966 h 761397"/>
              <a:gd name="connsiteX2" fmla="*/ 41813 w 86310"/>
              <a:gd name="connsiteY2" fmla="*/ 612091 h 761397"/>
              <a:gd name="connsiteX3" fmla="*/ 41813 w 86310"/>
              <a:gd name="connsiteY3" fmla="*/ 535891 h 761397"/>
              <a:gd name="connsiteX4" fmla="*/ 86263 w 86310"/>
              <a:gd name="connsiteY4" fmla="*/ 761316 h 761397"/>
              <a:gd name="connsiteX5" fmla="*/ 32288 w 86310"/>
              <a:gd name="connsiteY5" fmla="*/ 507316 h 761397"/>
              <a:gd name="connsiteX6" fmla="*/ 538 w 86310"/>
              <a:gd name="connsiteY6" fmla="*/ 189816 h 761397"/>
              <a:gd name="connsiteX7" fmla="*/ 76738 w 86310"/>
              <a:gd name="connsiteY7" fmla="*/ 2491 h 7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10" h="761397">
                <a:moveTo>
                  <a:pt x="76738" y="2491"/>
                </a:moveTo>
                <a:cubicBezTo>
                  <a:pt x="83088" y="-9151"/>
                  <a:pt x="44459" y="18366"/>
                  <a:pt x="38638" y="119966"/>
                </a:cubicBezTo>
                <a:cubicBezTo>
                  <a:pt x="32817" y="221566"/>
                  <a:pt x="41284" y="542770"/>
                  <a:pt x="41813" y="612091"/>
                </a:cubicBezTo>
                <a:cubicBezTo>
                  <a:pt x="42342" y="681412"/>
                  <a:pt x="34405" y="511020"/>
                  <a:pt x="41813" y="535891"/>
                </a:cubicBezTo>
                <a:cubicBezTo>
                  <a:pt x="49221" y="560762"/>
                  <a:pt x="87850" y="766078"/>
                  <a:pt x="86263" y="761316"/>
                </a:cubicBezTo>
                <a:cubicBezTo>
                  <a:pt x="84676" y="756554"/>
                  <a:pt x="46575" y="602566"/>
                  <a:pt x="32288" y="507316"/>
                </a:cubicBezTo>
                <a:cubicBezTo>
                  <a:pt x="18000" y="412066"/>
                  <a:pt x="-3695" y="268133"/>
                  <a:pt x="538" y="189816"/>
                </a:cubicBezTo>
                <a:cubicBezTo>
                  <a:pt x="4771" y="111499"/>
                  <a:pt x="70388" y="14133"/>
                  <a:pt x="76738" y="24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7953E1F7-E406-CE82-B4E7-65EFB33A00BF}"/>
              </a:ext>
            </a:extLst>
          </p:cNvPr>
          <p:cNvSpPr/>
          <p:nvPr/>
        </p:nvSpPr>
        <p:spPr>
          <a:xfrm>
            <a:off x="5977880" y="2443568"/>
            <a:ext cx="412573" cy="1021310"/>
          </a:xfrm>
          <a:custGeom>
            <a:avLst/>
            <a:gdLst>
              <a:gd name="connsiteX0" fmla="*/ 645 w 412573"/>
              <a:gd name="connsiteY0" fmla="*/ 1182 h 1021310"/>
              <a:gd name="connsiteX1" fmla="*/ 146695 w 412573"/>
              <a:gd name="connsiteY1" fmla="*/ 563157 h 1021310"/>
              <a:gd name="connsiteX2" fmla="*/ 89545 w 412573"/>
              <a:gd name="connsiteY2" fmla="*/ 928282 h 1021310"/>
              <a:gd name="connsiteX3" fmla="*/ 124470 w 412573"/>
              <a:gd name="connsiteY3" fmla="*/ 836207 h 1021310"/>
              <a:gd name="connsiteX4" fmla="*/ 245120 w 412573"/>
              <a:gd name="connsiteY4" fmla="*/ 375832 h 1021310"/>
              <a:gd name="connsiteX5" fmla="*/ 210195 w 412573"/>
              <a:gd name="connsiteY5" fmla="*/ 525057 h 1021310"/>
              <a:gd name="connsiteX6" fmla="*/ 203845 w 412573"/>
              <a:gd name="connsiteY6" fmla="*/ 674282 h 1021310"/>
              <a:gd name="connsiteX7" fmla="*/ 400695 w 412573"/>
              <a:gd name="connsiteY7" fmla="*/ 1001307 h 1021310"/>
              <a:gd name="connsiteX8" fmla="*/ 368945 w 412573"/>
              <a:gd name="connsiteY8" fmla="*/ 944157 h 1021310"/>
              <a:gd name="connsiteX9" fmla="*/ 191145 w 412573"/>
              <a:gd name="connsiteY9" fmla="*/ 604432 h 1021310"/>
              <a:gd name="connsiteX10" fmla="*/ 83195 w 412573"/>
              <a:gd name="connsiteY10" fmla="*/ 299632 h 1021310"/>
              <a:gd name="connsiteX11" fmla="*/ 92720 w 412573"/>
              <a:gd name="connsiteY11" fmla="*/ 410757 h 1021310"/>
              <a:gd name="connsiteX12" fmla="*/ 645 w 412573"/>
              <a:gd name="connsiteY12" fmla="*/ 1182 h 1021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573" h="1021310">
                <a:moveTo>
                  <a:pt x="645" y="1182"/>
                </a:moveTo>
                <a:cubicBezTo>
                  <a:pt x="9641" y="26582"/>
                  <a:pt x="131878" y="408640"/>
                  <a:pt x="146695" y="563157"/>
                </a:cubicBezTo>
                <a:cubicBezTo>
                  <a:pt x="161512" y="717674"/>
                  <a:pt x="93249" y="882774"/>
                  <a:pt x="89545" y="928282"/>
                </a:cubicBezTo>
                <a:cubicBezTo>
                  <a:pt x="85841" y="973790"/>
                  <a:pt x="98541" y="928282"/>
                  <a:pt x="124470" y="836207"/>
                </a:cubicBezTo>
                <a:cubicBezTo>
                  <a:pt x="150399" y="744132"/>
                  <a:pt x="230833" y="427690"/>
                  <a:pt x="245120" y="375832"/>
                </a:cubicBezTo>
                <a:cubicBezTo>
                  <a:pt x="259407" y="323974"/>
                  <a:pt x="217074" y="475315"/>
                  <a:pt x="210195" y="525057"/>
                </a:cubicBezTo>
                <a:cubicBezTo>
                  <a:pt x="203316" y="574799"/>
                  <a:pt x="172095" y="594907"/>
                  <a:pt x="203845" y="674282"/>
                </a:cubicBezTo>
                <a:cubicBezTo>
                  <a:pt x="235595" y="753657"/>
                  <a:pt x="373178" y="956328"/>
                  <a:pt x="400695" y="1001307"/>
                </a:cubicBezTo>
                <a:cubicBezTo>
                  <a:pt x="428212" y="1046286"/>
                  <a:pt x="403870" y="1010303"/>
                  <a:pt x="368945" y="944157"/>
                </a:cubicBezTo>
                <a:cubicBezTo>
                  <a:pt x="334020" y="878011"/>
                  <a:pt x="238770" y="711853"/>
                  <a:pt x="191145" y="604432"/>
                </a:cubicBezTo>
                <a:cubicBezTo>
                  <a:pt x="143520" y="497011"/>
                  <a:pt x="99599" y="331911"/>
                  <a:pt x="83195" y="299632"/>
                </a:cubicBezTo>
                <a:cubicBezTo>
                  <a:pt x="66791" y="267353"/>
                  <a:pt x="105949" y="454149"/>
                  <a:pt x="92720" y="410757"/>
                </a:cubicBezTo>
                <a:cubicBezTo>
                  <a:pt x="79491" y="367365"/>
                  <a:pt x="-8351" y="-24218"/>
                  <a:pt x="645" y="1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4B72555-EA91-BC02-97E0-4DB6F2CFBE40}"/>
              </a:ext>
            </a:extLst>
          </p:cNvPr>
          <p:cNvSpPr/>
          <p:nvPr/>
        </p:nvSpPr>
        <p:spPr>
          <a:xfrm>
            <a:off x="6251452" y="2456936"/>
            <a:ext cx="256136" cy="930798"/>
          </a:xfrm>
          <a:custGeom>
            <a:avLst/>
            <a:gdLst>
              <a:gd name="connsiteX0" fmla="*/ 123 w 256136"/>
              <a:gd name="connsiteY0" fmla="*/ 514 h 930798"/>
              <a:gd name="connsiteX1" fmla="*/ 171573 w 256136"/>
              <a:gd name="connsiteY1" fmla="*/ 467239 h 930798"/>
              <a:gd name="connsiteX2" fmla="*/ 250948 w 256136"/>
              <a:gd name="connsiteY2" fmla="*/ 902214 h 930798"/>
              <a:gd name="connsiteX3" fmla="*/ 241423 w 256136"/>
              <a:gd name="connsiteY3" fmla="*/ 822839 h 930798"/>
              <a:gd name="connsiteX4" fmla="*/ 184273 w 256136"/>
              <a:gd name="connsiteY4" fmla="*/ 286264 h 930798"/>
              <a:gd name="connsiteX5" fmla="*/ 200148 w 256136"/>
              <a:gd name="connsiteY5" fmla="*/ 559314 h 930798"/>
              <a:gd name="connsiteX6" fmla="*/ 123 w 256136"/>
              <a:gd name="connsiteY6" fmla="*/ 514 h 93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136" h="930798">
                <a:moveTo>
                  <a:pt x="123" y="514"/>
                </a:moveTo>
                <a:cubicBezTo>
                  <a:pt x="-4640" y="-14832"/>
                  <a:pt x="129769" y="316956"/>
                  <a:pt x="171573" y="467239"/>
                </a:cubicBezTo>
                <a:cubicBezTo>
                  <a:pt x="213377" y="617522"/>
                  <a:pt x="239306" y="842947"/>
                  <a:pt x="250948" y="902214"/>
                </a:cubicBezTo>
                <a:cubicBezTo>
                  <a:pt x="262590" y="961481"/>
                  <a:pt x="252535" y="925497"/>
                  <a:pt x="241423" y="822839"/>
                </a:cubicBezTo>
                <a:cubicBezTo>
                  <a:pt x="230311" y="720181"/>
                  <a:pt x="191152" y="330185"/>
                  <a:pt x="184273" y="286264"/>
                </a:cubicBezTo>
                <a:cubicBezTo>
                  <a:pt x="177394" y="242343"/>
                  <a:pt x="226606" y="602706"/>
                  <a:pt x="200148" y="559314"/>
                </a:cubicBezTo>
                <a:cubicBezTo>
                  <a:pt x="173690" y="515922"/>
                  <a:pt x="4886" y="15860"/>
                  <a:pt x="123" y="5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43C45C96-B388-BB25-0FA3-81708467F7AB}"/>
              </a:ext>
            </a:extLst>
          </p:cNvPr>
          <p:cNvSpPr/>
          <p:nvPr/>
        </p:nvSpPr>
        <p:spPr>
          <a:xfrm>
            <a:off x="6281858" y="1923732"/>
            <a:ext cx="62528" cy="965443"/>
          </a:xfrm>
          <a:custGeom>
            <a:avLst/>
            <a:gdLst>
              <a:gd name="connsiteX0" fmla="*/ 49092 w 62528"/>
              <a:gd name="connsiteY0" fmla="*/ 13018 h 965443"/>
              <a:gd name="connsiteX1" fmla="*/ 4642 w 62528"/>
              <a:gd name="connsiteY1" fmla="*/ 911543 h 965443"/>
              <a:gd name="connsiteX2" fmla="*/ 7817 w 62528"/>
              <a:gd name="connsiteY2" fmla="*/ 800418 h 965443"/>
              <a:gd name="connsiteX3" fmla="*/ 61792 w 62528"/>
              <a:gd name="connsiteY3" fmla="*/ 276543 h 965443"/>
              <a:gd name="connsiteX4" fmla="*/ 39567 w 62528"/>
              <a:gd name="connsiteY4" fmla="*/ 368618 h 965443"/>
              <a:gd name="connsiteX5" fmla="*/ 49092 w 62528"/>
              <a:gd name="connsiteY5" fmla="*/ 13018 h 965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28" h="965443">
                <a:moveTo>
                  <a:pt x="49092" y="13018"/>
                </a:moveTo>
                <a:cubicBezTo>
                  <a:pt x="43271" y="103505"/>
                  <a:pt x="11521" y="780310"/>
                  <a:pt x="4642" y="911543"/>
                </a:cubicBezTo>
                <a:cubicBezTo>
                  <a:pt x="-2237" y="1042776"/>
                  <a:pt x="-1708" y="906251"/>
                  <a:pt x="7817" y="800418"/>
                </a:cubicBezTo>
                <a:cubicBezTo>
                  <a:pt x="17342" y="694585"/>
                  <a:pt x="56500" y="348510"/>
                  <a:pt x="61792" y="276543"/>
                </a:cubicBezTo>
                <a:cubicBezTo>
                  <a:pt x="67084" y="204576"/>
                  <a:pt x="42213" y="405130"/>
                  <a:pt x="39567" y="368618"/>
                </a:cubicBezTo>
                <a:cubicBezTo>
                  <a:pt x="36921" y="332106"/>
                  <a:pt x="54913" y="-77469"/>
                  <a:pt x="49092" y="1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0D951FED-C271-63D8-A94A-C2D95C2B7683}"/>
              </a:ext>
            </a:extLst>
          </p:cNvPr>
          <p:cNvSpPr/>
          <p:nvPr/>
        </p:nvSpPr>
        <p:spPr>
          <a:xfrm>
            <a:off x="6057074" y="1346815"/>
            <a:ext cx="316618" cy="758678"/>
          </a:xfrm>
          <a:custGeom>
            <a:avLst/>
            <a:gdLst>
              <a:gd name="connsiteX0" fmla="*/ 826 w 316618"/>
              <a:gd name="connsiteY0" fmla="*/ 2560 h 758678"/>
              <a:gd name="connsiteX1" fmla="*/ 302451 w 316618"/>
              <a:gd name="connsiteY1" fmla="*/ 716935 h 758678"/>
              <a:gd name="connsiteX2" fmla="*/ 254826 w 316618"/>
              <a:gd name="connsiteY2" fmla="*/ 615335 h 758678"/>
              <a:gd name="connsiteX3" fmla="*/ 143701 w 316618"/>
              <a:gd name="connsiteY3" fmla="*/ 126385 h 758678"/>
              <a:gd name="connsiteX4" fmla="*/ 210376 w 316618"/>
              <a:gd name="connsiteY4" fmla="*/ 466110 h 758678"/>
              <a:gd name="connsiteX5" fmla="*/ 826 w 316618"/>
              <a:gd name="connsiteY5" fmla="*/ 2560 h 75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618" h="758678">
                <a:moveTo>
                  <a:pt x="826" y="2560"/>
                </a:moveTo>
                <a:cubicBezTo>
                  <a:pt x="16172" y="44364"/>
                  <a:pt x="260118" y="614806"/>
                  <a:pt x="302451" y="716935"/>
                </a:cubicBezTo>
                <a:cubicBezTo>
                  <a:pt x="344784" y="819064"/>
                  <a:pt x="281284" y="713760"/>
                  <a:pt x="254826" y="615335"/>
                </a:cubicBezTo>
                <a:cubicBezTo>
                  <a:pt x="228368" y="516910"/>
                  <a:pt x="151109" y="151256"/>
                  <a:pt x="143701" y="126385"/>
                </a:cubicBezTo>
                <a:cubicBezTo>
                  <a:pt x="136293" y="101514"/>
                  <a:pt x="232072" y="487806"/>
                  <a:pt x="210376" y="466110"/>
                </a:cubicBezTo>
                <a:cubicBezTo>
                  <a:pt x="188680" y="444414"/>
                  <a:pt x="-14520" y="-39244"/>
                  <a:pt x="826" y="2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C59015C3-B432-7A73-89F2-4550DFC58A63}"/>
              </a:ext>
            </a:extLst>
          </p:cNvPr>
          <p:cNvSpPr/>
          <p:nvPr/>
        </p:nvSpPr>
        <p:spPr>
          <a:xfrm>
            <a:off x="6006384" y="2165014"/>
            <a:ext cx="831998" cy="851294"/>
          </a:xfrm>
          <a:custGeom>
            <a:avLst/>
            <a:gdLst>
              <a:gd name="connsiteX0" fmla="*/ 716 w 831998"/>
              <a:gd name="connsiteY0" fmla="*/ 336 h 851294"/>
              <a:gd name="connsiteX1" fmla="*/ 461091 w 831998"/>
              <a:gd name="connsiteY1" fmla="*/ 432136 h 851294"/>
              <a:gd name="connsiteX2" fmla="*/ 438866 w 831998"/>
              <a:gd name="connsiteY2" fmla="*/ 384511 h 851294"/>
              <a:gd name="connsiteX3" fmla="*/ 673816 w 831998"/>
              <a:gd name="connsiteY3" fmla="*/ 565486 h 851294"/>
              <a:gd name="connsiteX4" fmla="*/ 823041 w 831998"/>
              <a:gd name="connsiteY4" fmla="*/ 838536 h 851294"/>
              <a:gd name="connsiteX5" fmla="*/ 803991 w 831998"/>
              <a:gd name="connsiteY5" fmla="*/ 787736 h 851294"/>
              <a:gd name="connsiteX6" fmla="*/ 711916 w 831998"/>
              <a:gd name="connsiteY6" fmla="*/ 622636 h 851294"/>
              <a:gd name="connsiteX7" fmla="*/ 362666 w 831998"/>
              <a:gd name="connsiteY7" fmla="*/ 394036 h 851294"/>
              <a:gd name="connsiteX8" fmla="*/ 619841 w 831998"/>
              <a:gd name="connsiteY8" fmla="*/ 543261 h 851294"/>
              <a:gd name="connsiteX9" fmla="*/ 524591 w 831998"/>
              <a:gd name="connsiteY9" fmla="*/ 457536 h 851294"/>
              <a:gd name="connsiteX10" fmla="*/ 299166 w 831998"/>
              <a:gd name="connsiteY10" fmla="*/ 324186 h 851294"/>
              <a:gd name="connsiteX11" fmla="*/ 353141 w 831998"/>
              <a:gd name="connsiteY11" fmla="*/ 359111 h 851294"/>
              <a:gd name="connsiteX12" fmla="*/ 716 w 831998"/>
              <a:gd name="connsiteY12" fmla="*/ 336 h 851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1998" h="851294">
                <a:moveTo>
                  <a:pt x="716" y="336"/>
                </a:moveTo>
                <a:cubicBezTo>
                  <a:pt x="18708" y="12507"/>
                  <a:pt x="388066" y="368107"/>
                  <a:pt x="461091" y="432136"/>
                </a:cubicBezTo>
                <a:cubicBezTo>
                  <a:pt x="534116" y="496165"/>
                  <a:pt x="403412" y="362286"/>
                  <a:pt x="438866" y="384511"/>
                </a:cubicBezTo>
                <a:cubicBezTo>
                  <a:pt x="474320" y="406736"/>
                  <a:pt x="609787" y="489815"/>
                  <a:pt x="673816" y="565486"/>
                </a:cubicBezTo>
                <a:cubicBezTo>
                  <a:pt x="737845" y="641157"/>
                  <a:pt x="801345" y="801494"/>
                  <a:pt x="823041" y="838536"/>
                </a:cubicBezTo>
                <a:cubicBezTo>
                  <a:pt x="844737" y="875578"/>
                  <a:pt x="822512" y="823719"/>
                  <a:pt x="803991" y="787736"/>
                </a:cubicBezTo>
                <a:cubicBezTo>
                  <a:pt x="785470" y="751753"/>
                  <a:pt x="785470" y="688253"/>
                  <a:pt x="711916" y="622636"/>
                </a:cubicBezTo>
                <a:cubicBezTo>
                  <a:pt x="638362" y="557019"/>
                  <a:pt x="378012" y="407265"/>
                  <a:pt x="362666" y="394036"/>
                </a:cubicBezTo>
                <a:cubicBezTo>
                  <a:pt x="347320" y="380807"/>
                  <a:pt x="592854" y="532678"/>
                  <a:pt x="619841" y="543261"/>
                </a:cubicBezTo>
                <a:cubicBezTo>
                  <a:pt x="646828" y="553844"/>
                  <a:pt x="578037" y="494049"/>
                  <a:pt x="524591" y="457536"/>
                </a:cubicBezTo>
                <a:cubicBezTo>
                  <a:pt x="471145" y="421023"/>
                  <a:pt x="327741" y="340590"/>
                  <a:pt x="299166" y="324186"/>
                </a:cubicBezTo>
                <a:cubicBezTo>
                  <a:pt x="270591" y="307782"/>
                  <a:pt x="397062" y="408323"/>
                  <a:pt x="353141" y="359111"/>
                </a:cubicBezTo>
                <a:cubicBezTo>
                  <a:pt x="309220" y="309899"/>
                  <a:pt x="-17276" y="-11835"/>
                  <a:pt x="716" y="3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C61934ED-19DB-A7D0-7F27-D65A62AD0BA8}"/>
              </a:ext>
            </a:extLst>
          </p:cNvPr>
          <p:cNvSpPr/>
          <p:nvPr/>
        </p:nvSpPr>
        <p:spPr>
          <a:xfrm>
            <a:off x="6425527" y="2526885"/>
            <a:ext cx="426145" cy="844927"/>
          </a:xfrm>
          <a:custGeom>
            <a:avLst/>
            <a:gdLst>
              <a:gd name="connsiteX0" fmla="*/ 105448 w 426145"/>
              <a:gd name="connsiteY0" fmla="*/ 22640 h 844927"/>
              <a:gd name="connsiteX1" fmla="*/ 346748 w 426145"/>
              <a:gd name="connsiteY1" fmla="*/ 444915 h 844927"/>
              <a:gd name="connsiteX2" fmla="*/ 314998 w 426145"/>
              <a:gd name="connsiteY2" fmla="*/ 708440 h 844927"/>
              <a:gd name="connsiteX3" fmla="*/ 372148 w 426145"/>
              <a:gd name="connsiteY3" fmla="*/ 524290 h 844927"/>
              <a:gd name="connsiteX4" fmla="*/ 426123 w 426145"/>
              <a:gd name="connsiteY4" fmla="*/ 451265 h 844927"/>
              <a:gd name="connsiteX5" fmla="*/ 365798 w 426145"/>
              <a:gd name="connsiteY5" fmla="*/ 578265 h 844927"/>
              <a:gd name="connsiteX6" fmla="*/ 299123 w 426145"/>
              <a:gd name="connsiteY6" fmla="*/ 835440 h 844927"/>
              <a:gd name="connsiteX7" fmla="*/ 321348 w 426145"/>
              <a:gd name="connsiteY7" fmla="*/ 749715 h 844927"/>
              <a:gd name="connsiteX8" fmla="*/ 368973 w 426145"/>
              <a:gd name="connsiteY8" fmla="*/ 378240 h 844927"/>
              <a:gd name="connsiteX9" fmla="*/ 349923 w 426145"/>
              <a:gd name="connsiteY9" fmla="*/ 473490 h 844927"/>
              <a:gd name="connsiteX10" fmla="*/ 248323 w 426145"/>
              <a:gd name="connsiteY10" fmla="*/ 229015 h 844927"/>
              <a:gd name="connsiteX11" fmla="*/ 673 w 426145"/>
              <a:gd name="connsiteY11" fmla="*/ 415 h 844927"/>
              <a:gd name="connsiteX12" fmla="*/ 172123 w 426145"/>
              <a:gd name="connsiteY12" fmla="*/ 168690 h 844927"/>
              <a:gd name="connsiteX13" fmla="*/ 105448 w 426145"/>
              <a:gd name="connsiteY13" fmla="*/ 22640 h 84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6145" h="844927">
                <a:moveTo>
                  <a:pt x="105448" y="22640"/>
                </a:moveTo>
                <a:cubicBezTo>
                  <a:pt x="134552" y="68678"/>
                  <a:pt x="311823" y="330615"/>
                  <a:pt x="346748" y="444915"/>
                </a:cubicBezTo>
                <a:cubicBezTo>
                  <a:pt x="381673" y="559215"/>
                  <a:pt x="310765" y="695211"/>
                  <a:pt x="314998" y="708440"/>
                </a:cubicBezTo>
                <a:cubicBezTo>
                  <a:pt x="319231" y="721669"/>
                  <a:pt x="353627" y="567153"/>
                  <a:pt x="372148" y="524290"/>
                </a:cubicBezTo>
                <a:cubicBezTo>
                  <a:pt x="390669" y="481428"/>
                  <a:pt x="427181" y="442269"/>
                  <a:pt x="426123" y="451265"/>
                </a:cubicBezTo>
                <a:cubicBezTo>
                  <a:pt x="425065" y="460261"/>
                  <a:pt x="386965" y="514236"/>
                  <a:pt x="365798" y="578265"/>
                </a:cubicBezTo>
                <a:cubicBezTo>
                  <a:pt x="344631" y="642294"/>
                  <a:pt x="299123" y="835440"/>
                  <a:pt x="299123" y="835440"/>
                </a:cubicBezTo>
                <a:cubicBezTo>
                  <a:pt x="291715" y="864015"/>
                  <a:pt x="309706" y="825915"/>
                  <a:pt x="321348" y="749715"/>
                </a:cubicBezTo>
                <a:cubicBezTo>
                  <a:pt x="332990" y="673515"/>
                  <a:pt x="364211" y="424278"/>
                  <a:pt x="368973" y="378240"/>
                </a:cubicBezTo>
                <a:cubicBezTo>
                  <a:pt x="373736" y="332203"/>
                  <a:pt x="370031" y="498361"/>
                  <a:pt x="349923" y="473490"/>
                </a:cubicBezTo>
                <a:cubicBezTo>
                  <a:pt x="329815" y="448619"/>
                  <a:pt x="306531" y="307861"/>
                  <a:pt x="248323" y="229015"/>
                </a:cubicBezTo>
                <a:cubicBezTo>
                  <a:pt x="190115" y="150169"/>
                  <a:pt x="13373" y="10469"/>
                  <a:pt x="673" y="415"/>
                </a:cubicBezTo>
                <a:cubicBezTo>
                  <a:pt x="-12027" y="-9639"/>
                  <a:pt x="158894" y="166044"/>
                  <a:pt x="172123" y="168690"/>
                </a:cubicBezTo>
                <a:cubicBezTo>
                  <a:pt x="185352" y="171336"/>
                  <a:pt x="76344" y="-23398"/>
                  <a:pt x="105448" y="2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A7B721E-0238-BBC7-EEB9-F09E4AE4953E}"/>
              </a:ext>
            </a:extLst>
          </p:cNvPr>
          <p:cNvSpPr/>
          <p:nvPr/>
        </p:nvSpPr>
        <p:spPr>
          <a:xfrm>
            <a:off x="5962111" y="2183088"/>
            <a:ext cx="448206" cy="1249359"/>
          </a:xfrm>
          <a:custGeom>
            <a:avLst/>
            <a:gdLst>
              <a:gd name="connsiteX0" fmla="*/ 539 w 448206"/>
              <a:gd name="connsiteY0" fmla="*/ 1312 h 1249359"/>
              <a:gd name="connsiteX1" fmla="*/ 267239 w 448206"/>
              <a:gd name="connsiteY1" fmla="*/ 693462 h 1249359"/>
              <a:gd name="connsiteX2" fmla="*/ 267239 w 448206"/>
              <a:gd name="connsiteY2" fmla="*/ 591862 h 1249359"/>
              <a:gd name="connsiteX3" fmla="*/ 359314 w 448206"/>
              <a:gd name="connsiteY3" fmla="*/ 810937 h 1249359"/>
              <a:gd name="connsiteX4" fmla="*/ 445039 w 448206"/>
              <a:gd name="connsiteY4" fmla="*/ 1080812 h 1249359"/>
              <a:gd name="connsiteX5" fmla="*/ 419639 w 448206"/>
              <a:gd name="connsiteY5" fmla="*/ 944287 h 1249359"/>
              <a:gd name="connsiteX6" fmla="*/ 324389 w 448206"/>
              <a:gd name="connsiteY6" fmla="*/ 1249087 h 1249359"/>
              <a:gd name="connsiteX7" fmla="*/ 400589 w 448206"/>
              <a:gd name="connsiteY7" fmla="*/ 995087 h 1249359"/>
              <a:gd name="connsiteX8" fmla="*/ 403764 w 448206"/>
              <a:gd name="connsiteY8" fmla="*/ 820462 h 1249359"/>
              <a:gd name="connsiteX9" fmla="*/ 381539 w 448206"/>
              <a:gd name="connsiteY9" fmla="*/ 579162 h 1249359"/>
              <a:gd name="connsiteX10" fmla="*/ 410114 w 448206"/>
              <a:gd name="connsiteY10" fmla="*/ 185462 h 1249359"/>
              <a:gd name="connsiteX11" fmla="*/ 375189 w 448206"/>
              <a:gd name="connsiteY11" fmla="*/ 804587 h 1249359"/>
              <a:gd name="connsiteX12" fmla="*/ 333914 w 448206"/>
              <a:gd name="connsiteY12" fmla="*/ 744262 h 1249359"/>
              <a:gd name="connsiteX13" fmla="*/ 216439 w 448206"/>
              <a:gd name="connsiteY13" fmla="*/ 518837 h 1249359"/>
              <a:gd name="connsiteX14" fmla="*/ 184689 w 448206"/>
              <a:gd name="connsiteY14" fmla="*/ 36237 h 1249359"/>
              <a:gd name="connsiteX15" fmla="*/ 197389 w 448206"/>
              <a:gd name="connsiteY15" fmla="*/ 506137 h 1249359"/>
              <a:gd name="connsiteX16" fmla="*/ 539 w 448206"/>
              <a:gd name="connsiteY16" fmla="*/ 1312 h 124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206" h="1249359">
                <a:moveTo>
                  <a:pt x="539" y="1312"/>
                </a:moveTo>
                <a:cubicBezTo>
                  <a:pt x="12181" y="32533"/>
                  <a:pt x="222789" y="595037"/>
                  <a:pt x="267239" y="693462"/>
                </a:cubicBezTo>
                <a:cubicBezTo>
                  <a:pt x="311689" y="791887"/>
                  <a:pt x="251893" y="572283"/>
                  <a:pt x="267239" y="591862"/>
                </a:cubicBezTo>
                <a:cubicBezTo>
                  <a:pt x="282585" y="611441"/>
                  <a:pt x="329681" y="729445"/>
                  <a:pt x="359314" y="810937"/>
                </a:cubicBezTo>
                <a:cubicBezTo>
                  <a:pt x="388947" y="892429"/>
                  <a:pt x="434985" y="1058587"/>
                  <a:pt x="445039" y="1080812"/>
                </a:cubicBezTo>
                <a:cubicBezTo>
                  <a:pt x="455093" y="1103037"/>
                  <a:pt x="439747" y="916241"/>
                  <a:pt x="419639" y="944287"/>
                </a:cubicBezTo>
                <a:cubicBezTo>
                  <a:pt x="399531" y="972333"/>
                  <a:pt x="327564" y="1240620"/>
                  <a:pt x="324389" y="1249087"/>
                </a:cubicBezTo>
                <a:cubicBezTo>
                  <a:pt x="321214" y="1257554"/>
                  <a:pt x="387360" y="1066524"/>
                  <a:pt x="400589" y="995087"/>
                </a:cubicBezTo>
                <a:cubicBezTo>
                  <a:pt x="413818" y="923650"/>
                  <a:pt x="406939" y="889783"/>
                  <a:pt x="403764" y="820462"/>
                </a:cubicBezTo>
                <a:cubicBezTo>
                  <a:pt x="400589" y="751141"/>
                  <a:pt x="380481" y="684995"/>
                  <a:pt x="381539" y="579162"/>
                </a:cubicBezTo>
                <a:cubicBezTo>
                  <a:pt x="382597" y="473329"/>
                  <a:pt x="411172" y="147891"/>
                  <a:pt x="410114" y="185462"/>
                </a:cubicBezTo>
                <a:cubicBezTo>
                  <a:pt x="409056" y="223033"/>
                  <a:pt x="387889" y="711454"/>
                  <a:pt x="375189" y="804587"/>
                </a:cubicBezTo>
                <a:cubicBezTo>
                  <a:pt x="362489" y="897720"/>
                  <a:pt x="360372" y="791887"/>
                  <a:pt x="333914" y="744262"/>
                </a:cubicBezTo>
                <a:cubicBezTo>
                  <a:pt x="307456" y="696637"/>
                  <a:pt x="241310" y="636841"/>
                  <a:pt x="216439" y="518837"/>
                </a:cubicBezTo>
                <a:cubicBezTo>
                  <a:pt x="191568" y="400833"/>
                  <a:pt x="187864" y="38354"/>
                  <a:pt x="184689" y="36237"/>
                </a:cubicBezTo>
                <a:cubicBezTo>
                  <a:pt x="181514" y="34120"/>
                  <a:pt x="225435" y="506137"/>
                  <a:pt x="197389" y="506137"/>
                </a:cubicBezTo>
                <a:cubicBezTo>
                  <a:pt x="169343" y="506137"/>
                  <a:pt x="-11103" y="-29909"/>
                  <a:pt x="539" y="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0ADD436B-1B63-D31E-E4DA-7FB86005573E}"/>
              </a:ext>
            </a:extLst>
          </p:cNvPr>
          <p:cNvSpPr/>
          <p:nvPr/>
        </p:nvSpPr>
        <p:spPr>
          <a:xfrm>
            <a:off x="6032388" y="1593849"/>
            <a:ext cx="201623" cy="789463"/>
          </a:xfrm>
          <a:custGeom>
            <a:avLst/>
            <a:gdLst>
              <a:gd name="connsiteX0" fmla="*/ 112 w 201623"/>
              <a:gd name="connsiteY0" fmla="*/ 1 h 789463"/>
              <a:gd name="connsiteX1" fmla="*/ 44562 w 201623"/>
              <a:gd name="connsiteY1" fmla="*/ 250826 h 789463"/>
              <a:gd name="connsiteX2" fmla="*/ 12812 w 201623"/>
              <a:gd name="connsiteY2" fmla="*/ 390526 h 789463"/>
              <a:gd name="connsiteX3" fmla="*/ 25512 w 201623"/>
              <a:gd name="connsiteY3" fmla="*/ 365126 h 789463"/>
              <a:gd name="connsiteX4" fmla="*/ 149337 w 201623"/>
              <a:gd name="connsiteY4" fmla="*/ 781051 h 789463"/>
              <a:gd name="connsiteX5" fmla="*/ 98537 w 201623"/>
              <a:gd name="connsiteY5" fmla="*/ 625476 h 789463"/>
              <a:gd name="connsiteX6" fmla="*/ 19162 w 201623"/>
              <a:gd name="connsiteY6" fmla="*/ 400051 h 789463"/>
              <a:gd name="connsiteX7" fmla="*/ 57262 w 201623"/>
              <a:gd name="connsiteY7" fmla="*/ 292101 h 789463"/>
              <a:gd name="connsiteX8" fmla="*/ 200137 w 201623"/>
              <a:gd name="connsiteY8" fmla="*/ 441326 h 789463"/>
              <a:gd name="connsiteX9" fmla="*/ 127112 w 201623"/>
              <a:gd name="connsiteY9" fmla="*/ 323851 h 789463"/>
              <a:gd name="connsiteX10" fmla="*/ 50912 w 201623"/>
              <a:gd name="connsiteY10" fmla="*/ 184151 h 789463"/>
              <a:gd name="connsiteX11" fmla="*/ 60437 w 201623"/>
              <a:gd name="connsiteY11" fmla="*/ 254001 h 789463"/>
              <a:gd name="connsiteX12" fmla="*/ 112 w 201623"/>
              <a:gd name="connsiteY12" fmla="*/ 1 h 789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623" h="789463">
                <a:moveTo>
                  <a:pt x="112" y="1"/>
                </a:moveTo>
                <a:cubicBezTo>
                  <a:pt x="-2534" y="-528"/>
                  <a:pt x="42445" y="185739"/>
                  <a:pt x="44562" y="250826"/>
                </a:cubicBezTo>
                <a:cubicBezTo>
                  <a:pt x="46679" y="315913"/>
                  <a:pt x="15987" y="371476"/>
                  <a:pt x="12812" y="390526"/>
                </a:cubicBezTo>
                <a:cubicBezTo>
                  <a:pt x="9637" y="409576"/>
                  <a:pt x="2758" y="300038"/>
                  <a:pt x="25512" y="365126"/>
                </a:cubicBezTo>
                <a:cubicBezTo>
                  <a:pt x="48266" y="430214"/>
                  <a:pt x="137166" y="737659"/>
                  <a:pt x="149337" y="781051"/>
                </a:cubicBezTo>
                <a:cubicBezTo>
                  <a:pt x="161508" y="824443"/>
                  <a:pt x="120233" y="688976"/>
                  <a:pt x="98537" y="625476"/>
                </a:cubicBezTo>
                <a:cubicBezTo>
                  <a:pt x="76841" y="561976"/>
                  <a:pt x="26041" y="455613"/>
                  <a:pt x="19162" y="400051"/>
                </a:cubicBezTo>
                <a:cubicBezTo>
                  <a:pt x="12283" y="344489"/>
                  <a:pt x="27100" y="285222"/>
                  <a:pt x="57262" y="292101"/>
                </a:cubicBezTo>
                <a:cubicBezTo>
                  <a:pt x="87424" y="298980"/>
                  <a:pt x="188495" y="436034"/>
                  <a:pt x="200137" y="441326"/>
                </a:cubicBezTo>
                <a:cubicBezTo>
                  <a:pt x="211779" y="446618"/>
                  <a:pt x="151983" y="366714"/>
                  <a:pt x="127112" y="323851"/>
                </a:cubicBezTo>
                <a:cubicBezTo>
                  <a:pt x="102241" y="280989"/>
                  <a:pt x="62025" y="195793"/>
                  <a:pt x="50912" y="184151"/>
                </a:cubicBezTo>
                <a:cubicBezTo>
                  <a:pt x="39800" y="172509"/>
                  <a:pt x="64670" y="282047"/>
                  <a:pt x="60437" y="254001"/>
                </a:cubicBezTo>
                <a:cubicBezTo>
                  <a:pt x="56204" y="225955"/>
                  <a:pt x="2758" y="530"/>
                  <a:pt x="11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010F0F4-C8A8-FC0D-ECE3-3F034EC40004}"/>
              </a:ext>
            </a:extLst>
          </p:cNvPr>
          <p:cNvSpPr/>
          <p:nvPr/>
        </p:nvSpPr>
        <p:spPr>
          <a:xfrm>
            <a:off x="5603629" y="751972"/>
            <a:ext cx="448643" cy="490685"/>
          </a:xfrm>
          <a:custGeom>
            <a:avLst/>
            <a:gdLst>
              <a:gd name="connsiteX0" fmla="*/ 246 w 448643"/>
              <a:gd name="connsiteY0" fmla="*/ 146553 h 490685"/>
              <a:gd name="connsiteX1" fmla="*/ 333621 w 448643"/>
              <a:gd name="connsiteY1" fmla="*/ 305303 h 490685"/>
              <a:gd name="connsiteX2" fmla="*/ 447921 w 448643"/>
              <a:gd name="connsiteY2" fmla="*/ 489453 h 490685"/>
              <a:gd name="connsiteX3" fmla="*/ 368546 w 448643"/>
              <a:gd name="connsiteY3" fmla="*/ 365628 h 490685"/>
              <a:gd name="connsiteX4" fmla="*/ 114546 w 448643"/>
              <a:gd name="connsiteY4" fmla="*/ 503 h 490685"/>
              <a:gd name="connsiteX5" fmla="*/ 276471 w 448643"/>
              <a:gd name="connsiteY5" fmla="*/ 283078 h 490685"/>
              <a:gd name="connsiteX6" fmla="*/ 246 w 448643"/>
              <a:gd name="connsiteY6" fmla="*/ 146553 h 49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643" h="490685">
                <a:moveTo>
                  <a:pt x="246" y="146553"/>
                </a:moveTo>
                <a:cubicBezTo>
                  <a:pt x="9771" y="150257"/>
                  <a:pt x="259009" y="248153"/>
                  <a:pt x="333621" y="305303"/>
                </a:cubicBezTo>
                <a:cubicBezTo>
                  <a:pt x="408234" y="362453"/>
                  <a:pt x="442100" y="479399"/>
                  <a:pt x="447921" y="489453"/>
                </a:cubicBezTo>
                <a:cubicBezTo>
                  <a:pt x="453742" y="499507"/>
                  <a:pt x="424109" y="447120"/>
                  <a:pt x="368546" y="365628"/>
                </a:cubicBezTo>
                <a:cubicBezTo>
                  <a:pt x="312984" y="284136"/>
                  <a:pt x="129892" y="14261"/>
                  <a:pt x="114546" y="503"/>
                </a:cubicBezTo>
                <a:cubicBezTo>
                  <a:pt x="99200" y="-13255"/>
                  <a:pt x="292346" y="259266"/>
                  <a:pt x="276471" y="283078"/>
                </a:cubicBezTo>
                <a:cubicBezTo>
                  <a:pt x="260596" y="306891"/>
                  <a:pt x="-9279" y="142849"/>
                  <a:pt x="246" y="1465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38574F76-DD71-6FE8-0BF2-7CB3DDDDEA8B}"/>
              </a:ext>
            </a:extLst>
          </p:cNvPr>
          <p:cNvSpPr/>
          <p:nvPr/>
        </p:nvSpPr>
        <p:spPr>
          <a:xfrm>
            <a:off x="5829004" y="2146097"/>
            <a:ext cx="187698" cy="1198491"/>
          </a:xfrm>
          <a:custGeom>
            <a:avLst/>
            <a:gdLst>
              <a:gd name="connsiteX0" fmla="*/ 187621 w 187698"/>
              <a:gd name="connsiteY0" fmla="*/ 203 h 1198491"/>
              <a:gd name="connsiteX1" fmla="*/ 38396 w 187698"/>
              <a:gd name="connsiteY1" fmla="*/ 473278 h 1198491"/>
              <a:gd name="connsiteX2" fmla="*/ 54271 w 187698"/>
              <a:gd name="connsiteY2" fmla="*/ 1155903 h 1198491"/>
              <a:gd name="connsiteX3" fmla="*/ 32046 w 187698"/>
              <a:gd name="connsiteY3" fmla="*/ 1054303 h 1198491"/>
              <a:gd name="connsiteX4" fmla="*/ 296 w 187698"/>
              <a:gd name="connsiteY4" fmla="*/ 463753 h 1198491"/>
              <a:gd name="connsiteX5" fmla="*/ 16171 w 187698"/>
              <a:gd name="connsiteY5" fmla="*/ 597103 h 1198491"/>
              <a:gd name="connsiteX6" fmla="*/ 16171 w 187698"/>
              <a:gd name="connsiteY6" fmla="*/ 416128 h 1198491"/>
              <a:gd name="connsiteX7" fmla="*/ 187621 w 187698"/>
              <a:gd name="connsiteY7" fmla="*/ 203 h 1198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7698" h="1198491">
                <a:moveTo>
                  <a:pt x="187621" y="203"/>
                </a:moveTo>
                <a:cubicBezTo>
                  <a:pt x="191325" y="9728"/>
                  <a:pt x="60621" y="280661"/>
                  <a:pt x="38396" y="473278"/>
                </a:cubicBezTo>
                <a:cubicBezTo>
                  <a:pt x="16171" y="665895"/>
                  <a:pt x="55329" y="1059066"/>
                  <a:pt x="54271" y="1155903"/>
                </a:cubicBezTo>
                <a:cubicBezTo>
                  <a:pt x="53213" y="1252740"/>
                  <a:pt x="41042" y="1169661"/>
                  <a:pt x="32046" y="1054303"/>
                </a:cubicBezTo>
                <a:cubicBezTo>
                  <a:pt x="23050" y="938945"/>
                  <a:pt x="2942" y="539953"/>
                  <a:pt x="296" y="463753"/>
                </a:cubicBezTo>
                <a:cubicBezTo>
                  <a:pt x="-2350" y="387553"/>
                  <a:pt x="13525" y="605040"/>
                  <a:pt x="16171" y="597103"/>
                </a:cubicBezTo>
                <a:cubicBezTo>
                  <a:pt x="18817" y="589166"/>
                  <a:pt x="-9758" y="514024"/>
                  <a:pt x="16171" y="416128"/>
                </a:cubicBezTo>
                <a:cubicBezTo>
                  <a:pt x="42100" y="318232"/>
                  <a:pt x="183917" y="-9322"/>
                  <a:pt x="187621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A169A7B2-1D77-1E1D-6162-0EED65AF6382}"/>
              </a:ext>
            </a:extLst>
          </p:cNvPr>
          <p:cNvSpPr/>
          <p:nvPr/>
        </p:nvSpPr>
        <p:spPr>
          <a:xfrm>
            <a:off x="7402569" y="3912667"/>
            <a:ext cx="412359" cy="1074085"/>
          </a:xfrm>
          <a:custGeom>
            <a:avLst/>
            <a:gdLst>
              <a:gd name="connsiteX0" fmla="*/ 222874 w 412359"/>
              <a:gd name="connsiteY0" fmla="*/ 234790 h 1074085"/>
              <a:gd name="connsiteX1" fmla="*/ 190217 w 412359"/>
              <a:gd name="connsiteY1" fmla="*/ 427467 h 1074085"/>
              <a:gd name="connsiteX2" fmla="*/ 245734 w 412359"/>
              <a:gd name="connsiteY2" fmla="*/ 832416 h 1074085"/>
              <a:gd name="connsiteX3" fmla="*/ 245734 w 412359"/>
              <a:gd name="connsiteY3" fmla="*/ 721382 h 1074085"/>
              <a:gd name="connsiteX4" fmla="*/ 412285 w 412359"/>
              <a:gd name="connsiteY4" fmla="*/ 1074079 h 1074085"/>
              <a:gd name="connsiteX5" fmla="*/ 222874 w 412359"/>
              <a:gd name="connsiteY5" fmla="*/ 711584 h 1074085"/>
              <a:gd name="connsiteX6" fmla="*/ 805 w 412359"/>
              <a:gd name="connsiteY6" fmla="*/ 2924 h 1074085"/>
              <a:gd name="connsiteX7" fmla="*/ 147762 w 412359"/>
              <a:gd name="connsiteY7" fmla="*/ 447062 h 1074085"/>
              <a:gd name="connsiteX8" fmla="*/ 134700 w 412359"/>
              <a:gd name="connsiteY8" fmla="*/ 120490 h 1074085"/>
              <a:gd name="connsiteX9" fmla="*/ 170622 w 412359"/>
              <a:gd name="connsiteY9" fmla="*/ 518907 h 1074085"/>
              <a:gd name="connsiteX10" fmla="*/ 222874 w 412359"/>
              <a:gd name="connsiteY10" fmla="*/ 234790 h 107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2359" h="1074085">
                <a:moveTo>
                  <a:pt x="222874" y="234790"/>
                </a:moveTo>
                <a:cubicBezTo>
                  <a:pt x="226140" y="219550"/>
                  <a:pt x="186407" y="327863"/>
                  <a:pt x="190217" y="427467"/>
                </a:cubicBezTo>
                <a:cubicBezTo>
                  <a:pt x="194027" y="527071"/>
                  <a:pt x="236481" y="783430"/>
                  <a:pt x="245734" y="832416"/>
                </a:cubicBezTo>
                <a:cubicBezTo>
                  <a:pt x="254987" y="881402"/>
                  <a:pt x="217975" y="681105"/>
                  <a:pt x="245734" y="721382"/>
                </a:cubicBezTo>
                <a:cubicBezTo>
                  <a:pt x="273493" y="761659"/>
                  <a:pt x="416095" y="1075712"/>
                  <a:pt x="412285" y="1074079"/>
                </a:cubicBezTo>
                <a:cubicBezTo>
                  <a:pt x="408475" y="1072446"/>
                  <a:pt x="291454" y="890110"/>
                  <a:pt x="222874" y="711584"/>
                </a:cubicBezTo>
                <a:cubicBezTo>
                  <a:pt x="154294" y="533058"/>
                  <a:pt x="13324" y="47011"/>
                  <a:pt x="805" y="2924"/>
                </a:cubicBezTo>
                <a:cubicBezTo>
                  <a:pt x="-11714" y="-41163"/>
                  <a:pt x="125446" y="427468"/>
                  <a:pt x="147762" y="447062"/>
                </a:cubicBezTo>
                <a:cubicBezTo>
                  <a:pt x="170078" y="466656"/>
                  <a:pt x="130890" y="108516"/>
                  <a:pt x="134700" y="120490"/>
                </a:cubicBezTo>
                <a:cubicBezTo>
                  <a:pt x="138510" y="132464"/>
                  <a:pt x="158104" y="497136"/>
                  <a:pt x="170622" y="518907"/>
                </a:cubicBezTo>
                <a:cubicBezTo>
                  <a:pt x="183140" y="540678"/>
                  <a:pt x="219608" y="250030"/>
                  <a:pt x="222874" y="2347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82DA786C-2440-9CC1-41FC-58B3054A5C05}"/>
              </a:ext>
            </a:extLst>
          </p:cNvPr>
          <p:cNvSpPr/>
          <p:nvPr/>
        </p:nvSpPr>
        <p:spPr>
          <a:xfrm>
            <a:off x="7281968" y="4206035"/>
            <a:ext cx="180309" cy="1118258"/>
          </a:xfrm>
          <a:custGeom>
            <a:avLst/>
            <a:gdLst>
              <a:gd name="connsiteX0" fmla="*/ 180189 w 180309"/>
              <a:gd name="connsiteY0" fmla="*/ 179819 h 1118258"/>
              <a:gd name="connsiteX1" fmla="*/ 59358 w 180309"/>
              <a:gd name="connsiteY1" fmla="*/ 646816 h 1118258"/>
              <a:gd name="connsiteX2" fmla="*/ 157329 w 180309"/>
              <a:gd name="connsiteY2" fmla="*/ 1107282 h 1118258"/>
              <a:gd name="connsiteX3" fmla="*/ 124672 w 180309"/>
              <a:gd name="connsiteY3" fmla="*/ 937465 h 1118258"/>
              <a:gd name="connsiteX4" fmla="*/ 20169 w 180309"/>
              <a:gd name="connsiteY4" fmla="*/ 529251 h 1118258"/>
              <a:gd name="connsiteX5" fmla="*/ 575 w 180309"/>
              <a:gd name="connsiteY5" fmla="*/ 88379 h 1118258"/>
              <a:gd name="connsiteX6" fmla="*/ 29966 w 180309"/>
              <a:gd name="connsiteY6" fmla="*/ 588034 h 1118258"/>
              <a:gd name="connsiteX7" fmla="*/ 72421 w 180309"/>
              <a:gd name="connsiteY7" fmla="*/ 326776 h 1118258"/>
              <a:gd name="connsiteX8" fmla="*/ 92015 w 180309"/>
              <a:gd name="connsiteY8" fmla="*/ 205 h 1118258"/>
              <a:gd name="connsiteX9" fmla="*/ 82218 w 180309"/>
              <a:gd name="connsiteY9" fmla="*/ 375762 h 1118258"/>
              <a:gd name="connsiteX10" fmla="*/ 180189 w 180309"/>
              <a:gd name="connsiteY10" fmla="*/ 179819 h 111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0309" h="1118258">
                <a:moveTo>
                  <a:pt x="180189" y="179819"/>
                </a:moveTo>
                <a:cubicBezTo>
                  <a:pt x="176379" y="224995"/>
                  <a:pt x="63168" y="492239"/>
                  <a:pt x="59358" y="646816"/>
                </a:cubicBezTo>
                <a:cubicBezTo>
                  <a:pt x="55548" y="801393"/>
                  <a:pt x="146443" y="1058841"/>
                  <a:pt x="157329" y="1107282"/>
                </a:cubicBezTo>
                <a:cubicBezTo>
                  <a:pt x="168215" y="1155724"/>
                  <a:pt x="147532" y="1033803"/>
                  <a:pt x="124672" y="937465"/>
                </a:cubicBezTo>
                <a:cubicBezTo>
                  <a:pt x="101812" y="841127"/>
                  <a:pt x="40852" y="670765"/>
                  <a:pt x="20169" y="529251"/>
                </a:cubicBezTo>
                <a:cubicBezTo>
                  <a:pt x="-514" y="387737"/>
                  <a:pt x="-1058" y="78582"/>
                  <a:pt x="575" y="88379"/>
                </a:cubicBezTo>
                <a:cubicBezTo>
                  <a:pt x="2208" y="98176"/>
                  <a:pt x="17992" y="548301"/>
                  <a:pt x="29966" y="588034"/>
                </a:cubicBezTo>
                <a:cubicBezTo>
                  <a:pt x="41940" y="627767"/>
                  <a:pt x="62080" y="424747"/>
                  <a:pt x="72421" y="326776"/>
                </a:cubicBezTo>
                <a:cubicBezTo>
                  <a:pt x="82762" y="228805"/>
                  <a:pt x="90382" y="-7959"/>
                  <a:pt x="92015" y="205"/>
                </a:cubicBezTo>
                <a:cubicBezTo>
                  <a:pt x="93648" y="8369"/>
                  <a:pt x="68067" y="343649"/>
                  <a:pt x="82218" y="375762"/>
                </a:cubicBezTo>
                <a:cubicBezTo>
                  <a:pt x="96369" y="407875"/>
                  <a:pt x="183999" y="134643"/>
                  <a:pt x="180189" y="179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593BDE16-55AC-0D37-4B40-4D829DD1587C}"/>
              </a:ext>
            </a:extLst>
          </p:cNvPr>
          <p:cNvSpPr/>
          <p:nvPr/>
        </p:nvSpPr>
        <p:spPr>
          <a:xfrm>
            <a:off x="6954767" y="3457075"/>
            <a:ext cx="180819" cy="655879"/>
          </a:xfrm>
          <a:custGeom>
            <a:avLst/>
            <a:gdLst>
              <a:gd name="connsiteX0" fmla="*/ 33862 w 180819"/>
              <a:gd name="connsiteY0" fmla="*/ 1316 h 655879"/>
              <a:gd name="connsiteX1" fmla="*/ 1204 w 180819"/>
              <a:gd name="connsiteY1" fmla="*/ 109085 h 655879"/>
              <a:gd name="connsiteX2" fmla="*/ 46924 w 180819"/>
              <a:gd name="connsiteY2" fmla="*/ 285434 h 655879"/>
              <a:gd name="connsiteX3" fmla="*/ 43659 w 180819"/>
              <a:gd name="connsiteY3" fmla="*/ 262574 h 655879"/>
              <a:gd name="connsiteX4" fmla="*/ 102442 w 180819"/>
              <a:gd name="connsiteY4" fmla="*/ 432391 h 655879"/>
              <a:gd name="connsiteX5" fmla="*/ 115504 w 180819"/>
              <a:gd name="connsiteY5" fmla="*/ 647928 h 655879"/>
              <a:gd name="connsiteX6" fmla="*/ 125302 w 180819"/>
              <a:gd name="connsiteY6" fmla="*/ 585879 h 655879"/>
              <a:gd name="connsiteX7" fmla="*/ 180819 w 180819"/>
              <a:gd name="connsiteY7" fmla="*/ 363811 h 655879"/>
              <a:gd name="connsiteX8" fmla="*/ 125302 w 180819"/>
              <a:gd name="connsiteY8" fmla="*/ 478111 h 655879"/>
              <a:gd name="connsiteX9" fmla="*/ 53456 w 180819"/>
              <a:gd name="connsiteY9" fmla="*/ 340951 h 655879"/>
              <a:gd name="connsiteX10" fmla="*/ 1204 w 180819"/>
              <a:gd name="connsiteY10" fmla="*/ 180931 h 655879"/>
              <a:gd name="connsiteX11" fmla="*/ 33862 w 180819"/>
              <a:gd name="connsiteY11" fmla="*/ 1316 h 65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819" h="655879">
                <a:moveTo>
                  <a:pt x="33862" y="1316"/>
                </a:moveTo>
                <a:cubicBezTo>
                  <a:pt x="33862" y="-10658"/>
                  <a:pt x="-973" y="61732"/>
                  <a:pt x="1204" y="109085"/>
                </a:cubicBezTo>
                <a:cubicBezTo>
                  <a:pt x="3381" y="156438"/>
                  <a:pt x="39848" y="259853"/>
                  <a:pt x="46924" y="285434"/>
                </a:cubicBezTo>
                <a:cubicBezTo>
                  <a:pt x="54000" y="311015"/>
                  <a:pt x="34406" y="238081"/>
                  <a:pt x="43659" y="262574"/>
                </a:cubicBezTo>
                <a:cubicBezTo>
                  <a:pt x="52912" y="287067"/>
                  <a:pt x="90468" y="368165"/>
                  <a:pt x="102442" y="432391"/>
                </a:cubicBezTo>
                <a:cubicBezTo>
                  <a:pt x="114416" y="496617"/>
                  <a:pt x="111694" y="622347"/>
                  <a:pt x="115504" y="647928"/>
                </a:cubicBezTo>
                <a:cubicBezTo>
                  <a:pt x="119314" y="673509"/>
                  <a:pt x="114416" y="633232"/>
                  <a:pt x="125302" y="585879"/>
                </a:cubicBezTo>
                <a:cubicBezTo>
                  <a:pt x="136188" y="538526"/>
                  <a:pt x="180819" y="381772"/>
                  <a:pt x="180819" y="363811"/>
                </a:cubicBezTo>
                <a:cubicBezTo>
                  <a:pt x="180819" y="345850"/>
                  <a:pt x="146529" y="481921"/>
                  <a:pt x="125302" y="478111"/>
                </a:cubicBezTo>
                <a:cubicBezTo>
                  <a:pt x="104075" y="474301"/>
                  <a:pt x="74139" y="390481"/>
                  <a:pt x="53456" y="340951"/>
                </a:cubicBezTo>
                <a:cubicBezTo>
                  <a:pt x="32773" y="291421"/>
                  <a:pt x="9913" y="233183"/>
                  <a:pt x="1204" y="180931"/>
                </a:cubicBezTo>
                <a:cubicBezTo>
                  <a:pt x="-7505" y="128680"/>
                  <a:pt x="33862" y="13290"/>
                  <a:pt x="33862" y="1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7E7CA26A-F047-B6B2-2A68-8B397717B2B1}"/>
              </a:ext>
            </a:extLst>
          </p:cNvPr>
          <p:cNvSpPr/>
          <p:nvPr/>
        </p:nvSpPr>
        <p:spPr>
          <a:xfrm>
            <a:off x="6923302" y="3690093"/>
            <a:ext cx="153644" cy="735042"/>
          </a:xfrm>
          <a:custGeom>
            <a:avLst/>
            <a:gdLst>
              <a:gd name="connsiteX0" fmla="*/ 12 w 153644"/>
              <a:gd name="connsiteY0" fmla="*/ 164 h 735042"/>
              <a:gd name="connsiteX1" fmla="*/ 22872 w 153644"/>
              <a:gd name="connsiteY1" fmla="*/ 316938 h 735042"/>
              <a:gd name="connsiteX2" fmla="*/ 32669 w 153644"/>
              <a:gd name="connsiteY2" fmla="*/ 287547 h 735042"/>
              <a:gd name="connsiteX3" fmla="*/ 88187 w 153644"/>
              <a:gd name="connsiteY3" fmla="*/ 375721 h 735042"/>
              <a:gd name="connsiteX4" fmla="*/ 133907 w 153644"/>
              <a:gd name="connsiteY4" fmla="*/ 578196 h 735042"/>
              <a:gd name="connsiteX5" fmla="*/ 146969 w 153644"/>
              <a:gd name="connsiteY5" fmla="*/ 731684 h 735042"/>
              <a:gd name="connsiteX6" fmla="*/ 150235 w 153644"/>
              <a:gd name="connsiteY6" fmla="*/ 646776 h 735042"/>
              <a:gd name="connsiteX7" fmla="*/ 97984 w 153644"/>
              <a:gd name="connsiteY7" fmla="*/ 245093 h 735042"/>
              <a:gd name="connsiteX8" fmla="*/ 104515 w 153644"/>
              <a:gd name="connsiteY8" fmla="*/ 346330 h 735042"/>
              <a:gd name="connsiteX9" fmla="*/ 26138 w 153644"/>
              <a:gd name="connsiteY9" fmla="*/ 274484 h 735042"/>
              <a:gd name="connsiteX10" fmla="*/ 12 w 153644"/>
              <a:gd name="connsiteY10" fmla="*/ 164 h 73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44" h="735042">
                <a:moveTo>
                  <a:pt x="12" y="164"/>
                </a:moveTo>
                <a:cubicBezTo>
                  <a:pt x="-532" y="7240"/>
                  <a:pt x="17429" y="269041"/>
                  <a:pt x="22872" y="316938"/>
                </a:cubicBezTo>
                <a:cubicBezTo>
                  <a:pt x="28315" y="364835"/>
                  <a:pt x="21783" y="277750"/>
                  <a:pt x="32669" y="287547"/>
                </a:cubicBezTo>
                <a:cubicBezTo>
                  <a:pt x="43555" y="297344"/>
                  <a:pt x="71314" y="327280"/>
                  <a:pt x="88187" y="375721"/>
                </a:cubicBezTo>
                <a:cubicBezTo>
                  <a:pt x="105060" y="424162"/>
                  <a:pt x="124110" y="518869"/>
                  <a:pt x="133907" y="578196"/>
                </a:cubicBezTo>
                <a:cubicBezTo>
                  <a:pt x="143704" y="637523"/>
                  <a:pt x="144248" y="720254"/>
                  <a:pt x="146969" y="731684"/>
                </a:cubicBezTo>
                <a:cubicBezTo>
                  <a:pt x="149690" y="743114"/>
                  <a:pt x="158399" y="727874"/>
                  <a:pt x="150235" y="646776"/>
                </a:cubicBezTo>
                <a:cubicBezTo>
                  <a:pt x="142071" y="565678"/>
                  <a:pt x="105604" y="295167"/>
                  <a:pt x="97984" y="245093"/>
                </a:cubicBezTo>
                <a:cubicBezTo>
                  <a:pt x="90364" y="195019"/>
                  <a:pt x="116489" y="341432"/>
                  <a:pt x="104515" y="346330"/>
                </a:cubicBezTo>
                <a:cubicBezTo>
                  <a:pt x="92541" y="351228"/>
                  <a:pt x="39745" y="332723"/>
                  <a:pt x="26138" y="274484"/>
                </a:cubicBezTo>
                <a:cubicBezTo>
                  <a:pt x="12531" y="216245"/>
                  <a:pt x="556" y="-6912"/>
                  <a:pt x="12" y="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D4FBAE14-394F-7AB5-5EA8-3D0C1C0C0B67}"/>
              </a:ext>
            </a:extLst>
          </p:cNvPr>
          <p:cNvSpPr/>
          <p:nvPr/>
        </p:nvSpPr>
        <p:spPr>
          <a:xfrm>
            <a:off x="7014514" y="4468458"/>
            <a:ext cx="286106" cy="840453"/>
          </a:xfrm>
          <a:custGeom>
            <a:avLst/>
            <a:gdLst>
              <a:gd name="connsiteX0" fmla="*/ 222309 w 286106"/>
              <a:gd name="connsiteY0" fmla="*/ 5571 h 840453"/>
              <a:gd name="connsiteX1" fmla="*/ 215777 w 286106"/>
              <a:gd name="connsiteY1" fmla="*/ 547679 h 840453"/>
              <a:gd name="connsiteX2" fmla="*/ 284357 w 286106"/>
              <a:gd name="connsiteY2" fmla="*/ 831796 h 840453"/>
              <a:gd name="connsiteX3" fmla="*/ 261497 w 286106"/>
              <a:gd name="connsiteY3" fmla="*/ 743622 h 840453"/>
              <a:gd name="connsiteX4" fmla="*/ 215777 w 286106"/>
              <a:gd name="connsiteY4" fmla="*/ 505225 h 840453"/>
              <a:gd name="connsiteX5" fmla="*/ 240 w 286106"/>
              <a:gd name="connsiteY5" fmla="*/ 132933 h 840453"/>
              <a:gd name="connsiteX6" fmla="*/ 173323 w 286106"/>
              <a:gd name="connsiteY6" fmla="*/ 417051 h 840453"/>
              <a:gd name="connsiteX7" fmla="*/ 173323 w 286106"/>
              <a:gd name="connsiteY7" fmla="*/ 377862 h 840453"/>
              <a:gd name="connsiteX8" fmla="*/ 186386 w 286106"/>
              <a:gd name="connsiteY8" fmla="*/ 433379 h 840453"/>
              <a:gd name="connsiteX9" fmla="*/ 202715 w 286106"/>
              <a:gd name="connsiteY9" fmla="*/ 276625 h 840453"/>
              <a:gd name="connsiteX10" fmla="*/ 222309 w 286106"/>
              <a:gd name="connsiteY10" fmla="*/ 5571 h 840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106" h="840453">
                <a:moveTo>
                  <a:pt x="222309" y="5571"/>
                </a:moveTo>
                <a:cubicBezTo>
                  <a:pt x="224486" y="50747"/>
                  <a:pt x="205436" y="409975"/>
                  <a:pt x="215777" y="547679"/>
                </a:cubicBezTo>
                <a:cubicBezTo>
                  <a:pt x="226118" y="685383"/>
                  <a:pt x="276737" y="799139"/>
                  <a:pt x="284357" y="831796"/>
                </a:cubicBezTo>
                <a:cubicBezTo>
                  <a:pt x="291977" y="864453"/>
                  <a:pt x="272927" y="798050"/>
                  <a:pt x="261497" y="743622"/>
                </a:cubicBezTo>
                <a:cubicBezTo>
                  <a:pt x="250067" y="689194"/>
                  <a:pt x="259320" y="607006"/>
                  <a:pt x="215777" y="505225"/>
                </a:cubicBezTo>
                <a:cubicBezTo>
                  <a:pt x="172234" y="403444"/>
                  <a:pt x="7316" y="147629"/>
                  <a:pt x="240" y="132933"/>
                </a:cubicBezTo>
                <a:cubicBezTo>
                  <a:pt x="-6836" y="118237"/>
                  <a:pt x="144476" y="376230"/>
                  <a:pt x="173323" y="417051"/>
                </a:cubicBezTo>
                <a:cubicBezTo>
                  <a:pt x="202170" y="457872"/>
                  <a:pt x="171146" y="375141"/>
                  <a:pt x="173323" y="377862"/>
                </a:cubicBezTo>
                <a:cubicBezTo>
                  <a:pt x="175500" y="380583"/>
                  <a:pt x="181487" y="450252"/>
                  <a:pt x="186386" y="433379"/>
                </a:cubicBezTo>
                <a:cubicBezTo>
                  <a:pt x="191285" y="416506"/>
                  <a:pt x="196183" y="350648"/>
                  <a:pt x="202715" y="276625"/>
                </a:cubicBezTo>
                <a:cubicBezTo>
                  <a:pt x="209246" y="202602"/>
                  <a:pt x="220132" y="-39605"/>
                  <a:pt x="222309" y="55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20AAFBAE-D621-53C0-E619-1A5D50D72D70}"/>
              </a:ext>
            </a:extLst>
          </p:cNvPr>
          <p:cNvSpPr/>
          <p:nvPr/>
        </p:nvSpPr>
        <p:spPr>
          <a:xfrm>
            <a:off x="6906708" y="4656884"/>
            <a:ext cx="389368" cy="741083"/>
          </a:xfrm>
          <a:custGeom>
            <a:avLst/>
            <a:gdLst>
              <a:gd name="connsiteX0" fmla="*/ 278 w 389368"/>
              <a:gd name="connsiteY0" fmla="*/ 25 h 741083"/>
              <a:gd name="connsiteX1" fmla="*/ 150501 w 389368"/>
              <a:gd name="connsiteY1" fmla="*/ 254750 h 741083"/>
              <a:gd name="connsiteX2" fmla="*/ 225612 w 389368"/>
              <a:gd name="connsiteY2" fmla="*/ 561727 h 741083"/>
              <a:gd name="connsiteX3" fmla="*/ 222346 w 389368"/>
              <a:gd name="connsiteY3" fmla="*/ 509476 h 741083"/>
              <a:gd name="connsiteX4" fmla="*/ 261535 w 389368"/>
              <a:gd name="connsiteY4" fmla="*/ 349456 h 741083"/>
              <a:gd name="connsiteX5" fmla="*/ 277863 w 389368"/>
              <a:gd name="connsiteY5" fmla="*/ 447427 h 741083"/>
              <a:gd name="connsiteX6" fmla="*/ 385632 w 389368"/>
              <a:gd name="connsiteY6" fmla="*/ 731545 h 741083"/>
              <a:gd name="connsiteX7" fmla="*/ 356241 w 389368"/>
              <a:gd name="connsiteY7" fmla="*/ 649902 h 741083"/>
              <a:gd name="connsiteX8" fmla="*/ 274598 w 389368"/>
              <a:gd name="connsiteY8" fmla="*/ 414770 h 741083"/>
              <a:gd name="connsiteX9" fmla="*/ 196221 w 389368"/>
              <a:gd name="connsiteY9" fmla="*/ 153513 h 741083"/>
              <a:gd name="connsiteX10" fmla="*/ 251738 w 389368"/>
              <a:gd name="connsiteY10" fmla="*/ 437630 h 741083"/>
              <a:gd name="connsiteX11" fmla="*/ 212549 w 389368"/>
              <a:gd name="connsiteY11" fmla="*/ 398442 h 741083"/>
              <a:gd name="connsiteX12" fmla="*/ 163563 w 389368"/>
              <a:gd name="connsiteY12" fmla="*/ 287407 h 741083"/>
              <a:gd name="connsiteX13" fmla="*/ 72123 w 389368"/>
              <a:gd name="connsiteY13" fmla="*/ 176373 h 741083"/>
              <a:gd name="connsiteX14" fmla="*/ 111312 w 389368"/>
              <a:gd name="connsiteY14" fmla="*/ 238422 h 741083"/>
              <a:gd name="connsiteX15" fmla="*/ 278 w 389368"/>
              <a:gd name="connsiteY15" fmla="*/ 25 h 741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9368" h="741083">
                <a:moveTo>
                  <a:pt x="278" y="25"/>
                </a:moveTo>
                <a:cubicBezTo>
                  <a:pt x="6810" y="2746"/>
                  <a:pt x="112945" y="161133"/>
                  <a:pt x="150501" y="254750"/>
                </a:cubicBezTo>
                <a:cubicBezTo>
                  <a:pt x="188057" y="348367"/>
                  <a:pt x="213638" y="519273"/>
                  <a:pt x="225612" y="561727"/>
                </a:cubicBezTo>
                <a:cubicBezTo>
                  <a:pt x="237586" y="604181"/>
                  <a:pt x="216359" y="544855"/>
                  <a:pt x="222346" y="509476"/>
                </a:cubicBezTo>
                <a:cubicBezTo>
                  <a:pt x="228333" y="474097"/>
                  <a:pt x="252282" y="359797"/>
                  <a:pt x="261535" y="349456"/>
                </a:cubicBezTo>
                <a:cubicBezTo>
                  <a:pt x="270788" y="339115"/>
                  <a:pt x="257180" y="383745"/>
                  <a:pt x="277863" y="447427"/>
                </a:cubicBezTo>
                <a:cubicBezTo>
                  <a:pt x="298546" y="511109"/>
                  <a:pt x="372569" y="697799"/>
                  <a:pt x="385632" y="731545"/>
                </a:cubicBezTo>
                <a:cubicBezTo>
                  <a:pt x="398695" y="765291"/>
                  <a:pt x="374747" y="702698"/>
                  <a:pt x="356241" y="649902"/>
                </a:cubicBezTo>
                <a:cubicBezTo>
                  <a:pt x="337735" y="597106"/>
                  <a:pt x="301268" y="497502"/>
                  <a:pt x="274598" y="414770"/>
                </a:cubicBezTo>
                <a:cubicBezTo>
                  <a:pt x="247928" y="332039"/>
                  <a:pt x="200031" y="149703"/>
                  <a:pt x="196221" y="153513"/>
                </a:cubicBezTo>
                <a:cubicBezTo>
                  <a:pt x="192411" y="157323"/>
                  <a:pt x="249017" y="396809"/>
                  <a:pt x="251738" y="437630"/>
                </a:cubicBezTo>
                <a:cubicBezTo>
                  <a:pt x="254459" y="478451"/>
                  <a:pt x="227245" y="423479"/>
                  <a:pt x="212549" y="398442"/>
                </a:cubicBezTo>
                <a:cubicBezTo>
                  <a:pt x="197853" y="373405"/>
                  <a:pt x="186967" y="324418"/>
                  <a:pt x="163563" y="287407"/>
                </a:cubicBezTo>
                <a:cubicBezTo>
                  <a:pt x="140159" y="250396"/>
                  <a:pt x="80832" y="184537"/>
                  <a:pt x="72123" y="176373"/>
                </a:cubicBezTo>
                <a:cubicBezTo>
                  <a:pt x="63415" y="168209"/>
                  <a:pt x="118388" y="264548"/>
                  <a:pt x="111312" y="238422"/>
                </a:cubicBezTo>
                <a:cubicBezTo>
                  <a:pt x="104236" y="212296"/>
                  <a:pt x="-6254" y="-2696"/>
                  <a:pt x="278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308322ED-5CA4-8B42-F826-CD2106F0469B}"/>
              </a:ext>
            </a:extLst>
          </p:cNvPr>
          <p:cNvSpPr/>
          <p:nvPr/>
        </p:nvSpPr>
        <p:spPr>
          <a:xfrm>
            <a:off x="6673850" y="4606880"/>
            <a:ext cx="173497" cy="599798"/>
          </a:xfrm>
          <a:custGeom>
            <a:avLst/>
            <a:gdLst>
              <a:gd name="connsiteX0" fmla="*/ 6350 w 173497"/>
              <a:gd name="connsiteY0" fmla="*/ 45 h 599798"/>
              <a:gd name="connsiteX1" fmla="*/ 53975 w 173497"/>
              <a:gd name="connsiteY1" fmla="*/ 196895 h 599798"/>
              <a:gd name="connsiteX2" fmla="*/ 53975 w 173497"/>
              <a:gd name="connsiteY2" fmla="*/ 438195 h 599798"/>
              <a:gd name="connsiteX3" fmla="*/ 69850 w 173497"/>
              <a:gd name="connsiteY3" fmla="*/ 355645 h 599798"/>
              <a:gd name="connsiteX4" fmla="*/ 95250 w 173497"/>
              <a:gd name="connsiteY4" fmla="*/ 596945 h 599798"/>
              <a:gd name="connsiteX5" fmla="*/ 95250 w 173497"/>
              <a:gd name="connsiteY5" fmla="*/ 476295 h 599798"/>
              <a:gd name="connsiteX6" fmla="*/ 98425 w 173497"/>
              <a:gd name="connsiteY6" fmla="*/ 298495 h 599798"/>
              <a:gd name="connsiteX7" fmla="*/ 171450 w 173497"/>
              <a:gd name="connsiteY7" fmla="*/ 107995 h 599798"/>
              <a:gd name="connsiteX8" fmla="*/ 152400 w 173497"/>
              <a:gd name="connsiteY8" fmla="*/ 158795 h 599798"/>
              <a:gd name="connsiteX9" fmla="*/ 142875 w 173497"/>
              <a:gd name="connsiteY9" fmla="*/ 139745 h 599798"/>
              <a:gd name="connsiteX10" fmla="*/ 88900 w 173497"/>
              <a:gd name="connsiteY10" fmla="*/ 3220 h 599798"/>
              <a:gd name="connsiteX11" fmla="*/ 123825 w 173497"/>
              <a:gd name="connsiteY11" fmla="*/ 123870 h 599798"/>
              <a:gd name="connsiteX12" fmla="*/ 104775 w 173497"/>
              <a:gd name="connsiteY12" fmla="*/ 212770 h 599798"/>
              <a:gd name="connsiteX13" fmla="*/ 92075 w 173497"/>
              <a:gd name="connsiteY13" fmla="*/ 292145 h 599798"/>
              <a:gd name="connsiteX14" fmla="*/ 44450 w 173497"/>
              <a:gd name="connsiteY14" fmla="*/ 368345 h 599798"/>
              <a:gd name="connsiteX15" fmla="*/ 47625 w 173497"/>
              <a:gd name="connsiteY15" fmla="*/ 276270 h 599798"/>
              <a:gd name="connsiteX16" fmla="*/ 0 w 173497"/>
              <a:gd name="connsiteY16" fmla="*/ 114345 h 599798"/>
              <a:gd name="connsiteX17" fmla="*/ 47625 w 173497"/>
              <a:gd name="connsiteY17" fmla="*/ 177845 h 599798"/>
              <a:gd name="connsiteX18" fmla="*/ 6350 w 173497"/>
              <a:gd name="connsiteY18" fmla="*/ 45 h 599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3497" h="599798">
                <a:moveTo>
                  <a:pt x="6350" y="45"/>
                </a:moveTo>
                <a:cubicBezTo>
                  <a:pt x="7408" y="3220"/>
                  <a:pt x="46038" y="123870"/>
                  <a:pt x="53975" y="196895"/>
                </a:cubicBezTo>
                <a:cubicBezTo>
                  <a:pt x="61912" y="269920"/>
                  <a:pt x="51329" y="411737"/>
                  <a:pt x="53975" y="438195"/>
                </a:cubicBezTo>
                <a:cubicBezTo>
                  <a:pt x="56621" y="464653"/>
                  <a:pt x="62971" y="329187"/>
                  <a:pt x="69850" y="355645"/>
                </a:cubicBezTo>
                <a:cubicBezTo>
                  <a:pt x="76729" y="382103"/>
                  <a:pt x="91017" y="576837"/>
                  <a:pt x="95250" y="596945"/>
                </a:cubicBezTo>
                <a:cubicBezTo>
                  <a:pt x="99483" y="617053"/>
                  <a:pt x="94721" y="526037"/>
                  <a:pt x="95250" y="476295"/>
                </a:cubicBezTo>
                <a:cubicBezTo>
                  <a:pt x="95779" y="426553"/>
                  <a:pt x="85725" y="359878"/>
                  <a:pt x="98425" y="298495"/>
                </a:cubicBezTo>
                <a:cubicBezTo>
                  <a:pt x="111125" y="237112"/>
                  <a:pt x="162454" y="131278"/>
                  <a:pt x="171450" y="107995"/>
                </a:cubicBezTo>
                <a:cubicBezTo>
                  <a:pt x="180446" y="84712"/>
                  <a:pt x="157163" y="153503"/>
                  <a:pt x="152400" y="158795"/>
                </a:cubicBezTo>
                <a:cubicBezTo>
                  <a:pt x="147638" y="164087"/>
                  <a:pt x="153458" y="165674"/>
                  <a:pt x="142875" y="139745"/>
                </a:cubicBezTo>
                <a:cubicBezTo>
                  <a:pt x="132292" y="113816"/>
                  <a:pt x="92075" y="5866"/>
                  <a:pt x="88900" y="3220"/>
                </a:cubicBezTo>
                <a:cubicBezTo>
                  <a:pt x="85725" y="574"/>
                  <a:pt x="121179" y="88945"/>
                  <a:pt x="123825" y="123870"/>
                </a:cubicBezTo>
                <a:cubicBezTo>
                  <a:pt x="126471" y="158795"/>
                  <a:pt x="110067" y="184724"/>
                  <a:pt x="104775" y="212770"/>
                </a:cubicBezTo>
                <a:cubicBezTo>
                  <a:pt x="99483" y="240816"/>
                  <a:pt x="102129" y="266216"/>
                  <a:pt x="92075" y="292145"/>
                </a:cubicBezTo>
                <a:cubicBezTo>
                  <a:pt x="82021" y="318074"/>
                  <a:pt x="51858" y="370991"/>
                  <a:pt x="44450" y="368345"/>
                </a:cubicBezTo>
                <a:cubicBezTo>
                  <a:pt x="37042" y="365699"/>
                  <a:pt x="55033" y="318603"/>
                  <a:pt x="47625" y="276270"/>
                </a:cubicBezTo>
                <a:cubicBezTo>
                  <a:pt x="40217" y="233937"/>
                  <a:pt x="0" y="130749"/>
                  <a:pt x="0" y="114345"/>
                </a:cubicBezTo>
                <a:cubicBezTo>
                  <a:pt x="0" y="97941"/>
                  <a:pt x="43921" y="194249"/>
                  <a:pt x="47625" y="177845"/>
                </a:cubicBezTo>
                <a:cubicBezTo>
                  <a:pt x="51329" y="161441"/>
                  <a:pt x="5292" y="-3130"/>
                  <a:pt x="6350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95680A03-9911-2346-2D1F-3EA98DC0D2A0}"/>
              </a:ext>
            </a:extLst>
          </p:cNvPr>
          <p:cNvSpPr/>
          <p:nvPr/>
        </p:nvSpPr>
        <p:spPr>
          <a:xfrm>
            <a:off x="6860246" y="3996911"/>
            <a:ext cx="161561" cy="707254"/>
          </a:xfrm>
          <a:custGeom>
            <a:avLst/>
            <a:gdLst>
              <a:gd name="connsiteX0" fmla="*/ 102529 w 161561"/>
              <a:gd name="connsiteY0" fmla="*/ 108364 h 707254"/>
              <a:gd name="connsiteX1" fmla="*/ 80304 w 161561"/>
              <a:gd name="connsiteY1" fmla="*/ 302039 h 707254"/>
              <a:gd name="connsiteX2" fmla="*/ 156504 w 161561"/>
              <a:gd name="connsiteY2" fmla="*/ 692564 h 707254"/>
              <a:gd name="connsiteX3" fmla="*/ 137454 w 161561"/>
              <a:gd name="connsiteY3" fmla="*/ 594139 h 707254"/>
              <a:gd name="connsiteX4" fmla="*/ 929 w 161561"/>
              <a:gd name="connsiteY4" fmla="*/ 305214 h 707254"/>
              <a:gd name="connsiteX5" fmla="*/ 77129 w 161561"/>
              <a:gd name="connsiteY5" fmla="*/ 422689 h 707254"/>
              <a:gd name="connsiteX6" fmla="*/ 70779 w 161561"/>
              <a:gd name="connsiteY6" fmla="*/ 267114 h 707254"/>
              <a:gd name="connsiteX7" fmla="*/ 29504 w 161561"/>
              <a:gd name="connsiteY7" fmla="*/ 414 h 707254"/>
              <a:gd name="connsiteX8" fmla="*/ 67604 w 161561"/>
              <a:gd name="connsiteY8" fmla="*/ 203614 h 707254"/>
              <a:gd name="connsiteX9" fmla="*/ 102529 w 161561"/>
              <a:gd name="connsiteY9" fmla="*/ 108364 h 7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561" h="707254">
                <a:moveTo>
                  <a:pt x="102529" y="108364"/>
                </a:moveTo>
                <a:cubicBezTo>
                  <a:pt x="104646" y="124768"/>
                  <a:pt x="71308" y="204672"/>
                  <a:pt x="80304" y="302039"/>
                </a:cubicBezTo>
                <a:cubicBezTo>
                  <a:pt x="89300" y="399406"/>
                  <a:pt x="146979" y="643881"/>
                  <a:pt x="156504" y="692564"/>
                </a:cubicBezTo>
                <a:cubicBezTo>
                  <a:pt x="166029" y="741247"/>
                  <a:pt x="163383" y="658697"/>
                  <a:pt x="137454" y="594139"/>
                </a:cubicBezTo>
                <a:cubicBezTo>
                  <a:pt x="111525" y="529581"/>
                  <a:pt x="10983" y="333789"/>
                  <a:pt x="929" y="305214"/>
                </a:cubicBezTo>
                <a:cubicBezTo>
                  <a:pt x="-9125" y="276639"/>
                  <a:pt x="65487" y="429039"/>
                  <a:pt x="77129" y="422689"/>
                </a:cubicBezTo>
                <a:cubicBezTo>
                  <a:pt x="88771" y="416339"/>
                  <a:pt x="78716" y="337493"/>
                  <a:pt x="70779" y="267114"/>
                </a:cubicBezTo>
                <a:cubicBezTo>
                  <a:pt x="62842" y="196735"/>
                  <a:pt x="30033" y="10997"/>
                  <a:pt x="29504" y="414"/>
                </a:cubicBezTo>
                <a:cubicBezTo>
                  <a:pt x="28975" y="-10169"/>
                  <a:pt x="56491" y="185093"/>
                  <a:pt x="67604" y="203614"/>
                </a:cubicBezTo>
                <a:cubicBezTo>
                  <a:pt x="78716" y="222135"/>
                  <a:pt x="100412" y="91960"/>
                  <a:pt x="102529" y="108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33DC69A1-62E7-69B7-239D-8F9B65F0BB55}"/>
              </a:ext>
            </a:extLst>
          </p:cNvPr>
          <p:cNvSpPr/>
          <p:nvPr/>
        </p:nvSpPr>
        <p:spPr>
          <a:xfrm>
            <a:off x="6573439" y="3478262"/>
            <a:ext cx="211873" cy="645655"/>
          </a:xfrm>
          <a:custGeom>
            <a:avLst/>
            <a:gdLst>
              <a:gd name="connsiteX0" fmla="*/ 211536 w 211873"/>
              <a:gd name="connsiteY0" fmla="*/ 1538 h 645655"/>
              <a:gd name="connsiteX1" fmla="*/ 125811 w 211873"/>
              <a:gd name="connsiteY1" fmla="*/ 176163 h 645655"/>
              <a:gd name="connsiteX2" fmla="*/ 14686 w 211873"/>
              <a:gd name="connsiteY2" fmla="*/ 611138 h 645655"/>
              <a:gd name="connsiteX3" fmla="*/ 17861 w 211873"/>
              <a:gd name="connsiteY3" fmla="*/ 592088 h 645655"/>
              <a:gd name="connsiteX4" fmla="*/ 167086 w 211873"/>
              <a:gd name="connsiteY4" fmla="*/ 382538 h 645655"/>
              <a:gd name="connsiteX5" fmla="*/ 46436 w 211873"/>
              <a:gd name="connsiteY5" fmla="*/ 528588 h 645655"/>
              <a:gd name="connsiteX6" fmla="*/ 55961 w 211873"/>
              <a:gd name="connsiteY6" fmla="*/ 433338 h 645655"/>
              <a:gd name="connsiteX7" fmla="*/ 94061 w 211873"/>
              <a:gd name="connsiteY7" fmla="*/ 261888 h 645655"/>
              <a:gd name="connsiteX8" fmla="*/ 211536 w 211873"/>
              <a:gd name="connsiteY8" fmla="*/ 1538 h 64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1873" h="645655">
                <a:moveTo>
                  <a:pt x="211536" y="1538"/>
                </a:moveTo>
                <a:cubicBezTo>
                  <a:pt x="216828" y="-12749"/>
                  <a:pt x="158619" y="74563"/>
                  <a:pt x="125811" y="176163"/>
                </a:cubicBezTo>
                <a:cubicBezTo>
                  <a:pt x="93003" y="277763"/>
                  <a:pt x="14686" y="611138"/>
                  <a:pt x="14686" y="611138"/>
                </a:cubicBezTo>
                <a:cubicBezTo>
                  <a:pt x="-3306" y="680459"/>
                  <a:pt x="-7539" y="630188"/>
                  <a:pt x="17861" y="592088"/>
                </a:cubicBezTo>
                <a:cubicBezTo>
                  <a:pt x="43261" y="553988"/>
                  <a:pt x="162323" y="393121"/>
                  <a:pt x="167086" y="382538"/>
                </a:cubicBezTo>
                <a:cubicBezTo>
                  <a:pt x="171848" y="371955"/>
                  <a:pt x="64957" y="520121"/>
                  <a:pt x="46436" y="528588"/>
                </a:cubicBezTo>
                <a:cubicBezTo>
                  <a:pt x="27915" y="537055"/>
                  <a:pt x="48024" y="477788"/>
                  <a:pt x="55961" y="433338"/>
                </a:cubicBezTo>
                <a:cubicBezTo>
                  <a:pt x="63898" y="388888"/>
                  <a:pt x="68661" y="329092"/>
                  <a:pt x="94061" y="261888"/>
                </a:cubicBezTo>
                <a:cubicBezTo>
                  <a:pt x="119461" y="194684"/>
                  <a:pt x="206244" y="15825"/>
                  <a:pt x="211536" y="1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01E7B751-DFF7-019B-278B-4AF9A803EE01}"/>
              </a:ext>
            </a:extLst>
          </p:cNvPr>
          <p:cNvSpPr/>
          <p:nvPr/>
        </p:nvSpPr>
        <p:spPr>
          <a:xfrm>
            <a:off x="6449313" y="3495285"/>
            <a:ext cx="174569" cy="334904"/>
          </a:xfrm>
          <a:custGeom>
            <a:avLst/>
            <a:gdLst>
              <a:gd name="connsiteX0" fmla="*/ 84837 w 174569"/>
              <a:gd name="connsiteY0" fmla="*/ 390 h 334904"/>
              <a:gd name="connsiteX1" fmla="*/ 81662 w 174569"/>
              <a:gd name="connsiteY1" fmla="*/ 162315 h 334904"/>
              <a:gd name="connsiteX2" fmla="*/ 2287 w 174569"/>
              <a:gd name="connsiteY2" fmla="*/ 330590 h 334904"/>
              <a:gd name="connsiteX3" fmla="*/ 34037 w 174569"/>
              <a:gd name="connsiteY3" fmla="*/ 270265 h 334904"/>
              <a:gd name="connsiteX4" fmla="*/ 161037 w 174569"/>
              <a:gd name="connsiteY4" fmla="*/ 111515 h 334904"/>
              <a:gd name="connsiteX5" fmla="*/ 170562 w 174569"/>
              <a:gd name="connsiteY5" fmla="*/ 390 h 334904"/>
              <a:gd name="connsiteX6" fmla="*/ 157862 w 174569"/>
              <a:gd name="connsiteY6" fmla="*/ 149615 h 334904"/>
              <a:gd name="connsiteX7" fmla="*/ 68962 w 174569"/>
              <a:gd name="connsiteY7" fmla="*/ 222640 h 334904"/>
              <a:gd name="connsiteX8" fmla="*/ 88012 w 174569"/>
              <a:gd name="connsiteY8" fmla="*/ 155965 h 334904"/>
              <a:gd name="connsiteX9" fmla="*/ 84837 w 174569"/>
              <a:gd name="connsiteY9" fmla="*/ 390 h 33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69" h="334904">
                <a:moveTo>
                  <a:pt x="84837" y="390"/>
                </a:moveTo>
                <a:cubicBezTo>
                  <a:pt x="83779" y="1448"/>
                  <a:pt x="95420" y="107282"/>
                  <a:pt x="81662" y="162315"/>
                </a:cubicBezTo>
                <a:cubicBezTo>
                  <a:pt x="67904" y="217348"/>
                  <a:pt x="10224" y="312598"/>
                  <a:pt x="2287" y="330590"/>
                </a:cubicBezTo>
                <a:cubicBezTo>
                  <a:pt x="-5651" y="348582"/>
                  <a:pt x="7579" y="306777"/>
                  <a:pt x="34037" y="270265"/>
                </a:cubicBezTo>
                <a:cubicBezTo>
                  <a:pt x="60495" y="233753"/>
                  <a:pt x="138283" y="156494"/>
                  <a:pt x="161037" y="111515"/>
                </a:cubicBezTo>
                <a:cubicBezTo>
                  <a:pt x="183791" y="66536"/>
                  <a:pt x="171091" y="-5960"/>
                  <a:pt x="170562" y="390"/>
                </a:cubicBezTo>
                <a:cubicBezTo>
                  <a:pt x="170033" y="6740"/>
                  <a:pt x="174795" y="112573"/>
                  <a:pt x="157862" y="149615"/>
                </a:cubicBezTo>
                <a:cubicBezTo>
                  <a:pt x="140929" y="186657"/>
                  <a:pt x="80604" y="221582"/>
                  <a:pt x="68962" y="222640"/>
                </a:cubicBezTo>
                <a:cubicBezTo>
                  <a:pt x="57320" y="223698"/>
                  <a:pt x="82191" y="188244"/>
                  <a:pt x="88012" y="155965"/>
                </a:cubicBezTo>
                <a:cubicBezTo>
                  <a:pt x="93833" y="123686"/>
                  <a:pt x="85895" y="-668"/>
                  <a:pt x="84837" y="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25510CF7-2469-3DD1-20AF-E4FBE4CD59A8}"/>
              </a:ext>
            </a:extLst>
          </p:cNvPr>
          <p:cNvSpPr/>
          <p:nvPr/>
        </p:nvSpPr>
        <p:spPr>
          <a:xfrm>
            <a:off x="6546699" y="3453802"/>
            <a:ext cx="190984" cy="602699"/>
          </a:xfrm>
          <a:custGeom>
            <a:avLst/>
            <a:gdLst>
              <a:gd name="connsiteX0" fmla="*/ 190651 w 190984"/>
              <a:gd name="connsiteY0" fmla="*/ 598 h 602699"/>
              <a:gd name="connsiteX1" fmla="*/ 95401 w 190984"/>
              <a:gd name="connsiteY1" fmla="*/ 194273 h 602699"/>
              <a:gd name="connsiteX2" fmla="*/ 16026 w 190984"/>
              <a:gd name="connsiteY2" fmla="*/ 584798 h 602699"/>
              <a:gd name="connsiteX3" fmla="*/ 22376 w 190984"/>
              <a:gd name="connsiteY3" fmla="*/ 524473 h 602699"/>
              <a:gd name="connsiteX4" fmla="*/ 22376 w 190984"/>
              <a:gd name="connsiteY4" fmla="*/ 413348 h 602699"/>
              <a:gd name="connsiteX5" fmla="*/ 151 w 190984"/>
              <a:gd name="connsiteY5" fmla="*/ 238723 h 602699"/>
              <a:gd name="connsiteX6" fmla="*/ 35076 w 190984"/>
              <a:gd name="connsiteY6" fmla="*/ 400648 h 602699"/>
              <a:gd name="connsiteX7" fmla="*/ 60476 w 190984"/>
              <a:gd name="connsiteY7" fmla="*/ 251423 h 602699"/>
              <a:gd name="connsiteX8" fmla="*/ 190651 w 190984"/>
              <a:gd name="connsiteY8" fmla="*/ 598 h 602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84" h="602699">
                <a:moveTo>
                  <a:pt x="190651" y="598"/>
                </a:moveTo>
                <a:cubicBezTo>
                  <a:pt x="196472" y="-8927"/>
                  <a:pt x="124505" y="96906"/>
                  <a:pt x="95401" y="194273"/>
                </a:cubicBezTo>
                <a:cubicBezTo>
                  <a:pt x="66297" y="291640"/>
                  <a:pt x="28197" y="529765"/>
                  <a:pt x="16026" y="584798"/>
                </a:cubicBezTo>
                <a:cubicBezTo>
                  <a:pt x="3855" y="639831"/>
                  <a:pt x="21318" y="553048"/>
                  <a:pt x="22376" y="524473"/>
                </a:cubicBezTo>
                <a:cubicBezTo>
                  <a:pt x="23434" y="495898"/>
                  <a:pt x="26080" y="460973"/>
                  <a:pt x="22376" y="413348"/>
                </a:cubicBezTo>
                <a:cubicBezTo>
                  <a:pt x="18672" y="365723"/>
                  <a:pt x="-1966" y="240840"/>
                  <a:pt x="151" y="238723"/>
                </a:cubicBezTo>
                <a:cubicBezTo>
                  <a:pt x="2268" y="236606"/>
                  <a:pt x="25022" y="398531"/>
                  <a:pt x="35076" y="400648"/>
                </a:cubicBezTo>
                <a:cubicBezTo>
                  <a:pt x="45130" y="402765"/>
                  <a:pt x="35605" y="315452"/>
                  <a:pt x="60476" y="251423"/>
                </a:cubicBezTo>
                <a:cubicBezTo>
                  <a:pt x="85347" y="187394"/>
                  <a:pt x="184830" y="10123"/>
                  <a:pt x="190651" y="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DEA4EDC8-AD15-42D2-0F6D-83F8CED35A47}"/>
              </a:ext>
            </a:extLst>
          </p:cNvPr>
          <p:cNvSpPr/>
          <p:nvPr/>
        </p:nvSpPr>
        <p:spPr>
          <a:xfrm>
            <a:off x="6417424" y="3476083"/>
            <a:ext cx="161178" cy="626353"/>
          </a:xfrm>
          <a:custGeom>
            <a:avLst/>
            <a:gdLst>
              <a:gd name="connsiteX0" fmla="*/ 161176 w 161178"/>
              <a:gd name="connsiteY0" fmla="*/ 542 h 626353"/>
              <a:gd name="connsiteX1" fmla="*/ 40526 w 161178"/>
              <a:gd name="connsiteY1" fmla="*/ 232317 h 626353"/>
              <a:gd name="connsiteX2" fmla="*/ 18301 w 161178"/>
              <a:gd name="connsiteY2" fmla="*/ 346617 h 626353"/>
              <a:gd name="connsiteX3" fmla="*/ 11951 w 161178"/>
              <a:gd name="connsiteY3" fmla="*/ 616492 h 626353"/>
              <a:gd name="connsiteX4" fmla="*/ 11951 w 161178"/>
              <a:gd name="connsiteY4" fmla="*/ 533942 h 626353"/>
              <a:gd name="connsiteX5" fmla="*/ 5601 w 161178"/>
              <a:gd name="connsiteY5" fmla="*/ 216442 h 626353"/>
              <a:gd name="connsiteX6" fmla="*/ 2426 w 161178"/>
              <a:gd name="connsiteY6" fmla="*/ 314867 h 626353"/>
              <a:gd name="connsiteX7" fmla="*/ 43701 w 161178"/>
              <a:gd name="connsiteY7" fmla="*/ 171992 h 626353"/>
              <a:gd name="connsiteX8" fmla="*/ 161176 w 161178"/>
              <a:gd name="connsiteY8" fmla="*/ 542 h 62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178" h="626353">
                <a:moveTo>
                  <a:pt x="161176" y="542"/>
                </a:moveTo>
                <a:cubicBezTo>
                  <a:pt x="160647" y="10596"/>
                  <a:pt x="64338" y="174638"/>
                  <a:pt x="40526" y="232317"/>
                </a:cubicBezTo>
                <a:cubicBezTo>
                  <a:pt x="16713" y="289996"/>
                  <a:pt x="23064" y="282588"/>
                  <a:pt x="18301" y="346617"/>
                </a:cubicBezTo>
                <a:cubicBezTo>
                  <a:pt x="13538" y="410646"/>
                  <a:pt x="13009" y="585271"/>
                  <a:pt x="11951" y="616492"/>
                </a:cubicBezTo>
                <a:cubicBezTo>
                  <a:pt x="10893" y="647713"/>
                  <a:pt x="13009" y="600617"/>
                  <a:pt x="11951" y="533942"/>
                </a:cubicBezTo>
                <a:cubicBezTo>
                  <a:pt x="10893" y="467267"/>
                  <a:pt x="7188" y="252954"/>
                  <a:pt x="5601" y="216442"/>
                </a:cubicBezTo>
                <a:cubicBezTo>
                  <a:pt x="4014" y="179930"/>
                  <a:pt x="-3924" y="322275"/>
                  <a:pt x="2426" y="314867"/>
                </a:cubicBezTo>
                <a:cubicBezTo>
                  <a:pt x="8776" y="307459"/>
                  <a:pt x="18830" y="221204"/>
                  <a:pt x="43701" y="171992"/>
                </a:cubicBezTo>
                <a:cubicBezTo>
                  <a:pt x="68572" y="122780"/>
                  <a:pt x="161705" y="-9512"/>
                  <a:pt x="161176" y="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19C876A2-0A0D-6DAC-4C6C-1B742A48556C}"/>
              </a:ext>
            </a:extLst>
          </p:cNvPr>
          <p:cNvSpPr/>
          <p:nvPr/>
        </p:nvSpPr>
        <p:spPr>
          <a:xfrm>
            <a:off x="6467376" y="4298921"/>
            <a:ext cx="304973" cy="729583"/>
          </a:xfrm>
          <a:custGeom>
            <a:avLst/>
            <a:gdLst>
              <a:gd name="connsiteX0" fmla="*/ 99 w 304973"/>
              <a:gd name="connsiteY0" fmla="*/ 231804 h 729583"/>
              <a:gd name="connsiteX1" fmla="*/ 181074 w 304973"/>
              <a:gd name="connsiteY1" fmla="*/ 498504 h 729583"/>
              <a:gd name="connsiteX2" fmla="*/ 187424 w 304973"/>
              <a:gd name="connsiteY2" fmla="*/ 727104 h 729583"/>
              <a:gd name="connsiteX3" fmla="*/ 193774 w 304973"/>
              <a:gd name="connsiteY3" fmla="*/ 603279 h 729583"/>
              <a:gd name="connsiteX4" fmla="*/ 190599 w 304973"/>
              <a:gd name="connsiteY4" fmla="*/ 349279 h 729583"/>
              <a:gd name="connsiteX5" fmla="*/ 304899 w 304973"/>
              <a:gd name="connsiteY5" fmla="*/ 29 h 729583"/>
              <a:gd name="connsiteX6" fmla="*/ 171549 w 304973"/>
              <a:gd name="connsiteY6" fmla="*/ 368329 h 729583"/>
              <a:gd name="connsiteX7" fmla="*/ 203299 w 304973"/>
              <a:gd name="connsiteY7" fmla="*/ 269904 h 729583"/>
              <a:gd name="connsiteX8" fmla="*/ 92174 w 304973"/>
              <a:gd name="connsiteY8" fmla="*/ 196879 h 729583"/>
              <a:gd name="connsiteX9" fmla="*/ 203299 w 304973"/>
              <a:gd name="connsiteY9" fmla="*/ 263554 h 729583"/>
              <a:gd name="connsiteX10" fmla="*/ 155674 w 304973"/>
              <a:gd name="connsiteY10" fmla="*/ 450879 h 729583"/>
              <a:gd name="connsiteX11" fmla="*/ 99 w 304973"/>
              <a:gd name="connsiteY11" fmla="*/ 231804 h 72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4973" h="729583">
                <a:moveTo>
                  <a:pt x="99" y="231804"/>
                </a:moveTo>
                <a:cubicBezTo>
                  <a:pt x="4332" y="239741"/>
                  <a:pt x="149853" y="415954"/>
                  <a:pt x="181074" y="498504"/>
                </a:cubicBezTo>
                <a:cubicBezTo>
                  <a:pt x="212295" y="581054"/>
                  <a:pt x="185307" y="709642"/>
                  <a:pt x="187424" y="727104"/>
                </a:cubicBezTo>
                <a:cubicBezTo>
                  <a:pt x="189541" y="744566"/>
                  <a:pt x="193245" y="666250"/>
                  <a:pt x="193774" y="603279"/>
                </a:cubicBezTo>
                <a:cubicBezTo>
                  <a:pt x="194303" y="540308"/>
                  <a:pt x="172078" y="449821"/>
                  <a:pt x="190599" y="349279"/>
                </a:cubicBezTo>
                <a:cubicBezTo>
                  <a:pt x="209120" y="248737"/>
                  <a:pt x="308074" y="-3146"/>
                  <a:pt x="304899" y="29"/>
                </a:cubicBezTo>
                <a:cubicBezTo>
                  <a:pt x="301724" y="3204"/>
                  <a:pt x="188482" y="323350"/>
                  <a:pt x="171549" y="368329"/>
                </a:cubicBezTo>
                <a:cubicBezTo>
                  <a:pt x="154616" y="413308"/>
                  <a:pt x="216528" y="298479"/>
                  <a:pt x="203299" y="269904"/>
                </a:cubicBezTo>
                <a:cubicBezTo>
                  <a:pt x="190070" y="241329"/>
                  <a:pt x="92174" y="197937"/>
                  <a:pt x="92174" y="196879"/>
                </a:cubicBezTo>
                <a:cubicBezTo>
                  <a:pt x="92174" y="195821"/>
                  <a:pt x="192716" y="221221"/>
                  <a:pt x="203299" y="263554"/>
                </a:cubicBezTo>
                <a:cubicBezTo>
                  <a:pt x="213882" y="305887"/>
                  <a:pt x="183191" y="456171"/>
                  <a:pt x="155674" y="450879"/>
                </a:cubicBezTo>
                <a:cubicBezTo>
                  <a:pt x="128157" y="445587"/>
                  <a:pt x="-4134" y="223867"/>
                  <a:pt x="99" y="231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C50FEA64-7621-3D59-E2FE-E2B2DC142D2C}"/>
              </a:ext>
            </a:extLst>
          </p:cNvPr>
          <p:cNvSpPr/>
          <p:nvPr/>
        </p:nvSpPr>
        <p:spPr>
          <a:xfrm>
            <a:off x="6437541" y="3761879"/>
            <a:ext cx="99876" cy="1116028"/>
          </a:xfrm>
          <a:custGeom>
            <a:avLst/>
            <a:gdLst>
              <a:gd name="connsiteX0" fmla="*/ 99784 w 99876"/>
              <a:gd name="connsiteY0" fmla="*/ 22721 h 1116028"/>
              <a:gd name="connsiteX1" fmla="*/ 42634 w 99876"/>
              <a:gd name="connsiteY1" fmla="*/ 400546 h 1116028"/>
              <a:gd name="connsiteX2" fmla="*/ 1359 w 99876"/>
              <a:gd name="connsiteY2" fmla="*/ 711696 h 1116028"/>
              <a:gd name="connsiteX3" fmla="*/ 10884 w 99876"/>
              <a:gd name="connsiteY3" fmla="*/ 660896 h 1116028"/>
              <a:gd name="connsiteX4" fmla="*/ 20409 w 99876"/>
              <a:gd name="connsiteY4" fmla="*/ 1057771 h 1116028"/>
              <a:gd name="connsiteX5" fmla="*/ 20409 w 99876"/>
              <a:gd name="connsiteY5" fmla="*/ 1073646 h 1116028"/>
              <a:gd name="connsiteX6" fmla="*/ 7709 w 99876"/>
              <a:gd name="connsiteY6" fmla="*/ 673596 h 1116028"/>
              <a:gd name="connsiteX7" fmla="*/ 39459 w 99876"/>
              <a:gd name="connsiteY7" fmla="*/ 181471 h 1116028"/>
              <a:gd name="connsiteX8" fmla="*/ 26759 w 99876"/>
              <a:gd name="connsiteY8" fmla="*/ 496 h 1116028"/>
              <a:gd name="connsiteX9" fmla="*/ 55334 w 99876"/>
              <a:gd name="connsiteY9" fmla="*/ 225921 h 1116028"/>
              <a:gd name="connsiteX10" fmla="*/ 99784 w 99876"/>
              <a:gd name="connsiteY10" fmla="*/ 22721 h 111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876" h="1116028">
                <a:moveTo>
                  <a:pt x="99784" y="22721"/>
                </a:moveTo>
                <a:cubicBezTo>
                  <a:pt x="97667" y="51825"/>
                  <a:pt x="59038" y="285717"/>
                  <a:pt x="42634" y="400546"/>
                </a:cubicBezTo>
                <a:cubicBezTo>
                  <a:pt x="26230" y="515375"/>
                  <a:pt x="6651" y="668304"/>
                  <a:pt x="1359" y="711696"/>
                </a:cubicBezTo>
                <a:cubicBezTo>
                  <a:pt x="-3933" y="755088"/>
                  <a:pt x="7709" y="603217"/>
                  <a:pt x="10884" y="660896"/>
                </a:cubicBezTo>
                <a:cubicBezTo>
                  <a:pt x="14059" y="718575"/>
                  <a:pt x="18821" y="988979"/>
                  <a:pt x="20409" y="1057771"/>
                </a:cubicBezTo>
                <a:cubicBezTo>
                  <a:pt x="21997" y="1126563"/>
                  <a:pt x="22526" y="1137675"/>
                  <a:pt x="20409" y="1073646"/>
                </a:cubicBezTo>
                <a:cubicBezTo>
                  <a:pt x="18292" y="1009617"/>
                  <a:pt x="4534" y="822292"/>
                  <a:pt x="7709" y="673596"/>
                </a:cubicBezTo>
                <a:cubicBezTo>
                  <a:pt x="10884" y="524900"/>
                  <a:pt x="36284" y="293654"/>
                  <a:pt x="39459" y="181471"/>
                </a:cubicBezTo>
                <a:cubicBezTo>
                  <a:pt x="42634" y="69288"/>
                  <a:pt x="24113" y="-6912"/>
                  <a:pt x="26759" y="496"/>
                </a:cubicBezTo>
                <a:cubicBezTo>
                  <a:pt x="29405" y="7904"/>
                  <a:pt x="43692" y="218513"/>
                  <a:pt x="55334" y="225921"/>
                </a:cubicBezTo>
                <a:cubicBezTo>
                  <a:pt x="66976" y="233329"/>
                  <a:pt x="101901" y="-6383"/>
                  <a:pt x="99784" y="227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E5CC71FF-1005-D632-A6CA-272368137012}"/>
              </a:ext>
            </a:extLst>
          </p:cNvPr>
          <p:cNvSpPr/>
          <p:nvPr/>
        </p:nvSpPr>
        <p:spPr>
          <a:xfrm>
            <a:off x="7922444" y="5616509"/>
            <a:ext cx="431007" cy="616099"/>
          </a:xfrm>
          <a:custGeom>
            <a:avLst/>
            <a:gdLst>
              <a:gd name="connsiteX0" fmla="*/ 62681 w 431007"/>
              <a:gd name="connsiteY0" fmla="*/ 66 h 616099"/>
              <a:gd name="connsiteX1" fmla="*/ 91256 w 431007"/>
              <a:gd name="connsiteY1" fmla="*/ 187391 h 616099"/>
              <a:gd name="connsiteX2" fmla="*/ 329381 w 431007"/>
              <a:gd name="connsiteY2" fmla="*/ 476316 h 616099"/>
              <a:gd name="connsiteX3" fmla="*/ 323031 w 431007"/>
              <a:gd name="connsiteY3" fmla="*/ 419166 h 616099"/>
              <a:gd name="connsiteX4" fmla="*/ 383356 w 431007"/>
              <a:gd name="connsiteY4" fmla="*/ 498541 h 616099"/>
              <a:gd name="connsiteX5" fmla="*/ 430981 w 431007"/>
              <a:gd name="connsiteY5" fmla="*/ 616016 h 616099"/>
              <a:gd name="connsiteX6" fmla="*/ 377006 w 431007"/>
              <a:gd name="connsiteY6" fmla="*/ 479491 h 616099"/>
              <a:gd name="connsiteX7" fmla="*/ 256356 w 431007"/>
              <a:gd name="connsiteY7" fmla="*/ 165166 h 616099"/>
              <a:gd name="connsiteX8" fmla="*/ 354781 w 431007"/>
              <a:gd name="connsiteY8" fmla="*/ 476316 h 616099"/>
              <a:gd name="connsiteX9" fmla="*/ 176981 w 431007"/>
              <a:gd name="connsiteY9" fmla="*/ 317566 h 616099"/>
              <a:gd name="connsiteX10" fmla="*/ 5531 w 431007"/>
              <a:gd name="connsiteY10" fmla="*/ 127066 h 616099"/>
              <a:gd name="connsiteX11" fmla="*/ 43631 w 431007"/>
              <a:gd name="connsiteY11" fmla="*/ 165166 h 616099"/>
              <a:gd name="connsiteX12" fmla="*/ 62681 w 431007"/>
              <a:gd name="connsiteY12" fmla="*/ 66 h 616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1007" h="616099">
                <a:moveTo>
                  <a:pt x="62681" y="66"/>
                </a:moveTo>
                <a:cubicBezTo>
                  <a:pt x="70618" y="3770"/>
                  <a:pt x="46806" y="108016"/>
                  <a:pt x="91256" y="187391"/>
                </a:cubicBezTo>
                <a:cubicBezTo>
                  <a:pt x="135706" y="266766"/>
                  <a:pt x="290752" y="437687"/>
                  <a:pt x="329381" y="476316"/>
                </a:cubicBezTo>
                <a:cubicBezTo>
                  <a:pt x="368010" y="514945"/>
                  <a:pt x="314035" y="415462"/>
                  <a:pt x="323031" y="419166"/>
                </a:cubicBezTo>
                <a:cubicBezTo>
                  <a:pt x="332027" y="422870"/>
                  <a:pt x="365364" y="465733"/>
                  <a:pt x="383356" y="498541"/>
                </a:cubicBezTo>
                <a:cubicBezTo>
                  <a:pt x="401348" y="531349"/>
                  <a:pt x="432039" y="619191"/>
                  <a:pt x="430981" y="616016"/>
                </a:cubicBezTo>
                <a:cubicBezTo>
                  <a:pt x="429923" y="612841"/>
                  <a:pt x="406110" y="554633"/>
                  <a:pt x="377006" y="479491"/>
                </a:cubicBezTo>
                <a:cubicBezTo>
                  <a:pt x="347902" y="404349"/>
                  <a:pt x="260060" y="165695"/>
                  <a:pt x="256356" y="165166"/>
                </a:cubicBezTo>
                <a:cubicBezTo>
                  <a:pt x="252652" y="164637"/>
                  <a:pt x="368010" y="450916"/>
                  <a:pt x="354781" y="476316"/>
                </a:cubicBezTo>
                <a:cubicBezTo>
                  <a:pt x="341552" y="501716"/>
                  <a:pt x="235189" y="375774"/>
                  <a:pt x="176981" y="317566"/>
                </a:cubicBezTo>
                <a:cubicBezTo>
                  <a:pt x="118773" y="259358"/>
                  <a:pt x="27756" y="152466"/>
                  <a:pt x="5531" y="127066"/>
                </a:cubicBezTo>
                <a:cubicBezTo>
                  <a:pt x="-16694" y="101666"/>
                  <a:pt x="34635" y="182099"/>
                  <a:pt x="43631" y="165166"/>
                </a:cubicBezTo>
                <a:cubicBezTo>
                  <a:pt x="52627" y="148233"/>
                  <a:pt x="54744" y="-3638"/>
                  <a:pt x="62681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B2BDE6C-9D5F-F79F-E237-C81D40DCAAF4}"/>
              </a:ext>
            </a:extLst>
          </p:cNvPr>
          <p:cNvSpPr/>
          <p:nvPr/>
        </p:nvSpPr>
        <p:spPr>
          <a:xfrm>
            <a:off x="7573966" y="4781747"/>
            <a:ext cx="325865" cy="908156"/>
          </a:xfrm>
          <a:custGeom>
            <a:avLst/>
            <a:gdLst>
              <a:gd name="connsiteX0" fmla="*/ 1584 w 325865"/>
              <a:gd name="connsiteY0" fmla="*/ 2978 h 908156"/>
              <a:gd name="connsiteX1" fmla="*/ 306384 w 325865"/>
              <a:gd name="connsiteY1" fmla="*/ 857053 h 908156"/>
              <a:gd name="connsiteX2" fmla="*/ 265109 w 325865"/>
              <a:gd name="connsiteY2" fmla="*/ 755453 h 908156"/>
              <a:gd name="connsiteX3" fmla="*/ 20634 w 325865"/>
              <a:gd name="connsiteY3" fmla="*/ 295078 h 908156"/>
              <a:gd name="connsiteX4" fmla="*/ 179384 w 325865"/>
              <a:gd name="connsiteY4" fmla="*/ 564953 h 908156"/>
              <a:gd name="connsiteX5" fmla="*/ 1584 w 325865"/>
              <a:gd name="connsiteY5" fmla="*/ 2978 h 90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865" h="908156">
                <a:moveTo>
                  <a:pt x="1584" y="2978"/>
                </a:moveTo>
                <a:cubicBezTo>
                  <a:pt x="22751" y="51661"/>
                  <a:pt x="262463" y="731641"/>
                  <a:pt x="306384" y="857053"/>
                </a:cubicBezTo>
                <a:cubicBezTo>
                  <a:pt x="350305" y="982466"/>
                  <a:pt x="312734" y="849116"/>
                  <a:pt x="265109" y="755453"/>
                </a:cubicBezTo>
                <a:cubicBezTo>
                  <a:pt x="217484" y="661791"/>
                  <a:pt x="34922" y="326828"/>
                  <a:pt x="20634" y="295078"/>
                </a:cubicBezTo>
                <a:cubicBezTo>
                  <a:pt x="6347" y="263328"/>
                  <a:pt x="180442" y="612049"/>
                  <a:pt x="179384" y="564953"/>
                </a:cubicBezTo>
                <a:cubicBezTo>
                  <a:pt x="178326" y="517857"/>
                  <a:pt x="-19583" y="-45705"/>
                  <a:pt x="1584" y="2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B9CDF664-AEDC-512C-CDDC-7258E3A46338}"/>
              </a:ext>
            </a:extLst>
          </p:cNvPr>
          <p:cNvSpPr/>
          <p:nvPr/>
        </p:nvSpPr>
        <p:spPr>
          <a:xfrm>
            <a:off x="6899157" y="4724017"/>
            <a:ext cx="510582" cy="1079142"/>
          </a:xfrm>
          <a:custGeom>
            <a:avLst/>
            <a:gdLst>
              <a:gd name="connsiteX0" fmla="*/ 118 w 510582"/>
              <a:gd name="connsiteY0" fmla="*/ 383 h 1079142"/>
              <a:gd name="connsiteX1" fmla="*/ 44568 w 510582"/>
              <a:gd name="connsiteY1" fmla="*/ 362333 h 1079142"/>
              <a:gd name="connsiteX2" fmla="*/ 190618 w 510582"/>
              <a:gd name="connsiteY2" fmla="*/ 705233 h 1079142"/>
              <a:gd name="connsiteX3" fmla="*/ 196968 w 510582"/>
              <a:gd name="connsiteY3" fmla="*/ 676658 h 1079142"/>
              <a:gd name="connsiteX4" fmla="*/ 504943 w 510582"/>
              <a:gd name="connsiteY4" fmla="*/ 1073533 h 1079142"/>
              <a:gd name="connsiteX5" fmla="*/ 371593 w 510582"/>
              <a:gd name="connsiteY5" fmla="*/ 883033 h 1079142"/>
              <a:gd name="connsiteX6" fmla="*/ 66793 w 510582"/>
              <a:gd name="connsiteY6" fmla="*/ 511558 h 1079142"/>
              <a:gd name="connsiteX7" fmla="*/ 54093 w 510582"/>
              <a:gd name="connsiteY7" fmla="*/ 432183 h 1079142"/>
              <a:gd name="connsiteX8" fmla="*/ 118 w 510582"/>
              <a:gd name="connsiteY8" fmla="*/ 383 h 107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582" h="1079142">
                <a:moveTo>
                  <a:pt x="118" y="383"/>
                </a:moveTo>
                <a:cubicBezTo>
                  <a:pt x="-1469" y="-11259"/>
                  <a:pt x="12818" y="244858"/>
                  <a:pt x="44568" y="362333"/>
                </a:cubicBezTo>
                <a:cubicBezTo>
                  <a:pt x="76318" y="479808"/>
                  <a:pt x="165218" y="652846"/>
                  <a:pt x="190618" y="705233"/>
                </a:cubicBezTo>
                <a:cubicBezTo>
                  <a:pt x="216018" y="757621"/>
                  <a:pt x="144580" y="615275"/>
                  <a:pt x="196968" y="676658"/>
                </a:cubicBezTo>
                <a:cubicBezTo>
                  <a:pt x="249356" y="738041"/>
                  <a:pt x="475839" y="1039137"/>
                  <a:pt x="504943" y="1073533"/>
                </a:cubicBezTo>
                <a:cubicBezTo>
                  <a:pt x="534047" y="1107929"/>
                  <a:pt x="444618" y="976695"/>
                  <a:pt x="371593" y="883033"/>
                </a:cubicBezTo>
                <a:cubicBezTo>
                  <a:pt x="298568" y="789371"/>
                  <a:pt x="119710" y="586700"/>
                  <a:pt x="66793" y="511558"/>
                </a:cubicBezTo>
                <a:cubicBezTo>
                  <a:pt x="13876" y="436416"/>
                  <a:pt x="66264" y="513145"/>
                  <a:pt x="54093" y="432183"/>
                </a:cubicBezTo>
                <a:cubicBezTo>
                  <a:pt x="41922" y="351221"/>
                  <a:pt x="1705" y="12025"/>
                  <a:pt x="118" y="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6D96A2E2-FF4E-01EC-73E3-055011D97D52}"/>
              </a:ext>
            </a:extLst>
          </p:cNvPr>
          <p:cNvSpPr/>
          <p:nvPr/>
        </p:nvSpPr>
        <p:spPr>
          <a:xfrm>
            <a:off x="7328716" y="5308062"/>
            <a:ext cx="401747" cy="704106"/>
          </a:xfrm>
          <a:custGeom>
            <a:avLst/>
            <a:gdLst>
              <a:gd name="connsiteX0" fmla="*/ 43634 w 401747"/>
              <a:gd name="connsiteY0" fmla="*/ 538 h 704106"/>
              <a:gd name="connsiteX1" fmla="*/ 145234 w 401747"/>
              <a:gd name="connsiteY1" fmla="*/ 337088 h 704106"/>
              <a:gd name="connsiteX2" fmla="*/ 396059 w 401747"/>
              <a:gd name="connsiteY2" fmla="*/ 695863 h 704106"/>
              <a:gd name="connsiteX3" fmla="*/ 294459 w 401747"/>
              <a:gd name="connsiteY3" fmla="*/ 562513 h 704106"/>
              <a:gd name="connsiteX4" fmla="*/ 2359 w 401747"/>
              <a:gd name="connsiteY4" fmla="*/ 264063 h 704106"/>
              <a:gd name="connsiteX5" fmla="*/ 151584 w 401747"/>
              <a:gd name="connsiteY5" fmla="*/ 416463 h 704106"/>
              <a:gd name="connsiteX6" fmla="*/ 43634 w 401747"/>
              <a:gd name="connsiteY6" fmla="*/ 538 h 704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1747" h="704106">
                <a:moveTo>
                  <a:pt x="43634" y="538"/>
                </a:moveTo>
                <a:cubicBezTo>
                  <a:pt x="42576" y="-12691"/>
                  <a:pt x="86497" y="221201"/>
                  <a:pt x="145234" y="337088"/>
                </a:cubicBezTo>
                <a:cubicBezTo>
                  <a:pt x="203971" y="452975"/>
                  <a:pt x="371188" y="658292"/>
                  <a:pt x="396059" y="695863"/>
                </a:cubicBezTo>
                <a:cubicBezTo>
                  <a:pt x="420930" y="733434"/>
                  <a:pt x="360075" y="634479"/>
                  <a:pt x="294459" y="562513"/>
                </a:cubicBezTo>
                <a:cubicBezTo>
                  <a:pt x="228843" y="490547"/>
                  <a:pt x="2359" y="264063"/>
                  <a:pt x="2359" y="264063"/>
                </a:cubicBezTo>
                <a:cubicBezTo>
                  <a:pt x="-21454" y="239721"/>
                  <a:pt x="142588" y="457738"/>
                  <a:pt x="151584" y="416463"/>
                </a:cubicBezTo>
                <a:cubicBezTo>
                  <a:pt x="160580" y="375188"/>
                  <a:pt x="44692" y="13767"/>
                  <a:pt x="43634" y="5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A741597D-5FBD-B606-9509-4DE372AAC124}"/>
              </a:ext>
            </a:extLst>
          </p:cNvPr>
          <p:cNvSpPr/>
          <p:nvPr/>
        </p:nvSpPr>
        <p:spPr>
          <a:xfrm>
            <a:off x="7473630" y="4749132"/>
            <a:ext cx="176193" cy="971591"/>
          </a:xfrm>
          <a:custGeom>
            <a:avLst/>
            <a:gdLst>
              <a:gd name="connsiteX0" fmla="*/ 25720 w 176193"/>
              <a:gd name="connsiteY0" fmla="*/ 668 h 971591"/>
              <a:gd name="connsiteX1" fmla="*/ 44770 w 176193"/>
              <a:gd name="connsiteY1" fmla="*/ 654718 h 971591"/>
              <a:gd name="connsiteX2" fmla="*/ 171770 w 176193"/>
              <a:gd name="connsiteY2" fmla="*/ 956343 h 971591"/>
              <a:gd name="connsiteX3" fmla="*/ 133670 w 176193"/>
              <a:gd name="connsiteY3" fmla="*/ 896018 h 971591"/>
              <a:gd name="connsiteX4" fmla="*/ 3495 w 176193"/>
              <a:gd name="connsiteY4" fmla="*/ 629318 h 971591"/>
              <a:gd name="connsiteX5" fmla="*/ 35245 w 176193"/>
              <a:gd name="connsiteY5" fmla="*/ 692818 h 971591"/>
              <a:gd name="connsiteX6" fmla="*/ 13020 w 176193"/>
              <a:gd name="connsiteY6" fmla="*/ 534068 h 971591"/>
              <a:gd name="connsiteX7" fmla="*/ 25720 w 176193"/>
              <a:gd name="connsiteY7" fmla="*/ 668 h 97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193" h="971591">
                <a:moveTo>
                  <a:pt x="25720" y="668"/>
                </a:moveTo>
                <a:cubicBezTo>
                  <a:pt x="31012" y="20776"/>
                  <a:pt x="20428" y="495439"/>
                  <a:pt x="44770" y="654718"/>
                </a:cubicBezTo>
                <a:cubicBezTo>
                  <a:pt x="69112" y="813997"/>
                  <a:pt x="156953" y="916126"/>
                  <a:pt x="171770" y="956343"/>
                </a:cubicBezTo>
                <a:cubicBezTo>
                  <a:pt x="186587" y="996560"/>
                  <a:pt x="161716" y="950522"/>
                  <a:pt x="133670" y="896018"/>
                </a:cubicBezTo>
                <a:cubicBezTo>
                  <a:pt x="105624" y="841514"/>
                  <a:pt x="19899" y="663185"/>
                  <a:pt x="3495" y="629318"/>
                </a:cubicBezTo>
                <a:cubicBezTo>
                  <a:pt x="-12909" y="595451"/>
                  <a:pt x="33658" y="708693"/>
                  <a:pt x="35245" y="692818"/>
                </a:cubicBezTo>
                <a:cubicBezTo>
                  <a:pt x="36833" y="676943"/>
                  <a:pt x="14607" y="648368"/>
                  <a:pt x="13020" y="534068"/>
                </a:cubicBezTo>
                <a:cubicBezTo>
                  <a:pt x="11432" y="419768"/>
                  <a:pt x="20428" y="-19440"/>
                  <a:pt x="25720" y="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E7925805-DFEE-B01C-20F6-F94E5BDF53D5}"/>
              </a:ext>
            </a:extLst>
          </p:cNvPr>
          <p:cNvSpPr/>
          <p:nvPr/>
        </p:nvSpPr>
        <p:spPr>
          <a:xfrm>
            <a:off x="7911939" y="6073753"/>
            <a:ext cx="527444" cy="516032"/>
          </a:xfrm>
          <a:custGeom>
            <a:avLst/>
            <a:gdLst>
              <a:gd name="connsiteX0" fmla="*/ 161 w 527444"/>
              <a:gd name="connsiteY0" fmla="*/ 22 h 516032"/>
              <a:gd name="connsiteX1" fmla="*/ 181136 w 527444"/>
              <a:gd name="connsiteY1" fmla="*/ 123847 h 516032"/>
              <a:gd name="connsiteX2" fmla="*/ 358936 w 527444"/>
              <a:gd name="connsiteY2" fmla="*/ 365147 h 516032"/>
              <a:gd name="connsiteX3" fmla="*/ 362111 w 527444"/>
              <a:gd name="connsiteY3" fmla="*/ 304822 h 516032"/>
              <a:gd name="connsiteX4" fmla="*/ 463711 w 527444"/>
              <a:gd name="connsiteY4" fmla="*/ 454047 h 516032"/>
              <a:gd name="connsiteX5" fmla="*/ 524036 w 527444"/>
              <a:gd name="connsiteY5" fmla="*/ 508022 h 516032"/>
              <a:gd name="connsiteX6" fmla="*/ 362111 w 527444"/>
              <a:gd name="connsiteY6" fmla="*/ 292122 h 516032"/>
              <a:gd name="connsiteX7" fmla="*/ 285911 w 527444"/>
              <a:gd name="connsiteY7" fmla="*/ 142897 h 516032"/>
              <a:gd name="connsiteX8" fmla="*/ 273211 w 527444"/>
              <a:gd name="connsiteY8" fmla="*/ 222272 h 516032"/>
              <a:gd name="connsiteX9" fmla="*/ 212886 w 527444"/>
              <a:gd name="connsiteY9" fmla="*/ 114322 h 516032"/>
              <a:gd name="connsiteX10" fmla="*/ 161 w 527444"/>
              <a:gd name="connsiteY10" fmla="*/ 22 h 516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7444" h="516032">
                <a:moveTo>
                  <a:pt x="161" y="22"/>
                </a:moveTo>
                <a:cubicBezTo>
                  <a:pt x="-5131" y="1609"/>
                  <a:pt x="121340" y="62993"/>
                  <a:pt x="181136" y="123847"/>
                </a:cubicBezTo>
                <a:cubicBezTo>
                  <a:pt x="240932" y="184701"/>
                  <a:pt x="328774" y="334985"/>
                  <a:pt x="358936" y="365147"/>
                </a:cubicBezTo>
                <a:cubicBezTo>
                  <a:pt x="389098" y="395309"/>
                  <a:pt x="344649" y="290005"/>
                  <a:pt x="362111" y="304822"/>
                </a:cubicBezTo>
                <a:cubicBezTo>
                  <a:pt x="379573" y="319639"/>
                  <a:pt x="436724" y="420180"/>
                  <a:pt x="463711" y="454047"/>
                </a:cubicBezTo>
                <a:cubicBezTo>
                  <a:pt x="490698" y="487914"/>
                  <a:pt x="540969" y="535010"/>
                  <a:pt x="524036" y="508022"/>
                </a:cubicBezTo>
                <a:cubicBezTo>
                  <a:pt x="507103" y="481035"/>
                  <a:pt x="401798" y="352976"/>
                  <a:pt x="362111" y="292122"/>
                </a:cubicBezTo>
                <a:cubicBezTo>
                  <a:pt x="322424" y="231268"/>
                  <a:pt x="300727" y="154539"/>
                  <a:pt x="285911" y="142897"/>
                </a:cubicBezTo>
                <a:cubicBezTo>
                  <a:pt x="271095" y="131255"/>
                  <a:pt x="285382" y="227034"/>
                  <a:pt x="273211" y="222272"/>
                </a:cubicBezTo>
                <a:cubicBezTo>
                  <a:pt x="261040" y="217510"/>
                  <a:pt x="253103" y="147130"/>
                  <a:pt x="212886" y="114322"/>
                </a:cubicBezTo>
                <a:cubicBezTo>
                  <a:pt x="172669" y="81514"/>
                  <a:pt x="5453" y="-1565"/>
                  <a:pt x="16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AD8C2ED2-D42E-01BE-CC8B-F46AA4A275A0}"/>
              </a:ext>
            </a:extLst>
          </p:cNvPr>
          <p:cNvSpPr/>
          <p:nvPr/>
        </p:nvSpPr>
        <p:spPr>
          <a:xfrm>
            <a:off x="7759323" y="6790833"/>
            <a:ext cx="317995" cy="265695"/>
          </a:xfrm>
          <a:custGeom>
            <a:avLst/>
            <a:gdLst>
              <a:gd name="connsiteX0" fmla="*/ 377 w 317995"/>
              <a:gd name="connsiteY0" fmla="*/ 492 h 265695"/>
              <a:gd name="connsiteX1" fmla="*/ 168652 w 317995"/>
              <a:gd name="connsiteY1" fmla="*/ 121142 h 265695"/>
              <a:gd name="connsiteX2" fmla="*/ 308352 w 317995"/>
              <a:gd name="connsiteY2" fmla="*/ 260842 h 265695"/>
              <a:gd name="connsiteX3" fmla="*/ 286127 w 317995"/>
              <a:gd name="connsiteY3" fmla="*/ 219567 h 265695"/>
              <a:gd name="connsiteX4" fmla="*/ 127377 w 317995"/>
              <a:gd name="connsiteY4" fmla="*/ 83042 h 265695"/>
              <a:gd name="connsiteX5" fmla="*/ 377 w 317995"/>
              <a:gd name="connsiteY5" fmla="*/ 492 h 26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7995" h="265695">
                <a:moveTo>
                  <a:pt x="377" y="492"/>
                </a:moveTo>
                <a:cubicBezTo>
                  <a:pt x="7256" y="6842"/>
                  <a:pt x="117323" y="77750"/>
                  <a:pt x="168652" y="121142"/>
                </a:cubicBezTo>
                <a:cubicBezTo>
                  <a:pt x="219981" y="164534"/>
                  <a:pt x="288773" y="244438"/>
                  <a:pt x="308352" y="260842"/>
                </a:cubicBezTo>
                <a:cubicBezTo>
                  <a:pt x="327931" y="277246"/>
                  <a:pt x="316290" y="249200"/>
                  <a:pt x="286127" y="219567"/>
                </a:cubicBezTo>
                <a:cubicBezTo>
                  <a:pt x="255965" y="189934"/>
                  <a:pt x="172356" y="115321"/>
                  <a:pt x="127377" y="83042"/>
                </a:cubicBezTo>
                <a:cubicBezTo>
                  <a:pt x="82398" y="50763"/>
                  <a:pt x="-6502" y="-5858"/>
                  <a:pt x="377" y="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73442A2D-5550-C07A-1618-37E540E01EB1}"/>
              </a:ext>
            </a:extLst>
          </p:cNvPr>
          <p:cNvSpPr/>
          <p:nvPr/>
        </p:nvSpPr>
        <p:spPr>
          <a:xfrm>
            <a:off x="7696200" y="6854825"/>
            <a:ext cx="361910" cy="294701"/>
          </a:xfrm>
          <a:custGeom>
            <a:avLst/>
            <a:gdLst>
              <a:gd name="connsiteX0" fmla="*/ 0 w 361910"/>
              <a:gd name="connsiteY0" fmla="*/ 0 h 294701"/>
              <a:gd name="connsiteX1" fmla="*/ 203200 w 361910"/>
              <a:gd name="connsiteY1" fmla="*/ 149225 h 294701"/>
              <a:gd name="connsiteX2" fmla="*/ 358775 w 361910"/>
              <a:gd name="connsiteY2" fmla="*/ 292100 h 294701"/>
              <a:gd name="connsiteX3" fmla="*/ 298450 w 361910"/>
              <a:gd name="connsiteY3" fmla="*/ 234950 h 294701"/>
              <a:gd name="connsiteX4" fmla="*/ 190500 w 361910"/>
              <a:gd name="connsiteY4" fmla="*/ 152400 h 294701"/>
              <a:gd name="connsiteX5" fmla="*/ 0 w 361910"/>
              <a:gd name="connsiteY5" fmla="*/ 0 h 294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910" h="294701">
                <a:moveTo>
                  <a:pt x="0" y="0"/>
                </a:moveTo>
                <a:cubicBezTo>
                  <a:pt x="71702" y="50271"/>
                  <a:pt x="143404" y="100542"/>
                  <a:pt x="203200" y="149225"/>
                </a:cubicBezTo>
                <a:cubicBezTo>
                  <a:pt x="262996" y="197908"/>
                  <a:pt x="342900" y="277813"/>
                  <a:pt x="358775" y="292100"/>
                </a:cubicBezTo>
                <a:cubicBezTo>
                  <a:pt x="374650" y="306388"/>
                  <a:pt x="326496" y="258233"/>
                  <a:pt x="298450" y="234950"/>
                </a:cubicBezTo>
                <a:cubicBezTo>
                  <a:pt x="270404" y="211667"/>
                  <a:pt x="190500" y="152400"/>
                  <a:pt x="190500" y="152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94A4ED2D-6D2F-7893-1DFD-9361A034A108}"/>
              </a:ext>
            </a:extLst>
          </p:cNvPr>
          <p:cNvSpPr/>
          <p:nvPr/>
        </p:nvSpPr>
        <p:spPr>
          <a:xfrm>
            <a:off x="8175590" y="6978633"/>
            <a:ext cx="257509" cy="139773"/>
          </a:xfrm>
          <a:custGeom>
            <a:avLst/>
            <a:gdLst>
              <a:gd name="connsiteX0" fmla="*/ 35 w 257509"/>
              <a:gd name="connsiteY0" fmla="*/ 130192 h 139773"/>
              <a:gd name="connsiteX1" fmla="*/ 133385 w 257509"/>
              <a:gd name="connsiteY1" fmla="*/ 82567 h 139773"/>
              <a:gd name="connsiteX2" fmla="*/ 257210 w 257509"/>
              <a:gd name="connsiteY2" fmla="*/ 139717 h 139773"/>
              <a:gd name="connsiteX3" fmla="*/ 165135 w 257509"/>
              <a:gd name="connsiteY3" fmla="*/ 69867 h 139773"/>
              <a:gd name="connsiteX4" fmla="*/ 69885 w 257509"/>
              <a:gd name="connsiteY4" fmla="*/ 17 h 139773"/>
              <a:gd name="connsiteX5" fmla="*/ 146085 w 257509"/>
              <a:gd name="connsiteY5" fmla="*/ 76217 h 139773"/>
              <a:gd name="connsiteX6" fmla="*/ 35 w 257509"/>
              <a:gd name="connsiteY6" fmla="*/ 130192 h 139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7509" h="139773">
                <a:moveTo>
                  <a:pt x="35" y="130192"/>
                </a:moveTo>
                <a:cubicBezTo>
                  <a:pt x="-2082" y="131250"/>
                  <a:pt x="90523" y="80980"/>
                  <a:pt x="133385" y="82567"/>
                </a:cubicBezTo>
                <a:cubicBezTo>
                  <a:pt x="176247" y="84154"/>
                  <a:pt x="251918" y="141834"/>
                  <a:pt x="257210" y="139717"/>
                </a:cubicBezTo>
                <a:cubicBezTo>
                  <a:pt x="262502" y="137600"/>
                  <a:pt x="196356" y="93150"/>
                  <a:pt x="165135" y="69867"/>
                </a:cubicBezTo>
                <a:cubicBezTo>
                  <a:pt x="133914" y="46584"/>
                  <a:pt x="73060" y="-1041"/>
                  <a:pt x="69885" y="17"/>
                </a:cubicBezTo>
                <a:cubicBezTo>
                  <a:pt x="66710" y="1075"/>
                  <a:pt x="155610" y="59284"/>
                  <a:pt x="146085" y="76217"/>
                </a:cubicBezTo>
                <a:cubicBezTo>
                  <a:pt x="136560" y="93150"/>
                  <a:pt x="2152" y="129134"/>
                  <a:pt x="35" y="130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5DF2DFFD-A16A-A662-E80C-1AD76943F8CC}"/>
              </a:ext>
            </a:extLst>
          </p:cNvPr>
          <p:cNvSpPr/>
          <p:nvPr/>
        </p:nvSpPr>
        <p:spPr>
          <a:xfrm>
            <a:off x="8067265" y="7140575"/>
            <a:ext cx="316983" cy="107955"/>
          </a:xfrm>
          <a:custGeom>
            <a:avLst/>
            <a:gdLst>
              <a:gd name="connsiteX0" fmla="*/ 410 w 316983"/>
              <a:gd name="connsiteY0" fmla="*/ 107950 h 107955"/>
              <a:gd name="connsiteX1" fmla="*/ 168685 w 316983"/>
              <a:gd name="connsiteY1" fmla="*/ 47625 h 107955"/>
              <a:gd name="connsiteX2" fmla="*/ 311560 w 316983"/>
              <a:gd name="connsiteY2" fmla="*/ 63500 h 107955"/>
              <a:gd name="connsiteX3" fmla="*/ 276635 w 316983"/>
              <a:gd name="connsiteY3" fmla="*/ 50800 h 107955"/>
              <a:gd name="connsiteX4" fmla="*/ 178210 w 316983"/>
              <a:gd name="connsiteY4" fmla="*/ 0 h 107955"/>
              <a:gd name="connsiteX5" fmla="*/ 219485 w 316983"/>
              <a:gd name="connsiteY5" fmla="*/ 50800 h 107955"/>
              <a:gd name="connsiteX6" fmla="*/ 410 w 316983"/>
              <a:gd name="connsiteY6" fmla="*/ 107950 h 107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6983" h="107955">
                <a:moveTo>
                  <a:pt x="410" y="107950"/>
                </a:moveTo>
                <a:cubicBezTo>
                  <a:pt x="-8057" y="107421"/>
                  <a:pt x="116827" y="55033"/>
                  <a:pt x="168685" y="47625"/>
                </a:cubicBezTo>
                <a:cubicBezTo>
                  <a:pt x="220543" y="40217"/>
                  <a:pt x="293568" y="62971"/>
                  <a:pt x="311560" y="63500"/>
                </a:cubicBezTo>
                <a:cubicBezTo>
                  <a:pt x="329552" y="64029"/>
                  <a:pt x="298860" y="61383"/>
                  <a:pt x="276635" y="50800"/>
                </a:cubicBezTo>
                <a:cubicBezTo>
                  <a:pt x="254410" y="40217"/>
                  <a:pt x="187735" y="0"/>
                  <a:pt x="178210" y="0"/>
                </a:cubicBezTo>
                <a:cubicBezTo>
                  <a:pt x="168685" y="0"/>
                  <a:pt x="248589" y="33867"/>
                  <a:pt x="219485" y="50800"/>
                </a:cubicBezTo>
                <a:cubicBezTo>
                  <a:pt x="190381" y="67733"/>
                  <a:pt x="8877" y="108479"/>
                  <a:pt x="410" y="107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1F086FB7-8B06-F756-6B75-88DCF8AD80B2}"/>
              </a:ext>
            </a:extLst>
          </p:cNvPr>
          <p:cNvSpPr/>
          <p:nvPr/>
        </p:nvSpPr>
        <p:spPr>
          <a:xfrm>
            <a:off x="8342933" y="7169100"/>
            <a:ext cx="110961" cy="372837"/>
          </a:xfrm>
          <a:custGeom>
            <a:avLst/>
            <a:gdLst>
              <a:gd name="connsiteX0" fmla="*/ 42242 w 110961"/>
              <a:gd name="connsiteY0" fmla="*/ 50 h 372837"/>
              <a:gd name="connsiteX1" fmla="*/ 64467 w 110961"/>
              <a:gd name="connsiteY1" fmla="*/ 152450 h 372837"/>
              <a:gd name="connsiteX2" fmla="*/ 20017 w 110961"/>
              <a:gd name="connsiteY2" fmla="*/ 317550 h 372837"/>
              <a:gd name="connsiteX3" fmla="*/ 51767 w 110961"/>
              <a:gd name="connsiteY3" fmla="*/ 269925 h 372837"/>
              <a:gd name="connsiteX4" fmla="*/ 967 w 110961"/>
              <a:gd name="connsiteY4" fmla="*/ 371525 h 372837"/>
              <a:gd name="connsiteX5" fmla="*/ 105742 w 110961"/>
              <a:gd name="connsiteY5" fmla="*/ 184200 h 372837"/>
              <a:gd name="connsiteX6" fmla="*/ 96217 w 110961"/>
              <a:gd name="connsiteY6" fmla="*/ 38150 h 372837"/>
              <a:gd name="connsiteX7" fmla="*/ 105742 w 110961"/>
              <a:gd name="connsiteY7" fmla="*/ 177850 h 372837"/>
              <a:gd name="connsiteX8" fmla="*/ 16842 w 110961"/>
              <a:gd name="connsiteY8" fmla="*/ 295325 h 372837"/>
              <a:gd name="connsiteX9" fmla="*/ 45417 w 110961"/>
              <a:gd name="connsiteY9" fmla="*/ 168325 h 372837"/>
              <a:gd name="connsiteX10" fmla="*/ 42242 w 110961"/>
              <a:gd name="connsiteY10" fmla="*/ 50 h 37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961" h="372837">
                <a:moveTo>
                  <a:pt x="42242" y="50"/>
                </a:moveTo>
                <a:cubicBezTo>
                  <a:pt x="45417" y="-2596"/>
                  <a:pt x="68171" y="99533"/>
                  <a:pt x="64467" y="152450"/>
                </a:cubicBezTo>
                <a:cubicBezTo>
                  <a:pt x="60763" y="205367"/>
                  <a:pt x="22134" y="297971"/>
                  <a:pt x="20017" y="317550"/>
                </a:cubicBezTo>
                <a:cubicBezTo>
                  <a:pt x="17900" y="337129"/>
                  <a:pt x="54942" y="260929"/>
                  <a:pt x="51767" y="269925"/>
                </a:cubicBezTo>
                <a:cubicBezTo>
                  <a:pt x="48592" y="278921"/>
                  <a:pt x="-8029" y="385812"/>
                  <a:pt x="967" y="371525"/>
                </a:cubicBezTo>
                <a:cubicBezTo>
                  <a:pt x="9963" y="357238"/>
                  <a:pt x="89867" y="239762"/>
                  <a:pt x="105742" y="184200"/>
                </a:cubicBezTo>
                <a:cubicBezTo>
                  <a:pt x="121617" y="128638"/>
                  <a:pt x="96217" y="39208"/>
                  <a:pt x="96217" y="38150"/>
                </a:cubicBezTo>
                <a:cubicBezTo>
                  <a:pt x="96217" y="37092"/>
                  <a:pt x="118971" y="134988"/>
                  <a:pt x="105742" y="177850"/>
                </a:cubicBezTo>
                <a:cubicBezTo>
                  <a:pt x="92513" y="220712"/>
                  <a:pt x="26896" y="296912"/>
                  <a:pt x="16842" y="295325"/>
                </a:cubicBezTo>
                <a:cubicBezTo>
                  <a:pt x="6788" y="293738"/>
                  <a:pt x="39067" y="217538"/>
                  <a:pt x="45417" y="168325"/>
                </a:cubicBezTo>
                <a:cubicBezTo>
                  <a:pt x="51767" y="119112"/>
                  <a:pt x="39067" y="2696"/>
                  <a:pt x="4224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0CBAC075-F9BB-591A-B70D-B4DC07BF9379}"/>
              </a:ext>
            </a:extLst>
          </p:cNvPr>
          <p:cNvSpPr/>
          <p:nvPr/>
        </p:nvSpPr>
        <p:spPr>
          <a:xfrm>
            <a:off x="7454303" y="7007073"/>
            <a:ext cx="602111" cy="404610"/>
          </a:xfrm>
          <a:custGeom>
            <a:avLst/>
            <a:gdLst>
              <a:gd name="connsiteX0" fmla="*/ 597 w 602111"/>
              <a:gd name="connsiteY0" fmla="*/ 152 h 404610"/>
              <a:gd name="connsiteX1" fmla="*/ 175222 w 602111"/>
              <a:gd name="connsiteY1" fmla="*/ 209702 h 404610"/>
              <a:gd name="connsiteX2" fmla="*/ 581622 w 602111"/>
              <a:gd name="connsiteY2" fmla="*/ 393852 h 404610"/>
              <a:gd name="connsiteX3" fmla="*/ 530822 w 602111"/>
              <a:gd name="connsiteY3" fmla="*/ 374802 h 404610"/>
              <a:gd name="connsiteX4" fmla="*/ 435572 w 602111"/>
              <a:gd name="connsiteY4" fmla="*/ 308127 h 404610"/>
              <a:gd name="connsiteX5" fmla="*/ 279997 w 602111"/>
              <a:gd name="connsiteY5" fmla="*/ 123977 h 404610"/>
              <a:gd name="connsiteX6" fmla="*/ 419697 w 602111"/>
              <a:gd name="connsiteY6" fmla="*/ 327177 h 404610"/>
              <a:gd name="connsiteX7" fmla="*/ 346672 w 602111"/>
              <a:gd name="connsiteY7" fmla="*/ 273202 h 404610"/>
              <a:gd name="connsiteX8" fmla="*/ 51397 w 602111"/>
              <a:gd name="connsiteY8" fmla="*/ 130327 h 404610"/>
              <a:gd name="connsiteX9" fmla="*/ 114897 w 602111"/>
              <a:gd name="connsiteY9" fmla="*/ 174777 h 404610"/>
              <a:gd name="connsiteX10" fmla="*/ 597 w 602111"/>
              <a:gd name="connsiteY10" fmla="*/ 152 h 404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2111" h="404610">
                <a:moveTo>
                  <a:pt x="597" y="152"/>
                </a:moveTo>
                <a:cubicBezTo>
                  <a:pt x="10651" y="5973"/>
                  <a:pt x="78385" y="144085"/>
                  <a:pt x="175222" y="209702"/>
                </a:cubicBezTo>
                <a:cubicBezTo>
                  <a:pt x="272059" y="275319"/>
                  <a:pt x="522355" y="366335"/>
                  <a:pt x="581622" y="393852"/>
                </a:cubicBezTo>
                <a:cubicBezTo>
                  <a:pt x="640889" y="421369"/>
                  <a:pt x="555164" y="389089"/>
                  <a:pt x="530822" y="374802"/>
                </a:cubicBezTo>
                <a:cubicBezTo>
                  <a:pt x="506480" y="360515"/>
                  <a:pt x="477376" y="349931"/>
                  <a:pt x="435572" y="308127"/>
                </a:cubicBezTo>
                <a:cubicBezTo>
                  <a:pt x="393768" y="266323"/>
                  <a:pt x="282643" y="120802"/>
                  <a:pt x="279997" y="123977"/>
                </a:cubicBezTo>
                <a:cubicBezTo>
                  <a:pt x="277351" y="127152"/>
                  <a:pt x="408585" y="302306"/>
                  <a:pt x="419697" y="327177"/>
                </a:cubicBezTo>
                <a:cubicBezTo>
                  <a:pt x="430809" y="352048"/>
                  <a:pt x="408055" y="306010"/>
                  <a:pt x="346672" y="273202"/>
                </a:cubicBezTo>
                <a:cubicBezTo>
                  <a:pt x="285289" y="240394"/>
                  <a:pt x="90026" y="146731"/>
                  <a:pt x="51397" y="130327"/>
                </a:cubicBezTo>
                <a:cubicBezTo>
                  <a:pt x="12768" y="113923"/>
                  <a:pt x="119130" y="192239"/>
                  <a:pt x="114897" y="174777"/>
                </a:cubicBezTo>
                <a:cubicBezTo>
                  <a:pt x="110664" y="157315"/>
                  <a:pt x="-9457" y="-5669"/>
                  <a:pt x="597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EAAD51F8-D8DB-AAD5-751C-AF26CE569D3B}"/>
              </a:ext>
            </a:extLst>
          </p:cNvPr>
          <p:cNvSpPr/>
          <p:nvPr/>
        </p:nvSpPr>
        <p:spPr>
          <a:xfrm>
            <a:off x="7307480" y="7006032"/>
            <a:ext cx="390140" cy="321071"/>
          </a:xfrm>
          <a:custGeom>
            <a:avLst/>
            <a:gdLst>
              <a:gd name="connsiteX0" fmla="*/ 1370 w 390140"/>
              <a:gd name="connsiteY0" fmla="*/ 1193 h 321071"/>
              <a:gd name="connsiteX1" fmla="*/ 118845 w 390140"/>
              <a:gd name="connsiteY1" fmla="*/ 140893 h 321071"/>
              <a:gd name="connsiteX2" fmla="*/ 388720 w 390140"/>
              <a:gd name="connsiteY2" fmla="*/ 318693 h 321071"/>
              <a:gd name="connsiteX3" fmla="*/ 220445 w 390140"/>
              <a:gd name="connsiteY3" fmla="*/ 239318 h 321071"/>
              <a:gd name="connsiteX4" fmla="*/ 112495 w 390140"/>
              <a:gd name="connsiteY4" fmla="*/ 182168 h 321071"/>
              <a:gd name="connsiteX5" fmla="*/ 188695 w 390140"/>
              <a:gd name="connsiteY5" fmla="*/ 220268 h 321071"/>
              <a:gd name="connsiteX6" fmla="*/ 1370 w 390140"/>
              <a:gd name="connsiteY6" fmla="*/ 1193 h 32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0140" h="321071">
                <a:moveTo>
                  <a:pt x="1370" y="1193"/>
                </a:moveTo>
                <a:cubicBezTo>
                  <a:pt x="-10272" y="-12036"/>
                  <a:pt x="54287" y="87976"/>
                  <a:pt x="118845" y="140893"/>
                </a:cubicBezTo>
                <a:cubicBezTo>
                  <a:pt x="183403" y="193810"/>
                  <a:pt x="371787" y="302289"/>
                  <a:pt x="388720" y="318693"/>
                </a:cubicBezTo>
                <a:cubicBezTo>
                  <a:pt x="405653" y="335097"/>
                  <a:pt x="266482" y="262072"/>
                  <a:pt x="220445" y="239318"/>
                </a:cubicBezTo>
                <a:cubicBezTo>
                  <a:pt x="174408" y="216564"/>
                  <a:pt x="117787" y="185343"/>
                  <a:pt x="112495" y="182168"/>
                </a:cubicBezTo>
                <a:cubicBezTo>
                  <a:pt x="107203" y="178993"/>
                  <a:pt x="203512" y="247256"/>
                  <a:pt x="188695" y="220268"/>
                </a:cubicBezTo>
                <a:cubicBezTo>
                  <a:pt x="173878" y="193280"/>
                  <a:pt x="13012" y="14422"/>
                  <a:pt x="1370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7055B090-339D-36AF-A6E6-068B977E70A7}"/>
              </a:ext>
            </a:extLst>
          </p:cNvPr>
          <p:cNvSpPr/>
          <p:nvPr/>
        </p:nvSpPr>
        <p:spPr>
          <a:xfrm>
            <a:off x="7740287" y="7327762"/>
            <a:ext cx="613290" cy="251162"/>
          </a:xfrm>
          <a:custGeom>
            <a:avLst/>
            <a:gdLst>
              <a:gd name="connsiteX0" fmla="*/ 363 w 613290"/>
              <a:gd name="connsiteY0" fmla="*/ 3313 h 251162"/>
              <a:gd name="connsiteX1" fmla="*/ 562338 w 613290"/>
              <a:gd name="connsiteY1" fmla="*/ 225563 h 251162"/>
              <a:gd name="connsiteX2" fmla="*/ 584563 w 613290"/>
              <a:gd name="connsiteY2" fmla="*/ 244613 h 251162"/>
              <a:gd name="connsiteX3" fmla="*/ 540113 w 613290"/>
              <a:gd name="connsiteY3" fmla="*/ 209688 h 251162"/>
              <a:gd name="connsiteX4" fmla="*/ 289288 w 613290"/>
              <a:gd name="connsiteY4" fmla="*/ 138 h 251162"/>
              <a:gd name="connsiteX5" fmla="*/ 473438 w 613290"/>
              <a:gd name="connsiteY5" fmla="*/ 174763 h 251162"/>
              <a:gd name="connsiteX6" fmla="*/ 363 w 613290"/>
              <a:gd name="connsiteY6" fmla="*/ 3313 h 2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290" h="251162">
                <a:moveTo>
                  <a:pt x="363" y="3313"/>
                </a:moveTo>
                <a:cubicBezTo>
                  <a:pt x="15180" y="11780"/>
                  <a:pt x="464971" y="185346"/>
                  <a:pt x="562338" y="225563"/>
                </a:cubicBezTo>
                <a:cubicBezTo>
                  <a:pt x="659705" y="265780"/>
                  <a:pt x="588267" y="247259"/>
                  <a:pt x="584563" y="244613"/>
                </a:cubicBezTo>
                <a:cubicBezTo>
                  <a:pt x="580859" y="241967"/>
                  <a:pt x="540113" y="209688"/>
                  <a:pt x="540113" y="209688"/>
                </a:cubicBezTo>
                <a:cubicBezTo>
                  <a:pt x="490901" y="168942"/>
                  <a:pt x="300400" y="5959"/>
                  <a:pt x="289288" y="138"/>
                </a:cubicBezTo>
                <a:cubicBezTo>
                  <a:pt x="278176" y="-5683"/>
                  <a:pt x="518417" y="173705"/>
                  <a:pt x="473438" y="174763"/>
                </a:cubicBezTo>
                <a:cubicBezTo>
                  <a:pt x="428459" y="175821"/>
                  <a:pt x="-14454" y="-5154"/>
                  <a:pt x="363" y="33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A9E4989C-038C-D317-B088-B529D8ED1089}"/>
              </a:ext>
            </a:extLst>
          </p:cNvPr>
          <p:cNvSpPr/>
          <p:nvPr/>
        </p:nvSpPr>
        <p:spPr>
          <a:xfrm>
            <a:off x="7696200" y="7308850"/>
            <a:ext cx="438998" cy="167271"/>
          </a:xfrm>
          <a:custGeom>
            <a:avLst/>
            <a:gdLst>
              <a:gd name="connsiteX0" fmla="*/ 0 w 438998"/>
              <a:gd name="connsiteY0" fmla="*/ 0 h 167271"/>
              <a:gd name="connsiteX1" fmla="*/ 422275 w 438998"/>
              <a:gd name="connsiteY1" fmla="*/ 161925 h 167271"/>
              <a:gd name="connsiteX2" fmla="*/ 320675 w 438998"/>
              <a:gd name="connsiteY2" fmla="*/ 117475 h 167271"/>
              <a:gd name="connsiteX3" fmla="*/ 0 w 438998"/>
              <a:gd name="connsiteY3" fmla="*/ 0 h 16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998" h="167271">
                <a:moveTo>
                  <a:pt x="0" y="0"/>
                </a:moveTo>
                <a:cubicBezTo>
                  <a:pt x="16933" y="7408"/>
                  <a:pt x="368829" y="142346"/>
                  <a:pt x="422275" y="161925"/>
                </a:cubicBezTo>
                <a:cubicBezTo>
                  <a:pt x="475721" y="181504"/>
                  <a:pt x="389996" y="142875"/>
                  <a:pt x="320675" y="1174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211BBCC-1FA3-6F20-5089-98675EA13394}"/>
              </a:ext>
            </a:extLst>
          </p:cNvPr>
          <p:cNvSpPr/>
          <p:nvPr/>
        </p:nvSpPr>
        <p:spPr>
          <a:xfrm>
            <a:off x="6439432" y="5746225"/>
            <a:ext cx="574143" cy="930800"/>
          </a:xfrm>
          <a:custGeom>
            <a:avLst/>
            <a:gdLst>
              <a:gd name="connsiteX0" fmla="*/ 8993 w 574143"/>
              <a:gd name="connsiteY0" fmla="*/ 25925 h 930800"/>
              <a:gd name="connsiteX1" fmla="*/ 50268 w 574143"/>
              <a:gd name="connsiteY1" fmla="*/ 76725 h 930800"/>
              <a:gd name="connsiteX2" fmla="*/ 288393 w 574143"/>
              <a:gd name="connsiteY2" fmla="*/ 521225 h 930800"/>
              <a:gd name="connsiteX3" fmla="*/ 574143 w 574143"/>
              <a:gd name="connsiteY3" fmla="*/ 930800 h 930800"/>
              <a:gd name="connsiteX4" fmla="*/ 529693 w 574143"/>
              <a:gd name="connsiteY4" fmla="*/ 867300 h 930800"/>
              <a:gd name="connsiteX5" fmla="*/ 174093 w 574143"/>
              <a:gd name="connsiteY5" fmla="*/ 352950 h 930800"/>
              <a:gd name="connsiteX6" fmla="*/ 8993 w 574143"/>
              <a:gd name="connsiteY6" fmla="*/ 25925 h 9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143" h="930800">
                <a:moveTo>
                  <a:pt x="8993" y="25925"/>
                </a:moveTo>
                <a:cubicBezTo>
                  <a:pt x="-11645" y="-20113"/>
                  <a:pt x="3701" y="-5825"/>
                  <a:pt x="50268" y="76725"/>
                </a:cubicBezTo>
                <a:cubicBezTo>
                  <a:pt x="96835" y="159275"/>
                  <a:pt x="201081" y="378879"/>
                  <a:pt x="288393" y="521225"/>
                </a:cubicBezTo>
                <a:cubicBezTo>
                  <a:pt x="375706" y="663571"/>
                  <a:pt x="533926" y="873121"/>
                  <a:pt x="574143" y="930800"/>
                </a:cubicBezTo>
                <a:lnTo>
                  <a:pt x="529693" y="867300"/>
                </a:lnTo>
                <a:cubicBezTo>
                  <a:pt x="463018" y="770992"/>
                  <a:pt x="258760" y="496354"/>
                  <a:pt x="174093" y="352950"/>
                </a:cubicBezTo>
                <a:cubicBezTo>
                  <a:pt x="89426" y="209546"/>
                  <a:pt x="29631" y="71963"/>
                  <a:pt x="8993" y="25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5A859FEF-0A58-8BDD-FE1D-261F81ACC000}"/>
              </a:ext>
            </a:extLst>
          </p:cNvPr>
          <p:cNvSpPr/>
          <p:nvPr/>
        </p:nvSpPr>
        <p:spPr>
          <a:xfrm>
            <a:off x="6680123" y="6225990"/>
            <a:ext cx="385692" cy="587847"/>
          </a:xfrm>
          <a:custGeom>
            <a:avLst/>
            <a:gdLst>
              <a:gd name="connsiteX0" fmla="*/ 77 w 385692"/>
              <a:gd name="connsiteY0" fmla="*/ 185 h 587847"/>
              <a:gd name="connsiteX1" fmla="*/ 355677 w 385692"/>
              <a:gd name="connsiteY1" fmla="*/ 546285 h 587847"/>
              <a:gd name="connsiteX2" fmla="*/ 323927 w 385692"/>
              <a:gd name="connsiteY2" fmla="*/ 485960 h 587847"/>
              <a:gd name="connsiteX3" fmla="*/ 77 w 385692"/>
              <a:gd name="connsiteY3" fmla="*/ 185 h 58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692" h="587847">
                <a:moveTo>
                  <a:pt x="77" y="185"/>
                </a:moveTo>
                <a:cubicBezTo>
                  <a:pt x="5369" y="10239"/>
                  <a:pt x="301702" y="465323"/>
                  <a:pt x="355677" y="546285"/>
                </a:cubicBezTo>
                <a:cubicBezTo>
                  <a:pt x="409652" y="627248"/>
                  <a:pt x="385840" y="580681"/>
                  <a:pt x="323927" y="485960"/>
                </a:cubicBezTo>
                <a:cubicBezTo>
                  <a:pt x="262014" y="391239"/>
                  <a:pt x="-5215" y="-9869"/>
                  <a:pt x="77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CF82F23D-6A64-0059-F837-310DC4BB29ED}"/>
              </a:ext>
            </a:extLst>
          </p:cNvPr>
          <p:cNvSpPr/>
          <p:nvPr/>
        </p:nvSpPr>
        <p:spPr>
          <a:xfrm>
            <a:off x="6837687" y="5307666"/>
            <a:ext cx="877063" cy="814489"/>
          </a:xfrm>
          <a:custGeom>
            <a:avLst/>
            <a:gdLst>
              <a:gd name="connsiteX0" fmla="*/ 1263 w 877063"/>
              <a:gd name="connsiteY0" fmla="*/ 934 h 814489"/>
              <a:gd name="connsiteX1" fmla="*/ 547363 w 877063"/>
              <a:gd name="connsiteY1" fmla="*/ 543859 h 814489"/>
              <a:gd name="connsiteX2" fmla="*/ 556888 w 877063"/>
              <a:gd name="connsiteY2" fmla="*/ 534334 h 814489"/>
              <a:gd name="connsiteX3" fmla="*/ 868038 w 877063"/>
              <a:gd name="connsiteY3" fmla="*/ 801034 h 814489"/>
              <a:gd name="connsiteX4" fmla="*/ 721988 w 877063"/>
              <a:gd name="connsiteY4" fmla="*/ 693084 h 814489"/>
              <a:gd name="connsiteX5" fmla="*/ 1263 w 877063"/>
              <a:gd name="connsiteY5" fmla="*/ 934 h 81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063" h="814489">
                <a:moveTo>
                  <a:pt x="1263" y="934"/>
                </a:moveTo>
                <a:cubicBezTo>
                  <a:pt x="-27841" y="-23937"/>
                  <a:pt x="454759" y="454959"/>
                  <a:pt x="547363" y="543859"/>
                </a:cubicBezTo>
                <a:cubicBezTo>
                  <a:pt x="639967" y="632759"/>
                  <a:pt x="503442" y="491472"/>
                  <a:pt x="556888" y="534334"/>
                </a:cubicBezTo>
                <a:cubicBezTo>
                  <a:pt x="610334" y="577196"/>
                  <a:pt x="840521" y="774576"/>
                  <a:pt x="868038" y="801034"/>
                </a:cubicBezTo>
                <a:cubicBezTo>
                  <a:pt x="895555" y="827492"/>
                  <a:pt x="863805" y="825905"/>
                  <a:pt x="721988" y="693084"/>
                </a:cubicBezTo>
                <a:cubicBezTo>
                  <a:pt x="580171" y="560263"/>
                  <a:pt x="30367" y="25805"/>
                  <a:pt x="1263" y="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E88AC8C-3B4D-A50A-183A-B89659B54CCD}"/>
              </a:ext>
            </a:extLst>
          </p:cNvPr>
          <p:cNvSpPr/>
          <p:nvPr/>
        </p:nvSpPr>
        <p:spPr>
          <a:xfrm>
            <a:off x="6203795" y="5327233"/>
            <a:ext cx="244993" cy="448782"/>
          </a:xfrm>
          <a:custGeom>
            <a:avLst/>
            <a:gdLst>
              <a:gd name="connsiteX0" fmla="*/ 101755 w 244993"/>
              <a:gd name="connsiteY0" fmla="*/ 417 h 448782"/>
              <a:gd name="connsiteX1" fmla="*/ 143030 w 244993"/>
              <a:gd name="connsiteY1" fmla="*/ 203617 h 448782"/>
              <a:gd name="connsiteX2" fmla="*/ 241455 w 244993"/>
              <a:gd name="connsiteY2" fmla="*/ 441742 h 448782"/>
              <a:gd name="connsiteX3" fmla="*/ 212880 w 244993"/>
              <a:gd name="connsiteY3" fmla="*/ 371892 h 448782"/>
              <a:gd name="connsiteX4" fmla="*/ 114455 w 244993"/>
              <a:gd name="connsiteY4" fmla="*/ 229017 h 448782"/>
              <a:gd name="connsiteX5" fmla="*/ 155 w 244993"/>
              <a:gd name="connsiteY5" fmla="*/ 76617 h 448782"/>
              <a:gd name="connsiteX6" fmla="*/ 139855 w 244993"/>
              <a:gd name="connsiteY6" fmla="*/ 257592 h 448782"/>
              <a:gd name="connsiteX7" fmla="*/ 101755 w 244993"/>
              <a:gd name="connsiteY7" fmla="*/ 417 h 44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3" h="448782">
                <a:moveTo>
                  <a:pt x="101755" y="417"/>
                </a:moveTo>
                <a:cubicBezTo>
                  <a:pt x="102284" y="-8579"/>
                  <a:pt x="119747" y="130063"/>
                  <a:pt x="143030" y="203617"/>
                </a:cubicBezTo>
                <a:cubicBezTo>
                  <a:pt x="166313" y="277171"/>
                  <a:pt x="229813" y="413696"/>
                  <a:pt x="241455" y="441742"/>
                </a:cubicBezTo>
                <a:cubicBezTo>
                  <a:pt x="253097" y="469788"/>
                  <a:pt x="234047" y="407346"/>
                  <a:pt x="212880" y="371892"/>
                </a:cubicBezTo>
                <a:cubicBezTo>
                  <a:pt x="191713" y="336438"/>
                  <a:pt x="149909" y="278230"/>
                  <a:pt x="114455" y="229017"/>
                </a:cubicBezTo>
                <a:cubicBezTo>
                  <a:pt x="79001" y="179804"/>
                  <a:pt x="-4078" y="71855"/>
                  <a:pt x="155" y="76617"/>
                </a:cubicBezTo>
                <a:cubicBezTo>
                  <a:pt x="4388" y="81379"/>
                  <a:pt x="122922" y="269234"/>
                  <a:pt x="139855" y="257592"/>
                </a:cubicBezTo>
                <a:cubicBezTo>
                  <a:pt x="156788" y="245950"/>
                  <a:pt x="101226" y="9413"/>
                  <a:pt x="101755" y="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723637A3-3A06-EB38-1A22-218176DF9970}"/>
              </a:ext>
            </a:extLst>
          </p:cNvPr>
          <p:cNvSpPr/>
          <p:nvPr/>
        </p:nvSpPr>
        <p:spPr>
          <a:xfrm>
            <a:off x="6207059" y="5238701"/>
            <a:ext cx="111220" cy="271432"/>
          </a:xfrm>
          <a:custGeom>
            <a:avLst/>
            <a:gdLst>
              <a:gd name="connsiteX0" fmla="*/ 66 w 111220"/>
              <a:gd name="connsiteY0" fmla="*/ 49 h 271432"/>
              <a:gd name="connsiteX1" fmla="*/ 57216 w 111220"/>
              <a:gd name="connsiteY1" fmla="*/ 146099 h 271432"/>
              <a:gd name="connsiteX2" fmla="*/ 60391 w 111220"/>
              <a:gd name="connsiteY2" fmla="*/ 269924 h 271432"/>
              <a:gd name="connsiteX3" fmla="*/ 63566 w 111220"/>
              <a:gd name="connsiteY3" fmla="*/ 206424 h 271432"/>
              <a:gd name="connsiteX4" fmla="*/ 111191 w 111220"/>
              <a:gd name="connsiteY4" fmla="*/ 82599 h 271432"/>
              <a:gd name="connsiteX5" fmla="*/ 69916 w 111220"/>
              <a:gd name="connsiteY5" fmla="*/ 161974 h 271432"/>
              <a:gd name="connsiteX6" fmla="*/ 66 w 111220"/>
              <a:gd name="connsiteY6" fmla="*/ 49 h 27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220" h="271432">
                <a:moveTo>
                  <a:pt x="66" y="49"/>
                </a:moveTo>
                <a:cubicBezTo>
                  <a:pt x="-2051" y="-2597"/>
                  <a:pt x="47162" y="101120"/>
                  <a:pt x="57216" y="146099"/>
                </a:cubicBezTo>
                <a:cubicBezTo>
                  <a:pt x="67270" y="191078"/>
                  <a:pt x="59333" y="259870"/>
                  <a:pt x="60391" y="269924"/>
                </a:cubicBezTo>
                <a:cubicBezTo>
                  <a:pt x="61449" y="279978"/>
                  <a:pt x="55099" y="237645"/>
                  <a:pt x="63566" y="206424"/>
                </a:cubicBezTo>
                <a:cubicBezTo>
                  <a:pt x="72033" y="175203"/>
                  <a:pt x="110133" y="90007"/>
                  <a:pt x="111191" y="82599"/>
                </a:cubicBezTo>
                <a:cubicBezTo>
                  <a:pt x="112249" y="75191"/>
                  <a:pt x="84204" y="173087"/>
                  <a:pt x="69916" y="161974"/>
                </a:cubicBezTo>
                <a:cubicBezTo>
                  <a:pt x="55629" y="150862"/>
                  <a:pt x="2183" y="2695"/>
                  <a:pt x="66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D2AED719-3007-6F39-6433-DEC774F0DD48}"/>
              </a:ext>
            </a:extLst>
          </p:cNvPr>
          <p:cNvSpPr/>
          <p:nvPr/>
        </p:nvSpPr>
        <p:spPr>
          <a:xfrm>
            <a:off x="6483619" y="5445673"/>
            <a:ext cx="401105" cy="491096"/>
          </a:xfrm>
          <a:custGeom>
            <a:avLst/>
            <a:gdLst>
              <a:gd name="connsiteX0" fmla="*/ 9256 w 401105"/>
              <a:gd name="connsiteY0" fmla="*/ 8977 h 491096"/>
              <a:gd name="connsiteX1" fmla="*/ 383906 w 401105"/>
              <a:gd name="connsiteY1" fmla="*/ 469352 h 491096"/>
              <a:gd name="connsiteX2" fmla="*/ 342631 w 401105"/>
              <a:gd name="connsiteY2" fmla="*/ 421727 h 491096"/>
              <a:gd name="connsiteX3" fmla="*/ 85456 w 401105"/>
              <a:gd name="connsiteY3" fmla="*/ 126452 h 491096"/>
              <a:gd name="connsiteX4" fmla="*/ 110856 w 401105"/>
              <a:gd name="connsiteY4" fmla="*/ 161377 h 491096"/>
              <a:gd name="connsiteX5" fmla="*/ 9256 w 401105"/>
              <a:gd name="connsiteY5" fmla="*/ 8977 h 491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105" h="491096">
                <a:moveTo>
                  <a:pt x="9256" y="8977"/>
                </a:moveTo>
                <a:cubicBezTo>
                  <a:pt x="54764" y="60306"/>
                  <a:pt x="328344" y="400560"/>
                  <a:pt x="383906" y="469352"/>
                </a:cubicBezTo>
                <a:cubicBezTo>
                  <a:pt x="439469" y="538144"/>
                  <a:pt x="342631" y="421727"/>
                  <a:pt x="342631" y="421727"/>
                </a:cubicBezTo>
                <a:lnTo>
                  <a:pt x="85456" y="126452"/>
                </a:lnTo>
                <a:cubicBezTo>
                  <a:pt x="46827" y="83060"/>
                  <a:pt x="121439" y="180427"/>
                  <a:pt x="110856" y="161377"/>
                </a:cubicBezTo>
                <a:cubicBezTo>
                  <a:pt x="100273" y="142327"/>
                  <a:pt x="-36252" y="-42352"/>
                  <a:pt x="9256" y="8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F30CEE4B-B4F1-D0AE-79ED-F66E662FE1FC}"/>
              </a:ext>
            </a:extLst>
          </p:cNvPr>
          <p:cNvSpPr/>
          <p:nvPr/>
        </p:nvSpPr>
        <p:spPr>
          <a:xfrm>
            <a:off x="6430419" y="5418707"/>
            <a:ext cx="880593" cy="1022794"/>
          </a:xfrm>
          <a:custGeom>
            <a:avLst/>
            <a:gdLst>
              <a:gd name="connsiteX0" fmla="*/ 30706 w 880593"/>
              <a:gd name="connsiteY0" fmla="*/ 1018 h 1022794"/>
              <a:gd name="connsiteX1" fmla="*/ 21181 w 880593"/>
              <a:gd name="connsiteY1" fmla="*/ 77218 h 1022794"/>
              <a:gd name="connsiteX2" fmla="*/ 148181 w 880593"/>
              <a:gd name="connsiteY2" fmla="*/ 267718 h 1022794"/>
              <a:gd name="connsiteX3" fmla="*/ 151356 w 880593"/>
              <a:gd name="connsiteY3" fmla="*/ 255018 h 1022794"/>
              <a:gd name="connsiteX4" fmla="*/ 484731 w 880593"/>
              <a:gd name="connsiteY4" fmla="*/ 648718 h 1022794"/>
              <a:gd name="connsiteX5" fmla="*/ 506956 w 880593"/>
              <a:gd name="connsiteY5" fmla="*/ 648718 h 1022794"/>
              <a:gd name="connsiteX6" fmla="*/ 868906 w 880593"/>
              <a:gd name="connsiteY6" fmla="*/ 1013843 h 1022794"/>
              <a:gd name="connsiteX7" fmla="*/ 741906 w 880593"/>
              <a:gd name="connsiteY7" fmla="*/ 867793 h 1022794"/>
              <a:gd name="connsiteX8" fmla="*/ 252956 w 880593"/>
              <a:gd name="connsiteY8" fmla="*/ 401068 h 1022794"/>
              <a:gd name="connsiteX9" fmla="*/ 18006 w 880593"/>
              <a:gd name="connsiteY9" fmla="*/ 105793 h 1022794"/>
              <a:gd name="connsiteX10" fmla="*/ 18006 w 880593"/>
              <a:gd name="connsiteY10" fmla="*/ 124843 h 1022794"/>
              <a:gd name="connsiteX11" fmla="*/ 30706 w 880593"/>
              <a:gd name="connsiteY11" fmla="*/ 1018 h 102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0593" h="1022794">
                <a:moveTo>
                  <a:pt x="30706" y="1018"/>
                </a:moveTo>
                <a:cubicBezTo>
                  <a:pt x="31235" y="-6920"/>
                  <a:pt x="1602" y="32768"/>
                  <a:pt x="21181" y="77218"/>
                </a:cubicBezTo>
                <a:cubicBezTo>
                  <a:pt x="40760" y="121668"/>
                  <a:pt x="126485" y="238085"/>
                  <a:pt x="148181" y="267718"/>
                </a:cubicBezTo>
                <a:cubicBezTo>
                  <a:pt x="169877" y="297351"/>
                  <a:pt x="95264" y="191518"/>
                  <a:pt x="151356" y="255018"/>
                </a:cubicBezTo>
                <a:cubicBezTo>
                  <a:pt x="207448" y="318518"/>
                  <a:pt x="425464" y="583101"/>
                  <a:pt x="484731" y="648718"/>
                </a:cubicBezTo>
                <a:cubicBezTo>
                  <a:pt x="543998" y="714335"/>
                  <a:pt x="442927" y="587864"/>
                  <a:pt x="506956" y="648718"/>
                </a:cubicBezTo>
                <a:cubicBezTo>
                  <a:pt x="570985" y="709572"/>
                  <a:pt x="829748" y="977331"/>
                  <a:pt x="868906" y="1013843"/>
                </a:cubicBezTo>
                <a:cubicBezTo>
                  <a:pt x="908064" y="1050355"/>
                  <a:pt x="844564" y="969922"/>
                  <a:pt x="741906" y="867793"/>
                </a:cubicBezTo>
                <a:cubicBezTo>
                  <a:pt x="639248" y="765664"/>
                  <a:pt x="373606" y="528068"/>
                  <a:pt x="252956" y="401068"/>
                </a:cubicBezTo>
                <a:cubicBezTo>
                  <a:pt x="132306" y="274068"/>
                  <a:pt x="18006" y="105793"/>
                  <a:pt x="18006" y="105793"/>
                </a:cubicBezTo>
                <a:cubicBezTo>
                  <a:pt x="-21152" y="59756"/>
                  <a:pt x="15360" y="138601"/>
                  <a:pt x="18006" y="124843"/>
                </a:cubicBezTo>
                <a:cubicBezTo>
                  <a:pt x="20652" y="111085"/>
                  <a:pt x="30177" y="8956"/>
                  <a:pt x="30706" y="1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F89F7B6F-5279-7692-6396-28AC365FE38E}"/>
              </a:ext>
            </a:extLst>
          </p:cNvPr>
          <p:cNvSpPr/>
          <p:nvPr/>
        </p:nvSpPr>
        <p:spPr>
          <a:xfrm>
            <a:off x="6745217" y="6093673"/>
            <a:ext cx="565783" cy="579418"/>
          </a:xfrm>
          <a:custGeom>
            <a:avLst/>
            <a:gdLst>
              <a:gd name="connsiteX0" fmla="*/ 208033 w 565783"/>
              <a:gd name="connsiteY0" fmla="*/ 30902 h 579418"/>
              <a:gd name="connsiteX1" fmla="*/ 554108 w 565783"/>
              <a:gd name="connsiteY1" fmla="*/ 557952 h 579418"/>
              <a:gd name="connsiteX2" fmla="*/ 490608 w 565783"/>
              <a:gd name="connsiteY2" fmla="*/ 484927 h 579418"/>
              <a:gd name="connsiteX3" fmla="*/ 239783 w 565783"/>
              <a:gd name="connsiteY3" fmla="*/ 189652 h 579418"/>
              <a:gd name="connsiteX4" fmla="*/ 1658 w 565783"/>
              <a:gd name="connsiteY4" fmla="*/ 2327 h 579418"/>
              <a:gd name="connsiteX5" fmla="*/ 363608 w 565783"/>
              <a:gd name="connsiteY5" fmla="*/ 316652 h 579418"/>
              <a:gd name="connsiteX6" fmla="*/ 208033 w 565783"/>
              <a:gd name="connsiteY6" fmla="*/ 30902 h 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783" h="579418">
                <a:moveTo>
                  <a:pt x="208033" y="30902"/>
                </a:moveTo>
                <a:cubicBezTo>
                  <a:pt x="239783" y="71119"/>
                  <a:pt x="507012" y="482281"/>
                  <a:pt x="554108" y="557952"/>
                </a:cubicBezTo>
                <a:cubicBezTo>
                  <a:pt x="601204" y="633623"/>
                  <a:pt x="490608" y="484927"/>
                  <a:pt x="490608" y="484927"/>
                </a:cubicBezTo>
                <a:cubicBezTo>
                  <a:pt x="438220" y="423544"/>
                  <a:pt x="321275" y="270085"/>
                  <a:pt x="239783" y="189652"/>
                </a:cubicBezTo>
                <a:cubicBezTo>
                  <a:pt x="158291" y="109219"/>
                  <a:pt x="-18980" y="-18840"/>
                  <a:pt x="1658" y="2327"/>
                </a:cubicBezTo>
                <a:cubicBezTo>
                  <a:pt x="22295" y="23494"/>
                  <a:pt x="329212" y="311890"/>
                  <a:pt x="363608" y="316652"/>
                </a:cubicBezTo>
                <a:cubicBezTo>
                  <a:pt x="398004" y="321414"/>
                  <a:pt x="176283" y="-9315"/>
                  <a:pt x="208033" y="30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20DB2439-E2D4-F61A-22B7-B1D6F588F104}"/>
              </a:ext>
            </a:extLst>
          </p:cNvPr>
          <p:cNvSpPr/>
          <p:nvPr/>
        </p:nvSpPr>
        <p:spPr>
          <a:xfrm>
            <a:off x="7199149" y="5907112"/>
            <a:ext cx="391268" cy="441350"/>
          </a:xfrm>
          <a:custGeom>
            <a:avLst/>
            <a:gdLst>
              <a:gd name="connsiteX0" fmla="*/ 1751 w 391268"/>
              <a:gd name="connsiteY0" fmla="*/ 1563 h 441350"/>
              <a:gd name="connsiteX1" fmla="*/ 382751 w 391268"/>
              <a:gd name="connsiteY1" fmla="*/ 430188 h 441350"/>
              <a:gd name="connsiteX2" fmla="*/ 246226 w 391268"/>
              <a:gd name="connsiteY2" fmla="*/ 290488 h 441350"/>
              <a:gd name="connsiteX3" fmla="*/ 1751 w 391268"/>
              <a:gd name="connsiteY3" fmla="*/ 1563 h 4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268" h="441350">
                <a:moveTo>
                  <a:pt x="1751" y="1563"/>
                </a:moveTo>
                <a:cubicBezTo>
                  <a:pt x="24505" y="24846"/>
                  <a:pt x="342005" y="382034"/>
                  <a:pt x="382751" y="430188"/>
                </a:cubicBezTo>
                <a:cubicBezTo>
                  <a:pt x="423497" y="478342"/>
                  <a:pt x="308139" y="359280"/>
                  <a:pt x="246226" y="290488"/>
                </a:cubicBezTo>
                <a:cubicBezTo>
                  <a:pt x="184314" y="221696"/>
                  <a:pt x="-21003" y="-21720"/>
                  <a:pt x="1751" y="1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EE697CAC-340E-F1CD-CE13-ACB507A35A01}"/>
              </a:ext>
            </a:extLst>
          </p:cNvPr>
          <p:cNvSpPr/>
          <p:nvPr/>
        </p:nvSpPr>
        <p:spPr>
          <a:xfrm>
            <a:off x="6970428" y="5697198"/>
            <a:ext cx="597371" cy="759678"/>
          </a:xfrm>
          <a:custGeom>
            <a:avLst/>
            <a:gdLst>
              <a:gd name="connsiteX0" fmla="*/ 1872 w 597371"/>
              <a:gd name="connsiteY0" fmla="*/ 1927 h 759678"/>
              <a:gd name="connsiteX1" fmla="*/ 570197 w 597371"/>
              <a:gd name="connsiteY1" fmla="*/ 722652 h 759678"/>
              <a:gd name="connsiteX2" fmla="*/ 513047 w 597371"/>
              <a:gd name="connsiteY2" fmla="*/ 662327 h 759678"/>
              <a:gd name="connsiteX3" fmla="*/ 366997 w 597371"/>
              <a:gd name="connsiteY3" fmla="*/ 509927 h 759678"/>
              <a:gd name="connsiteX4" fmla="*/ 173322 w 597371"/>
              <a:gd name="connsiteY4" fmla="*/ 278152 h 759678"/>
              <a:gd name="connsiteX5" fmla="*/ 379697 w 597371"/>
              <a:gd name="connsiteY5" fmla="*/ 503577 h 759678"/>
              <a:gd name="connsiteX6" fmla="*/ 1872 w 597371"/>
              <a:gd name="connsiteY6" fmla="*/ 1927 h 75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371" h="759678">
                <a:moveTo>
                  <a:pt x="1872" y="1927"/>
                </a:moveTo>
                <a:cubicBezTo>
                  <a:pt x="33622" y="38439"/>
                  <a:pt x="485001" y="612585"/>
                  <a:pt x="570197" y="722652"/>
                </a:cubicBezTo>
                <a:cubicBezTo>
                  <a:pt x="655393" y="832719"/>
                  <a:pt x="513047" y="662327"/>
                  <a:pt x="513047" y="662327"/>
                </a:cubicBezTo>
                <a:cubicBezTo>
                  <a:pt x="479180" y="626873"/>
                  <a:pt x="423618" y="573956"/>
                  <a:pt x="366997" y="509927"/>
                </a:cubicBezTo>
                <a:cubicBezTo>
                  <a:pt x="310376" y="445898"/>
                  <a:pt x="171205" y="279210"/>
                  <a:pt x="173322" y="278152"/>
                </a:cubicBezTo>
                <a:cubicBezTo>
                  <a:pt x="175439" y="277094"/>
                  <a:pt x="407214" y="548027"/>
                  <a:pt x="379697" y="503577"/>
                </a:cubicBezTo>
                <a:cubicBezTo>
                  <a:pt x="352180" y="459127"/>
                  <a:pt x="-29878" y="-34585"/>
                  <a:pt x="1872" y="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A9A2E4A3-9026-4F37-57CC-A648B7435069}"/>
              </a:ext>
            </a:extLst>
          </p:cNvPr>
          <p:cNvSpPr/>
          <p:nvPr/>
        </p:nvSpPr>
        <p:spPr>
          <a:xfrm>
            <a:off x="6197343" y="5388527"/>
            <a:ext cx="478735" cy="810052"/>
          </a:xfrm>
          <a:custGeom>
            <a:avLst/>
            <a:gdLst>
              <a:gd name="connsiteX0" fmla="*/ 9782 w 478735"/>
              <a:gd name="connsiteY0" fmla="*/ 21673 h 810052"/>
              <a:gd name="connsiteX1" fmla="*/ 32007 w 478735"/>
              <a:gd name="connsiteY1" fmla="*/ 69298 h 810052"/>
              <a:gd name="connsiteX2" fmla="*/ 247907 w 478735"/>
              <a:gd name="connsiteY2" fmla="*/ 482048 h 810052"/>
              <a:gd name="connsiteX3" fmla="*/ 476507 w 478735"/>
              <a:gd name="connsiteY3" fmla="*/ 805898 h 810052"/>
              <a:gd name="connsiteX4" fmla="*/ 346332 w 478735"/>
              <a:gd name="connsiteY4" fmla="*/ 634448 h 810052"/>
              <a:gd name="connsiteX5" fmla="*/ 60582 w 478735"/>
              <a:gd name="connsiteY5" fmla="*/ 196298 h 810052"/>
              <a:gd name="connsiteX6" fmla="*/ 117732 w 478735"/>
              <a:gd name="connsiteY6" fmla="*/ 294723 h 810052"/>
              <a:gd name="connsiteX7" fmla="*/ 9782 w 478735"/>
              <a:gd name="connsiteY7" fmla="*/ 21673 h 81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735" h="810052">
                <a:moveTo>
                  <a:pt x="9782" y="21673"/>
                </a:moveTo>
                <a:cubicBezTo>
                  <a:pt x="-4506" y="-15898"/>
                  <a:pt x="-7681" y="-7431"/>
                  <a:pt x="32007" y="69298"/>
                </a:cubicBezTo>
                <a:cubicBezTo>
                  <a:pt x="71695" y="146027"/>
                  <a:pt x="173824" y="359281"/>
                  <a:pt x="247907" y="482048"/>
                </a:cubicBezTo>
                <a:cubicBezTo>
                  <a:pt x="321990" y="604815"/>
                  <a:pt x="460103" y="780498"/>
                  <a:pt x="476507" y="805898"/>
                </a:cubicBezTo>
                <a:cubicBezTo>
                  <a:pt x="492911" y="831298"/>
                  <a:pt x="415653" y="736048"/>
                  <a:pt x="346332" y="634448"/>
                </a:cubicBezTo>
                <a:cubicBezTo>
                  <a:pt x="277011" y="532848"/>
                  <a:pt x="98682" y="252919"/>
                  <a:pt x="60582" y="196298"/>
                </a:cubicBezTo>
                <a:cubicBezTo>
                  <a:pt x="22482" y="139677"/>
                  <a:pt x="125140" y="318536"/>
                  <a:pt x="117732" y="294723"/>
                </a:cubicBezTo>
                <a:cubicBezTo>
                  <a:pt x="110324" y="270911"/>
                  <a:pt x="24070" y="59244"/>
                  <a:pt x="9782" y="21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6C4C32C9-C04D-3E0C-AAA9-716FE0520730}"/>
              </a:ext>
            </a:extLst>
          </p:cNvPr>
          <p:cNvSpPr/>
          <p:nvPr/>
        </p:nvSpPr>
        <p:spPr>
          <a:xfrm>
            <a:off x="6448286" y="4936524"/>
            <a:ext cx="391689" cy="352112"/>
          </a:xfrm>
          <a:custGeom>
            <a:avLst/>
            <a:gdLst>
              <a:gd name="connsiteX0" fmla="*/ 139 w 391689"/>
              <a:gd name="connsiteY0" fmla="*/ 601 h 352112"/>
              <a:gd name="connsiteX1" fmla="*/ 235089 w 391689"/>
              <a:gd name="connsiteY1" fmla="*/ 178401 h 352112"/>
              <a:gd name="connsiteX2" fmla="*/ 377964 w 391689"/>
              <a:gd name="connsiteY2" fmla="*/ 340326 h 352112"/>
              <a:gd name="connsiteX3" fmla="*/ 352564 w 391689"/>
              <a:gd name="connsiteY3" fmla="*/ 314926 h 352112"/>
              <a:gd name="connsiteX4" fmla="*/ 82689 w 391689"/>
              <a:gd name="connsiteY4" fmla="*/ 118076 h 352112"/>
              <a:gd name="connsiteX5" fmla="*/ 270014 w 391689"/>
              <a:gd name="connsiteY5" fmla="*/ 241901 h 352112"/>
              <a:gd name="connsiteX6" fmla="*/ 139 w 391689"/>
              <a:gd name="connsiteY6" fmla="*/ 601 h 35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689" h="352112">
                <a:moveTo>
                  <a:pt x="139" y="601"/>
                </a:moveTo>
                <a:cubicBezTo>
                  <a:pt x="-5682" y="-9982"/>
                  <a:pt x="172118" y="121780"/>
                  <a:pt x="235089" y="178401"/>
                </a:cubicBezTo>
                <a:cubicBezTo>
                  <a:pt x="298060" y="235022"/>
                  <a:pt x="358385" y="317572"/>
                  <a:pt x="377964" y="340326"/>
                </a:cubicBezTo>
                <a:cubicBezTo>
                  <a:pt x="397543" y="363080"/>
                  <a:pt x="401776" y="351968"/>
                  <a:pt x="352564" y="314926"/>
                </a:cubicBezTo>
                <a:cubicBezTo>
                  <a:pt x="303352" y="277884"/>
                  <a:pt x="96447" y="130247"/>
                  <a:pt x="82689" y="118076"/>
                </a:cubicBezTo>
                <a:cubicBezTo>
                  <a:pt x="68931" y="105905"/>
                  <a:pt x="281126" y="258305"/>
                  <a:pt x="270014" y="241901"/>
                </a:cubicBezTo>
                <a:cubicBezTo>
                  <a:pt x="258902" y="225497"/>
                  <a:pt x="5960" y="11184"/>
                  <a:pt x="139" y="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BDE8E27A-1887-49CC-5530-D4130E176BBE}"/>
              </a:ext>
            </a:extLst>
          </p:cNvPr>
          <p:cNvSpPr/>
          <p:nvPr/>
        </p:nvSpPr>
        <p:spPr>
          <a:xfrm>
            <a:off x="6067391" y="5114917"/>
            <a:ext cx="142932" cy="279778"/>
          </a:xfrm>
          <a:custGeom>
            <a:avLst/>
            <a:gdLst>
              <a:gd name="connsiteX0" fmla="*/ 34 w 142932"/>
              <a:gd name="connsiteY0" fmla="*/ 8 h 279778"/>
              <a:gd name="connsiteX1" fmla="*/ 114334 w 142932"/>
              <a:gd name="connsiteY1" fmla="*/ 149233 h 279778"/>
              <a:gd name="connsiteX2" fmla="*/ 130209 w 142932"/>
              <a:gd name="connsiteY2" fmla="*/ 279408 h 279778"/>
              <a:gd name="connsiteX3" fmla="*/ 142909 w 142932"/>
              <a:gd name="connsiteY3" fmla="*/ 107958 h 279778"/>
              <a:gd name="connsiteX4" fmla="*/ 127034 w 142932"/>
              <a:gd name="connsiteY4" fmla="*/ 155583 h 279778"/>
              <a:gd name="connsiteX5" fmla="*/ 34 w 142932"/>
              <a:gd name="connsiteY5" fmla="*/ 8 h 2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932" h="279778">
                <a:moveTo>
                  <a:pt x="34" y="8"/>
                </a:moveTo>
                <a:cubicBezTo>
                  <a:pt x="-2083" y="-1050"/>
                  <a:pt x="92638" y="102666"/>
                  <a:pt x="114334" y="149233"/>
                </a:cubicBezTo>
                <a:cubicBezTo>
                  <a:pt x="136030" y="195800"/>
                  <a:pt x="125447" y="286287"/>
                  <a:pt x="130209" y="279408"/>
                </a:cubicBezTo>
                <a:cubicBezTo>
                  <a:pt x="134971" y="272529"/>
                  <a:pt x="143438" y="128595"/>
                  <a:pt x="142909" y="107958"/>
                </a:cubicBezTo>
                <a:cubicBezTo>
                  <a:pt x="142380" y="87321"/>
                  <a:pt x="145026" y="173045"/>
                  <a:pt x="127034" y="155583"/>
                </a:cubicBezTo>
                <a:cubicBezTo>
                  <a:pt x="109042" y="138121"/>
                  <a:pt x="2151" y="1066"/>
                  <a:pt x="34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18F6C6B5-0740-C76E-60BB-5EF5A4A98A5B}"/>
              </a:ext>
            </a:extLst>
          </p:cNvPr>
          <p:cNvSpPr/>
          <p:nvPr/>
        </p:nvSpPr>
        <p:spPr>
          <a:xfrm>
            <a:off x="6064232" y="5232398"/>
            <a:ext cx="171583" cy="327330"/>
          </a:xfrm>
          <a:custGeom>
            <a:avLst/>
            <a:gdLst>
              <a:gd name="connsiteX0" fmla="*/ 18 w 171583"/>
              <a:gd name="connsiteY0" fmla="*/ 136527 h 327330"/>
              <a:gd name="connsiteX1" fmla="*/ 127018 w 171583"/>
              <a:gd name="connsiteY1" fmla="*/ 247652 h 327330"/>
              <a:gd name="connsiteX2" fmla="*/ 171468 w 171583"/>
              <a:gd name="connsiteY2" fmla="*/ 327027 h 327330"/>
              <a:gd name="connsiteX3" fmla="*/ 139718 w 171583"/>
              <a:gd name="connsiteY3" fmla="*/ 219077 h 327330"/>
              <a:gd name="connsiteX4" fmla="*/ 133368 w 171583"/>
              <a:gd name="connsiteY4" fmla="*/ 114302 h 327330"/>
              <a:gd name="connsiteX5" fmla="*/ 34943 w 171583"/>
              <a:gd name="connsiteY5" fmla="*/ 2 h 327330"/>
              <a:gd name="connsiteX6" fmla="*/ 117493 w 171583"/>
              <a:gd name="connsiteY6" fmla="*/ 117477 h 327330"/>
              <a:gd name="connsiteX7" fmla="*/ 117493 w 171583"/>
              <a:gd name="connsiteY7" fmla="*/ 231777 h 327330"/>
              <a:gd name="connsiteX8" fmla="*/ 18 w 171583"/>
              <a:gd name="connsiteY8" fmla="*/ 136527 h 32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583" h="327330">
                <a:moveTo>
                  <a:pt x="18" y="136527"/>
                </a:moveTo>
                <a:cubicBezTo>
                  <a:pt x="1606" y="139173"/>
                  <a:pt x="98443" y="215902"/>
                  <a:pt x="127018" y="247652"/>
                </a:cubicBezTo>
                <a:cubicBezTo>
                  <a:pt x="155593" y="279402"/>
                  <a:pt x="169351" y="331789"/>
                  <a:pt x="171468" y="327027"/>
                </a:cubicBezTo>
                <a:cubicBezTo>
                  <a:pt x="173585" y="322265"/>
                  <a:pt x="146068" y="254531"/>
                  <a:pt x="139718" y="219077"/>
                </a:cubicBezTo>
                <a:cubicBezTo>
                  <a:pt x="133368" y="183623"/>
                  <a:pt x="150830" y="150814"/>
                  <a:pt x="133368" y="114302"/>
                </a:cubicBezTo>
                <a:cubicBezTo>
                  <a:pt x="115906" y="77790"/>
                  <a:pt x="37589" y="-527"/>
                  <a:pt x="34943" y="2"/>
                </a:cubicBezTo>
                <a:cubicBezTo>
                  <a:pt x="32297" y="531"/>
                  <a:pt x="103735" y="78848"/>
                  <a:pt x="117493" y="117477"/>
                </a:cubicBezTo>
                <a:cubicBezTo>
                  <a:pt x="131251" y="156106"/>
                  <a:pt x="133368" y="228602"/>
                  <a:pt x="117493" y="231777"/>
                </a:cubicBezTo>
                <a:cubicBezTo>
                  <a:pt x="101618" y="234952"/>
                  <a:pt x="-1570" y="133881"/>
                  <a:pt x="18" y="1365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DD257509-D023-8432-848E-6396D666CB08}"/>
              </a:ext>
            </a:extLst>
          </p:cNvPr>
          <p:cNvSpPr/>
          <p:nvPr/>
        </p:nvSpPr>
        <p:spPr>
          <a:xfrm>
            <a:off x="5803714" y="5213259"/>
            <a:ext cx="228792" cy="166201"/>
          </a:xfrm>
          <a:custGeom>
            <a:avLst/>
            <a:gdLst>
              <a:gd name="connsiteX0" fmla="*/ 186 w 228792"/>
              <a:gd name="connsiteY0" fmla="*/ 91 h 166201"/>
              <a:gd name="connsiteX1" fmla="*/ 120836 w 228792"/>
              <a:gd name="connsiteY1" fmla="*/ 60416 h 166201"/>
              <a:gd name="connsiteX2" fmla="*/ 225611 w 228792"/>
              <a:gd name="connsiteY2" fmla="*/ 165191 h 166201"/>
              <a:gd name="connsiteX3" fmla="*/ 197036 w 228792"/>
              <a:gd name="connsiteY3" fmla="*/ 111216 h 166201"/>
              <a:gd name="connsiteX4" fmla="*/ 149411 w 228792"/>
              <a:gd name="connsiteY4" fmla="*/ 73116 h 166201"/>
              <a:gd name="connsiteX5" fmla="*/ 186 w 228792"/>
              <a:gd name="connsiteY5" fmla="*/ 91 h 166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792" h="166201">
                <a:moveTo>
                  <a:pt x="186" y="91"/>
                </a:moveTo>
                <a:cubicBezTo>
                  <a:pt x="-4576" y="-2026"/>
                  <a:pt x="83265" y="32899"/>
                  <a:pt x="120836" y="60416"/>
                </a:cubicBezTo>
                <a:cubicBezTo>
                  <a:pt x="158407" y="87933"/>
                  <a:pt x="212911" y="156724"/>
                  <a:pt x="225611" y="165191"/>
                </a:cubicBezTo>
                <a:cubicBezTo>
                  <a:pt x="238311" y="173658"/>
                  <a:pt x="209736" y="126562"/>
                  <a:pt x="197036" y="111216"/>
                </a:cubicBezTo>
                <a:cubicBezTo>
                  <a:pt x="184336" y="95870"/>
                  <a:pt x="183807" y="90578"/>
                  <a:pt x="149411" y="73116"/>
                </a:cubicBezTo>
                <a:cubicBezTo>
                  <a:pt x="115015" y="55654"/>
                  <a:pt x="4948" y="2208"/>
                  <a:pt x="186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7648CF70-05E0-B886-C464-84EAD295A0D5}"/>
              </a:ext>
            </a:extLst>
          </p:cNvPr>
          <p:cNvSpPr/>
          <p:nvPr/>
        </p:nvSpPr>
        <p:spPr>
          <a:xfrm>
            <a:off x="5905303" y="5092093"/>
            <a:ext cx="311391" cy="105382"/>
          </a:xfrm>
          <a:custGeom>
            <a:avLst/>
            <a:gdLst>
              <a:gd name="connsiteX0" fmla="*/ 197 w 311391"/>
              <a:gd name="connsiteY0" fmla="*/ 3782 h 105382"/>
              <a:gd name="connsiteX1" fmla="*/ 127197 w 311391"/>
              <a:gd name="connsiteY1" fmla="*/ 22832 h 105382"/>
              <a:gd name="connsiteX2" fmla="*/ 177997 w 311391"/>
              <a:gd name="connsiteY2" fmla="*/ 60932 h 105382"/>
              <a:gd name="connsiteX3" fmla="*/ 174822 w 311391"/>
              <a:gd name="connsiteY3" fmla="*/ 10132 h 105382"/>
              <a:gd name="connsiteX4" fmla="*/ 311347 w 311391"/>
              <a:gd name="connsiteY4" fmla="*/ 105382 h 105382"/>
              <a:gd name="connsiteX5" fmla="*/ 158947 w 311391"/>
              <a:gd name="connsiteY5" fmla="*/ 10132 h 105382"/>
              <a:gd name="connsiteX6" fmla="*/ 197 w 311391"/>
              <a:gd name="connsiteY6" fmla="*/ 3782 h 10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91" h="105382">
                <a:moveTo>
                  <a:pt x="197" y="3782"/>
                </a:moveTo>
                <a:cubicBezTo>
                  <a:pt x="-5095" y="5899"/>
                  <a:pt x="97564" y="13307"/>
                  <a:pt x="127197" y="22832"/>
                </a:cubicBezTo>
                <a:cubicBezTo>
                  <a:pt x="156830" y="32357"/>
                  <a:pt x="170060" y="63049"/>
                  <a:pt x="177997" y="60932"/>
                </a:cubicBezTo>
                <a:cubicBezTo>
                  <a:pt x="185934" y="58815"/>
                  <a:pt x="152597" y="2724"/>
                  <a:pt x="174822" y="10132"/>
                </a:cubicBezTo>
                <a:cubicBezTo>
                  <a:pt x="197047" y="17540"/>
                  <a:pt x="313993" y="105382"/>
                  <a:pt x="311347" y="105382"/>
                </a:cubicBezTo>
                <a:cubicBezTo>
                  <a:pt x="308701" y="105382"/>
                  <a:pt x="209218" y="26536"/>
                  <a:pt x="158947" y="10132"/>
                </a:cubicBezTo>
                <a:cubicBezTo>
                  <a:pt x="108676" y="-6272"/>
                  <a:pt x="5489" y="1665"/>
                  <a:pt x="197" y="3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433F338-CEC1-A033-D741-507BD4B5B276}"/>
              </a:ext>
            </a:extLst>
          </p:cNvPr>
          <p:cNvSpPr/>
          <p:nvPr/>
        </p:nvSpPr>
        <p:spPr>
          <a:xfrm>
            <a:off x="5498869" y="4981502"/>
            <a:ext cx="285981" cy="241373"/>
          </a:xfrm>
          <a:custGeom>
            <a:avLst/>
            <a:gdLst>
              <a:gd name="connsiteX0" fmla="*/ 231 w 285981"/>
              <a:gd name="connsiteY0" fmla="*/ 73 h 241373"/>
              <a:gd name="connsiteX1" fmla="*/ 203431 w 285981"/>
              <a:gd name="connsiteY1" fmla="*/ 193748 h 241373"/>
              <a:gd name="connsiteX2" fmla="*/ 285981 w 285981"/>
              <a:gd name="connsiteY2" fmla="*/ 241373 h 241373"/>
              <a:gd name="connsiteX3" fmla="*/ 165331 w 285981"/>
              <a:gd name="connsiteY3" fmla="*/ 171523 h 241373"/>
              <a:gd name="connsiteX4" fmla="*/ 231 w 285981"/>
              <a:gd name="connsiteY4" fmla="*/ 73 h 24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981" h="241373">
                <a:moveTo>
                  <a:pt x="231" y="73"/>
                </a:moveTo>
                <a:cubicBezTo>
                  <a:pt x="6581" y="3777"/>
                  <a:pt x="155806" y="153531"/>
                  <a:pt x="203431" y="193748"/>
                </a:cubicBezTo>
                <a:cubicBezTo>
                  <a:pt x="251056" y="233965"/>
                  <a:pt x="285981" y="241373"/>
                  <a:pt x="285981" y="241373"/>
                </a:cubicBezTo>
                <a:cubicBezTo>
                  <a:pt x="279631" y="237669"/>
                  <a:pt x="210839" y="209094"/>
                  <a:pt x="165331" y="171523"/>
                </a:cubicBezTo>
                <a:cubicBezTo>
                  <a:pt x="119823" y="133952"/>
                  <a:pt x="-6119" y="-3631"/>
                  <a:pt x="231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1EDE7D6A-9578-3D59-D9B2-0087050F4B52}"/>
              </a:ext>
            </a:extLst>
          </p:cNvPr>
          <p:cNvSpPr/>
          <p:nvPr/>
        </p:nvSpPr>
        <p:spPr>
          <a:xfrm>
            <a:off x="6222906" y="4644814"/>
            <a:ext cx="283564" cy="296854"/>
          </a:xfrm>
          <a:custGeom>
            <a:avLst/>
            <a:gdLst>
              <a:gd name="connsiteX0" fmla="*/ 94 w 283564"/>
              <a:gd name="connsiteY0" fmla="*/ 211 h 296854"/>
              <a:gd name="connsiteX1" fmla="*/ 276319 w 283564"/>
              <a:gd name="connsiteY1" fmla="*/ 289136 h 296854"/>
              <a:gd name="connsiteX2" fmla="*/ 206469 w 283564"/>
              <a:gd name="connsiteY2" fmla="*/ 216111 h 296854"/>
              <a:gd name="connsiteX3" fmla="*/ 244569 w 283564"/>
              <a:gd name="connsiteY3" fmla="*/ 241511 h 296854"/>
              <a:gd name="connsiteX4" fmla="*/ 94 w 283564"/>
              <a:gd name="connsiteY4" fmla="*/ 211 h 296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64" h="296854">
                <a:moveTo>
                  <a:pt x="94" y="211"/>
                </a:moveTo>
                <a:cubicBezTo>
                  <a:pt x="5386" y="8148"/>
                  <a:pt x="276319" y="289136"/>
                  <a:pt x="276319" y="289136"/>
                </a:cubicBezTo>
                <a:cubicBezTo>
                  <a:pt x="310715" y="325119"/>
                  <a:pt x="211761" y="224048"/>
                  <a:pt x="206469" y="216111"/>
                </a:cubicBezTo>
                <a:cubicBezTo>
                  <a:pt x="201177" y="208174"/>
                  <a:pt x="276319" y="273261"/>
                  <a:pt x="244569" y="241511"/>
                </a:cubicBezTo>
                <a:cubicBezTo>
                  <a:pt x="212819" y="209761"/>
                  <a:pt x="-5198" y="-7726"/>
                  <a:pt x="94" y="2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A53423BB-68E2-E336-F22B-585AC246DC76}"/>
              </a:ext>
            </a:extLst>
          </p:cNvPr>
          <p:cNvSpPr/>
          <p:nvPr/>
        </p:nvSpPr>
        <p:spPr>
          <a:xfrm>
            <a:off x="6202660" y="4761548"/>
            <a:ext cx="230838" cy="136384"/>
          </a:xfrm>
          <a:custGeom>
            <a:avLst/>
            <a:gdLst>
              <a:gd name="connsiteX0" fmla="*/ 1290 w 230838"/>
              <a:gd name="connsiteY0" fmla="*/ 952 h 136384"/>
              <a:gd name="connsiteX1" fmla="*/ 226715 w 230838"/>
              <a:gd name="connsiteY1" fmla="*/ 134302 h 136384"/>
              <a:gd name="connsiteX2" fmla="*/ 137815 w 230838"/>
              <a:gd name="connsiteY2" fmla="*/ 77152 h 136384"/>
              <a:gd name="connsiteX3" fmla="*/ 1290 w 230838"/>
              <a:gd name="connsiteY3" fmla="*/ 952 h 13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838" h="136384">
                <a:moveTo>
                  <a:pt x="1290" y="952"/>
                </a:moveTo>
                <a:cubicBezTo>
                  <a:pt x="16107" y="10477"/>
                  <a:pt x="203961" y="121602"/>
                  <a:pt x="226715" y="134302"/>
                </a:cubicBezTo>
                <a:cubicBezTo>
                  <a:pt x="249469" y="147002"/>
                  <a:pt x="172211" y="98319"/>
                  <a:pt x="137815" y="77152"/>
                </a:cubicBezTo>
                <a:cubicBezTo>
                  <a:pt x="103419" y="55985"/>
                  <a:pt x="-13527" y="-8573"/>
                  <a:pt x="1290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84828D5C-22AF-56F7-CAB5-E02EE8AF1E6D}"/>
              </a:ext>
            </a:extLst>
          </p:cNvPr>
          <p:cNvSpPr/>
          <p:nvPr/>
        </p:nvSpPr>
        <p:spPr>
          <a:xfrm>
            <a:off x="6007000" y="4276314"/>
            <a:ext cx="254926" cy="413840"/>
          </a:xfrm>
          <a:custGeom>
            <a:avLst/>
            <a:gdLst>
              <a:gd name="connsiteX0" fmla="*/ 100 w 254926"/>
              <a:gd name="connsiteY0" fmla="*/ 411 h 413840"/>
              <a:gd name="connsiteX1" fmla="*/ 111225 w 254926"/>
              <a:gd name="connsiteY1" fmla="*/ 216311 h 413840"/>
              <a:gd name="connsiteX2" fmla="*/ 247750 w 254926"/>
              <a:gd name="connsiteY2" fmla="*/ 403636 h 413840"/>
              <a:gd name="connsiteX3" fmla="*/ 216000 w 254926"/>
              <a:gd name="connsiteY3" fmla="*/ 368711 h 413840"/>
              <a:gd name="connsiteX4" fmla="*/ 47725 w 254926"/>
              <a:gd name="connsiteY4" fmla="*/ 197261 h 413840"/>
              <a:gd name="connsiteX5" fmla="*/ 130275 w 254926"/>
              <a:gd name="connsiteY5" fmla="*/ 273461 h 413840"/>
              <a:gd name="connsiteX6" fmla="*/ 100 w 254926"/>
              <a:gd name="connsiteY6" fmla="*/ 411 h 4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926" h="413840">
                <a:moveTo>
                  <a:pt x="100" y="411"/>
                </a:moveTo>
                <a:cubicBezTo>
                  <a:pt x="-3075" y="-9114"/>
                  <a:pt x="69950" y="149107"/>
                  <a:pt x="111225" y="216311"/>
                </a:cubicBezTo>
                <a:cubicBezTo>
                  <a:pt x="152500" y="283515"/>
                  <a:pt x="230287" y="378236"/>
                  <a:pt x="247750" y="403636"/>
                </a:cubicBezTo>
                <a:cubicBezTo>
                  <a:pt x="265213" y="429036"/>
                  <a:pt x="249338" y="403107"/>
                  <a:pt x="216000" y="368711"/>
                </a:cubicBezTo>
                <a:cubicBezTo>
                  <a:pt x="182663" y="334315"/>
                  <a:pt x="62013" y="213136"/>
                  <a:pt x="47725" y="197261"/>
                </a:cubicBezTo>
                <a:cubicBezTo>
                  <a:pt x="33438" y="181386"/>
                  <a:pt x="134508" y="303623"/>
                  <a:pt x="130275" y="273461"/>
                </a:cubicBezTo>
                <a:cubicBezTo>
                  <a:pt x="126042" y="243299"/>
                  <a:pt x="3275" y="9936"/>
                  <a:pt x="100" y="4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69E1A66E-64C3-4EB6-F727-FBA8BFE85657}"/>
              </a:ext>
            </a:extLst>
          </p:cNvPr>
          <p:cNvSpPr/>
          <p:nvPr/>
        </p:nvSpPr>
        <p:spPr>
          <a:xfrm>
            <a:off x="5348664" y="4783631"/>
            <a:ext cx="172049" cy="206543"/>
          </a:xfrm>
          <a:custGeom>
            <a:avLst/>
            <a:gdLst>
              <a:gd name="connsiteX0" fmla="*/ 1211 w 172049"/>
              <a:gd name="connsiteY0" fmla="*/ 1094 h 206543"/>
              <a:gd name="connsiteX1" fmla="*/ 74236 w 172049"/>
              <a:gd name="connsiteY1" fmla="*/ 93169 h 206543"/>
              <a:gd name="connsiteX2" fmla="*/ 169486 w 172049"/>
              <a:gd name="connsiteY2" fmla="*/ 204294 h 206543"/>
              <a:gd name="connsiteX3" fmla="*/ 134561 w 172049"/>
              <a:gd name="connsiteY3" fmla="*/ 156669 h 206543"/>
              <a:gd name="connsiteX4" fmla="*/ 1211 w 172049"/>
              <a:gd name="connsiteY4" fmla="*/ 1094 h 206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049" h="206543">
                <a:moveTo>
                  <a:pt x="1211" y="1094"/>
                </a:moveTo>
                <a:cubicBezTo>
                  <a:pt x="-8843" y="-9489"/>
                  <a:pt x="46190" y="59302"/>
                  <a:pt x="74236" y="93169"/>
                </a:cubicBezTo>
                <a:cubicBezTo>
                  <a:pt x="102282" y="127036"/>
                  <a:pt x="159432" y="193711"/>
                  <a:pt x="169486" y="204294"/>
                </a:cubicBezTo>
                <a:cubicBezTo>
                  <a:pt x="179540" y="214877"/>
                  <a:pt x="158373" y="186302"/>
                  <a:pt x="134561" y="156669"/>
                </a:cubicBezTo>
                <a:cubicBezTo>
                  <a:pt x="110749" y="127036"/>
                  <a:pt x="11265" y="11677"/>
                  <a:pt x="1211" y="1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DD17F5A1-719E-4A4C-4BB4-6409A3D7759D}"/>
              </a:ext>
            </a:extLst>
          </p:cNvPr>
          <p:cNvSpPr/>
          <p:nvPr/>
        </p:nvSpPr>
        <p:spPr>
          <a:xfrm>
            <a:off x="5685066" y="4856516"/>
            <a:ext cx="306922" cy="207756"/>
          </a:xfrm>
          <a:custGeom>
            <a:avLst/>
            <a:gdLst>
              <a:gd name="connsiteX0" fmla="*/ 1359 w 306922"/>
              <a:gd name="connsiteY0" fmla="*/ 1234 h 207756"/>
              <a:gd name="connsiteX1" fmla="*/ 83909 w 306922"/>
              <a:gd name="connsiteY1" fmla="*/ 58384 h 207756"/>
              <a:gd name="connsiteX2" fmla="*/ 169634 w 306922"/>
              <a:gd name="connsiteY2" fmla="*/ 144109 h 207756"/>
              <a:gd name="connsiteX3" fmla="*/ 163284 w 306922"/>
              <a:gd name="connsiteY3" fmla="*/ 121884 h 207756"/>
              <a:gd name="connsiteX4" fmla="*/ 306159 w 306922"/>
              <a:gd name="connsiteY4" fmla="*/ 207609 h 207756"/>
              <a:gd name="connsiteX5" fmla="*/ 223609 w 306922"/>
              <a:gd name="connsiteY5" fmla="*/ 144109 h 207756"/>
              <a:gd name="connsiteX6" fmla="*/ 106134 w 306922"/>
              <a:gd name="connsiteY6" fmla="*/ 52034 h 207756"/>
              <a:gd name="connsiteX7" fmla="*/ 153759 w 306922"/>
              <a:gd name="connsiteY7" fmla="*/ 112359 h 207756"/>
              <a:gd name="connsiteX8" fmla="*/ 1359 w 306922"/>
              <a:gd name="connsiteY8" fmla="*/ 1234 h 20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922" h="207756">
                <a:moveTo>
                  <a:pt x="1359" y="1234"/>
                </a:moveTo>
                <a:cubicBezTo>
                  <a:pt x="-10283" y="-7762"/>
                  <a:pt x="55863" y="34572"/>
                  <a:pt x="83909" y="58384"/>
                </a:cubicBezTo>
                <a:cubicBezTo>
                  <a:pt x="111955" y="82197"/>
                  <a:pt x="156405" y="133526"/>
                  <a:pt x="169634" y="144109"/>
                </a:cubicBezTo>
                <a:cubicBezTo>
                  <a:pt x="182863" y="154692"/>
                  <a:pt x="140530" y="111301"/>
                  <a:pt x="163284" y="121884"/>
                </a:cubicBezTo>
                <a:cubicBezTo>
                  <a:pt x="186038" y="132467"/>
                  <a:pt x="296105" y="203905"/>
                  <a:pt x="306159" y="207609"/>
                </a:cubicBezTo>
                <a:cubicBezTo>
                  <a:pt x="316213" y="211313"/>
                  <a:pt x="223609" y="144109"/>
                  <a:pt x="223609" y="144109"/>
                </a:cubicBezTo>
                <a:cubicBezTo>
                  <a:pt x="190272" y="118180"/>
                  <a:pt x="117776" y="57326"/>
                  <a:pt x="106134" y="52034"/>
                </a:cubicBezTo>
                <a:cubicBezTo>
                  <a:pt x="94492" y="46742"/>
                  <a:pt x="168047" y="119238"/>
                  <a:pt x="153759" y="112359"/>
                </a:cubicBezTo>
                <a:cubicBezTo>
                  <a:pt x="139472" y="105480"/>
                  <a:pt x="13001" y="10230"/>
                  <a:pt x="1359" y="1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49FD27C0-8195-5429-0FD7-70345F19E39E}"/>
              </a:ext>
            </a:extLst>
          </p:cNvPr>
          <p:cNvSpPr/>
          <p:nvPr/>
        </p:nvSpPr>
        <p:spPr>
          <a:xfrm>
            <a:off x="5873018" y="4031038"/>
            <a:ext cx="217549" cy="408430"/>
          </a:xfrm>
          <a:custGeom>
            <a:avLst/>
            <a:gdLst>
              <a:gd name="connsiteX0" fmla="*/ 732 w 217549"/>
              <a:gd name="connsiteY0" fmla="*/ 1212 h 408430"/>
              <a:gd name="connsiteX1" fmla="*/ 54707 w 217549"/>
              <a:gd name="connsiteY1" fmla="*/ 80587 h 408430"/>
              <a:gd name="connsiteX2" fmla="*/ 105507 w 217549"/>
              <a:gd name="connsiteY2" fmla="*/ 172662 h 408430"/>
              <a:gd name="connsiteX3" fmla="*/ 105507 w 217549"/>
              <a:gd name="connsiteY3" fmla="*/ 153612 h 408430"/>
              <a:gd name="connsiteX4" fmla="*/ 184882 w 217549"/>
              <a:gd name="connsiteY4" fmla="*/ 321887 h 408430"/>
              <a:gd name="connsiteX5" fmla="*/ 216632 w 217549"/>
              <a:gd name="connsiteY5" fmla="*/ 407612 h 408430"/>
              <a:gd name="connsiteX6" fmla="*/ 153132 w 217549"/>
              <a:gd name="connsiteY6" fmla="*/ 274262 h 408430"/>
              <a:gd name="connsiteX7" fmla="*/ 95982 w 217549"/>
              <a:gd name="connsiteY7" fmla="*/ 144087 h 408430"/>
              <a:gd name="connsiteX8" fmla="*/ 732 w 217549"/>
              <a:gd name="connsiteY8" fmla="*/ 1212 h 408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549" h="408430">
                <a:moveTo>
                  <a:pt x="732" y="1212"/>
                </a:moveTo>
                <a:cubicBezTo>
                  <a:pt x="-6147" y="-9371"/>
                  <a:pt x="37245" y="52012"/>
                  <a:pt x="54707" y="80587"/>
                </a:cubicBezTo>
                <a:cubicBezTo>
                  <a:pt x="72169" y="109162"/>
                  <a:pt x="105507" y="172662"/>
                  <a:pt x="105507" y="172662"/>
                </a:cubicBezTo>
                <a:cubicBezTo>
                  <a:pt x="113974" y="184833"/>
                  <a:pt x="92278" y="128741"/>
                  <a:pt x="105507" y="153612"/>
                </a:cubicBezTo>
                <a:cubicBezTo>
                  <a:pt x="118736" y="178483"/>
                  <a:pt x="166361" y="279554"/>
                  <a:pt x="184882" y="321887"/>
                </a:cubicBezTo>
                <a:cubicBezTo>
                  <a:pt x="203403" y="364220"/>
                  <a:pt x="221924" y="415549"/>
                  <a:pt x="216632" y="407612"/>
                </a:cubicBezTo>
                <a:cubicBezTo>
                  <a:pt x="211340" y="399675"/>
                  <a:pt x="173240" y="318183"/>
                  <a:pt x="153132" y="274262"/>
                </a:cubicBezTo>
                <a:cubicBezTo>
                  <a:pt x="133024" y="230341"/>
                  <a:pt x="118736" y="184833"/>
                  <a:pt x="95982" y="144087"/>
                </a:cubicBezTo>
                <a:cubicBezTo>
                  <a:pt x="73228" y="103341"/>
                  <a:pt x="7611" y="11795"/>
                  <a:pt x="732" y="1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0873E4D-A967-4F05-7E50-E682471FA850}"/>
              </a:ext>
            </a:extLst>
          </p:cNvPr>
          <p:cNvSpPr/>
          <p:nvPr/>
        </p:nvSpPr>
        <p:spPr>
          <a:xfrm>
            <a:off x="5241871" y="4752966"/>
            <a:ext cx="270242" cy="257873"/>
          </a:xfrm>
          <a:custGeom>
            <a:avLst/>
            <a:gdLst>
              <a:gd name="connsiteX0" fmla="*/ 95304 w 270242"/>
              <a:gd name="connsiteY0" fmla="*/ 6359 h 257873"/>
              <a:gd name="connsiteX1" fmla="*/ 146104 w 270242"/>
              <a:gd name="connsiteY1" fmla="*/ 130184 h 257873"/>
              <a:gd name="connsiteX2" fmla="*/ 269929 w 270242"/>
              <a:gd name="connsiteY2" fmla="*/ 257184 h 257873"/>
              <a:gd name="connsiteX3" fmla="*/ 184204 w 270242"/>
              <a:gd name="connsiteY3" fmla="*/ 184159 h 257873"/>
              <a:gd name="connsiteX4" fmla="*/ 88954 w 270242"/>
              <a:gd name="connsiteY4" fmla="*/ 101609 h 257873"/>
              <a:gd name="connsiteX5" fmla="*/ 54 w 270242"/>
              <a:gd name="connsiteY5" fmla="*/ 9 h 257873"/>
              <a:gd name="connsiteX6" fmla="*/ 101654 w 270242"/>
              <a:gd name="connsiteY6" fmla="*/ 95259 h 257873"/>
              <a:gd name="connsiteX7" fmla="*/ 95304 w 270242"/>
              <a:gd name="connsiteY7" fmla="*/ 6359 h 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42" h="257873">
                <a:moveTo>
                  <a:pt x="95304" y="6359"/>
                </a:moveTo>
                <a:cubicBezTo>
                  <a:pt x="102712" y="12180"/>
                  <a:pt x="117000" y="88380"/>
                  <a:pt x="146104" y="130184"/>
                </a:cubicBezTo>
                <a:cubicBezTo>
                  <a:pt x="175208" y="171988"/>
                  <a:pt x="263579" y="248188"/>
                  <a:pt x="269929" y="257184"/>
                </a:cubicBezTo>
                <a:cubicBezTo>
                  <a:pt x="276279" y="266180"/>
                  <a:pt x="184204" y="184159"/>
                  <a:pt x="184204" y="184159"/>
                </a:cubicBezTo>
                <a:cubicBezTo>
                  <a:pt x="154042" y="158230"/>
                  <a:pt x="119646" y="132301"/>
                  <a:pt x="88954" y="101609"/>
                </a:cubicBezTo>
                <a:cubicBezTo>
                  <a:pt x="58262" y="70917"/>
                  <a:pt x="-2063" y="1067"/>
                  <a:pt x="54" y="9"/>
                </a:cubicBezTo>
                <a:cubicBezTo>
                  <a:pt x="2171" y="-1049"/>
                  <a:pt x="86308" y="91026"/>
                  <a:pt x="101654" y="95259"/>
                </a:cubicBezTo>
                <a:cubicBezTo>
                  <a:pt x="117000" y="99492"/>
                  <a:pt x="87896" y="538"/>
                  <a:pt x="95304" y="6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51371F16-90BA-5E8C-777B-B4A144A45FDA}"/>
              </a:ext>
            </a:extLst>
          </p:cNvPr>
          <p:cNvSpPr/>
          <p:nvPr/>
        </p:nvSpPr>
        <p:spPr>
          <a:xfrm>
            <a:off x="5794372" y="3971401"/>
            <a:ext cx="96429" cy="149749"/>
          </a:xfrm>
          <a:custGeom>
            <a:avLst/>
            <a:gdLst>
              <a:gd name="connsiteX0" fmla="*/ 3 w 96429"/>
              <a:gd name="connsiteY0" fmla="*/ 524 h 149749"/>
              <a:gd name="connsiteX1" fmla="*/ 76203 w 96429"/>
              <a:gd name="connsiteY1" fmla="*/ 41799 h 149749"/>
              <a:gd name="connsiteX2" fmla="*/ 82553 w 96429"/>
              <a:gd name="connsiteY2" fmla="*/ 83074 h 149749"/>
              <a:gd name="connsiteX3" fmla="*/ 95253 w 96429"/>
              <a:gd name="connsiteY3" fmla="*/ 67199 h 149749"/>
              <a:gd name="connsiteX4" fmla="*/ 95253 w 96429"/>
              <a:gd name="connsiteY4" fmla="*/ 149749 h 149749"/>
              <a:gd name="connsiteX5" fmla="*/ 95253 w 96429"/>
              <a:gd name="connsiteY5" fmla="*/ 51324 h 149749"/>
              <a:gd name="connsiteX6" fmla="*/ 79378 w 96429"/>
              <a:gd name="connsiteY6" fmla="*/ 19574 h 149749"/>
              <a:gd name="connsiteX7" fmla="*/ 3 w 96429"/>
              <a:gd name="connsiteY7" fmla="*/ 524 h 149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429" h="149749">
                <a:moveTo>
                  <a:pt x="3" y="524"/>
                </a:moveTo>
                <a:cubicBezTo>
                  <a:pt x="-526" y="4228"/>
                  <a:pt x="62445" y="28041"/>
                  <a:pt x="76203" y="41799"/>
                </a:cubicBezTo>
                <a:cubicBezTo>
                  <a:pt x="89961" y="55557"/>
                  <a:pt x="82553" y="83074"/>
                  <a:pt x="82553" y="83074"/>
                </a:cubicBezTo>
                <a:cubicBezTo>
                  <a:pt x="85728" y="87307"/>
                  <a:pt x="93136" y="56087"/>
                  <a:pt x="95253" y="67199"/>
                </a:cubicBezTo>
                <a:cubicBezTo>
                  <a:pt x="97370" y="78311"/>
                  <a:pt x="95253" y="149749"/>
                  <a:pt x="95253" y="149749"/>
                </a:cubicBezTo>
                <a:cubicBezTo>
                  <a:pt x="95253" y="147103"/>
                  <a:pt x="97899" y="73020"/>
                  <a:pt x="95253" y="51324"/>
                </a:cubicBezTo>
                <a:cubicBezTo>
                  <a:pt x="92607" y="29628"/>
                  <a:pt x="88903" y="25395"/>
                  <a:pt x="79378" y="19574"/>
                </a:cubicBezTo>
                <a:cubicBezTo>
                  <a:pt x="69853" y="13753"/>
                  <a:pt x="532" y="-3180"/>
                  <a:pt x="3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F19155B0-D435-885A-2C9C-74C3669AA816}"/>
              </a:ext>
            </a:extLst>
          </p:cNvPr>
          <p:cNvSpPr/>
          <p:nvPr/>
        </p:nvSpPr>
        <p:spPr>
          <a:xfrm>
            <a:off x="5683139" y="3943144"/>
            <a:ext cx="170939" cy="29154"/>
          </a:xfrm>
          <a:custGeom>
            <a:avLst/>
            <a:gdLst>
              <a:gd name="connsiteX0" fmla="*/ 111 w 170939"/>
              <a:gd name="connsiteY0" fmla="*/ 206 h 29154"/>
              <a:gd name="connsiteX1" fmla="*/ 162036 w 170939"/>
              <a:gd name="connsiteY1" fmla="*/ 28781 h 29154"/>
              <a:gd name="connsiteX2" fmla="*/ 136636 w 170939"/>
              <a:gd name="connsiteY2" fmla="*/ 16081 h 29154"/>
              <a:gd name="connsiteX3" fmla="*/ 111 w 170939"/>
              <a:gd name="connsiteY3" fmla="*/ 206 h 2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939" h="29154">
                <a:moveTo>
                  <a:pt x="111" y="206"/>
                </a:moveTo>
                <a:cubicBezTo>
                  <a:pt x="4344" y="2323"/>
                  <a:pt x="139282" y="26135"/>
                  <a:pt x="162036" y="28781"/>
                </a:cubicBezTo>
                <a:cubicBezTo>
                  <a:pt x="184790" y="31427"/>
                  <a:pt x="159390" y="19256"/>
                  <a:pt x="136636" y="16081"/>
                </a:cubicBezTo>
                <a:cubicBezTo>
                  <a:pt x="113882" y="12906"/>
                  <a:pt x="-4122" y="-1911"/>
                  <a:pt x="111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0F0D9E3A-EA45-E951-34C8-D4D102B920AE}"/>
              </a:ext>
            </a:extLst>
          </p:cNvPr>
          <p:cNvSpPr/>
          <p:nvPr/>
        </p:nvSpPr>
        <p:spPr>
          <a:xfrm>
            <a:off x="5734035" y="4025016"/>
            <a:ext cx="118182" cy="108834"/>
          </a:xfrm>
          <a:custGeom>
            <a:avLst/>
            <a:gdLst>
              <a:gd name="connsiteX0" fmla="*/ 117490 w 118182"/>
              <a:gd name="connsiteY0" fmla="*/ 884 h 108834"/>
              <a:gd name="connsiteX1" fmla="*/ 101615 w 118182"/>
              <a:gd name="connsiteY1" fmla="*/ 58034 h 108834"/>
              <a:gd name="connsiteX2" fmla="*/ 95265 w 118182"/>
              <a:gd name="connsiteY2" fmla="*/ 105659 h 108834"/>
              <a:gd name="connsiteX3" fmla="*/ 69865 w 118182"/>
              <a:gd name="connsiteY3" fmla="*/ 80259 h 108834"/>
              <a:gd name="connsiteX4" fmla="*/ 15 w 118182"/>
              <a:gd name="connsiteY4" fmla="*/ 26284 h 108834"/>
              <a:gd name="connsiteX5" fmla="*/ 63515 w 118182"/>
              <a:gd name="connsiteY5" fmla="*/ 86609 h 108834"/>
              <a:gd name="connsiteX6" fmla="*/ 76215 w 118182"/>
              <a:gd name="connsiteY6" fmla="*/ 105659 h 108834"/>
              <a:gd name="connsiteX7" fmla="*/ 117490 w 118182"/>
              <a:gd name="connsiteY7" fmla="*/ 884 h 108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82" h="108834">
                <a:moveTo>
                  <a:pt x="117490" y="884"/>
                </a:moveTo>
                <a:cubicBezTo>
                  <a:pt x="121723" y="-7053"/>
                  <a:pt x="105319" y="40572"/>
                  <a:pt x="101615" y="58034"/>
                </a:cubicBezTo>
                <a:cubicBezTo>
                  <a:pt x="97911" y="75496"/>
                  <a:pt x="100557" y="101955"/>
                  <a:pt x="95265" y="105659"/>
                </a:cubicBezTo>
                <a:cubicBezTo>
                  <a:pt x="89973" y="109363"/>
                  <a:pt x="85740" y="93488"/>
                  <a:pt x="69865" y="80259"/>
                </a:cubicBezTo>
                <a:cubicBezTo>
                  <a:pt x="53990" y="67030"/>
                  <a:pt x="1073" y="25226"/>
                  <a:pt x="15" y="26284"/>
                </a:cubicBezTo>
                <a:cubicBezTo>
                  <a:pt x="-1043" y="27342"/>
                  <a:pt x="50815" y="73380"/>
                  <a:pt x="63515" y="86609"/>
                </a:cubicBezTo>
                <a:cubicBezTo>
                  <a:pt x="76215" y="99838"/>
                  <a:pt x="67748" y="115713"/>
                  <a:pt x="76215" y="105659"/>
                </a:cubicBezTo>
                <a:cubicBezTo>
                  <a:pt x="84682" y="95605"/>
                  <a:pt x="113257" y="8821"/>
                  <a:pt x="117490" y="8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C1BD10EE-2158-787C-3F17-3D369A219F72}"/>
              </a:ext>
            </a:extLst>
          </p:cNvPr>
          <p:cNvSpPr/>
          <p:nvPr/>
        </p:nvSpPr>
        <p:spPr>
          <a:xfrm>
            <a:off x="5717855" y="3990264"/>
            <a:ext cx="83217" cy="73751"/>
          </a:xfrm>
          <a:custGeom>
            <a:avLst/>
            <a:gdLst>
              <a:gd name="connsiteX0" fmla="*/ 320 w 83217"/>
              <a:gd name="connsiteY0" fmla="*/ 73736 h 73751"/>
              <a:gd name="connsiteX1" fmla="*/ 32070 w 83217"/>
              <a:gd name="connsiteY1" fmla="*/ 10236 h 73751"/>
              <a:gd name="connsiteX2" fmla="*/ 82870 w 83217"/>
              <a:gd name="connsiteY2" fmla="*/ 711 h 73751"/>
              <a:gd name="connsiteX3" fmla="*/ 54295 w 83217"/>
              <a:gd name="connsiteY3" fmla="*/ 16586 h 73751"/>
              <a:gd name="connsiteX4" fmla="*/ 51120 w 83217"/>
              <a:gd name="connsiteY4" fmla="*/ 3886 h 73751"/>
              <a:gd name="connsiteX5" fmla="*/ 320 w 83217"/>
              <a:gd name="connsiteY5" fmla="*/ 73736 h 7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217" h="73751">
                <a:moveTo>
                  <a:pt x="320" y="73736"/>
                </a:moveTo>
                <a:cubicBezTo>
                  <a:pt x="-2855" y="74794"/>
                  <a:pt x="18312" y="22407"/>
                  <a:pt x="32070" y="10236"/>
                </a:cubicBezTo>
                <a:cubicBezTo>
                  <a:pt x="45828" y="-1935"/>
                  <a:pt x="79166" y="-347"/>
                  <a:pt x="82870" y="711"/>
                </a:cubicBezTo>
                <a:cubicBezTo>
                  <a:pt x="86574" y="1769"/>
                  <a:pt x="59587" y="16057"/>
                  <a:pt x="54295" y="16586"/>
                </a:cubicBezTo>
                <a:cubicBezTo>
                  <a:pt x="49003" y="17115"/>
                  <a:pt x="56412" y="1769"/>
                  <a:pt x="51120" y="3886"/>
                </a:cubicBezTo>
                <a:cubicBezTo>
                  <a:pt x="45828" y="6003"/>
                  <a:pt x="3495" y="72678"/>
                  <a:pt x="320" y="737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48A4B44A-E98D-63EC-0C1C-E09F8A70E441}"/>
              </a:ext>
            </a:extLst>
          </p:cNvPr>
          <p:cNvSpPr/>
          <p:nvPr/>
        </p:nvSpPr>
        <p:spPr>
          <a:xfrm>
            <a:off x="5658907" y="3940131"/>
            <a:ext cx="75146" cy="85903"/>
          </a:xfrm>
          <a:custGeom>
            <a:avLst/>
            <a:gdLst>
              <a:gd name="connsiteX0" fmla="*/ 75143 w 75146"/>
              <a:gd name="connsiteY0" fmla="*/ 44 h 85903"/>
              <a:gd name="connsiteX1" fmla="*/ 5293 w 75146"/>
              <a:gd name="connsiteY1" fmla="*/ 60369 h 85903"/>
              <a:gd name="connsiteX2" fmla="*/ 5293 w 75146"/>
              <a:gd name="connsiteY2" fmla="*/ 85769 h 85903"/>
              <a:gd name="connsiteX3" fmla="*/ 8468 w 75146"/>
              <a:gd name="connsiteY3" fmla="*/ 50844 h 85903"/>
              <a:gd name="connsiteX4" fmla="*/ 75143 w 75146"/>
              <a:gd name="connsiteY4" fmla="*/ 44 h 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146" h="85903">
                <a:moveTo>
                  <a:pt x="75143" y="44"/>
                </a:moveTo>
                <a:cubicBezTo>
                  <a:pt x="74614" y="1631"/>
                  <a:pt x="16935" y="46082"/>
                  <a:pt x="5293" y="60369"/>
                </a:cubicBezTo>
                <a:cubicBezTo>
                  <a:pt x="-6349" y="74656"/>
                  <a:pt x="4764" y="87356"/>
                  <a:pt x="5293" y="85769"/>
                </a:cubicBezTo>
                <a:cubicBezTo>
                  <a:pt x="5822" y="84182"/>
                  <a:pt x="1" y="61956"/>
                  <a:pt x="8468" y="50844"/>
                </a:cubicBezTo>
                <a:cubicBezTo>
                  <a:pt x="16935" y="39732"/>
                  <a:pt x="75672" y="-1543"/>
                  <a:pt x="75143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9F99BB13-914D-AAA9-BA4F-B49E11D0BFD1}"/>
              </a:ext>
            </a:extLst>
          </p:cNvPr>
          <p:cNvSpPr/>
          <p:nvPr/>
        </p:nvSpPr>
        <p:spPr>
          <a:xfrm>
            <a:off x="5632258" y="3974805"/>
            <a:ext cx="136864" cy="95740"/>
          </a:xfrm>
          <a:custGeom>
            <a:avLst/>
            <a:gdLst>
              <a:gd name="connsiteX0" fmla="*/ 192 w 136864"/>
              <a:gd name="connsiteY0" fmla="*/ 41570 h 95740"/>
              <a:gd name="connsiteX1" fmla="*/ 76392 w 136864"/>
              <a:gd name="connsiteY1" fmla="*/ 41570 h 95740"/>
              <a:gd name="connsiteX2" fmla="*/ 82742 w 136864"/>
              <a:gd name="connsiteY2" fmla="*/ 95545 h 95740"/>
              <a:gd name="connsiteX3" fmla="*/ 89092 w 136864"/>
              <a:gd name="connsiteY3" fmla="*/ 57445 h 95740"/>
              <a:gd name="connsiteX4" fmla="*/ 136717 w 136864"/>
              <a:gd name="connsiteY4" fmla="*/ 295 h 95740"/>
              <a:gd name="connsiteX5" fmla="*/ 101792 w 136864"/>
              <a:gd name="connsiteY5" fmla="*/ 35220 h 95740"/>
              <a:gd name="connsiteX6" fmla="*/ 192 w 136864"/>
              <a:gd name="connsiteY6" fmla="*/ 41570 h 9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864" h="95740">
                <a:moveTo>
                  <a:pt x="192" y="41570"/>
                </a:moveTo>
                <a:cubicBezTo>
                  <a:pt x="-4041" y="42628"/>
                  <a:pt x="62634" y="32574"/>
                  <a:pt x="76392" y="41570"/>
                </a:cubicBezTo>
                <a:cubicBezTo>
                  <a:pt x="90150" y="50566"/>
                  <a:pt x="80625" y="92899"/>
                  <a:pt x="82742" y="95545"/>
                </a:cubicBezTo>
                <a:cubicBezTo>
                  <a:pt x="84859" y="98191"/>
                  <a:pt x="80096" y="73320"/>
                  <a:pt x="89092" y="57445"/>
                </a:cubicBezTo>
                <a:cubicBezTo>
                  <a:pt x="98088" y="41570"/>
                  <a:pt x="134600" y="3999"/>
                  <a:pt x="136717" y="295"/>
                </a:cubicBezTo>
                <a:cubicBezTo>
                  <a:pt x="138834" y="-3409"/>
                  <a:pt x="117667" y="28870"/>
                  <a:pt x="101792" y="35220"/>
                </a:cubicBezTo>
                <a:cubicBezTo>
                  <a:pt x="85917" y="41570"/>
                  <a:pt x="4425" y="40512"/>
                  <a:pt x="192" y="41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F3FC526B-F1CF-6280-C495-64B606DF0BA3}"/>
              </a:ext>
            </a:extLst>
          </p:cNvPr>
          <p:cNvSpPr/>
          <p:nvPr/>
        </p:nvSpPr>
        <p:spPr>
          <a:xfrm>
            <a:off x="5387718" y="3889375"/>
            <a:ext cx="352699" cy="69992"/>
          </a:xfrm>
          <a:custGeom>
            <a:avLst/>
            <a:gdLst>
              <a:gd name="connsiteX0" fmla="*/ 257 w 352699"/>
              <a:gd name="connsiteY0" fmla="*/ 0 h 69992"/>
              <a:gd name="connsiteX1" fmla="*/ 257432 w 352699"/>
              <a:gd name="connsiteY1" fmla="*/ 47625 h 69992"/>
              <a:gd name="connsiteX2" fmla="*/ 352682 w 352699"/>
              <a:gd name="connsiteY2" fmla="*/ 57150 h 69992"/>
              <a:gd name="connsiteX3" fmla="*/ 263782 w 352699"/>
              <a:gd name="connsiteY3" fmla="*/ 57150 h 69992"/>
              <a:gd name="connsiteX4" fmla="*/ 101857 w 352699"/>
              <a:gd name="connsiteY4" fmla="*/ 69850 h 69992"/>
              <a:gd name="connsiteX5" fmla="*/ 206632 w 352699"/>
              <a:gd name="connsiteY5" fmla="*/ 47625 h 69992"/>
              <a:gd name="connsiteX6" fmla="*/ 257 w 352699"/>
              <a:gd name="connsiteY6" fmla="*/ 0 h 69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99" h="69992">
                <a:moveTo>
                  <a:pt x="257" y="0"/>
                </a:moveTo>
                <a:cubicBezTo>
                  <a:pt x="8724" y="0"/>
                  <a:pt x="198695" y="38100"/>
                  <a:pt x="257432" y="47625"/>
                </a:cubicBezTo>
                <a:cubicBezTo>
                  <a:pt x="316170" y="57150"/>
                  <a:pt x="351624" y="55562"/>
                  <a:pt x="352682" y="57150"/>
                </a:cubicBezTo>
                <a:cubicBezTo>
                  <a:pt x="353740" y="58738"/>
                  <a:pt x="305586" y="55033"/>
                  <a:pt x="263782" y="57150"/>
                </a:cubicBezTo>
                <a:cubicBezTo>
                  <a:pt x="221978" y="59267"/>
                  <a:pt x="111382" y="71438"/>
                  <a:pt x="101857" y="69850"/>
                </a:cubicBezTo>
                <a:cubicBezTo>
                  <a:pt x="92332" y="68263"/>
                  <a:pt x="218274" y="57150"/>
                  <a:pt x="206632" y="47625"/>
                </a:cubicBezTo>
                <a:cubicBezTo>
                  <a:pt x="194990" y="38100"/>
                  <a:pt x="-8210" y="0"/>
                  <a:pt x="25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597ED7BB-683F-8A59-6ADB-0C00CA3151DB}"/>
              </a:ext>
            </a:extLst>
          </p:cNvPr>
          <p:cNvSpPr/>
          <p:nvPr/>
        </p:nvSpPr>
        <p:spPr>
          <a:xfrm>
            <a:off x="5254378" y="3879843"/>
            <a:ext cx="146415" cy="152409"/>
          </a:xfrm>
          <a:custGeom>
            <a:avLst/>
            <a:gdLst>
              <a:gd name="connsiteX0" fmla="*/ 146297 w 146415"/>
              <a:gd name="connsiteY0" fmla="*/ 7 h 152409"/>
              <a:gd name="connsiteX1" fmla="*/ 63747 w 146415"/>
              <a:gd name="connsiteY1" fmla="*/ 53982 h 152409"/>
              <a:gd name="connsiteX2" fmla="*/ 247 w 146415"/>
              <a:gd name="connsiteY2" fmla="*/ 152407 h 152409"/>
              <a:gd name="connsiteX3" fmla="*/ 44697 w 146415"/>
              <a:gd name="connsiteY3" fmla="*/ 57157 h 152409"/>
              <a:gd name="connsiteX4" fmla="*/ 146297 w 146415"/>
              <a:gd name="connsiteY4" fmla="*/ 7 h 1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415" h="152409">
                <a:moveTo>
                  <a:pt x="146297" y="7"/>
                </a:moveTo>
                <a:cubicBezTo>
                  <a:pt x="149472" y="-522"/>
                  <a:pt x="88089" y="28582"/>
                  <a:pt x="63747" y="53982"/>
                </a:cubicBezTo>
                <a:cubicBezTo>
                  <a:pt x="39405" y="79382"/>
                  <a:pt x="3422" y="151878"/>
                  <a:pt x="247" y="152407"/>
                </a:cubicBezTo>
                <a:cubicBezTo>
                  <a:pt x="-2928" y="152936"/>
                  <a:pt x="25118" y="79382"/>
                  <a:pt x="44697" y="57157"/>
                </a:cubicBezTo>
                <a:cubicBezTo>
                  <a:pt x="64276" y="34932"/>
                  <a:pt x="143122" y="536"/>
                  <a:pt x="146297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4610F03E-C741-E7D2-0068-D8A706172B6D}"/>
              </a:ext>
            </a:extLst>
          </p:cNvPr>
          <p:cNvSpPr/>
          <p:nvPr/>
        </p:nvSpPr>
        <p:spPr>
          <a:xfrm>
            <a:off x="5380401" y="3902071"/>
            <a:ext cx="255427" cy="82676"/>
          </a:xfrm>
          <a:custGeom>
            <a:avLst/>
            <a:gdLst>
              <a:gd name="connsiteX0" fmla="*/ 4399 w 255427"/>
              <a:gd name="connsiteY0" fmla="*/ 4 h 82676"/>
              <a:gd name="connsiteX1" fmla="*/ 86949 w 255427"/>
              <a:gd name="connsiteY1" fmla="*/ 57154 h 82676"/>
              <a:gd name="connsiteX2" fmla="*/ 255224 w 255427"/>
              <a:gd name="connsiteY2" fmla="*/ 82554 h 82676"/>
              <a:gd name="connsiteX3" fmla="*/ 118699 w 255427"/>
              <a:gd name="connsiteY3" fmla="*/ 66679 h 82676"/>
              <a:gd name="connsiteX4" fmla="*/ 1224 w 255427"/>
              <a:gd name="connsiteY4" fmla="*/ 63504 h 82676"/>
              <a:gd name="connsiteX5" fmla="*/ 55199 w 255427"/>
              <a:gd name="connsiteY5" fmla="*/ 60329 h 82676"/>
              <a:gd name="connsiteX6" fmla="*/ 4399 w 255427"/>
              <a:gd name="connsiteY6" fmla="*/ 4 h 8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427" h="82676">
                <a:moveTo>
                  <a:pt x="4399" y="4"/>
                </a:moveTo>
                <a:cubicBezTo>
                  <a:pt x="9691" y="-525"/>
                  <a:pt x="45145" y="43396"/>
                  <a:pt x="86949" y="57154"/>
                </a:cubicBezTo>
                <a:cubicBezTo>
                  <a:pt x="128753" y="70912"/>
                  <a:pt x="249932" y="80967"/>
                  <a:pt x="255224" y="82554"/>
                </a:cubicBezTo>
                <a:cubicBezTo>
                  <a:pt x="260516" y="84141"/>
                  <a:pt x="161032" y="69854"/>
                  <a:pt x="118699" y="66679"/>
                </a:cubicBezTo>
                <a:cubicBezTo>
                  <a:pt x="76366" y="63504"/>
                  <a:pt x="11807" y="64562"/>
                  <a:pt x="1224" y="63504"/>
                </a:cubicBezTo>
                <a:cubicBezTo>
                  <a:pt x="-9359" y="62446"/>
                  <a:pt x="52024" y="67737"/>
                  <a:pt x="55199" y="60329"/>
                </a:cubicBezTo>
                <a:cubicBezTo>
                  <a:pt x="58374" y="52921"/>
                  <a:pt x="-893" y="533"/>
                  <a:pt x="439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DBF5A63-3716-8E2D-D9C5-3C541E259E7C}"/>
              </a:ext>
            </a:extLst>
          </p:cNvPr>
          <p:cNvSpPr/>
          <p:nvPr/>
        </p:nvSpPr>
        <p:spPr>
          <a:xfrm>
            <a:off x="5286341" y="3924061"/>
            <a:ext cx="171753" cy="108191"/>
          </a:xfrm>
          <a:custGeom>
            <a:avLst/>
            <a:gdLst>
              <a:gd name="connsiteX0" fmla="*/ 34 w 171753"/>
              <a:gd name="connsiteY0" fmla="*/ 108189 h 108191"/>
              <a:gd name="connsiteX1" fmla="*/ 69884 w 171753"/>
              <a:gd name="connsiteY1" fmla="*/ 28814 h 108191"/>
              <a:gd name="connsiteX2" fmla="*/ 171484 w 171753"/>
              <a:gd name="connsiteY2" fmla="*/ 63739 h 108191"/>
              <a:gd name="connsiteX3" fmla="*/ 98459 w 171753"/>
              <a:gd name="connsiteY3" fmla="*/ 38339 h 108191"/>
              <a:gd name="connsiteX4" fmla="*/ 63534 w 171753"/>
              <a:gd name="connsiteY4" fmla="*/ 239 h 108191"/>
              <a:gd name="connsiteX5" fmla="*/ 60359 w 171753"/>
              <a:gd name="connsiteY5" fmla="*/ 25639 h 108191"/>
              <a:gd name="connsiteX6" fmla="*/ 34 w 171753"/>
              <a:gd name="connsiteY6" fmla="*/ 108189 h 10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753" h="108191">
                <a:moveTo>
                  <a:pt x="34" y="108189"/>
                </a:moveTo>
                <a:cubicBezTo>
                  <a:pt x="1621" y="108718"/>
                  <a:pt x="41309" y="36222"/>
                  <a:pt x="69884" y="28814"/>
                </a:cubicBezTo>
                <a:cubicBezTo>
                  <a:pt x="98459" y="21406"/>
                  <a:pt x="166722" y="62152"/>
                  <a:pt x="171484" y="63739"/>
                </a:cubicBezTo>
                <a:cubicBezTo>
                  <a:pt x="176246" y="65326"/>
                  <a:pt x="116451" y="48922"/>
                  <a:pt x="98459" y="38339"/>
                </a:cubicBezTo>
                <a:cubicBezTo>
                  <a:pt x="80467" y="27756"/>
                  <a:pt x="63534" y="239"/>
                  <a:pt x="63534" y="239"/>
                </a:cubicBezTo>
                <a:cubicBezTo>
                  <a:pt x="57184" y="-1878"/>
                  <a:pt x="69355" y="10293"/>
                  <a:pt x="60359" y="25639"/>
                </a:cubicBezTo>
                <a:cubicBezTo>
                  <a:pt x="51363" y="40985"/>
                  <a:pt x="-1553" y="107660"/>
                  <a:pt x="34" y="108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F57A4EAD-FA29-A5F8-B912-6BDA816019DD}"/>
              </a:ext>
            </a:extLst>
          </p:cNvPr>
          <p:cNvSpPr/>
          <p:nvPr/>
        </p:nvSpPr>
        <p:spPr>
          <a:xfrm>
            <a:off x="5429031" y="4000195"/>
            <a:ext cx="235711" cy="76790"/>
          </a:xfrm>
          <a:custGeom>
            <a:avLst/>
            <a:gdLst>
              <a:gd name="connsiteX0" fmla="*/ 219 w 235711"/>
              <a:gd name="connsiteY0" fmla="*/ 305 h 76790"/>
              <a:gd name="connsiteX1" fmla="*/ 228819 w 235711"/>
              <a:gd name="connsiteY1" fmla="*/ 6655 h 76790"/>
              <a:gd name="connsiteX2" fmla="*/ 168494 w 235711"/>
              <a:gd name="connsiteY2" fmla="*/ 35230 h 76790"/>
              <a:gd name="connsiteX3" fmla="*/ 89119 w 235711"/>
              <a:gd name="connsiteY3" fmla="*/ 76505 h 76790"/>
              <a:gd name="connsiteX4" fmla="*/ 184369 w 235711"/>
              <a:gd name="connsiteY4" fmla="*/ 13005 h 76790"/>
              <a:gd name="connsiteX5" fmla="*/ 219 w 235711"/>
              <a:gd name="connsiteY5" fmla="*/ 305 h 7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11" h="76790">
                <a:moveTo>
                  <a:pt x="219" y="305"/>
                </a:moveTo>
                <a:cubicBezTo>
                  <a:pt x="7627" y="-753"/>
                  <a:pt x="200773" y="834"/>
                  <a:pt x="228819" y="6655"/>
                </a:cubicBezTo>
                <a:cubicBezTo>
                  <a:pt x="256865" y="12476"/>
                  <a:pt x="191777" y="23588"/>
                  <a:pt x="168494" y="35230"/>
                </a:cubicBezTo>
                <a:cubicBezTo>
                  <a:pt x="145211" y="46872"/>
                  <a:pt x="86473" y="80209"/>
                  <a:pt x="89119" y="76505"/>
                </a:cubicBezTo>
                <a:cubicBezTo>
                  <a:pt x="91765" y="72801"/>
                  <a:pt x="193365" y="26234"/>
                  <a:pt x="184369" y="13005"/>
                </a:cubicBezTo>
                <a:cubicBezTo>
                  <a:pt x="175373" y="-224"/>
                  <a:pt x="-7189" y="1363"/>
                  <a:pt x="219" y="3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5519FE43-1099-A929-DA80-56CBBB4CA8C6}"/>
              </a:ext>
            </a:extLst>
          </p:cNvPr>
          <p:cNvSpPr/>
          <p:nvPr/>
        </p:nvSpPr>
        <p:spPr>
          <a:xfrm>
            <a:off x="5587998" y="4058021"/>
            <a:ext cx="229857" cy="161614"/>
          </a:xfrm>
          <a:custGeom>
            <a:avLst/>
            <a:gdLst>
              <a:gd name="connsiteX0" fmla="*/ 2 w 229857"/>
              <a:gd name="connsiteY0" fmla="*/ 31379 h 161614"/>
              <a:gd name="connsiteX1" fmla="*/ 107952 w 229857"/>
              <a:gd name="connsiteY1" fmla="*/ 9154 h 161614"/>
              <a:gd name="connsiteX2" fmla="*/ 161927 w 229857"/>
              <a:gd name="connsiteY2" fmla="*/ 56779 h 161614"/>
              <a:gd name="connsiteX3" fmla="*/ 149227 w 229857"/>
              <a:gd name="connsiteY3" fmla="*/ 28204 h 161614"/>
              <a:gd name="connsiteX4" fmla="*/ 222252 w 229857"/>
              <a:gd name="connsiteY4" fmla="*/ 110754 h 161614"/>
              <a:gd name="connsiteX5" fmla="*/ 225427 w 229857"/>
              <a:gd name="connsiteY5" fmla="*/ 161554 h 161614"/>
              <a:gd name="connsiteX6" fmla="*/ 219077 w 229857"/>
              <a:gd name="connsiteY6" fmla="*/ 101229 h 161614"/>
              <a:gd name="connsiteX7" fmla="*/ 104777 w 229857"/>
              <a:gd name="connsiteY7" fmla="*/ 2804 h 161614"/>
              <a:gd name="connsiteX8" fmla="*/ 2 w 229857"/>
              <a:gd name="connsiteY8" fmla="*/ 31379 h 16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857" h="161614">
                <a:moveTo>
                  <a:pt x="2" y="31379"/>
                </a:moveTo>
                <a:cubicBezTo>
                  <a:pt x="531" y="32437"/>
                  <a:pt x="80965" y="4921"/>
                  <a:pt x="107952" y="9154"/>
                </a:cubicBezTo>
                <a:cubicBezTo>
                  <a:pt x="134940" y="13387"/>
                  <a:pt x="155048" y="53604"/>
                  <a:pt x="161927" y="56779"/>
                </a:cubicBezTo>
                <a:cubicBezTo>
                  <a:pt x="168806" y="59954"/>
                  <a:pt x="139173" y="19208"/>
                  <a:pt x="149227" y="28204"/>
                </a:cubicBezTo>
                <a:cubicBezTo>
                  <a:pt x="159281" y="37200"/>
                  <a:pt x="209552" y="88529"/>
                  <a:pt x="222252" y="110754"/>
                </a:cubicBezTo>
                <a:cubicBezTo>
                  <a:pt x="234952" y="132979"/>
                  <a:pt x="225956" y="163141"/>
                  <a:pt x="225427" y="161554"/>
                </a:cubicBezTo>
                <a:cubicBezTo>
                  <a:pt x="224898" y="159967"/>
                  <a:pt x="239185" y="127687"/>
                  <a:pt x="219077" y="101229"/>
                </a:cubicBezTo>
                <a:cubicBezTo>
                  <a:pt x="198969" y="74771"/>
                  <a:pt x="134410" y="16562"/>
                  <a:pt x="104777" y="2804"/>
                </a:cubicBezTo>
                <a:cubicBezTo>
                  <a:pt x="75144" y="-10954"/>
                  <a:pt x="-527" y="30321"/>
                  <a:pt x="2" y="31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F30E0E7A-59AD-FE02-91F9-8715085EAAB4}"/>
              </a:ext>
            </a:extLst>
          </p:cNvPr>
          <p:cNvSpPr/>
          <p:nvPr/>
        </p:nvSpPr>
        <p:spPr>
          <a:xfrm>
            <a:off x="5575098" y="4142556"/>
            <a:ext cx="137848" cy="121638"/>
          </a:xfrm>
          <a:custGeom>
            <a:avLst/>
            <a:gdLst>
              <a:gd name="connsiteX0" fmla="*/ 202 w 137848"/>
              <a:gd name="connsiteY0" fmla="*/ 819 h 121638"/>
              <a:gd name="connsiteX1" fmla="*/ 76402 w 137848"/>
              <a:gd name="connsiteY1" fmla="*/ 7169 h 121638"/>
              <a:gd name="connsiteX2" fmla="*/ 85927 w 137848"/>
              <a:gd name="connsiteY2" fmla="*/ 26219 h 121638"/>
              <a:gd name="connsiteX3" fmla="*/ 101802 w 137848"/>
              <a:gd name="connsiteY3" fmla="*/ 16694 h 121638"/>
              <a:gd name="connsiteX4" fmla="*/ 114502 w 137848"/>
              <a:gd name="connsiteY4" fmla="*/ 45269 h 121638"/>
              <a:gd name="connsiteX5" fmla="*/ 127202 w 137848"/>
              <a:gd name="connsiteY5" fmla="*/ 29394 h 121638"/>
              <a:gd name="connsiteX6" fmla="*/ 130377 w 137848"/>
              <a:gd name="connsiteY6" fmla="*/ 121469 h 121638"/>
              <a:gd name="connsiteX7" fmla="*/ 136727 w 137848"/>
              <a:gd name="connsiteY7" fmla="*/ 51619 h 121638"/>
              <a:gd name="connsiteX8" fmla="*/ 104977 w 137848"/>
              <a:gd name="connsiteY8" fmla="*/ 29394 h 121638"/>
              <a:gd name="connsiteX9" fmla="*/ 202 w 137848"/>
              <a:gd name="connsiteY9" fmla="*/ 819 h 12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848" h="121638">
                <a:moveTo>
                  <a:pt x="202" y="819"/>
                </a:moveTo>
                <a:cubicBezTo>
                  <a:pt x="-4560" y="-2885"/>
                  <a:pt x="76402" y="7169"/>
                  <a:pt x="76402" y="7169"/>
                </a:cubicBezTo>
                <a:cubicBezTo>
                  <a:pt x="90689" y="11402"/>
                  <a:pt x="85927" y="26219"/>
                  <a:pt x="85927" y="26219"/>
                </a:cubicBezTo>
                <a:cubicBezTo>
                  <a:pt x="90160" y="27806"/>
                  <a:pt x="97040" y="13519"/>
                  <a:pt x="101802" y="16694"/>
                </a:cubicBezTo>
                <a:cubicBezTo>
                  <a:pt x="106564" y="19869"/>
                  <a:pt x="114502" y="45269"/>
                  <a:pt x="114502" y="45269"/>
                </a:cubicBezTo>
                <a:cubicBezTo>
                  <a:pt x="118735" y="47386"/>
                  <a:pt x="124556" y="16694"/>
                  <a:pt x="127202" y="29394"/>
                </a:cubicBezTo>
                <a:cubicBezTo>
                  <a:pt x="129848" y="42094"/>
                  <a:pt x="128790" y="117765"/>
                  <a:pt x="130377" y="121469"/>
                </a:cubicBezTo>
                <a:cubicBezTo>
                  <a:pt x="131964" y="125173"/>
                  <a:pt x="140960" y="66965"/>
                  <a:pt x="136727" y="51619"/>
                </a:cubicBezTo>
                <a:cubicBezTo>
                  <a:pt x="132494" y="36273"/>
                  <a:pt x="122439" y="36802"/>
                  <a:pt x="104977" y="29394"/>
                </a:cubicBezTo>
                <a:cubicBezTo>
                  <a:pt x="87515" y="21986"/>
                  <a:pt x="4964" y="4523"/>
                  <a:pt x="202" y="8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D6FB1A9F-A0E4-76EE-9278-EE75AB43B959}"/>
              </a:ext>
            </a:extLst>
          </p:cNvPr>
          <p:cNvSpPr/>
          <p:nvPr/>
        </p:nvSpPr>
        <p:spPr>
          <a:xfrm>
            <a:off x="5533912" y="4098771"/>
            <a:ext cx="188136" cy="25906"/>
          </a:xfrm>
          <a:custGeom>
            <a:avLst/>
            <a:gdLst>
              <a:gd name="connsiteX0" fmla="*/ 113 w 188136"/>
              <a:gd name="connsiteY0" fmla="*/ 19204 h 25906"/>
              <a:gd name="connsiteX1" fmla="*/ 111238 w 188136"/>
              <a:gd name="connsiteY1" fmla="*/ 25554 h 25906"/>
              <a:gd name="connsiteX2" fmla="*/ 101713 w 188136"/>
              <a:gd name="connsiteY2" fmla="*/ 22379 h 25906"/>
              <a:gd name="connsiteX3" fmla="*/ 187438 w 188136"/>
              <a:gd name="connsiteY3" fmla="*/ 154 h 25906"/>
              <a:gd name="connsiteX4" fmla="*/ 136638 w 188136"/>
              <a:gd name="connsiteY4" fmla="*/ 12854 h 25906"/>
              <a:gd name="connsiteX5" fmla="*/ 113 w 188136"/>
              <a:gd name="connsiteY5" fmla="*/ 19204 h 2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136" h="25906">
                <a:moveTo>
                  <a:pt x="113" y="19204"/>
                </a:moveTo>
                <a:cubicBezTo>
                  <a:pt x="-4120" y="21321"/>
                  <a:pt x="111238" y="25554"/>
                  <a:pt x="111238" y="25554"/>
                </a:cubicBezTo>
                <a:cubicBezTo>
                  <a:pt x="128171" y="26083"/>
                  <a:pt x="89013" y="26612"/>
                  <a:pt x="101713" y="22379"/>
                </a:cubicBezTo>
                <a:cubicBezTo>
                  <a:pt x="114413" y="18146"/>
                  <a:pt x="181617" y="1741"/>
                  <a:pt x="187438" y="154"/>
                </a:cubicBezTo>
                <a:cubicBezTo>
                  <a:pt x="193259" y="-1434"/>
                  <a:pt x="161509" y="9679"/>
                  <a:pt x="136638" y="12854"/>
                </a:cubicBezTo>
                <a:cubicBezTo>
                  <a:pt x="111767" y="16029"/>
                  <a:pt x="4346" y="17087"/>
                  <a:pt x="113" y="19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D8E426F8-2095-7CF7-6BD4-8303160A4152}"/>
              </a:ext>
            </a:extLst>
          </p:cNvPr>
          <p:cNvSpPr/>
          <p:nvPr/>
        </p:nvSpPr>
        <p:spPr>
          <a:xfrm>
            <a:off x="5540052" y="4159250"/>
            <a:ext cx="98923" cy="109080"/>
          </a:xfrm>
          <a:custGeom>
            <a:avLst/>
            <a:gdLst>
              <a:gd name="connsiteX0" fmla="*/ 51123 w 98923"/>
              <a:gd name="connsiteY0" fmla="*/ 0 h 109080"/>
              <a:gd name="connsiteX1" fmla="*/ 54298 w 98923"/>
              <a:gd name="connsiteY1" fmla="*/ 53975 h 109080"/>
              <a:gd name="connsiteX2" fmla="*/ 98748 w 98923"/>
              <a:gd name="connsiteY2" fmla="*/ 107950 h 109080"/>
              <a:gd name="connsiteX3" fmla="*/ 66998 w 98923"/>
              <a:gd name="connsiteY3" fmla="*/ 85725 h 109080"/>
              <a:gd name="connsiteX4" fmla="*/ 323 w 98923"/>
              <a:gd name="connsiteY4" fmla="*/ 28575 h 109080"/>
              <a:gd name="connsiteX5" fmla="*/ 41598 w 98923"/>
              <a:gd name="connsiteY5" fmla="*/ 53975 h 109080"/>
              <a:gd name="connsiteX6" fmla="*/ 51123 w 98923"/>
              <a:gd name="connsiteY6" fmla="*/ 0 h 10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23" h="109080">
                <a:moveTo>
                  <a:pt x="51123" y="0"/>
                </a:moveTo>
                <a:cubicBezTo>
                  <a:pt x="53240" y="0"/>
                  <a:pt x="46360" y="35983"/>
                  <a:pt x="54298" y="53975"/>
                </a:cubicBezTo>
                <a:cubicBezTo>
                  <a:pt x="62236" y="71967"/>
                  <a:pt x="96631" y="102658"/>
                  <a:pt x="98748" y="107950"/>
                </a:cubicBezTo>
                <a:cubicBezTo>
                  <a:pt x="100865" y="113242"/>
                  <a:pt x="83402" y="98954"/>
                  <a:pt x="66998" y="85725"/>
                </a:cubicBezTo>
                <a:cubicBezTo>
                  <a:pt x="50594" y="72496"/>
                  <a:pt x="4556" y="33867"/>
                  <a:pt x="323" y="28575"/>
                </a:cubicBezTo>
                <a:cubicBezTo>
                  <a:pt x="-3910" y="23283"/>
                  <a:pt x="34719" y="55033"/>
                  <a:pt x="41598" y="53975"/>
                </a:cubicBezTo>
                <a:cubicBezTo>
                  <a:pt x="48477" y="52917"/>
                  <a:pt x="49006" y="0"/>
                  <a:pt x="5112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004205C0-A6CC-0650-CB6F-90A3207B890D}"/>
              </a:ext>
            </a:extLst>
          </p:cNvPr>
          <p:cNvSpPr/>
          <p:nvPr/>
        </p:nvSpPr>
        <p:spPr>
          <a:xfrm>
            <a:off x="5518077" y="4152849"/>
            <a:ext cx="68964" cy="176322"/>
          </a:xfrm>
          <a:custGeom>
            <a:avLst/>
            <a:gdLst>
              <a:gd name="connsiteX0" fmla="*/ 73 w 68964"/>
              <a:gd name="connsiteY0" fmla="*/ 51 h 176322"/>
              <a:gd name="connsiteX1" fmla="*/ 12773 w 68964"/>
              <a:gd name="connsiteY1" fmla="*/ 85776 h 176322"/>
              <a:gd name="connsiteX2" fmla="*/ 66748 w 68964"/>
              <a:gd name="connsiteY2" fmla="*/ 174676 h 176322"/>
              <a:gd name="connsiteX3" fmla="*/ 57223 w 68964"/>
              <a:gd name="connsiteY3" fmla="*/ 136576 h 176322"/>
              <a:gd name="connsiteX4" fmla="*/ 44523 w 68964"/>
              <a:gd name="connsiteY4" fmla="*/ 50851 h 176322"/>
              <a:gd name="connsiteX5" fmla="*/ 44523 w 68964"/>
              <a:gd name="connsiteY5" fmla="*/ 98476 h 176322"/>
              <a:gd name="connsiteX6" fmla="*/ 15948 w 68964"/>
              <a:gd name="connsiteY6" fmla="*/ 73076 h 176322"/>
              <a:gd name="connsiteX7" fmla="*/ 73 w 68964"/>
              <a:gd name="connsiteY7" fmla="*/ 51 h 17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64" h="176322">
                <a:moveTo>
                  <a:pt x="73" y="51"/>
                </a:moveTo>
                <a:cubicBezTo>
                  <a:pt x="-456" y="2168"/>
                  <a:pt x="1661" y="56672"/>
                  <a:pt x="12773" y="85776"/>
                </a:cubicBezTo>
                <a:cubicBezTo>
                  <a:pt x="23886" y="114880"/>
                  <a:pt x="59340" y="166209"/>
                  <a:pt x="66748" y="174676"/>
                </a:cubicBezTo>
                <a:cubicBezTo>
                  <a:pt x="74156" y="183143"/>
                  <a:pt x="60927" y="157214"/>
                  <a:pt x="57223" y="136576"/>
                </a:cubicBezTo>
                <a:cubicBezTo>
                  <a:pt x="53519" y="115938"/>
                  <a:pt x="46640" y="57201"/>
                  <a:pt x="44523" y="50851"/>
                </a:cubicBezTo>
                <a:cubicBezTo>
                  <a:pt x="42406" y="44501"/>
                  <a:pt x="49285" y="94772"/>
                  <a:pt x="44523" y="98476"/>
                </a:cubicBezTo>
                <a:cubicBezTo>
                  <a:pt x="39761" y="102180"/>
                  <a:pt x="24415" y="84188"/>
                  <a:pt x="15948" y="73076"/>
                </a:cubicBezTo>
                <a:cubicBezTo>
                  <a:pt x="7481" y="61964"/>
                  <a:pt x="602" y="-2066"/>
                  <a:pt x="7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6215961D-669E-1E75-D253-C5C0AA875FA5}"/>
              </a:ext>
            </a:extLst>
          </p:cNvPr>
          <p:cNvSpPr/>
          <p:nvPr/>
        </p:nvSpPr>
        <p:spPr>
          <a:xfrm>
            <a:off x="5295675" y="3970195"/>
            <a:ext cx="136901" cy="62157"/>
          </a:xfrm>
          <a:custGeom>
            <a:avLst/>
            <a:gdLst>
              <a:gd name="connsiteX0" fmla="*/ 51025 w 136901"/>
              <a:gd name="connsiteY0" fmla="*/ 62055 h 62157"/>
              <a:gd name="connsiteX1" fmla="*/ 92300 w 136901"/>
              <a:gd name="connsiteY1" fmla="*/ 27130 h 62157"/>
              <a:gd name="connsiteX2" fmla="*/ 136750 w 136901"/>
              <a:gd name="connsiteY2" fmla="*/ 27130 h 62157"/>
              <a:gd name="connsiteX3" fmla="*/ 76425 w 136901"/>
              <a:gd name="connsiteY3" fmla="*/ 8080 h 62157"/>
              <a:gd name="connsiteX4" fmla="*/ 225 w 136901"/>
              <a:gd name="connsiteY4" fmla="*/ 52530 h 62157"/>
              <a:gd name="connsiteX5" fmla="*/ 54200 w 136901"/>
              <a:gd name="connsiteY5" fmla="*/ 1730 h 62157"/>
              <a:gd name="connsiteX6" fmla="*/ 89125 w 136901"/>
              <a:gd name="connsiteY6" fmla="*/ 14430 h 62157"/>
              <a:gd name="connsiteX7" fmla="*/ 51025 w 136901"/>
              <a:gd name="connsiteY7" fmla="*/ 62055 h 62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901" h="62157">
                <a:moveTo>
                  <a:pt x="51025" y="62055"/>
                </a:moveTo>
                <a:cubicBezTo>
                  <a:pt x="51554" y="64172"/>
                  <a:pt x="78013" y="32951"/>
                  <a:pt x="92300" y="27130"/>
                </a:cubicBezTo>
                <a:cubicBezTo>
                  <a:pt x="106587" y="21309"/>
                  <a:pt x="139396" y="30305"/>
                  <a:pt x="136750" y="27130"/>
                </a:cubicBezTo>
                <a:cubicBezTo>
                  <a:pt x="134104" y="23955"/>
                  <a:pt x="99179" y="3847"/>
                  <a:pt x="76425" y="8080"/>
                </a:cubicBezTo>
                <a:cubicBezTo>
                  <a:pt x="53671" y="12313"/>
                  <a:pt x="3929" y="53588"/>
                  <a:pt x="225" y="52530"/>
                </a:cubicBezTo>
                <a:cubicBezTo>
                  <a:pt x="-3479" y="51472"/>
                  <a:pt x="39383" y="8080"/>
                  <a:pt x="54200" y="1730"/>
                </a:cubicBezTo>
                <a:cubicBezTo>
                  <a:pt x="69017" y="-4620"/>
                  <a:pt x="84892" y="8080"/>
                  <a:pt x="89125" y="14430"/>
                </a:cubicBezTo>
                <a:cubicBezTo>
                  <a:pt x="93358" y="20780"/>
                  <a:pt x="50496" y="59938"/>
                  <a:pt x="51025" y="6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5AF6B1DF-9693-0DB5-498F-B3995C939A20}"/>
              </a:ext>
            </a:extLst>
          </p:cNvPr>
          <p:cNvSpPr/>
          <p:nvPr/>
        </p:nvSpPr>
        <p:spPr>
          <a:xfrm>
            <a:off x="5245100" y="4044950"/>
            <a:ext cx="384437" cy="57415"/>
          </a:xfrm>
          <a:custGeom>
            <a:avLst/>
            <a:gdLst>
              <a:gd name="connsiteX0" fmla="*/ 0 w 384437"/>
              <a:gd name="connsiteY0" fmla="*/ 0 h 57415"/>
              <a:gd name="connsiteX1" fmla="*/ 228600 w 384437"/>
              <a:gd name="connsiteY1" fmla="*/ 50800 h 57415"/>
              <a:gd name="connsiteX2" fmla="*/ 288925 w 384437"/>
              <a:gd name="connsiteY2" fmla="*/ 53975 h 57415"/>
              <a:gd name="connsiteX3" fmla="*/ 384175 w 384437"/>
              <a:gd name="connsiteY3" fmla="*/ 41275 h 57415"/>
              <a:gd name="connsiteX4" fmla="*/ 311150 w 384437"/>
              <a:gd name="connsiteY4" fmla="*/ 57150 h 57415"/>
              <a:gd name="connsiteX5" fmla="*/ 139700 w 384437"/>
              <a:gd name="connsiteY5" fmla="*/ 25400 h 57415"/>
              <a:gd name="connsiteX6" fmla="*/ 0 w 384437"/>
              <a:gd name="connsiteY6" fmla="*/ 0 h 5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4437" h="57415">
                <a:moveTo>
                  <a:pt x="0" y="0"/>
                </a:moveTo>
                <a:cubicBezTo>
                  <a:pt x="14817" y="4233"/>
                  <a:pt x="180446" y="41804"/>
                  <a:pt x="228600" y="50800"/>
                </a:cubicBezTo>
                <a:cubicBezTo>
                  <a:pt x="276754" y="59796"/>
                  <a:pt x="262996" y="55563"/>
                  <a:pt x="288925" y="53975"/>
                </a:cubicBezTo>
                <a:cubicBezTo>
                  <a:pt x="314854" y="52388"/>
                  <a:pt x="380471" y="40746"/>
                  <a:pt x="384175" y="41275"/>
                </a:cubicBezTo>
                <a:cubicBezTo>
                  <a:pt x="387879" y="41804"/>
                  <a:pt x="351896" y="59796"/>
                  <a:pt x="311150" y="57150"/>
                </a:cubicBezTo>
                <a:cubicBezTo>
                  <a:pt x="270404" y="54504"/>
                  <a:pt x="185208" y="33337"/>
                  <a:pt x="139700" y="254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1C2B30D3-9877-7DAF-F402-88452236683C}"/>
              </a:ext>
            </a:extLst>
          </p:cNvPr>
          <p:cNvSpPr/>
          <p:nvPr/>
        </p:nvSpPr>
        <p:spPr>
          <a:xfrm>
            <a:off x="5102186" y="4050357"/>
            <a:ext cx="168542" cy="61272"/>
          </a:xfrm>
          <a:custGeom>
            <a:avLst/>
            <a:gdLst>
              <a:gd name="connsiteX0" fmla="*/ 39 w 168542"/>
              <a:gd name="connsiteY0" fmla="*/ 61268 h 61272"/>
              <a:gd name="connsiteX1" fmla="*/ 73064 w 168542"/>
              <a:gd name="connsiteY1" fmla="*/ 4118 h 61272"/>
              <a:gd name="connsiteX2" fmla="*/ 168314 w 168542"/>
              <a:gd name="connsiteY2" fmla="*/ 4118 h 61272"/>
              <a:gd name="connsiteX3" fmla="*/ 101639 w 168542"/>
              <a:gd name="connsiteY3" fmla="*/ 943 h 61272"/>
              <a:gd name="connsiteX4" fmla="*/ 82589 w 168542"/>
              <a:gd name="connsiteY4" fmla="*/ 7293 h 61272"/>
              <a:gd name="connsiteX5" fmla="*/ 39 w 168542"/>
              <a:gd name="connsiteY5" fmla="*/ 61268 h 6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542" h="61272">
                <a:moveTo>
                  <a:pt x="39" y="61268"/>
                </a:moveTo>
                <a:cubicBezTo>
                  <a:pt x="-1548" y="60739"/>
                  <a:pt x="45018" y="13643"/>
                  <a:pt x="73064" y="4118"/>
                </a:cubicBezTo>
                <a:cubicBezTo>
                  <a:pt x="101110" y="-5407"/>
                  <a:pt x="163552" y="4647"/>
                  <a:pt x="168314" y="4118"/>
                </a:cubicBezTo>
                <a:cubicBezTo>
                  <a:pt x="173077" y="3589"/>
                  <a:pt x="101639" y="943"/>
                  <a:pt x="101639" y="943"/>
                </a:cubicBezTo>
                <a:cubicBezTo>
                  <a:pt x="87352" y="1472"/>
                  <a:pt x="97935" y="-3290"/>
                  <a:pt x="82589" y="7293"/>
                </a:cubicBezTo>
                <a:cubicBezTo>
                  <a:pt x="67243" y="17876"/>
                  <a:pt x="1626" y="61797"/>
                  <a:pt x="39" y="61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9CCDF39B-02B2-2631-C8DD-E9A54210EC23}"/>
              </a:ext>
            </a:extLst>
          </p:cNvPr>
          <p:cNvSpPr/>
          <p:nvPr/>
        </p:nvSpPr>
        <p:spPr>
          <a:xfrm>
            <a:off x="5156190" y="4073456"/>
            <a:ext cx="304817" cy="35023"/>
          </a:xfrm>
          <a:custGeom>
            <a:avLst/>
            <a:gdLst>
              <a:gd name="connsiteX0" fmla="*/ 10 w 304817"/>
              <a:gd name="connsiteY0" fmla="*/ 25469 h 35023"/>
              <a:gd name="connsiteX1" fmla="*/ 136535 w 304817"/>
              <a:gd name="connsiteY1" fmla="*/ 6419 h 35023"/>
              <a:gd name="connsiteX2" fmla="*/ 304810 w 304817"/>
              <a:gd name="connsiteY2" fmla="*/ 34994 h 35023"/>
              <a:gd name="connsiteX3" fmla="*/ 130185 w 304817"/>
              <a:gd name="connsiteY3" fmla="*/ 69 h 35023"/>
              <a:gd name="connsiteX4" fmla="*/ 10 w 304817"/>
              <a:gd name="connsiteY4" fmla="*/ 25469 h 3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17" h="35023">
                <a:moveTo>
                  <a:pt x="10" y="25469"/>
                </a:moveTo>
                <a:cubicBezTo>
                  <a:pt x="1068" y="26527"/>
                  <a:pt x="85735" y="4831"/>
                  <a:pt x="136535" y="6419"/>
                </a:cubicBezTo>
                <a:cubicBezTo>
                  <a:pt x="187335" y="8006"/>
                  <a:pt x="305868" y="36052"/>
                  <a:pt x="304810" y="34994"/>
                </a:cubicBezTo>
                <a:cubicBezTo>
                  <a:pt x="303752" y="33936"/>
                  <a:pt x="181514" y="1656"/>
                  <a:pt x="130185" y="69"/>
                </a:cubicBezTo>
                <a:cubicBezTo>
                  <a:pt x="78856" y="-1518"/>
                  <a:pt x="-1048" y="24411"/>
                  <a:pt x="10" y="254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0DE88CBE-34BC-E761-D371-C4DBCA3B6CB5}"/>
              </a:ext>
            </a:extLst>
          </p:cNvPr>
          <p:cNvSpPr/>
          <p:nvPr/>
        </p:nvSpPr>
        <p:spPr>
          <a:xfrm>
            <a:off x="5118055" y="4104107"/>
            <a:ext cx="403273" cy="51648"/>
          </a:xfrm>
          <a:custGeom>
            <a:avLst/>
            <a:gdLst>
              <a:gd name="connsiteX0" fmla="*/ 45 w 403273"/>
              <a:gd name="connsiteY0" fmla="*/ 7518 h 51648"/>
              <a:gd name="connsiteX1" fmla="*/ 155620 w 403273"/>
              <a:gd name="connsiteY1" fmla="*/ 13868 h 51648"/>
              <a:gd name="connsiteX2" fmla="*/ 269920 w 403273"/>
              <a:gd name="connsiteY2" fmla="*/ 45618 h 51648"/>
              <a:gd name="connsiteX3" fmla="*/ 238170 w 403273"/>
              <a:gd name="connsiteY3" fmla="*/ 48793 h 51648"/>
              <a:gd name="connsiteX4" fmla="*/ 308020 w 403273"/>
              <a:gd name="connsiteY4" fmla="*/ 13868 h 51648"/>
              <a:gd name="connsiteX5" fmla="*/ 403270 w 403273"/>
              <a:gd name="connsiteY5" fmla="*/ 7518 h 51648"/>
              <a:gd name="connsiteX6" fmla="*/ 304845 w 403273"/>
              <a:gd name="connsiteY6" fmla="*/ 7518 h 51648"/>
              <a:gd name="connsiteX7" fmla="*/ 263570 w 403273"/>
              <a:gd name="connsiteY7" fmla="*/ 23393 h 51648"/>
              <a:gd name="connsiteX8" fmla="*/ 171495 w 403273"/>
              <a:gd name="connsiteY8" fmla="*/ 1168 h 51648"/>
              <a:gd name="connsiteX9" fmla="*/ 45 w 403273"/>
              <a:gd name="connsiteY9" fmla="*/ 7518 h 5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73" h="51648">
                <a:moveTo>
                  <a:pt x="45" y="7518"/>
                </a:moveTo>
                <a:cubicBezTo>
                  <a:pt x="-2601" y="9635"/>
                  <a:pt x="110641" y="7518"/>
                  <a:pt x="155620" y="13868"/>
                </a:cubicBezTo>
                <a:cubicBezTo>
                  <a:pt x="200599" y="20218"/>
                  <a:pt x="256162" y="39797"/>
                  <a:pt x="269920" y="45618"/>
                </a:cubicBezTo>
                <a:cubicBezTo>
                  <a:pt x="283678" y="51439"/>
                  <a:pt x="231820" y="54085"/>
                  <a:pt x="238170" y="48793"/>
                </a:cubicBezTo>
                <a:cubicBezTo>
                  <a:pt x="244520" y="43501"/>
                  <a:pt x="280503" y="20747"/>
                  <a:pt x="308020" y="13868"/>
                </a:cubicBezTo>
                <a:cubicBezTo>
                  <a:pt x="335537" y="6989"/>
                  <a:pt x="403799" y="8576"/>
                  <a:pt x="403270" y="7518"/>
                </a:cubicBezTo>
                <a:cubicBezTo>
                  <a:pt x="402741" y="6460"/>
                  <a:pt x="328128" y="4872"/>
                  <a:pt x="304845" y="7518"/>
                </a:cubicBezTo>
                <a:cubicBezTo>
                  <a:pt x="281562" y="10164"/>
                  <a:pt x="285795" y="24451"/>
                  <a:pt x="263570" y="23393"/>
                </a:cubicBezTo>
                <a:cubicBezTo>
                  <a:pt x="241345" y="22335"/>
                  <a:pt x="213828" y="5401"/>
                  <a:pt x="171495" y="1168"/>
                </a:cubicBezTo>
                <a:cubicBezTo>
                  <a:pt x="129162" y="-3065"/>
                  <a:pt x="2691" y="5401"/>
                  <a:pt x="45" y="75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E28279F7-FDEA-669D-EA00-9A548194473D}"/>
              </a:ext>
            </a:extLst>
          </p:cNvPr>
          <p:cNvSpPr/>
          <p:nvPr/>
        </p:nvSpPr>
        <p:spPr>
          <a:xfrm>
            <a:off x="5126725" y="4130078"/>
            <a:ext cx="224903" cy="23454"/>
          </a:xfrm>
          <a:custGeom>
            <a:avLst/>
            <a:gdLst>
              <a:gd name="connsiteX0" fmla="*/ 900 w 224903"/>
              <a:gd name="connsiteY0" fmla="*/ 597 h 23454"/>
              <a:gd name="connsiteX1" fmla="*/ 216800 w 224903"/>
              <a:gd name="connsiteY1" fmla="*/ 22822 h 23454"/>
              <a:gd name="connsiteX2" fmla="*/ 175525 w 224903"/>
              <a:gd name="connsiteY2" fmla="*/ 16472 h 23454"/>
              <a:gd name="connsiteX3" fmla="*/ 140600 w 224903"/>
              <a:gd name="connsiteY3" fmla="*/ 6947 h 23454"/>
              <a:gd name="connsiteX4" fmla="*/ 900 w 224903"/>
              <a:gd name="connsiteY4" fmla="*/ 597 h 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903" h="23454">
                <a:moveTo>
                  <a:pt x="900" y="597"/>
                </a:moveTo>
                <a:cubicBezTo>
                  <a:pt x="13600" y="3243"/>
                  <a:pt x="187696" y="20176"/>
                  <a:pt x="216800" y="22822"/>
                </a:cubicBezTo>
                <a:cubicBezTo>
                  <a:pt x="245904" y="25468"/>
                  <a:pt x="188225" y="19118"/>
                  <a:pt x="175525" y="16472"/>
                </a:cubicBezTo>
                <a:cubicBezTo>
                  <a:pt x="162825" y="13826"/>
                  <a:pt x="167588" y="9064"/>
                  <a:pt x="140600" y="6947"/>
                </a:cubicBezTo>
                <a:cubicBezTo>
                  <a:pt x="113613" y="4830"/>
                  <a:pt x="-11800" y="-2049"/>
                  <a:pt x="900" y="5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2BA9403D-52B4-3A9C-5295-8D57CE47E017}"/>
              </a:ext>
            </a:extLst>
          </p:cNvPr>
          <p:cNvSpPr/>
          <p:nvPr/>
        </p:nvSpPr>
        <p:spPr>
          <a:xfrm>
            <a:off x="5495914" y="4101940"/>
            <a:ext cx="96020" cy="72172"/>
          </a:xfrm>
          <a:custGeom>
            <a:avLst/>
            <a:gdLst>
              <a:gd name="connsiteX0" fmla="*/ 11 w 96020"/>
              <a:gd name="connsiteY0" fmla="*/ 160 h 72172"/>
              <a:gd name="connsiteX1" fmla="*/ 88911 w 96020"/>
              <a:gd name="connsiteY1" fmla="*/ 70010 h 72172"/>
              <a:gd name="connsiteX2" fmla="*/ 82561 w 96020"/>
              <a:gd name="connsiteY2" fmla="*/ 50960 h 72172"/>
              <a:gd name="connsiteX3" fmla="*/ 11 w 96020"/>
              <a:gd name="connsiteY3" fmla="*/ 160 h 7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020" h="72172">
                <a:moveTo>
                  <a:pt x="11" y="160"/>
                </a:moveTo>
                <a:cubicBezTo>
                  <a:pt x="1069" y="3335"/>
                  <a:pt x="88911" y="70010"/>
                  <a:pt x="88911" y="70010"/>
                </a:cubicBezTo>
                <a:cubicBezTo>
                  <a:pt x="102669" y="78477"/>
                  <a:pt x="94203" y="59956"/>
                  <a:pt x="82561" y="50960"/>
                </a:cubicBezTo>
                <a:cubicBezTo>
                  <a:pt x="70919" y="41964"/>
                  <a:pt x="-1047" y="-3015"/>
                  <a:pt x="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57ACE2FE-60D0-5E46-E3F7-2983557CC841}"/>
              </a:ext>
            </a:extLst>
          </p:cNvPr>
          <p:cNvSpPr/>
          <p:nvPr/>
        </p:nvSpPr>
        <p:spPr>
          <a:xfrm>
            <a:off x="5076782" y="4087756"/>
            <a:ext cx="29862" cy="129605"/>
          </a:xfrm>
          <a:custGeom>
            <a:avLst/>
            <a:gdLst>
              <a:gd name="connsiteX0" fmla="*/ 22268 w 29862"/>
              <a:gd name="connsiteY0" fmla="*/ 1644 h 129605"/>
              <a:gd name="connsiteX1" fmla="*/ 43 w 29862"/>
              <a:gd name="connsiteY1" fmla="*/ 128644 h 129605"/>
              <a:gd name="connsiteX2" fmla="*/ 28618 w 29862"/>
              <a:gd name="connsiteY2" fmla="*/ 58794 h 129605"/>
              <a:gd name="connsiteX3" fmla="*/ 22268 w 29862"/>
              <a:gd name="connsiteY3" fmla="*/ 1644 h 12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62" h="129605">
                <a:moveTo>
                  <a:pt x="22268" y="1644"/>
                </a:moveTo>
                <a:cubicBezTo>
                  <a:pt x="17506" y="13286"/>
                  <a:pt x="-1015" y="119119"/>
                  <a:pt x="43" y="128644"/>
                </a:cubicBezTo>
                <a:cubicBezTo>
                  <a:pt x="1101" y="138169"/>
                  <a:pt x="24914" y="74140"/>
                  <a:pt x="28618" y="58794"/>
                </a:cubicBezTo>
                <a:cubicBezTo>
                  <a:pt x="32322" y="43448"/>
                  <a:pt x="27030" y="-9998"/>
                  <a:pt x="22268" y="1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4D5289E5-164E-27C4-85B3-271FFF649F48}"/>
              </a:ext>
            </a:extLst>
          </p:cNvPr>
          <p:cNvSpPr/>
          <p:nvPr/>
        </p:nvSpPr>
        <p:spPr>
          <a:xfrm>
            <a:off x="5349404" y="4125053"/>
            <a:ext cx="143829" cy="46921"/>
          </a:xfrm>
          <a:custGeom>
            <a:avLst/>
            <a:gdLst>
              <a:gd name="connsiteX0" fmla="*/ 471 w 143829"/>
              <a:gd name="connsiteY0" fmla="*/ 46897 h 46921"/>
              <a:gd name="connsiteX1" fmla="*/ 140171 w 143829"/>
              <a:gd name="connsiteY1" fmla="*/ 2447 h 46921"/>
              <a:gd name="connsiteX2" fmla="*/ 95721 w 143829"/>
              <a:gd name="connsiteY2" fmla="*/ 8797 h 46921"/>
              <a:gd name="connsiteX3" fmla="*/ 471 w 143829"/>
              <a:gd name="connsiteY3" fmla="*/ 46897 h 46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29" h="46921">
                <a:moveTo>
                  <a:pt x="471" y="46897"/>
                </a:moveTo>
                <a:cubicBezTo>
                  <a:pt x="7879" y="45839"/>
                  <a:pt x="124296" y="8797"/>
                  <a:pt x="140171" y="2447"/>
                </a:cubicBezTo>
                <a:cubicBezTo>
                  <a:pt x="156046" y="-3903"/>
                  <a:pt x="116358" y="3505"/>
                  <a:pt x="95721" y="8797"/>
                </a:cubicBezTo>
                <a:cubicBezTo>
                  <a:pt x="75084" y="14089"/>
                  <a:pt x="-6937" y="47955"/>
                  <a:pt x="471" y="468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B9BD9FA9-AE9E-330D-56C3-73B702492164}"/>
              </a:ext>
            </a:extLst>
          </p:cNvPr>
          <p:cNvSpPr/>
          <p:nvPr/>
        </p:nvSpPr>
        <p:spPr>
          <a:xfrm>
            <a:off x="5413370" y="4146231"/>
            <a:ext cx="122472" cy="138072"/>
          </a:xfrm>
          <a:custGeom>
            <a:avLst/>
            <a:gdLst>
              <a:gd name="connsiteX0" fmla="*/ 88905 w 122472"/>
              <a:gd name="connsiteY0" fmla="*/ 319 h 138072"/>
              <a:gd name="connsiteX1" fmla="*/ 73030 w 122472"/>
              <a:gd name="connsiteY1" fmla="*/ 60644 h 138072"/>
              <a:gd name="connsiteX2" fmla="*/ 76205 w 122472"/>
              <a:gd name="connsiteY2" fmla="*/ 92394 h 138072"/>
              <a:gd name="connsiteX3" fmla="*/ 120655 w 122472"/>
              <a:gd name="connsiteY3" fmla="*/ 136844 h 138072"/>
              <a:gd name="connsiteX4" fmla="*/ 107955 w 122472"/>
              <a:gd name="connsiteY4" fmla="*/ 124144 h 138072"/>
              <a:gd name="connsiteX5" fmla="*/ 53980 w 122472"/>
              <a:gd name="connsiteY5" fmla="*/ 108269 h 138072"/>
              <a:gd name="connsiteX6" fmla="*/ 5 w 122472"/>
              <a:gd name="connsiteY6" fmla="*/ 124144 h 138072"/>
              <a:gd name="connsiteX7" fmla="*/ 57155 w 122472"/>
              <a:gd name="connsiteY7" fmla="*/ 101919 h 138072"/>
              <a:gd name="connsiteX8" fmla="*/ 53980 w 122472"/>
              <a:gd name="connsiteY8" fmla="*/ 89219 h 138072"/>
              <a:gd name="connsiteX9" fmla="*/ 88905 w 122472"/>
              <a:gd name="connsiteY9" fmla="*/ 319 h 13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472" h="138072">
                <a:moveTo>
                  <a:pt x="88905" y="319"/>
                </a:moveTo>
                <a:cubicBezTo>
                  <a:pt x="92080" y="-4443"/>
                  <a:pt x="75147" y="45298"/>
                  <a:pt x="73030" y="60644"/>
                </a:cubicBezTo>
                <a:cubicBezTo>
                  <a:pt x="70913" y="75990"/>
                  <a:pt x="68268" y="79694"/>
                  <a:pt x="76205" y="92394"/>
                </a:cubicBezTo>
                <a:cubicBezTo>
                  <a:pt x="84142" y="105094"/>
                  <a:pt x="120655" y="136844"/>
                  <a:pt x="120655" y="136844"/>
                </a:cubicBezTo>
                <a:cubicBezTo>
                  <a:pt x="125947" y="142136"/>
                  <a:pt x="119067" y="128906"/>
                  <a:pt x="107955" y="124144"/>
                </a:cubicBezTo>
                <a:cubicBezTo>
                  <a:pt x="96843" y="119382"/>
                  <a:pt x="71972" y="108269"/>
                  <a:pt x="53980" y="108269"/>
                </a:cubicBezTo>
                <a:cubicBezTo>
                  <a:pt x="35988" y="108269"/>
                  <a:pt x="-524" y="125202"/>
                  <a:pt x="5" y="124144"/>
                </a:cubicBezTo>
                <a:cubicBezTo>
                  <a:pt x="534" y="123086"/>
                  <a:pt x="57155" y="101919"/>
                  <a:pt x="57155" y="101919"/>
                </a:cubicBezTo>
                <a:cubicBezTo>
                  <a:pt x="66151" y="96098"/>
                  <a:pt x="51863" y="100861"/>
                  <a:pt x="53980" y="89219"/>
                </a:cubicBezTo>
                <a:cubicBezTo>
                  <a:pt x="56097" y="77577"/>
                  <a:pt x="85730" y="5081"/>
                  <a:pt x="88905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7BF6345D-3C12-0EF9-EFE7-E79EC05A5DC6}"/>
              </a:ext>
            </a:extLst>
          </p:cNvPr>
          <p:cNvSpPr/>
          <p:nvPr/>
        </p:nvSpPr>
        <p:spPr>
          <a:xfrm>
            <a:off x="5372041" y="4130220"/>
            <a:ext cx="46325" cy="127188"/>
          </a:xfrm>
          <a:custGeom>
            <a:avLst/>
            <a:gdLst>
              <a:gd name="connsiteX0" fmla="*/ 59 w 46325"/>
              <a:gd name="connsiteY0" fmla="*/ 455 h 127188"/>
              <a:gd name="connsiteX1" fmla="*/ 44509 w 46325"/>
              <a:gd name="connsiteY1" fmla="*/ 124280 h 127188"/>
              <a:gd name="connsiteX2" fmla="*/ 34984 w 46325"/>
              <a:gd name="connsiteY2" fmla="*/ 83005 h 127188"/>
              <a:gd name="connsiteX3" fmla="*/ 59 w 46325"/>
              <a:gd name="connsiteY3" fmla="*/ 455 h 12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25" h="127188">
                <a:moveTo>
                  <a:pt x="59" y="455"/>
                </a:moveTo>
                <a:cubicBezTo>
                  <a:pt x="1646" y="7334"/>
                  <a:pt x="38688" y="110522"/>
                  <a:pt x="44509" y="124280"/>
                </a:cubicBezTo>
                <a:cubicBezTo>
                  <a:pt x="50330" y="138038"/>
                  <a:pt x="40805" y="99409"/>
                  <a:pt x="34984" y="83005"/>
                </a:cubicBezTo>
                <a:cubicBezTo>
                  <a:pt x="29163" y="66601"/>
                  <a:pt x="-1528" y="-6424"/>
                  <a:pt x="59" y="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37D87F4B-6A2A-8B2D-D31F-3154052FF9DF}"/>
              </a:ext>
            </a:extLst>
          </p:cNvPr>
          <p:cNvSpPr/>
          <p:nvPr/>
        </p:nvSpPr>
        <p:spPr>
          <a:xfrm>
            <a:off x="5476789" y="4343397"/>
            <a:ext cx="17263" cy="171865"/>
          </a:xfrm>
          <a:custGeom>
            <a:avLst/>
            <a:gdLst>
              <a:gd name="connsiteX0" fmla="*/ 86 w 17263"/>
              <a:gd name="connsiteY0" fmla="*/ 3 h 171865"/>
              <a:gd name="connsiteX1" fmla="*/ 15961 w 17263"/>
              <a:gd name="connsiteY1" fmla="*/ 82553 h 171865"/>
              <a:gd name="connsiteX2" fmla="*/ 15961 w 17263"/>
              <a:gd name="connsiteY2" fmla="*/ 171453 h 171865"/>
              <a:gd name="connsiteX3" fmla="*/ 12786 w 17263"/>
              <a:gd name="connsiteY3" fmla="*/ 114303 h 171865"/>
              <a:gd name="connsiteX4" fmla="*/ 9611 w 17263"/>
              <a:gd name="connsiteY4" fmla="*/ 79378 h 171865"/>
              <a:gd name="connsiteX5" fmla="*/ 86 w 17263"/>
              <a:gd name="connsiteY5" fmla="*/ 3 h 171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63" h="171865">
                <a:moveTo>
                  <a:pt x="86" y="3"/>
                </a:moveTo>
                <a:cubicBezTo>
                  <a:pt x="1144" y="532"/>
                  <a:pt x="13315" y="53978"/>
                  <a:pt x="15961" y="82553"/>
                </a:cubicBezTo>
                <a:cubicBezTo>
                  <a:pt x="18607" y="111128"/>
                  <a:pt x="16490" y="166161"/>
                  <a:pt x="15961" y="171453"/>
                </a:cubicBezTo>
                <a:cubicBezTo>
                  <a:pt x="15432" y="176745"/>
                  <a:pt x="13844" y="129649"/>
                  <a:pt x="12786" y="114303"/>
                </a:cubicBezTo>
                <a:cubicBezTo>
                  <a:pt x="11728" y="98957"/>
                  <a:pt x="11199" y="96311"/>
                  <a:pt x="9611" y="79378"/>
                </a:cubicBezTo>
                <a:cubicBezTo>
                  <a:pt x="8024" y="62445"/>
                  <a:pt x="-972" y="-526"/>
                  <a:pt x="86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792F9791-20F6-57E3-E426-7C51D21E01D9}"/>
              </a:ext>
            </a:extLst>
          </p:cNvPr>
          <p:cNvSpPr/>
          <p:nvPr/>
        </p:nvSpPr>
        <p:spPr>
          <a:xfrm>
            <a:off x="5430419" y="4305183"/>
            <a:ext cx="103650" cy="184416"/>
          </a:xfrm>
          <a:custGeom>
            <a:avLst/>
            <a:gdLst>
              <a:gd name="connsiteX0" fmla="*/ 103606 w 103650"/>
              <a:gd name="connsiteY0" fmla="*/ 117 h 184416"/>
              <a:gd name="connsiteX1" fmla="*/ 14706 w 103650"/>
              <a:gd name="connsiteY1" fmla="*/ 57267 h 184416"/>
              <a:gd name="connsiteX2" fmla="*/ 5181 w 103650"/>
              <a:gd name="connsiteY2" fmla="*/ 101717 h 184416"/>
              <a:gd name="connsiteX3" fmla="*/ 17881 w 103650"/>
              <a:gd name="connsiteY3" fmla="*/ 184267 h 184416"/>
              <a:gd name="connsiteX4" fmla="*/ 14706 w 103650"/>
              <a:gd name="connsiteY4" fmla="*/ 120767 h 184416"/>
              <a:gd name="connsiteX5" fmla="*/ 2006 w 103650"/>
              <a:gd name="connsiteY5" fmla="*/ 73142 h 184416"/>
              <a:gd name="connsiteX6" fmla="*/ 103606 w 103650"/>
              <a:gd name="connsiteY6" fmla="*/ 117 h 18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50" h="184416">
                <a:moveTo>
                  <a:pt x="103606" y="117"/>
                </a:moveTo>
                <a:cubicBezTo>
                  <a:pt x="105723" y="-2529"/>
                  <a:pt x="31110" y="40334"/>
                  <a:pt x="14706" y="57267"/>
                </a:cubicBezTo>
                <a:cubicBezTo>
                  <a:pt x="-1698" y="74200"/>
                  <a:pt x="4652" y="80550"/>
                  <a:pt x="5181" y="101717"/>
                </a:cubicBezTo>
                <a:cubicBezTo>
                  <a:pt x="5710" y="122884"/>
                  <a:pt x="16294" y="181092"/>
                  <a:pt x="17881" y="184267"/>
                </a:cubicBezTo>
                <a:cubicBezTo>
                  <a:pt x="19468" y="187442"/>
                  <a:pt x="17352" y="139288"/>
                  <a:pt x="14706" y="120767"/>
                </a:cubicBezTo>
                <a:cubicBezTo>
                  <a:pt x="12060" y="102246"/>
                  <a:pt x="-5932" y="91134"/>
                  <a:pt x="2006" y="73142"/>
                </a:cubicBezTo>
                <a:cubicBezTo>
                  <a:pt x="9943" y="55150"/>
                  <a:pt x="101489" y="2763"/>
                  <a:pt x="103606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D975A2A-1576-AADA-8D49-06F88342A0A9}"/>
              </a:ext>
            </a:extLst>
          </p:cNvPr>
          <p:cNvSpPr/>
          <p:nvPr/>
        </p:nvSpPr>
        <p:spPr>
          <a:xfrm>
            <a:off x="5479996" y="4308244"/>
            <a:ext cx="124878" cy="76440"/>
          </a:xfrm>
          <a:custGeom>
            <a:avLst/>
            <a:gdLst>
              <a:gd name="connsiteX0" fmla="*/ 54 w 124878"/>
              <a:gd name="connsiteY0" fmla="*/ 54206 h 76440"/>
              <a:gd name="connsiteX1" fmla="*/ 108004 w 124878"/>
              <a:gd name="connsiteY1" fmla="*/ 76431 h 76440"/>
              <a:gd name="connsiteX2" fmla="*/ 98479 w 124878"/>
              <a:gd name="connsiteY2" fmla="*/ 51031 h 76440"/>
              <a:gd name="connsiteX3" fmla="*/ 85779 w 124878"/>
              <a:gd name="connsiteY3" fmla="*/ 231 h 76440"/>
              <a:gd name="connsiteX4" fmla="*/ 123879 w 124878"/>
              <a:gd name="connsiteY4" fmla="*/ 73256 h 76440"/>
              <a:gd name="connsiteX5" fmla="*/ 54 w 124878"/>
              <a:gd name="connsiteY5" fmla="*/ 54206 h 7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878" h="76440">
                <a:moveTo>
                  <a:pt x="54" y="54206"/>
                </a:moveTo>
                <a:cubicBezTo>
                  <a:pt x="-2592" y="54735"/>
                  <a:pt x="91600" y="76960"/>
                  <a:pt x="108004" y="76431"/>
                </a:cubicBezTo>
                <a:cubicBezTo>
                  <a:pt x="124408" y="75902"/>
                  <a:pt x="102183" y="63731"/>
                  <a:pt x="98479" y="51031"/>
                </a:cubicBezTo>
                <a:cubicBezTo>
                  <a:pt x="94775" y="38331"/>
                  <a:pt x="81546" y="-3473"/>
                  <a:pt x="85779" y="231"/>
                </a:cubicBezTo>
                <a:cubicBezTo>
                  <a:pt x="90012" y="3935"/>
                  <a:pt x="131816" y="63202"/>
                  <a:pt x="123879" y="73256"/>
                </a:cubicBezTo>
                <a:cubicBezTo>
                  <a:pt x="115942" y="83310"/>
                  <a:pt x="2700" y="53677"/>
                  <a:pt x="54" y="54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14D0222C-68E5-3327-78E3-9EBD00FC37D5}"/>
              </a:ext>
            </a:extLst>
          </p:cNvPr>
          <p:cNvSpPr/>
          <p:nvPr/>
        </p:nvSpPr>
        <p:spPr>
          <a:xfrm>
            <a:off x="5384244" y="4283069"/>
            <a:ext cx="148204" cy="32028"/>
          </a:xfrm>
          <a:custGeom>
            <a:avLst/>
            <a:gdLst>
              <a:gd name="connsiteX0" fmla="*/ 556 w 148204"/>
              <a:gd name="connsiteY0" fmla="*/ 31756 h 32028"/>
              <a:gd name="connsiteX1" fmla="*/ 76756 w 148204"/>
              <a:gd name="connsiteY1" fmla="*/ 15881 h 32028"/>
              <a:gd name="connsiteX2" fmla="*/ 146606 w 148204"/>
              <a:gd name="connsiteY2" fmla="*/ 25406 h 32028"/>
              <a:gd name="connsiteX3" fmla="*/ 118031 w 148204"/>
              <a:gd name="connsiteY3" fmla="*/ 6 h 32028"/>
              <a:gd name="connsiteX4" fmla="*/ 556 w 148204"/>
              <a:gd name="connsiteY4" fmla="*/ 31756 h 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204" h="32028">
                <a:moveTo>
                  <a:pt x="556" y="31756"/>
                </a:moveTo>
                <a:cubicBezTo>
                  <a:pt x="-6323" y="34402"/>
                  <a:pt x="52414" y="16939"/>
                  <a:pt x="76756" y="15881"/>
                </a:cubicBezTo>
                <a:cubicBezTo>
                  <a:pt x="101098" y="14823"/>
                  <a:pt x="139727" y="28052"/>
                  <a:pt x="146606" y="25406"/>
                </a:cubicBezTo>
                <a:cubicBezTo>
                  <a:pt x="153485" y="22760"/>
                  <a:pt x="137081" y="535"/>
                  <a:pt x="118031" y="6"/>
                </a:cubicBezTo>
                <a:cubicBezTo>
                  <a:pt x="98981" y="-523"/>
                  <a:pt x="7435" y="29110"/>
                  <a:pt x="556" y="31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8EE2DC2-716D-9990-5BE3-D88E895EF9DE}"/>
              </a:ext>
            </a:extLst>
          </p:cNvPr>
          <p:cNvSpPr/>
          <p:nvPr/>
        </p:nvSpPr>
        <p:spPr>
          <a:xfrm>
            <a:off x="5362487" y="4355882"/>
            <a:ext cx="66763" cy="149598"/>
          </a:xfrm>
          <a:custGeom>
            <a:avLst/>
            <a:gdLst>
              <a:gd name="connsiteX0" fmla="*/ 41363 w 66763"/>
              <a:gd name="connsiteY0" fmla="*/ 218 h 149598"/>
              <a:gd name="connsiteX1" fmla="*/ 35013 w 66763"/>
              <a:gd name="connsiteY1" fmla="*/ 85943 h 149598"/>
              <a:gd name="connsiteX2" fmla="*/ 66763 w 66763"/>
              <a:gd name="connsiteY2" fmla="*/ 149443 h 149598"/>
              <a:gd name="connsiteX3" fmla="*/ 35013 w 66763"/>
              <a:gd name="connsiteY3" fmla="*/ 101818 h 149598"/>
              <a:gd name="connsiteX4" fmla="*/ 88 w 66763"/>
              <a:gd name="connsiteY4" fmla="*/ 38318 h 149598"/>
              <a:gd name="connsiteX5" fmla="*/ 25488 w 66763"/>
              <a:gd name="connsiteY5" fmla="*/ 60543 h 149598"/>
              <a:gd name="connsiteX6" fmla="*/ 41363 w 66763"/>
              <a:gd name="connsiteY6" fmla="*/ 218 h 149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63" h="149598">
                <a:moveTo>
                  <a:pt x="41363" y="218"/>
                </a:moveTo>
                <a:cubicBezTo>
                  <a:pt x="42950" y="4451"/>
                  <a:pt x="30780" y="61072"/>
                  <a:pt x="35013" y="85943"/>
                </a:cubicBezTo>
                <a:cubicBezTo>
                  <a:pt x="39246" y="110814"/>
                  <a:pt x="66763" y="146797"/>
                  <a:pt x="66763" y="149443"/>
                </a:cubicBezTo>
                <a:cubicBezTo>
                  <a:pt x="66763" y="152089"/>
                  <a:pt x="46126" y="120339"/>
                  <a:pt x="35013" y="101818"/>
                </a:cubicBezTo>
                <a:cubicBezTo>
                  <a:pt x="23900" y="83297"/>
                  <a:pt x="1675" y="45197"/>
                  <a:pt x="88" y="38318"/>
                </a:cubicBezTo>
                <a:cubicBezTo>
                  <a:pt x="-1499" y="31439"/>
                  <a:pt x="18609" y="66364"/>
                  <a:pt x="25488" y="60543"/>
                </a:cubicBezTo>
                <a:cubicBezTo>
                  <a:pt x="32367" y="54722"/>
                  <a:pt x="39776" y="-4015"/>
                  <a:pt x="41363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2B46B137-70C5-3381-955B-4F310EEC1CB4}"/>
              </a:ext>
            </a:extLst>
          </p:cNvPr>
          <p:cNvSpPr/>
          <p:nvPr/>
        </p:nvSpPr>
        <p:spPr>
          <a:xfrm>
            <a:off x="5037047" y="4241727"/>
            <a:ext cx="433478" cy="71747"/>
          </a:xfrm>
          <a:custGeom>
            <a:avLst/>
            <a:gdLst>
              <a:gd name="connsiteX0" fmla="*/ 1678 w 433478"/>
              <a:gd name="connsiteY0" fmla="*/ 73 h 71747"/>
              <a:gd name="connsiteX1" fmla="*/ 147728 w 433478"/>
              <a:gd name="connsiteY1" fmla="*/ 19123 h 71747"/>
              <a:gd name="connsiteX2" fmla="*/ 262028 w 433478"/>
              <a:gd name="connsiteY2" fmla="*/ 57223 h 71747"/>
              <a:gd name="connsiteX3" fmla="*/ 287428 w 433478"/>
              <a:gd name="connsiteY3" fmla="*/ 66748 h 71747"/>
              <a:gd name="connsiteX4" fmla="*/ 322353 w 433478"/>
              <a:gd name="connsiteY4" fmla="*/ 69923 h 71747"/>
              <a:gd name="connsiteX5" fmla="*/ 382678 w 433478"/>
              <a:gd name="connsiteY5" fmla="*/ 38173 h 71747"/>
              <a:gd name="connsiteX6" fmla="*/ 433478 w 433478"/>
              <a:gd name="connsiteY6" fmla="*/ 19123 h 71747"/>
              <a:gd name="connsiteX7" fmla="*/ 382678 w 433478"/>
              <a:gd name="connsiteY7" fmla="*/ 57223 h 71747"/>
              <a:gd name="connsiteX8" fmla="*/ 287428 w 433478"/>
              <a:gd name="connsiteY8" fmla="*/ 63573 h 71747"/>
              <a:gd name="connsiteX9" fmla="*/ 81053 w 433478"/>
              <a:gd name="connsiteY9" fmla="*/ 25473 h 71747"/>
              <a:gd name="connsiteX10" fmla="*/ 1678 w 433478"/>
              <a:gd name="connsiteY10" fmla="*/ 73 h 7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3478" h="71747">
                <a:moveTo>
                  <a:pt x="1678" y="73"/>
                </a:moveTo>
                <a:cubicBezTo>
                  <a:pt x="12790" y="-985"/>
                  <a:pt x="104336" y="9598"/>
                  <a:pt x="147728" y="19123"/>
                </a:cubicBezTo>
                <a:cubicBezTo>
                  <a:pt x="191120" y="28648"/>
                  <a:pt x="262028" y="57223"/>
                  <a:pt x="262028" y="57223"/>
                </a:cubicBezTo>
                <a:cubicBezTo>
                  <a:pt x="285311" y="65161"/>
                  <a:pt x="277374" y="64631"/>
                  <a:pt x="287428" y="66748"/>
                </a:cubicBezTo>
                <a:cubicBezTo>
                  <a:pt x="297482" y="68865"/>
                  <a:pt x="306478" y="74685"/>
                  <a:pt x="322353" y="69923"/>
                </a:cubicBezTo>
                <a:cubicBezTo>
                  <a:pt x="338228" y="65161"/>
                  <a:pt x="364157" y="46640"/>
                  <a:pt x="382678" y="38173"/>
                </a:cubicBezTo>
                <a:cubicBezTo>
                  <a:pt x="401199" y="29706"/>
                  <a:pt x="433478" y="15948"/>
                  <a:pt x="433478" y="19123"/>
                </a:cubicBezTo>
                <a:cubicBezTo>
                  <a:pt x="433478" y="22298"/>
                  <a:pt x="407020" y="49815"/>
                  <a:pt x="382678" y="57223"/>
                </a:cubicBezTo>
                <a:cubicBezTo>
                  <a:pt x="358336" y="64631"/>
                  <a:pt x="337699" y="68865"/>
                  <a:pt x="287428" y="63573"/>
                </a:cubicBezTo>
                <a:cubicBezTo>
                  <a:pt x="237157" y="58281"/>
                  <a:pt x="125503" y="35527"/>
                  <a:pt x="81053" y="25473"/>
                </a:cubicBezTo>
                <a:cubicBezTo>
                  <a:pt x="36603" y="15419"/>
                  <a:pt x="-9434" y="1131"/>
                  <a:pt x="1678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9161F984-8F89-B12A-521F-34FBEABA9BCC}"/>
              </a:ext>
            </a:extLst>
          </p:cNvPr>
          <p:cNvSpPr/>
          <p:nvPr/>
        </p:nvSpPr>
        <p:spPr>
          <a:xfrm>
            <a:off x="4899025" y="4235050"/>
            <a:ext cx="105149" cy="239738"/>
          </a:xfrm>
          <a:custGeom>
            <a:avLst/>
            <a:gdLst>
              <a:gd name="connsiteX0" fmla="*/ 104775 w 105149"/>
              <a:gd name="connsiteY0" fmla="*/ 400 h 239738"/>
              <a:gd name="connsiteX1" fmla="*/ 44450 w 105149"/>
              <a:gd name="connsiteY1" fmla="*/ 102000 h 239738"/>
              <a:gd name="connsiteX2" fmla="*/ 25400 w 105149"/>
              <a:gd name="connsiteY2" fmla="*/ 149625 h 239738"/>
              <a:gd name="connsiteX3" fmla="*/ 12700 w 105149"/>
              <a:gd name="connsiteY3" fmla="*/ 194075 h 239738"/>
              <a:gd name="connsiteX4" fmla="*/ 0 w 105149"/>
              <a:gd name="connsiteY4" fmla="*/ 238525 h 239738"/>
              <a:gd name="connsiteX5" fmla="*/ 12700 w 105149"/>
              <a:gd name="connsiteY5" fmla="*/ 143275 h 239738"/>
              <a:gd name="connsiteX6" fmla="*/ 104775 w 105149"/>
              <a:gd name="connsiteY6" fmla="*/ 400 h 23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49" h="239738">
                <a:moveTo>
                  <a:pt x="104775" y="400"/>
                </a:moveTo>
                <a:cubicBezTo>
                  <a:pt x="110067" y="-6479"/>
                  <a:pt x="57679" y="77129"/>
                  <a:pt x="44450" y="102000"/>
                </a:cubicBezTo>
                <a:cubicBezTo>
                  <a:pt x="31221" y="126871"/>
                  <a:pt x="30692" y="134279"/>
                  <a:pt x="25400" y="149625"/>
                </a:cubicBezTo>
                <a:cubicBezTo>
                  <a:pt x="20108" y="164971"/>
                  <a:pt x="12700" y="194075"/>
                  <a:pt x="12700" y="194075"/>
                </a:cubicBezTo>
                <a:cubicBezTo>
                  <a:pt x="8467" y="208892"/>
                  <a:pt x="0" y="246992"/>
                  <a:pt x="0" y="238525"/>
                </a:cubicBezTo>
                <a:cubicBezTo>
                  <a:pt x="0" y="230058"/>
                  <a:pt x="0" y="182963"/>
                  <a:pt x="12700" y="143275"/>
                </a:cubicBezTo>
                <a:cubicBezTo>
                  <a:pt x="25400" y="103588"/>
                  <a:pt x="99483" y="7279"/>
                  <a:pt x="104775" y="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358159C9-F4A0-0FC5-503F-74F896817DF0}"/>
              </a:ext>
            </a:extLst>
          </p:cNvPr>
          <p:cNvSpPr/>
          <p:nvPr/>
        </p:nvSpPr>
        <p:spPr>
          <a:xfrm>
            <a:off x="5034852" y="4289401"/>
            <a:ext cx="420624" cy="60349"/>
          </a:xfrm>
          <a:custGeom>
            <a:avLst/>
            <a:gdLst>
              <a:gd name="connsiteX0" fmla="*/ 698 w 420624"/>
              <a:gd name="connsiteY0" fmla="*/ 24 h 60349"/>
              <a:gd name="connsiteX1" fmla="*/ 257873 w 420624"/>
              <a:gd name="connsiteY1" fmla="*/ 47649 h 60349"/>
              <a:gd name="connsiteX2" fmla="*/ 419798 w 420624"/>
              <a:gd name="connsiteY2" fmla="*/ 41299 h 60349"/>
              <a:gd name="connsiteX3" fmla="*/ 315023 w 420624"/>
              <a:gd name="connsiteY3" fmla="*/ 60349 h 60349"/>
              <a:gd name="connsiteX4" fmla="*/ 184848 w 420624"/>
              <a:gd name="connsiteY4" fmla="*/ 41299 h 60349"/>
              <a:gd name="connsiteX5" fmla="*/ 698 w 420624"/>
              <a:gd name="connsiteY5" fmla="*/ 24 h 60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624" h="60349">
                <a:moveTo>
                  <a:pt x="698" y="24"/>
                </a:moveTo>
                <a:cubicBezTo>
                  <a:pt x="12869" y="1082"/>
                  <a:pt x="188023" y="40770"/>
                  <a:pt x="257873" y="47649"/>
                </a:cubicBezTo>
                <a:cubicBezTo>
                  <a:pt x="327723" y="54528"/>
                  <a:pt x="410273" y="39182"/>
                  <a:pt x="419798" y="41299"/>
                </a:cubicBezTo>
                <a:cubicBezTo>
                  <a:pt x="429323" y="43416"/>
                  <a:pt x="354181" y="60349"/>
                  <a:pt x="315023" y="60349"/>
                </a:cubicBezTo>
                <a:cubicBezTo>
                  <a:pt x="275865" y="60349"/>
                  <a:pt x="230885" y="50295"/>
                  <a:pt x="184848" y="41299"/>
                </a:cubicBezTo>
                <a:cubicBezTo>
                  <a:pt x="138811" y="32303"/>
                  <a:pt x="-11473" y="-1034"/>
                  <a:pt x="69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4D264A6-4AA9-D32E-B129-AF1BF64221EA}"/>
              </a:ext>
            </a:extLst>
          </p:cNvPr>
          <p:cNvSpPr/>
          <p:nvPr/>
        </p:nvSpPr>
        <p:spPr>
          <a:xfrm>
            <a:off x="4935844" y="4263634"/>
            <a:ext cx="76190" cy="192006"/>
          </a:xfrm>
          <a:custGeom>
            <a:avLst/>
            <a:gdLst>
              <a:gd name="connsiteX0" fmla="*/ 74306 w 76190"/>
              <a:gd name="connsiteY0" fmla="*/ 391 h 192006"/>
              <a:gd name="connsiteX1" fmla="*/ 64781 w 76190"/>
              <a:gd name="connsiteY1" fmla="*/ 67066 h 192006"/>
              <a:gd name="connsiteX2" fmla="*/ 1281 w 76190"/>
              <a:gd name="connsiteY2" fmla="*/ 190891 h 192006"/>
              <a:gd name="connsiteX3" fmla="*/ 23506 w 76190"/>
              <a:gd name="connsiteY3" fmla="*/ 124216 h 192006"/>
              <a:gd name="connsiteX4" fmla="*/ 39381 w 76190"/>
              <a:gd name="connsiteY4" fmla="*/ 57541 h 192006"/>
              <a:gd name="connsiteX5" fmla="*/ 42556 w 76190"/>
              <a:gd name="connsiteY5" fmla="*/ 95641 h 192006"/>
              <a:gd name="connsiteX6" fmla="*/ 74306 w 76190"/>
              <a:gd name="connsiteY6" fmla="*/ 391 h 192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190" h="192006">
                <a:moveTo>
                  <a:pt x="74306" y="391"/>
                </a:moveTo>
                <a:cubicBezTo>
                  <a:pt x="78010" y="-4371"/>
                  <a:pt x="76952" y="35316"/>
                  <a:pt x="64781" y="67066"/>
                </a:cubicBezTo>
                <a:cubicBezTo>
                  <a:pt x="52610" y="98816"/>
                  <a:pt x="8160" y="181366"/>
                  <a:pt x="1281" y="190891"/>
                </a:cubicBezTo>
                <a:cubicBezTo>
                  <a:pt x="-5598" y="200416"/>
                  <a:pt x="17156" y="146441"/>
                  <a:pt x="23506" y="124216"/>
                </a:cubicBezTo>
                <a:cubicBezTo>
                  <a:pt x="29856" y="101991"/>
                  <a:pt x="36206" y="62303"/>
                  <a:pt x="39381" y="57541"/>
                </a:cubicBezTo>
                <a:cubicBezTo>
                  <a:pt x="42556" y="52779"/>
                  <a:pt x="37264" y="100933"/>
                  <a:pt x="42556" y="95641"/>
                </a:cubicBezTo>
                <a:cubicBezTo>
                  <a:pt x="47848" y="90349"/>
                  <a:pt x="70602" y="5153"/>
                  <a:pt x="74306" y="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53100161-3C8B-2DEE-3042-A9B28BC80F20}"/>
              </a:ext>
            </a:extLst>
          </p:cNvPr>
          <p:cNvSpPr/>
          <p:nvPr/>
        </p:nvSpPr>
        <p:spPr>
          <a:xfrm>
            <a:off x="5041835" y="4327520"/>
            <a:ext cx="311301" cy="45452"/>
          </a:xfrm>
          <a:custGeom>
            <a:avLst/>
            <a:gdLst>
              <a:gd name="connsiteX0" fmla="*/ 65 w 311301"/>
              <a:gd name="connsiteY0" fmla="*/ 5 h 45452"/>
              <a:gd name="connsiteX1" fmla="*/ 161990 w 311301"/>
              <a:gd name="connsiteY1" fmla="*/ 44455 h 45452"/>
              <a:gd name="connsiteX2" fmla="*/ 311215 w 311301"/>
              <a:gd name="connsiteY2" fmla="*/ 31755 h 45452"/>
              <a:gd name="connsiteX3" fmla="*/ 181040 w 311301"/>
              <a:gd name="connsiteY3" fmla="*/ 41280 h 45452"/>
              <a:gd name="connsiteX4" fmla="*/ 65 w 311301"/>
              <a:gd name="connsiteY4" fmla="*/ 5 h 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301" h="45452">
                <a:moveTo>
                  <a:pt x="65" y="5"/>
                </a:moveTo>
                <a:cubicBezTo>
                  <a:pt x="-3110" y="534"/>
                  <a:pt x="110132" y="39163"/>
                  <a:pt x="161990" y="44455"/>
                </a:cubicBezTo>
                <a:cubicBezTo>
                  <a:pt x="213848" y="49747"/>
                  <a:pt x="308040" y="32284"/>
                  <a:pt x="311215" y="31755"/>
                </a:cubicBezTo>
                <a:cubicBezTo>
                  <a:pt x="314390" y="31226"/>
                  <a:pt x="229194" y="44984"/>
                  <a:pt x="181040" y="41280"/>
                </a:cubicBezTo>
                <a:cubicBezTo>
                  <a:pt x="132886" y="37576"/>
                  <a:pt x="3240" y="-524"/>
                  <a:pt x="65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7A58AE73-4444-3D3C-7F65-EA530CA822DB}"/>
              </a:ext>
            </a:extLst>
          </p:cNvPr>
          <p:cNvSpPr/>
          <p:nvPr/>
        </p:nvSpPr>
        <p:spPr>
          <a:xfrm>
            <a:off x="5306203" y="4362418"/>
            <a:ext cx="21507" cy="127339"/>
          </a:xfrm>
          <a:custGeom>
            <a:avLst/>
            <a:gdLst>
              <a:gd name="connsiteX0" fmla="*/ 21447 w 21507"/>
              <a:gd name="connsiteY0" fmla="*/ 32 h 127339"/>
              <a:gd name="connsiteX1" fmla="*/ 8747 w 21507"/>
              <a:gd name="connsiteY1" fmla="*/ 79407 h 127339"/>
              <a:gd name="connsiteX2" fmla="*/ 18272 w 21507"/>
              <a:gd name="connsiteY2" fmla="*/ 127032 h 127339"/>
              <a:gd name="connsiteX3" fmla="*/ 2397 w 21507"/>
              <a:gd name="connsiteY3" fmla="*/ 98457 h 127339"/>
              <a:gd name="connsiteX4" fmla="*/ 2397 w 21507"/>
              <a:gd name="connsiteY4" fmla="*/ 69882 h 127339"/>
              <a:gd name="connsiteX5" fmla="*/ 21447 w 21507"/>
              <a:gd name="connsiteY5" fmla="*/ 32 h 12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07" h="127339">
                <a:moveTo>
                  <a:pt x="21447" y="32"/>
                </a:moveTo>
                <a:cubicBezTo>
                  <a:pt x="22505" y="1620"/>
                  <a:pt x="9276" y="58240"/>
                  <a:pt x="8747" y="79407"/>
                </a:cubicBezTo>
                <a:cubicBezTo>
                  <a:pt x="8218" y="100574"/>
                  <a:pt x="19330" y="123857"/>
                  <a:pt x="18272" y="127032"/>
                </a:cubicBezTo>
                <a:cubicBezTo>
                  <a:pt x="17214" y="130207"/>
                  <a:pt x="5043" y="107982"/>
                  <a:pt x="2397" y="98457"/>
                </a:cubicBezTo>
                <a:cubicBezTo>
                  <a:pt x="-249" y="88932"/>
                  <a:pt x="-1307" y="83640"/>
                  <a:pt x="2397" y="69882"/>
                </a:cubicBezTo>
                <a:cubicBezTo>
                  <a:pt x="6101" y="56124"/>
                  <a:pt x="20389" y="-1556"/>
                  <a:pt x="21447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B421BE09-607C-7A8B-A777-0A6B6946ED68}"/>
              </a:ext>
            </a:extLst>
          </p:cNvPr>
          <p:cNvSpPr/>
          <p:nvPr/>
        </p:nvSpPr>
        <p:spPr>
          <a:xfrm>
            <a:off x="5260966" y="4371975"/>
            <a:ext cx="25418" cy="117475"/>
          </a:xfrm>
          <a:custGeom>
            <a:avLst/>
            <a:gdLst>
              <a:gd name="connsiteX0" fmla="*/ 22234 w 25418"/>
              <a:gd name="connsiteY0" fmla="*/ 0 h 117475"/>
              <a:gd name="connsiteX1" fmla="*/ 3184 w 25418"/>
              <a:gd name="connsiteY1" fmla="*/ 76200 h 117475"/>
              <a:gd name="connsiteX2" fmla="*/ 25409 w 25418"/>
              <a:gd name="connsiteY2" fmla="*/ 117475 h 117475"/>
              <a:gd name="connsiteX3" fmla="*/ 9 w 25418"/>
              <a:gd name="connsiteY3" fmla="*/ 76200 h 117475"/>
              <a:gd name="connsiteX4" fmla="*/ 22234 w 25418"/>
              <a:gd name="connsiteY4" fmla="*/ 0 h 11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18" h="117475">
                <a:moveTo>
                  <a:pt x="22234" y="0"/>
                </a:moveTo>
                <a:cubicBezTo>
                  <a:pt x="22763" y="0"/>
                  <a:pt x="2655" y="56621"/>
                  <a:pt x="3184" y="76200"/>
                </a:cubicBezTo>
                <a:cubicBezTo>
                  <a:pt x="3713" y="95779"/>
                  <a:pt x="25938" y="117475"/>
                  <a:pt x="25409" y="117475"/>
                </a:cubicBezTo>
                <a:cubicBezTo>
                  <a:pt x="24880" y="117475"/>
                  <a:pt x="538" y="91546"/>
                  <a:pt x="9" y="76200"/>
                </a:cubicBezTo>
                <a:cubicBezTo>
                  <a:pt x="-520" y="60854"/>
                  <a:pt x="21705" y="0"/>
                  <a:pt x="222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FC86A526-005C-1AC7-5BE3-C57EE1291D08}"/>
              </a:ext>
            </a:extLst>
          </p:cNvPr>
          <p:cNvSpPr/>
          <p:nvPr/>
        </p:nvSpPr>
        <p:spPr>
          <a:xfrm>
            <a:off x="5324285" y="4495754"/>
            <a:ext cx="133895" cy="62355"/>
          </a:xfrm>
          <a:custGeom>
            <a:avLst/>
            <a:gdLst>
              <a:gd name="connsiteX0" fmla="*/ 133540 w 133895"/>
              <a:gd name="connsiteY0" fmla="*/ 46 h 62355"/>
              <a:gd name="connsiteX1" fmla="*/ 89090 w 133895"/>
              <a:gd name="connsiteY1" fmla="*/ 47671 h 62355"/>
              <a:gd name="connsiteX2" fmla="*/ 190 w 133895"/>
              <a:gd name="connsiteY2" fmla="*/ 60371 h 62355"/>
              <a:gd name="connsiteX3" fmla="*/ 66865 w 133895"/>
              <a:gd name="connsiteY3" fmla="*/ 57196 h 62355"/>
              <a:gd name="connsiteX4" fmla="*/ 133540 w 133895"/>
              <a:gd name="connsiteY4" fmla="*/ 46 h 6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895" h="62355">
                <a:moveTo>
                  <a:pt x="133540" y="46"/>
                </a:moveTo>
                <a:cubicBezTo>
                  <a:pt x="137244" y="-1541"/>
                  <a:pt x="111315" y="37617"/>
                  <a:pt x="89090" y="47671"/>
                </a:cubicBezTo>
                <a:cubicBezTo>
                  <a:pt x="66865" y="57725"/>
                  <a:pt x="3894" y="58784"/>
                  <a:pt x="190" y="60371"/>
                </a:cubicBezTo>
                <a:cubicBezTo>
                  <a:pt x="-3514" y="61958"/>
                  <a:pt x="47815" y="65133"/>
                  <a:pt x="66865" y="57196"/>
                </a:cubicBezTo>
                <a:cubicBezTo>
                  <a:pt x="85915" y="49259"/>
                  <a:pt x="129836" y="1633"/>
                  <a:pt x="13354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7CE5842C-2E51-8C7C-E7F9-699BE10D738A}"/>
              </a:ext>
            </a:extLst>
          </p:cNvPr>
          <p:cNvSpPr/>
          <p:nvPr/>
        </p:nvSpPr>
        <p:spPr>
          <a:xfrm>
            <a:off x="4904840" y="4425898"/>
            <a:ext cx="416623" cy="88964"/>
          </a:xfrm>
          <a:custGeom>
            <a:avLst/>
            <a:gdLst>
              <a:gd name="connsiteX0" fmla="*/ 535 w 416623"/>
              <a:gd name="connsiteY0" fmla="*/ 44502 h 88964"/>
              <a:gd name="connsiteX1" fmla="*/ 102135 w 416623"/>
              <a:gd name="connsiteY1" fmla="*/ 19102 h 88964"/>
              <a:gd name="connsiteX2" fmla="*/ 286285 w 416623"/>
              <a:gd name="connsiteY2" fmla="*/ 73077 h 88964"/>
              <a:gd name="connsiteX3" fmla="*/ 276760 w 416623"/>
              <a:gd name="connsiteY3" fmla="*/ 60377 h 88964"/>
              <a:gd name="connsiteX4" fmla="*/ 343435 w 416623"/>
              <a:gd name="connsiteY4" fmla="*/ 63552 h 88964"/>
              <a:gd name="connsiteX5" fmla="*/ 416460 w 416623"/>
              <a:gd name="connsiteY5" fmla="*/ 88952 h 88964"/>
              <a:gd name="connsiteX6" fmla="*/ 362485 w 416623"/>
              <a:gd name="connsiteY6" fmla="*/ 66727 h 88964"/>
              <a:gd name="connsiteX7" fmla="*/ 337085 w 416623"/>
              <a:gd name="connsiteY7" fmla="*/ 50852 h 88964"/>
              <a:gd name="connsiteX8" fmla="*/ 330735 w 416623"/>
              <a:gd name="connsiteY8" fmla="*/ 52 h 88964"/>
              <a:gd name="connsiteX9" fmla="*/ 330735 w 416623"/>
              <a:gd name="connsiteY9" fmla="*/ 41327 h 88964"/>
              <a:gd name="connsiteX10" fmla="*/ 276760 w 416623"/>
              <a:gd name="connsiteY10" fmla="*/ 47677 h 88964"/>
              <a:gd name="connsiteX11" fmla="*/ 219610 w 416623"/>
              <a:gd name="connsiteY11" fmla="*/ 41327 h 88964"/>
              <a:gd name="connsiteX12" fmla="*/ 143410 w 416623"/>
              <a:gd name="connsiteY12" fmla="*/ 22277 h 88964"/>
              <a:gd name="connsiteX13" fmla="*/ 535 w 416623"/>
              <a:gd name="connsiteY13" fmla="*/ 44502 h 8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6623" h="88964">
                <a:moveTo>
                  <a:pt x="535" y="44502"/>
                </a:moveTo>
                <a:cubicBezTo>
                  <a:pt x="-6344" y="43973"/>
                  <a:pt x="54510" y="14340"/>
                  <a:pt x="102135" y="19102"/>
                </a:cubicBezTo>
                <a:cubicBezTo>
                  <a:pt x="149760" y="23864"/>
                  <a:pt x="286285" y="73077"/>
                  <a:pt x="286285" y="73077"/>
                </a:cubicBezTo>
                <a:cubicBezTo>
                  <a:pt x="315389" y="79956"/>
                  <a:pt x="267235" y="61965"/>
                  <a:pt x="276760" y="60377"/>
                </a:cubicBezTo>
                <a:cubicBezTo>
                  <a:pt x="286285" y="58790"/>
                  <a:pt x="320152" y="58790"/>
                  <a:pt x="343435" y="63552"/>
                </a:cubicBezTo>
                <a:cubicBezTo>
                  <a:pt x="366718" y="68315"/>
                  <a:pt x="413285" y="88423"/>
                  <a:pt x="416460" y="88952"/>
                </a:cubicBezTo>
                <a:cubicBezTo>
                  <a:pt x="419635" y="89481"/>
                  <a:pt x="375714" y="73077"/>
                  <a:pt x="362485" y="66727"/>
                </a:cubicBezTo>
                <a:cubicBezTo>
                  <a:pt x="349256" y="60377"/>
                  <a:pt x="342377" y="61965"/>
                  <a:pt x="337085" y="50852"/>
                </a:cubicBezTo>
                <a:cubicBezTo>
                  <a:pt x="331793" y="39739"/>
                  <a:pt x="331793" y="1640"/>
                  <a:pt x="330735" y="52"/>
                </a:cubicBezTo>
                <a:cubicBezTo>
                  <a:pt x="329677" y="-1536"/>
                  <a:pt x="339731" y="33389"/>
                  <a:pt x="330735" y="41327"/>
                </a:cubicBezTo>
                <a:cubicBezTo>
                  <a:pt x="321739" y="49265"/>
                  <a:pt x="295281" y="47677"/>
                  <a:pt x="276760" y="47677"/>
                </a:cubicBezTo>
                <a:cubicBezTo>
                  <a:pt x="258239" y="47677"/>
                  <a:pt x="241835" y="45560"/>
                  <a:pt x="219610" y="41327"/>
                </a:cubicBezTo>
                <a:cubicBezTo>
                  <a:pt x="197385" y="37094"/>
                  <a:pt x="173572" y="23335"/>
                  <a:pt x="143410" y="22277"/>
                </a:cubicBezTo>
                <a:cubicBezTo>
                  <a:pt x="113248" y="21219"/>
                  <a:pt x="7414" y="45031"/>
                  <a:pt x="535" y="44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7F45DF8E-EFD7-969D-E3AC-E42CA17CDC6F}"/>
              </a:ext>
            </a:extLst>
          </p:cNvPr>
          <p:cNvSpPr/>
          <p:nvPr/>
        </p:nvSpPr>
        <p:spPr>
          <a:xfrm>
            <a:off x="5000445" y="4390907"/>
            <a:ext cx="193878" cy="15993"/>
          </a:xfrm>
          <a:custGeom>
            <a:avLst/>
            <a:gdLst>
              <a:gd name="connsiteX0" fmla="*/ 180 w 193878"/>
              <a:gd name="connsiteY0" fmla="*/ 12818 h 15993"/>
              <a:gd name="connsiteX1" fmla="*/ 127180 w 193878"/>
              <a:gd name="connsiteY1" fmla="*/ 6468 h 15993"/>
              <a:gd name="connsiteX2" fmla="*/ 193855 w 193878"/>
              <a:gd name="connsiteY2" fmla="*/ 15993 h 15993"/>
              <a:gd name="connsiteX3" fmla="*/ 120830 w 193878"/>
              <a:gd name="connsiteY3" fmla="*/ 6468 h 15993"/>
              <a:gd name="connsiteX4" fmla="*/ 177980 w 193878"/>
              <a:gd name="connsiteY4" fmla="*/ 6468 h 15993"/>
              <a:gd name="connsiteX5" fmla="*/ 114480 w 193878"/>
              <a:gd name="connsiteY5" fmla="*/ 6468 h 15993"/>
              <a:gd name="connsiteX6" fmla="*/ 98605 w 193878"/>
              <a:gd name="connsiteY6" fmla="*/ 118 h 15993"/>
              <a:gd name="connsiteX7" fmla="*/ 180 w 193878"/>
              <a:gd name="connsiteY7" fmla="*/ 12818 h 1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878" h="15993">
                <a:moveTo>
                  <a:pt x="180" y="12818"/>
                </a:moveTo>
                <a:cubicBezTo>
                  <a:pt x="4942" y="13876"/>
                  <a:pt x="94901" y="5939"/>
                  <a:pt x="127180" y="6468"/>
                </a:cubicBezTo>
                <a:cubicBezTo>
                  <a:pt x="159459" y="6997"/>
                  <a:pt x="194913" y="15993"/>
                  <a:pt x="193855" y="15993"/>
                </a:cubicBezTo>
                <a:cubicBezTo>
                  <a:pt x="192797" y="15993"/>
                  <a:pt x="123476" y="8055"/>
                  <a:pt x="120830" y="6468"/>
                </a:cubicBezTo>
                <a:cubicBezTo>
                  <a:pt x="118184" y="4880"/>
                  <a:pt x="177980" y="6468"/>
                  <a:pt x="177980" y="6468"/>
                </a:cubicBezTo>
                <a:lnTo>
                  <a:pt x="114480" y="6468"/>
                </a:lnTo>
                <a:cubicBezTo>
                  <a:pt x="101251" y="5410"/>
                  <a:pt x="110776" y="-940"/>
                  <a:pt x="98605" y="118"/>
                </a:cubicBezTo>
                <a:cubicBezTo>
                  <a:pt x="86434" y="1176"/>
                  <a:pt x="-4582" y="11760"/>
                  <a:pt x="180" y="128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DCB05FEF-3A66-145C-E9EE-61D5ADEEA5C2}"/>
              </a:ext>
            </a:extLst>
          </p:cNvPr>
          <p:cNvSpPr/>
          <p:nvPr/>
        </p:nvSpPr>
        <p:spPr>
          <a:xfrm>
            <a:off x="5197475" y="4486255"/>
            <a:ext cx="184368" cy="55522"/>
          </a:xfrm>
          <a:custGeom>
            <a:avLst/>
            <a:gdLst>
              <a:gd name="connsiteX0" fmla="*/ 0 w 184368"/>
              <a:gd name="connsiteY0" fmla="*/ 41295 h 55522"/>
              <a:gd name="connsiteX1" fmla="*/ 107950 w 184368"/>
              <a:gd name="connsiteY1" fmla="*/ 53995 h 55522"/>
              <a:gd name="connsiteX2" fmla="*/ 184150 w 184368"/>
              <a:gd name="connsiteY2" fmla="*/ 20 h 55522"/>
              <a:gd name="connsiteX3" fmla="*/ 130175 w 184368"/>
              <a:gd name="connsiteY3" fmla="*/ 47645 h 55522"/>
              <a:gd name="connsiteX4" fmla="*/ 104775 w 184368"/>
              <a:gd name="connsiteY4" fmla="*/ 47645 h 55522"/>
              <a:gd name="connsiteX5" fmla="*/ 0 w 184368"/>
              <a:gd name="connsiteY5" fmla="*/ 41295 h 5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368" h="55522">
                <a:moveTo>
                  <a:pt x="0" y="41295"/>
                </a:moveTo>
                <a:cubicBezTo>
                  <a:pt x="529" y="42353"/>
                  <a:pt x="77258" y="60874"/>
                  <a:pt x="107950" y="53995"/>
                </a:cubicBezTo>
                <a:cubicBezTo>
                  <a:pt x="138642" y="47116"/>
                  <a:pt x="180446" y="1078"/>
                  <a:pt x="184150" y="20"/>
                </a:cubicBezTo>
                <a:cubicBezTo>
                  <a:pt x="187854" y="-1038"/>
                  <a:pt x="143404" y="39708"/>
                  <a:pt x="130175" y="47645"/>
                </a:cubicBezTo>
                <a:cubicBezTo>
                  <a:pt x="116946" y="55582"/>
                  <a:pt x="121708" y="48703"/>
                  <a:pt x="104775" y="47645"/>
                </a:cubicBezTo>
                <a:lnTo>
                  <a:pt x="0" y="412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B80FC219-AB46-5AFA-5963-032046B4FADB}"/>
              </a:ext>
            </a:extLst>
          </p:cNvPr>
          <p:cNvSpPr/>
          <p:nvPr/>
        </p:nvSpPr>
        <p:spPr>
          <a:xfrm>
            <a:off x="5366687" y="4657539"/>
            <a:ext cx="30822" cy="121064"/>
          </a:xfrm>
          <a:custGeom>
            <a:avLst/>
            <a:gdLst>
              <a:gd name="connsiteX0" fmla="*/ 2238 w 30822"/>
              <a:gd name="connsiteY0" fmla="*/ 186 h 121064"/>
              <a:gd name="connsiteX1" fmla="*/ 2238 w 30822"/>
              <a:gd name="connsiteY1" fmla="*/ 73211 h 121064"/>
              <a:gd name="connsiteX2" fmla="*/ 30813 w 30822"/>
              <a:gd name="connsiteY2" fmla="*/ 120836 h 121064"/>
              <a:gd name="connsiteX3" fmla="*/ 5413 w 30822"/>
              <a:gd name="connsiteY3" fmla="*/ 54161 h 121064"/>
              <a:gd name="connsiteX4" fmla="*/ 2238 w 30822"/>
              <a:gd name="connsiteY4" fmla="*/ 186 h 12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22" h="121064">
                <a:moveTo>
                  <a:pt x="2238" y="186"/>
                </a:moveTo>
                <a:cubicBezTo>
                  <a:pt x="1709" y="3361"/>
                  <a:pt x="-2524" y="53103"/>
                  <a:pt x="2238" y="73211"/>
                </a:cubicBezTo>
                <a:cubicBezTo>
                  <a:pt x="7000" y="93319"/>
                  <a:pt x="30284" y="124011"/>
                  <a:pt x="30813" y="120836"/>
                </a:cubicBezTo>
                <a:cubicBezTo>
                  <a:pt x="31342" y="117661"/>
                  <a:pt x="9646" y="73211"/>
                  <a:pt x="5413" y="54161"/>
                </a:cubicBezTo>
                <a:cubicBezTo>
                  <a:pt x="1180" y="35111"/>
                  <a:pt x="2767" y="-2989"/>
                  <a:pt x="2238" y="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920B26F7-E8A2-02A1-D5A6-CC8CE3E49052}"/>
              </a:ext>
            </a:extLst>
          </p:cNvPr>
          <p:cNvSpPr/>
          <p:nvPr/>
        </p:nvSpPr>
        <p:spPr>
          <a:xfrm>
            <a:off x="4955275" y="4479401"/>
            <a:ext cx="289578" cy="58876"/>
          </a:xfrm>
          <a:custGeom>
            <a:avLst/>
            <a:gdLst>
              <a:gd name="connsiteX0" fmla="*/ 900 w 289578"/>
              <a:gd name="connsiteY0" fmla="*/ 524 h 58876"/>
              <a:gd name="connsiteX1" fmla="*/ 280300 w 289578"/>
              <a:gd name="connsiteY1" fmla="*/ 57674 h 58876"/>
              <a:gd name="connsiteX2" fmla="*/ 219975 w 289578"/>
              <a:gd name="connsiteY2" fmla="*/ 38624 h 58876"/>
              <a:gd name="connsiteX3" fmla="*/ 191400 w 289578"/>
              <a:gd name="connsiteY3" fmla="*/ 29099 h 58876"/>
              <a:gd name="connsiteX4" fmla="*/ 900 w 289578"/>
              <a:gd name="connsiteY4" fmla="*/ 524 h 5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578" h="58876">
                <a:moveTo>
                  <a:pt x="900" y="524"/>
                </a:moveTo>
                <a:cubicBezTo>
                  <a:pt x="15717" y="5287"/>
                  <a:pt x="243788" y="51324"/>
                  <a:pt x="280300" y="57674"/>
                </a:cubicBezTo>
                <a:cubicBezTo>
                  <a:pt x="316812" y="64024"/>
                  <a:pt x="234792" y="43387"/>
                  <a:pt x="219975" y="38624"/>
                </a:cubicBezTo>
                <a:cubicBezTo>
                  <a:pt x="205158" y="33861"/>
                  <a:pt x="224208" y="33332"/>
                  <a:pt x="191400" y="29099"/>
                </a:cubicBezTo>
                <a:cubicBezTo>
                  <a:pt x="158592" y="24866"/>
                  <a:pt x="-13917" y="-4239"/>
                  <a:pt x="900" y="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B3DA77FE-5A7B-462B-3723-FE4C7CF510A2}"/>
              </a:ext>
            </a:extLst>
          </p:cNvPr>
          <p:cNvSpPr/>
          <p:nvPr/>
        </p:nvSpPr>
        <p:spPr>
          <a:xfrm>
            <a:off x="5312753" y="4629132"/>
            <a:ext cx="46708" cy="136561"/>
          </a:xfrm>
          <a:custGeom>
            <a:avLst/>
            <a:gdLst>
              <a:gd name="connsiteX0" fmla="*/ 5372 w 46708"/>
              <a:gd name="connsiteY0" fmla="*/ 18 h 136561"/>
              <a:gd name="connsiteX1" fmla="*/ 11722 w 46708"/>
              <a:gd name="connsiteY1" fmla="*/ 69868 h 136561"/>
              <a:gd name="connsiteX2" fmla="*/ 46647 w 46708"/>
              <a:gd name="connsiteY2" fmla="*/ 136543 h 136561"/>
              <a:gd name="connsiteX3" fmla="*/ 2197 w 46708"/>
              <a:gd name="connsiteY3" fmla="*/ 63518 h 136561"/>
              <a:gd name="connsiteX4" fmla="*/ 5372 w 46708"/>
              <a:gd name="connsiteY4" fmla="*/ 18 h 136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8" h="136561">
                <a:moveTo>
                  <a:pt x="5372" y="18"/>
                </a:moveTo>
                <a:cubicBezTo>
                  <a:pt x="6960" y="1076"/>
                  <a:pt x="4843" y="47114"/>
                  <a:pt x="11722" y="69868"/>
                </a:cubicBezTo>
                <a:cubicBezTo>
                  <a:pt x="18601" y="92622"/>
                  <a:pt x="48235" y="137601"/>
                  <a:pt x="46647" y="136543"/>
                </a:cubicBezTo>
                <a:cubicBezTo>
                  <a:pt x="45059" y="135485"/>
                  <a:pt x="8018" y="84155"/>
                  <a:pt x="2197" y="63518"/>
                </a:cubicBezTo>
                <a:cubicBezTo>
                  <a:pt x="-3624" y="42881"/>
                  <a:pt x="3784" y="-1040"/>
                  <a:pt x="5372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00FA01A-7600-96CC-A3C9-4158EEFC4720}"/>
              </a:ext>
            </a:extLst>
          </p:cNvPr>
          <p:cNvSpPr/>
          <p:nvPr/>
        </p:nvSpPr>
        <p:spPr>
          <a:xfrm>
            <a:off x="5321297" y="4586695"/>
            <a:ext cx="139708" cy="45635"/>
          </a:xfrm>
          <a:custGeom>
            <a:avLst/>
            <a:gdLst>
              <a:gd name="connsiteX0" fmla="*/ 3 w 139708"/>
              <a:gd name="connsiteY0" fmla="*/ 20230 h 45635"/>
              <a:gd name="connsiteX1" fmla="*/ 85728 w 139708"/>
              <a:gd name="connsiteY1" fmla="*/ 4355 h 45635"/>
              <a:gd name="connsiteX2" fmla="*/ 139703 w 139708"/>
              <a:gd name="connsiteY2" fmla="*/ 45630 h 45635"/>
              <a:gd name="connsiteX3" fmla="*/ 88903 w 139708"/>
              <a:gd name="connsiteY3" fmla="*/ 1180 h 45635"/>
              <a:gd name="connsiteX4" fmla="*/ 3 w 139708"/>
              <a:gd name="connsiteY4" fmla="*/ 20230 h 45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08" h="45635">
                <a:moveTo>
                  <a:pt x="3" y="20230"/>
                </a:moveTo>
                <a:cubicBezTo>
                  <a:pt x="-526" y="20759"/>
                  <a:pt x="62445" y="122"/>
                  <a:pt x="85728" y="4355"/>
                </a:cubicBezTo>
                <a:cubicBezTo>
                  <a:pt x="109011" y="8588"/>
                  <a:pt x="139174" y="46159"/>
                  <a:pt x="139703" y="45630"/>
                </a:cubicBezTo>
                <a:cubicBezTo>
                  <a:pt x="140232" y="45101"/>
                  <a:pt x="104778" y="8059"/>
                  <a:pt x="88903" y="1180"/>
                </a:cubicBezTo>
                <a:cubicBezTo>
                  <a:pt x="73028" y="-5699"/>
                  <a:pt x="532" y="19701"/>
                  <a:pt x="3" y="202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FA6104F8-F39F-42C8-FCD4-C7DF50D87451}"/>
              </a:ext>
            </a:extLst>
          </p:cNvPr>
          <p:cNvSpPr/>
          <p:nvPr/>
        </p:nvSpPr>
        <p:spPr>
          <a:xfrm>
            <a:off x="5248354" y="4552905"/>
            <a:ext cx="73012" cy="149304"/>
          </a:xfrm>
          <a:custGeom>
            <a:avLst/>
            <a:gdLst>
              <a:gd name="connsiteX0" fmla="*/ 72946 w 73012"/>
              <a:gd name="connsiteY0" fmla="*/ 45 h 149304"/>
              <a:gd name="connsiteX1" fmla="*/ 15796 w 73012"/>
              <a:gd name="connsiteY1" fmla="*/ 63545 h 149304"/>
              <a:gd name="connsiteX2" fmla="*/ 12621 w 73012"/>
              <a:gd name="connsiteY2" fmla="*/ 149270 h 149304"/>
              <a:gd name="connsiteX3" fmla="*/ 3096 w 73012"/>
              <a:gd name="connsiteY3" fmla="*/ 73070 h 149304"/>
              <a:gd name="connsiteX4" fmla="*/ 72946 w 73012"/>
              <a:gd name="connsiteY4" fmla="*/ 45 h 149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2" h="149304">
                <a:moveTo>
                  <a:pt x="72946" y="45"/>
                </a:moveTo>
                <a:cubicBezTo>
                  <a:pt x="75063" y="-1543"/>
                  <a:pt x="25850" y="38674"/>
                  <a:pt x="15796" y="63545"/>
                </a:cubicBezTo>
                <a:cubicBezTo>
                  <a:pt x="5742" y="88416"/>
                  <a:pt x="14738" y="147682"/>
                  <a:pt x="12621" y="149270"/>
                </a:cubicBezTo>
                <a:cubicBezTo>
                  <a:pt x="10504" y="150858"/>
                  <a:pt x="-6958" y="97412"/>
                  <a:pt x="3096" y="73070"/>
                </a:cubicBezTo>
                <a:cubicBezTo>
                  <a:pt x="13150" y="48728"/>
                  <a:pt x="70829" y="1633"/>
                  <a:pt x="72946" y="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294FBBFE-8429-1098-07E6-D345A957CAEB}"/>
              </a:ext>
            </a:extLst>
          </p:cNvPr>
          <p:cNvSpPr/>
          <p:nvPr/>
        </p:nvSpPr>
        <p:spPr>
          <a:xfrm>
            <a:off x="5237686" y="4603659"/>
            <a:ext cx="105909" cy="181190"/>
          </a:xfrm>
          <a:custGeom>
            <a:avLst/>
            <a:gdLst>
              <a:gd name="connsiteX0" fmla="*/ 58214 w 105909"/>
              <a:gd name="connsiteY0" fmla="*/ 91 h 181190"/>
              <a:gd name="connsiteX1" fmla="*/ 48689 w 105909"/>
              <a:gd name="connsiteY1" fmla="*/ 98516 h 181190"/>
              <a:gd name="connsiteX2" fmla="*/ 26464 w 105909"/>
              <a:gd name="connsiteY2" fmla="*/ 127091 h 181190"/>
              <a:gd name="connsiteX3" fmla="*/ 1064 w 105909"/>
              <a:gd name="connsiteY3" fmla="*/ 120741 h 181190"/>
              <a:gd name="connsiteX4" fmla="*/ 64564 w 105909"/>
              <a:gd name="connsiteY4" fmla="*/ 133441 h 181190"/>
              <a:gd name="connsiteX5" fmla="*/ 105839 w 105909"/>
              <a:gd name="connsiteY5" fmla="*/ 181066 h 181190"/>
              <a:gd name="connsiteX6" fmla="*/ 55039 w 105909"/>
              <a:gd name="connsiteY6" fmla="*/ 117566 h 181190"/>
              <a:gd name="connsiteX7" fmla="*/ 58214 w 105909"/>
              <a:gd name="connsiteY7" fmla="*/ 91 h 181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09" h="181190">
                <a:moveTo>
                  <a:pt x="58214" y="91"/>
                </a:moveTo>
                <a:cubicBezTo>
                  <a:pt x="57156" y="-3084"/>
                  <a:pt x="53981" y="77350"/>
                  <a:pt x="48689" y="98516"/>
                </a:cubicBezTo>
                <a:cubicBezTo>
                  <a:pt x="43397" y="119682"/>
                  <a:pt x="34401" y="123387"/>
                  <a:pt x="26464" y="127091"/>
                </a:cubicBezTo>
                <a:cubicBezTo>
                  <a:pt x="18527" y="130795"/>
                  <a:pt x="-5286" y="119683"/>
                  <a:pt x="1064" y="120741"/>
                </a:cubicBezTo>
                <a:cubicBezTo>
                  <a:pt x="7414" y="121799"/>
                  <a:pt x="47102" y="123387"/>
                  <a:pt x="64564" y="133441"/>
                </a:cubicBezTo>
                <a:cubicBezTo>
                  <a:pt x="82026" y="143495"/>
                  <a:pt x="107427" y="183712"/>
                  <a:pt x="105839" y="181066"/>
                </a:cubicBezTo>
                <a:cubicBezTo>
                  <a:pt x="104252" y="178420"/>
                  <a:pt x="61389" y="145612"/>
                  <a:pt x="55039" y="117566"/>
                </a:cubicBezTo>
                <a:cubicBezTo>
                  <a:pt x="48689" y="89520"/>
                  <a:pt x="59272" y="3266"/>
                  <a:pt x="58214" y="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DBDD7727-A384-CE70-E6C6-FFC0B8FE8032}"/>
              </a:ext>
            </a:extLst>
          </p:cNvPr>
          <p:cNvSpPr/>
          <p:nvPr/>
        </p:nvSpPr>
        <p:spPr>
          <a:xfrm>
            <a:off x="4999857" y="4527470"/>
            <a:ext cx="273824" cy="158886"/>
          </a:xfrm>
          <a:custGeom>
            <a:avLst/>
            <a:gdLst>
              <a:gd name="connsiteX0" fmla="*/ 768 w 273824"/>
              <a:gd name="connsiteY0" fmla="*/ 28655 h 158886"/>
              <a:gd name="connsiteX1" fmla="*/ 229368 w 273824"/>
              <a:gd name="connsiteY1" fmla="*/ 35005 h 158886"/>
              <a:gd name="connsiteX2" fmla="*/ 273818 w 273824"/>
              <a:gd name="connsiteY2" fmla="*/ 38180 h 158886"/>
              <a:gd name="connsiteX3" fmla="*/ 232543 w 273824"/>
              <a:gd name="connsiteY3" fmla="*/ 63580 h 158886"/>
              <a:gd name="connsiteX4" fmla="*/ 223018 w 273824"/>
              <a:gd name="connsiteY4" fmla="*/ 101680 h 158886"/>
              <a:gd name="connsiteX5" fmla="*/ 238893 w 273824"/>
              <a:gd name="connsiteY5" fmla="*/ 158830 h 158886"/>
              <a:gd name="connsiteX6" fmla="*/ 226193 w 273824"/>
              <a:gd name="connsiteY6" fmla="*/ 111205 h 158886"/>
              <a:gd name="connsiteX7" fmla="*/ 232543 w 273824"/>
              <a:gd name="connsiteY7" fmla="*/ 57230 h 158886"/>
              <a:gd name="connsiteX8" fmla="*/ 194443 w 273824"/>
              <a:gd name="connsiteY8" fmla="*/ 35005 h 158886"/>
              <a:gd name="connsiteX9" fmla="*/ 124593 w 273824"/>
              <a:gd name="connsiteY9" fmla="*/ 80 h 158886"/>
              <a:gd name="connsiteX10" fmla="*/ 153168 w 273824"/>
              <a:gd name="connsiteY10" fmla="*/ 25480 h 158886"/>
              <a:gd name="connsiteX11" fmla="*/ 768 w 273824"/>
              <a:gd name="connsiteY11" fmla="*/ 28655 h 15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824" h="158886">
                <a:moveTo>
                  <a:pt x="768" y="28655"/>
                </a:moveTo>
                <a:cubicBezTo>
                  <a:pt x="13468" y="30242"/>
                  <a:pt x="183860" y="33418"/>
                  <a:pt x="229368" y="35005"/>
                </a:cubicBezTo>
                <a:cubicBezTo>
                  <a:pt x="274876" y="36593"/>
                  <a:pt x="273289" y="33418"/>
                  <a:pt x="273818" y="38180"/>
                </a:cubicBezTo>
                <a:cubicBezTo>
                  <a:pt x="274347" y="42943"/>
                  <a:pt x="241010" y="52997"/>
                  <a:pt x="232543" y="63580"/>
                </a:cubicBezTo>
                <a:cubicBezTo>
                  <a:pt x="224076" y="74163"/>
                  <a:pt x="221960" y="85805"/>
                  <a:pt x="223018" y="101680"/>
                </a:cubicBezTo>
                <a:cubicBezTo>
                  <a:pt x="224076" y="117555"/>
                  <a:pt x="238364" y="157243"/>
                  <a:pt x="238893" y="158830"/>
                </a:cubicBezTo>
                <a:cubicBezTo>
                  <a:pt x="239422" y="160417"/>
                  <a:pt x="227251" y="128138"/>
                  <a:pt x="226193" y="111205"/>
                </a:cubicBezTo>
                <a:cubicBezTo>
                  <a:pt x="225135" y="94272"/>
                  <a:pt x="237835" y="69930"/>
                  <a:pt x="232543" y="57230"/>
                </a:cubicBezTo>
                <a:cubicBezTo>
                  <a:pt x="227251" y="44530"/>
                  <a:pt x="212435" y="44530"/>
                  <a:pt x="194443" y="35005"/>
                </a:cubicBezTo>
                <a:cubicBezTo>
                  <a:pt x="176451" y="25480"/>
                  <a:pt x="131472" y="1667"/>
                  <a:pt x="124593" y="80"/>
                </a:cubicBezTo>
                <a:cubicBezTo>
                  <a:pt x="117714" y="-1507"/>
                  <a:pt x="169572" y="20717"/>
                  <a:pt x="153168" y="25480"/>
                </a:cubicBezTo>
                <a:cubicBezTo>
                  <a:pt x="136764" y="30243"/>
                  <a:pt x="-11932" y="27068"/>
                  <a:pt x="768" y="286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993A20B-1BA7-4DEA-8C76-EBE82A070F49}"/>
              </a:ext>
            </a:extLst>
          </p:cNvPr>
          <p:cNvSpPr/>
          <p:nvPr/>
        </p:nvSpPr>
        <p:spPr>
          <a:xfrm>
            <a:off x="4904630" y="4492074"/>
            <a:ext cx="13445" cy="99174"/>
          </a:xfrm>
          <a:custGeom>
            <a:avLst/>
            <a:gdLst>
              <a:gd name="connsiteX0" fmla="*/ 13445 w 13445"/>
              <a:gd name="connsiteY0" fmla="*/ 551 h 99174"/>
              <a:gd name="connsiteX1" fmla="*/ 745 w 13445"/>
              <a:gd name="connsiteY1" fmla="*/ 60876 h 99174"/>
              <a:gd name="connsiteX2" fmla="*/ 745 w 13445"/>
              <a:gd name="connsiteY2" fmla="*/ 98976 h 99174"/>
              <a:gd name="connsiteX3" fmla="*/ 13445 w 13445"/>
              <a:gd name="connsiteY3" fmla="*/ 551 h 9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45" h="99174">
                <a:moveTo>
                  <a:pt x="13445" y="551"/>
                </a:moveTo>
                <a:cubicBezTo>
                  <a:pt x="13445" y="-5799"/>
                  <a:pt x="2862" y="44472"/>
                  <a:pt x="745" y="60876"/>
                </a:cubicBezTo>
                <a:cubicBezTo>
                  <a:pt x="-1372" y="77280"/>
                  <a:pt x="1803" y="101622"/>
                  <a:pt x="745" y="98976"/>
                </a:cubicBezTo>
                <a:cubicBezTo>
                  <a:pt x="-313" y="96330"/>
                  <a:pt x="13445" y="6901"/>
                  <a:pt x="13445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1727D0B-6A29-08F9-2BC8-2402800C06B8}"/>
              </a:ext>
            </a:extLst>
          </p:cNvPr>
          <p:cNvSpPr/>
          <p:nvPr/>
        </p:nvSpPr>
        <p:spPr>
          <a:xfrm>
            <a:off x="5000252" y="4581455"/>
            <a:ext cx="214487" cy="105235"/>
          </a:xfrm>
          <a:custGeom>
            <a:avLst/>
            <a:gdLst>
              <a:gd name="connsiteX0" fmla="*/ 373 w 214487"/>
              <a:gd name="connsiteY0" fmla="*/ 22295 h 105235"/>
              <a:gd name="connsiteX1" fmla="*/ 111498 w 214487"/>
              <a:gd name="connsiteY1" fmla="*/ 19120 h 105235"/>
              <a:gd name="connsiteX2" fmla="*/ 168648 w 214487"/>
              <a:gd name="connsiteY2" fmla="*/ 57220 h 105235"/>
              <a:gd name="connsiteX3" fmla="*/ 168648 w 214487"/>
              <a:gd name="connsiteY3" fmla="*/ 34995 h 105235"/>
              <a:gd name="connsiteX4" fmla="*/ 213098 w 214487"/>
              <a:gd name="connsiteY4" fmla="*/ 104845 h 105235"/>
              <a:gd name="connsiteX5" fmla="*/ 203573 w 214487"/>
              <a:gd name="connsiteY5" fmla="*/ 60395 h 105235"/>
              <a:gd name="connsiteX6" fmla="*/ 206748 w 214487"/>
              <a:gd name="connsiteY6" fmla="*/ 70 h 105235"/>
              <a:gd name="connsiteX7" fmla="*/ 200398 w 214487"/>
              <a:gd name="connsiteY7" fmla="*/ 47695 h 105235"/>
              <a:gd name="connsiteX8" fmla="*/ 152773 w 214487"/>
              <a:gd name="connsiteY8" fmla="*/ 22295 h 105235"/>
              <a:gd name="connsiteX9" fmla="*/ 373 w 214487"/>
              <a:gd name="connsiteY9" fmla="*/ 22295 h 10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487" h="105235">
                <a:moveTo>
                  <a:pt x="373" y="22295"/>
                </a:moveTo>
                <a:cubicBezTo>
                  <a:pt x="-6506" y="21766"/>
                  <a:pt x="83452" y="13299"/>
                  <a:pt x="111498" y="19120"/>
                </a:cubicBezTo>
                <a:cubicBezTo>
                  <a:pt x="139544" y="24941"/>
                  <a:pt x="159123" y="54574"/>
                  <a:pt x="168648" y="57220"/>
                </a:cubicBezTo>
                <a:cubicBezTo>
                  <a:pt x="178173" y="59866"/>
                  <a:pt x="161240" y="27058"/>
                  <a:pt x="168648" y="34995"/>
                </a:cubicBezTo>
                <a:cubicBezTo>
                  <a:pt x="176056" y="42933"/>
                  <a:pt x="207277" y="100612"/>
                  <a:pt x="213098" y="104845"/>
                </a:cubicBezTo>
                <a:cubicBezTo>
                  <a:pt x="218919" y="109078"/>
                  <a:pt x="204631" y="77857"/>
                  <a:pt x="203573" y="60395"/>
                </a:cubicBezTo>
                <a:cubicBezTo>
                  <a:pt x="202515" y="42933"/>
                  <a:pt x="207277" y="2187"/>
                  <a:pt x="206748" y="70"/>
                </a:cubicBezTo>
                <a:cubicBezTo>
                  <a:pt x="206219" y="-2047"/>
                  <a:pt x="209394" y="43991"/>
                  <a:pt x="200398" y="47695"/>
                </a:cubicBezTo>
                <a:cubicBezTo>
                  <a:pt x="191402" y="51399"/>
                  <a:pt x="181348" y="28116"/>
                  <a:pt x="152773" y="22295"/>
                </a:cubicBezTo>
                <a:cubicBezTo>
                  <a:pt x="124198" y="16474"/>
                  <a:pt x="7252" y="22824"/>
                  <a:pt x="373" y="22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80F100E9-5DA2-1C00-6135-84A2BD29846B}"/>
              </a:ext>
            </a:extLst>
          </p:cNvPr>
          <p:cNvSpPr/>
          <p:nvPr/>
        </p:nvSpPr>
        <p:spPr>
          <a:xfrm>
            <a:off x="4968867" y="4629987"/>
            <a:ext cx="239935" cy="98044"/>
          </a:xfrm>
          <a:custGeom>
            <a:avLst/>
            <a:gdLst>
              <a:gd name="connsiteX0" fmla="*/ 8 w 239935"/>
              <a:gd name="connsiteY0" fmla="*/ 46788 h 98044"/>
              <a:gd name="connsiteX1" fmla="*/ 114308 w 239935"/>
              <a:gd name="connsiteY1" fmla="*/ 43613 h 98044"/>
              <a:gd name="connsiteX2" fmla="*/ 238133 w 239935"/>
              <a:gd name="connsiteY2" fmla="*/ 97588 h 98044"/>
              <a:gd name="connsiteX3" fmla="*/ 180983 w 239935"/>
              <a:gd name="connsiteY3" fmla="*/ 65838 h 98044"/>
              <a:gd name="connsiteX4" fmla="*/ 85733 w 239935"/>
              <a:gd name="connsiteY4" fmla="*/ 2338 h 98044"/>
              <a:gd name="connsiteX5" fmla="*/ 107958 w 239935"/>
              <a:gd name="connsiteY5" fmla="*/ 15038 h 98044"/>
              <a:gd name="connsiteX6" fmla="*/ 8 w 239935"/>
              <a:gd name="connsiteY6" fmla="*/ 46788 h 9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35" h="98044">
                <a:moveTo>
                  <a:pt x="8" y="46788"/>
                </a:moveTo>
                <a:cubicBezTo>
                  <a:pt x="1066" y="51550"/>
                  <a:pt x="74621" y="35146"/>
                  <a:pt x="114308" y="43613"/>
                </a:cubicBezTo>
                <a:cubicBezTo>
                  <a:pt x="153996" y="52080"/>
                  <a:pt x="227021" y="93884"/>
                  <a:pt x="238133" y="97588"/>
                </a:cubicBezTo>
                <a:cubicBezTo>
                  <a:pt x="249245" y="101292"/>
                  <a:pt x="206383" y="81713"/>
                  <a:pt x="180983" y="65838"/>
                </a:cubicBezTo>
                <a:cubicBezTo>
                  <a:pt x="155583" y="49963"/>
                  <a:pt x="97904" y="10805"/>
                  <a:pt x="85733" y="2338"/>
                </a:cubicBezTo>
                <a:cubicBezTo>
                  <a:pt x="73562" y="-6129"/>
                  <a:pt x="116425" y="10805"/>
                  <a:pt x="107958" y="15038"/>
                </a:cubicBezTo>
                <a:cubicBezTo>
                  <a:pt x="99491" y="19271"/>
                  <a:pt x="-1050" y="42026"/>
                  <a:pt x="8" y="46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16981FF6-B06C-EC63-4407-5136CF72D9D6}"/>
              </a:ext>
            </a:extLst>
          </p:cNvPr>
          <p:cNvSpPr/>
          <p:nvPr/>
        </p:nvSpPr>
        <p:spPr>
          <a:xfrm>
            <a:off x="4939240" y="4498868"/>
            <a:ext cx="91744" cy="99161"/>
          </a:xfrm>
          <a:custGeom>
            <a:avLst/>
            <a:gdLst>
              <a:gd name="connsiteX0" fmla="*/ 10585 w 91744"/>
              <a:gd name="connsiteY0" fmla="*/ 107 h 99161"/>
              <a:gd name="connsiteX1" fmla="*/ 39160 w 91744"/>
              <a:gd name="connsiteY1" fmla="*/ 63607 h 99161"/>
              <a:gd name="connsiteX2" fmla="*/ 1060 w 91744"/>
              <a:gd name="connsiteY2" fmla="*/ 98532 h 99161"/>
              <a:gd name="connsiteX3" fmla="*/ 89960 w 91744"/>
              <a:gd name="connsiteY3" fmla="*/ 35032 h 99161"/>
              <a:gd name="connsiteX4" fmla="*/ 58210 w 91744"/>
              <a:gd name="connsiteY4" fmla="*/ 47732 h 99161"/>
              <a:gd name="connsiteX5" fmla="*/ 10585 w 91744"/>
              <a:gd name="connsiteY5" fmla="*/ 107 h 9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744" h="99161">
                <a:moveTo>
                  <a:pt x="10585" y="107"/>
                </a:moveTo>
                <a:cubicBezTo>
                  <a:pt x="7410" y="2753"/>
                  <a:pt x="40747" y="47203"/>
                  <a:pt x="39160" y="63607"/>
                </a:cubicBezTo>
                <a:cubicBezTo>
                  <a:pt x="37573" y="80011"/>
                  <a:pt x="-7407" y="103295"/>
                  <a:pt x="1060" y="98532"/>
                </a:cubicBezTo>
                <a:cubicBezTo>
                  <a:pt x="9527" y="93769"/>
                  <a:pt x="80435" y="43499"/>
                  <a:pt x="89960" y="35032"/>
                </a:cubicBezTo>
                <a:cubicBezTo>
                  <a:pt x="99485" y="26565"/>
                  <a:pt x="68264" y="50907"/>
                  <a:pt x="58210" y="47732"/>
                </a:cubicBezTo>
                <a:cubicBezTo>
                  <a:pt x="48156" y="44557"/>
                  <a:pt x="13760" y="-2539"/>
                  <a:pt x="10585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2C516603-4C2C-E32D-4D0D-5D49981C4C13}"/>
              </a:ext>
            </a:extLst>
          </p:cNvPr>
          <p:cNvSpPr/>
          <p:nvPr/>
        </p:nvSpPr>
        <p:spPr>
          <a:xfrm>
            <a:off x="4844915" y="4641850"/>
            <a:ext cx="136916" cy="39072"/>
          </a:xfrm>
          <a:custGeom>
            <a:avLst/>
            <a:gdLst>
              <a:gd name="connsiteX0" fmla="*/ 136660 w 136916"/>
              <a:gd name="connsiteY0" fmla="*/ 0 h 39072"/>
              <a:gd name="connsiteX1" fmla="*/ 73160 w 136916"/>
              <a:gd name="connsiteY1" fmla="*/ 38100 h 39072"/>
              <a:gd name="connsiteX2" fmla="*/ 135 w 136916"/>
              <a:gd name="connsiteY2" fmla="*/ 28575 h 39072"/>
              <a:gd name="connsiteX3" fmla="*/ 92210 w 136916"/>
              <a:gd name="connsiteY3" fmla="*/ 38100 h 39072"/>
              <a:gd name="connsiteX4" fmla="*/ 136660 w 136916"/>
              <a:gd name="connsiteY4" fmla="*/ 0 h 3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16" h="39072">
                <a:moveTo>
                  <a:pt x="136660" y="0"/>
                </a:moveTo>
                <a:cubicBezTo>
                  <a:pt x="133485" y="0"/>
                  <a:pt x="95914" y="33337"/>
                  <a:pt x="73160" y="38100"/>
                </a:cubicBezTo>
                <a:cubicBezTo>
                  <a:pt x="50406" y="42863"/>
                  <a:pt x="-3040" y="28575"/>
                  <a:pt x="135" y="28575"/>
                </a:cubicBezTo>
                <a:cubicBezTo>
                  <a:pt x="3310" y="28575"/>
                  <a:pt x="71573" y="40217"/>
                  <a:pt x="92210" y="38100"/>
                </a:cubicBezTo>
                <a:cubicBezTo>
                  <a:pt x="112847" y="35983"/>
                  <a:pt x="139835" y="0"/>
                  <a:pt x="1366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470F0C61-4F97-D6A5-5A76-A00DD870C65C}"/>
              </a:ext>
            </a:extLst>
          </p:cNvPr>
          <p:cNvSpPr/>
          <p:nvPr/>
        </p:nvSpPr>
        <p:spPr>
          <a:xfrm>
            <a:off x="4854135" y="4482747"/>
            <a:ext cx="51336" cy="162600"/>
          </a:xfrm>
          <a:custGeom>
            <a:avLst/>
            <a:gdLst>
              <a:gd name="connsiteX0" fmla="*/ 51240 w 51336"/>
              <a:gd name="connsiteY0" fmla="*/ 353 h 162600"/>
              <a:gd name="connsiteX1" fmla="*/ 13140 w 51336"/>
              <a:gd name="connsiteY1" fmla="*/ 67028 h 162600"/>
              <a:gd name="connsiteX2" fmla="*/ 9965 w 51336"/>
              <a:gd name="connsiteY2" fmla="*/ 162278 h 162600"/>
              <a:gd name="connsiteX3" fmla="*/ 440 w 51336"/>
              <a:gd name="connsiteY3" fmla="*/ 95603 h 162600"/>
              <a:gd name="connsiteX4" fmla="*/ 51240 w 51336"/>
              <a:gd name="connsiteY4" fmla="*/ 353 h 1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36" h="162600">
                <a:moveTo>
                  <a:pt x="51240" y="353"/>
                </a:moveTo>
                <a:cubicBezTo>
                  <a:pt x="53357" y="-4409"/>
                  <a:pt x="20019" y="40041"/>
                  <a:pt x="13140" y="67028"/>
                </a:cubicBezTo>
                <a:cubicBezTo>
                  <a:pt x="6261" y="94015"/>
                  <a:pt x="12082" y="157516"/>
                  <a:pt x="9965" y="162278"/>
                </a:cubicBezTo>
                <a:cubicBezTo>
                  <a:pt x="7848" y="167040"/>
                  <a:pt x="-2206" y="117828"/>
                  <a:pt x="440" y="95603"/>
                </a:cubicBezTo>
                <a:cubicBezTo>
                  <a:pt x="3086" y="73378"/>
                  <a:pt x="49123" y="5115"/>
                  <a:pt x="51240" y="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C1D4EE8A-5A98-2970-87C6-444ADF74511C}"/>
              </a:ext>
            </a:extLst>
          </p:cNvPr>
          <p:cNvSpPr/>
          <p:nvPr/>
        </p:nvSpPr>
        <p:spPr>
          <a:xfrm>
            <a:off x="4802833" y="4514119"/>
            <a:ext cx="96192" cy="143823"/>
          </a:xfrm>
          <a:custGeom>
            <a:avLst/>
            <a:gdLst>
              <a:gd name="connsiteX0" fmla="*/ 96192 w 96192"/>
              <a:gd name="connsiteY0" fmla="*/ 3906 h 143823"/>
              <a:gd name="connsiteX1" fmla="*/ 23167 w 96192"/>
              <a:gd name="connsiteY1" fmla="*/ 7081 h 143823"/>
              <a:gd name="connsiteX2" fmla="*/ 4117 w 96192"/>
              <a:gd name="connsiteY2" fmla="*/ 80106 h 143823"/>
              <a:gd name="connsiteX3" fmla="*/ 4117 w 96192"/>
              <a:gd name="connsiteY3" fmla="*/ 143606 h 143823"/>
              <a:gd name="connsiteX4" fmla="*/ 942 w 96192"/>
              <a:gd name="connsiteY4" fmla="*/ 57881 h 143823"/>
              <a:gd name="connsiteX5" fmla="*/ 23167 w 96192"/>
              <a:gd name="connsiteY5" fmla="*/ 16606 h 143823"/>
              <a:gd name="connsiteX6" fmla="*/ 96192 w 96192"/>
              <a:gd name="connsiteY6" fmla="*/ 3906 h 143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92" h="143823">
                <a:moveTo>
                  <a:pt x="96192" y="3906"/>
                </a:moveTo>
                <a:cubicBezTo>
                  <a:pt x="96192" y="2319"/>
                  <a:pt x="38513" y="-5619"/>
                  <a:pt x="23167" y="7081"/>
                </a:cubicBezTo>
                <a:cubicBezTo>
                  <a:pt x="7821" y="19781"/>
                  <a:pt x="7292" y="57352"/>
                  <a:pt x="4117" y="80106"/>
                </a:cubicBezTo>
                <a:cubicBezTo>
                  <a:pt x="942" y="102860"/>
                  <a:pt x="4646" y="147310"/>
                  <a:pt x="4117" y="143606"/>
                </a:cubicBezTo>
                <a:cubicBezTo>
                  <a:pt x="3588" y="139902"/>
                  <a:pt x="-2233" y="79048"/>
                  <a:pt x="942" y="57881"/>
                </a:cubicBezTo>
                <a:cubicBezTo>
                  <a:pt x="4117" y="36714"/>
                  <a:pt x="12055" y="25602"/>
                  <a:pt x="23167" y="16606"/>
                </a:cubicBezTo>
                <a:cubicBezTo>
                  <a:pt x="34279" y="7610"/>
                  <a:pt x="96192" y="5493"/>
                  <a:pt x="96192" y="39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BA79D411-2444-AAB1-3DE0-7C0E6471F44F}"/>
              </a:ext>
            </a:extLst>
          </p:cNvPr>
          <p:cNvSpPr/>
          <p:nvPr/>
        </p:nvSpPr>
        <p:spPr>
          <a:xfrm>
            <a:off x="4837245" y="4530582"/>
            <a:ext cx="113990" cy="133681"/>
          </a:xfrm>
          <a:custGeom>
            <a:avLst/>
            <a:gdLst>
              <a:gd name="connsiteX0" fmla="*/ 106230 w 113990"/>
              <a:gd name="connsiteY0" fmla="*/ 143 h 133681"/>
              <a:gd name="connsiteX1" fmla="*/ 106230 w 113990"/>
              <a:gd name="connsiteY1" fmla="*/ 63643 h 133681"/>
              <a:gd name="connsiteX2" fmla="*/ 49080 w 113990"/>
              <a:gd name="connsiteY2" fmla="*/ 98568 h 133681"/>
              <a:gd name="connsiteX3" fmla="*/ 1455 w 113990"/>
              <a:gd name="connsiteY3" fmla="*/ 133493 h 133681"/>
              <a:gd name="connsiteX4" fmla="*/ 106230 w 113990"/>
              <a:gd name="connsiteY4" fmla="*/ 82693 h 133681"/>
              <a:gd name="connsiteX5" fmla="*/ 106230 w 113990"/>
              <a:gd name="connsiteY5" fmla="*/ 143 h 13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990" h="133681">
                <a:moveTo>
                  <a:pt x="106230" y="143"/>
                </a:moveTo>
                <a:cubicBezTo>
                  <a:pt x="106230" y="-3032"/>
                  <a:pt x="115755" y="47239"/>
                  <a:pt x="106230" y="63643"/>
                </a:cubicBezTo>
                <a:cubicBezTo>
                  <a:pt x="96705" y="80047"/>
                  <a:pt x="66542" y="86926"/>
                  <a:pt x="49080" y="98568"/>
                </a:cubicBezTo>
                <a:cubicBezTo>
                  <a:pt x="31618" y="110210"/>
                  <a:pt x="-8070" y="136139"/>
                  <a:pt x="1455" y="133493"/>
                </a:cubicBezTo>
                <a:cubicBezTo>
                  <a:pt x="10980" y="130847"/>
                  <a:pt x="88768" y="102801"/>
                  <a:pt x="106230" y="82693"/>
                </a:cubicBezTo>
                <a:cubicBezTo>
                  <a:pt x="123692" y="62585"/>
                  <a:pt x="106230" y="3318"/>
                  <a:pt x="106230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2BFA792E-205E-7C07-1CF5-B9C8ADD72A8F}"/>
              </a:ext>
            </a:extLst>
          </p:cNvPr>
          <p:cNvSpPr/>
          <p:nvPr/>
        </p:nvSpPr>
        <p:spPr>
          <a:xfrm>
            <a:off x="5711812" y="4117975"/>
            <a:ext cx="74936" cy="159722"/>
          </a:xfrm>
          <a:custGeom>
            <a:avLst/>
            <a:gdLst>
              <a:gd name="connsiteX0" fmla="*/ 13 w 74936"/>
              <a:gd name="connsiteY0" fmla="*/ 0 h 159722"/>
              <a:gd name="connsiteX1" fmla="*/ 66688 w 74936"/>
              <a:gd name="connsiteY1" fmla="*/ 120650 h 159722"/>
              <a:gd name="connsiteX2" fmla="*/ 50813 w 74936"/>
              <a:gd name="connsiteY2" fmla="*/ 158750 h 159722"/>
              <a:gd name="connsiteX3" fmla="*/ 60338 w 74936"/>
              <a:gd name="connsiteY3" fmla="*/ 146050 h 159722"/>
              <a:gd name="connsiteX4" fmla="*/ 73038 w 74936"/>
              <a:gd name="connsiteY4" fmla="*/ 120650 h 159722"/>
              <a:gd name="connsiteX5" fmla="*/ 13 w 74936"/>
              <a:gd name="connsiteY5" fmla="*/ 0 h 15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36" h="159722">
                <a:moveTo>
                  <a:pt x="13" y="0"/>
                </a:moveTo>
                <a:cubicBezTo>
                  <a:pt x="-1045" y="0"/>
                  <a:pt x="58221" y="94192"/>
                  <a:pt x="66688" y="120650"/>
                </a:cubicBezTo>
                <a:cubicBezTo>
                  <a:pt x="75155" y="147108"/>
                  <a:pt x="51871" y="154517"/>
                  <a:pt x="50813" y="158750"/>
                </a:cubicBezTo>
                <a:cubicBezTo>
                  <a:pt x="49755" y="162983"/>
                  <a:pt x="56634" y="152400"/>
                  <a:pt x="60338" y="146050"/>
                </a:cubicBezTo>
                <a:cubicBezTo>
                  <a:pt x="64042" y="139700"/>
                  <a:pt x="80446" y="141287"/>
                  <a:pt x="73038" y="120650"/>
                </a:cubicBezTo>
                <a:cubicBezTo>
                  <a:pt x="65630" y="100013"/>
                  <a:pt x="1071" y="0"/>
                  <a:pt x="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1532F275-C8BA-7537-F084-F954668568B1}"/>
              </a:ext>
            </a:extLst>
          </p:cNvPr>
          <p:cNvSpPr/>
          <p:nvPr/>
        </p:nvSpPr>
        <p:spPr>
          <a:xfrm>
            <a:off x="5796774" y="4344260"/>
            <a:ext cx="227518" cy="225406"/>
          </a:xfrm>
          <a:custGeom>
            <a:avLst/>
            <a:gdLst>
              <a:gd name="connsiteX0" fmla="*/ 3951 w 227518"/>
              <a:gd name="connsiteY0" fmla="*/ 5490 h 225406"/>
              <a:gd name="connsiteX1" fmla="*/ 226201 w 227518"/>
              <a:gd name="connsiteY1" fmla="*/ 224565 h 225406"/>
              <a:gd name="connsiteX2" fmla="*/ 92851 w 227518"/>
              <a:gd name="connsiteY2" fmla="*/ 78515 h 225406"/>
              <a:gd name="connsiteX3" fmla="*/ 3951 w 227518"/>
              <a:gd name="connsiteY3" fmla="*/ 5490 h 22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518" h="225406">
                <a:moveTo>
                  <a:pt x="3951" y="5490"/>
                </a:moveTo>
                <a:cubicBezTo>
                  <a:pt x="26176" y="29832"/>
                  <a:pt x="211384" y="212394"/>
                  <a:pt x="226201" y="224565"/>
                </a:cubicBezTo>
                <a:cubicBezTo>
                  <a:pt x="241018" y="236736"/>
                  <a:pt x="126718" y="113440"/>
                  <a:pt x="92851" y="78515"/>
                </a:cubicBezTo>
                <a:cubicBezTo>
                  <a:pt x="58984" y="43590"/>
                  <a:pt x="-18274" y="-18852"/>
                  <a:pt x="3951" y="54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D71FC183-0538-9FB7-9A26-9DDD843D8ADA}"/>
              </a:ext>
            </a:extLst>
          </p:cNvPr>
          <p:cNvSpPr/>
          <p:nvPr/>
        </p:nvSpPr>
        <p:spPr>
          <a:xfrm>
            <a:off x="5892359" y="4128886"/>
            <a:ext cx="137505" cy="260390"/>
          </a:xfrm>
          <a:custGeom>
            <a:avLst/>
            <a:gdLst>
              <a:gd name="connsiteX0" fmla="*/ 3616 w 137505"/>
              <a:gd name="connsiteY0" fmla="*/ 4964 h 260390"/>
              <a:gd name="connsiteX1" fmla="*/ 136966 w 137505"/>
              <a:gd name="connsiteY1" fmla="*/ 258964 h 260390"/>
              <a:gd name="connsiteX2" fmla="*/ 48066 w 137505"/>
              <a:gd name="connsiteY2" fmla="*/ 103389 h 260390"/>
              <a:gd name="connsiteX3" fmla="*/ 3616 w 137505"/>
              <a:gd name="connsiteY3" fmla="*/ 4964 h 26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05" h="260390">
                <a:moveTo>
                  <a:pt x="3616" y="4964"/>
                </a:moveTo>
                <a:cubicBezTo>
                  <a:pt x="18433" y="30893"/>
                  <a:pt x="129558" y="242560"/>
                  <a:pt x="136966" y="258964"/>
                </a:cubicBezTo>
                <a:cubicBezTo>
                  <a:pt x="144374" y="275368"/>
                  <a:pt x="73466" y="145722"/>
                  <a:pt x="48066" y="103389"/>
                </a:cubicBezTo>
                <a:cubicBezTo>
                  <a:pt x="22666" y="61056"/>
                  <a:pt x="-11201" y="-20965"/>
                  <a:pt x="3616" y="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19B73434-DA97-564F-B428-A20427F8C366}"/>
              </a:ext>
            </a:extLst>
          </p:cNvPr>
          <p:cNvSpPr/>
          <p:nvPr/>
        </p:nvSpPr>
        <p:spPr>
          <a:xfrm>
            <a:off x="5851364" y="4276419"/>
            <a:ext cx="224314" cy="258954"/>
          </a:xfrm>
          <a:custGeom>
            <a:avLst/>
            <a:gdLst>
              <a:gd name="connsiteX0" fmla="*/ 161 w 224314"/>
              <a:gd name="connsiteY0" fmla="*/ 306 h 258954"/>
              <a:gd name="connsiteX1" fmla="*/ 212886 w 224314"/>
              <a:gd name="connsiteY1" fmla="*/ 247956 h 258954"/>
              <a:gd name="connsiteX2" fmla="*/ 177961 w 224314"/>
              <a:gd name="connsiteY2" fmla="*/ 197156 h 258954"/>
              <a:gd name="connsiteX3" fmla="*/ 161 w 224314"/>
              <a:gd name="connsiteY3" fmla="*/ 306 h 25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314" h="258954">
                <a:moveTo>
                  <a:pt x="161" y="306"/>
                </a:moveTo>
                <a:cubicBezTo>
                  <a:pt x="5982" y="8773"/>
                  <a:pt x="183253" y="215148"/>
                  <a:pt x="212886" y="247956"/>
                </a:cubicBezTo>
                <a:cubicBezTo>
                  <a:pt x="242519" y="280764"/>
                  <a:pt x="208653" y="233139"/>
                  <a:pt x="177961" y="197156"/>
                </a:cubicBezTo>
                <a:cubicBezTo>
                  <a:pt x="147269" y="161173"/>
                  <a:pt x="-5660" y="-8161"/>
                  <a:pt x="161" y="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D6A65B9D-8A0A-C432-A5BA-F420CDFBD12D}"/>
              </a:ext>
            </a:extLst>
          </p:cNvPr>
          <p:cNvSpPr/>
          <p:nvPr/>
        </p:nvSpPr>
        <p:spPr>
          <a:xfrm>
            <a:off x="5730231" y="4333837"/>
            <a:ext cx="290160" cy="296663"/>
          </a:xfrm>
          <a:custGeom>
            <a:avLst/>
            <a:gdLst>
              <a:gd name="connsiteX0" fmla="*/ 644 w 290160"/>
              <a:gd name="connsiteY0" fmla="*/ 38 h 296663"/>
              <a:gd name="connsiteX1" fmla="*/ 89544 w 290160"/>
              <a:gd name="connsiteY1" fmla="*/ 133388 h 296663"/>
              <a:gd name="connsiteX2" fmla="*/ 283219 w 290160"/>
              <a:gd name="connsiteY2" fmla="*/ 288963 h 296663"/>
              <a:gd name="connsiteX3" fmla="*/ 229244 w 290160"/>
              <a:gd name="connsiteY3" fmla="*/ 257213 h 296663"/>
              <a:gd name="connsiteX4" fmla="*/ 57794 w 290160"/>
              <a:gd name="connsiteY4" fmla="*/ 120688 h 296663"/>
              <a:gd name="connsiteX5" fmla="*/ 644 w 290160"/>
              <a:gd name="connsiteY5" fmla="*/ 38 h 296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160" h="296663">
                <a:moveTo>
                  <a:pt x="644" y="38"/>
                </a:moveTo>
                <a:cubicBezTo>
                  <a:pt x="5936" y="2155"/>
                  <a:pt x="42448" y="85234"/>
                  <a:pt x="89544" y="133388"/>
                </a:cubicBezTo>
                <a:cubicBezTo>
                  <a:pt x="136640" y="181542"/>
                  <a:pt x="259936" y="268326"/>
                  <a:pt x="283219" y="288963"/>
                </a:cubicBezTo>
                <a:cubicBezTo>
                  <a:pt x="306502" y="309600"/>
                  <a:pt x="266815" y="285259"/>
                  <a:pt x="229244" y="257213"/>
                </a:cubicBezTo>
                <a:cubicBezTo>
                  <a:pt x="191673" y="229167"/>
                  <a:pt x="92190" y="156671"/>
                  <a:pt x="57794" y="120688"/>
                </a:cubicBezTo>
                <a:cubicBezTo>
                  <a:pt x="23398" y="84705"/>
                  <a:pt x="-4648" y="-2079"/>
                  <a:pt x="644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BDE82ADE-23B9-FE08-13F1-5F4707204ABD}"/>
              </a:ext>
            </a:extLst>
          </p:cNvPr>
          <p:cNvSpPr/>
          <p:nvPr/>
        </p:nvSpPr>
        <p:spPr>
          <a:xfrm>
            <a:off x="5654632" y="4298837"/>
            <a:ext cx="48891" cy="149354"/>
          </a:xfrm>
          <a:custGeom>
            <a:avLst/>
            <a:gdLst>
              <a:gd name="connsiteX0" fmla="*/ 43 w 48891"/>
              <a:gd name="connsiteY0" fmla="*/ 113 h 149354"/>
              <a:gd name="connsiteX1" fmla="*/ 25443 w 48891"/>
              <a:gd name="connsiteY1" fmla="*/ 85838 h 149354"/>
              <a:gd name="connsiteX2" fmla="*/ 47668 w 48891"/>
              <a:gd name="connsiteY2" fmla="*/ 149338 h 149354"/>
              <a:gd name="connsiteX3" fmla="*/ 44493 w 48891"/>
              <a:gd name="connsiteY3" fmla="*/ 92188 h 149354"/>
              <a:gd name="connsiteX4" fmla="*/ 31793 w 48891"/>
              <a:gd name="connsiteY4" fmla="*/ 104888 h 149354"/>
              <a:gd name="connsiteX5" fmla="*/ 43 w 48891"/>
              <a:gd name="connsiteY5" fmla="*/ 113 h 14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1" h="149354">
                <a:moveTo>
                  <a:pt x="43" y="113"/>
                </a:moveTo>
                <a:cubicBezTo>
                  <a:pt x="-1015" y="-3062"/>
                  <a:pt x="17506" y="60967"/>
                  <a:pt x="25443" y="85838"/>
                </a:cubicBezTo>
                <a:cubicBezTo>
                  <a:pt x="33380" y="110709"/>
                  <a:pt x="44493" y="148280"/>
                  <a:pt x="47668" y="149338"/>
                </a:cubicBezTo>
                <a:cubicBezTo>
                  <a:pt x="50843" y="150396"/>
                  <a:pt x="47139" y="99596"/>
                  <a:pt x="44493" y="92188"/>
                </a:cubicBezTo>
                <a:cubicBezTo>
                  <a:pt x="41847" y="84780"/>
                  <a:pt x="35497" y="116530"/>
                  <a:pt x="31793" y="104888"/>
                </a:cubicBezTo>
                <a:cubicBezTo>
                  <a:pt x="28089" y="93246"/>
                  <a:pt x="1101" y="3288"/>
                  <a:pt x="43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978E1D4E-E44C-5FA7-5FFA-D725CEA63B37}"/>
              </a:ext>
            </a:extLst>
          </p:cNvPr>
          <p:cNvSpPr/>
          <p:nvPr/>
        </p:nvSpPr>
        <p:spPr>
          <a:xfrm>
            <a:off x="5616525" y="4451278"/>
            <a:ext cx="163020" cy="146191"/>
          </a:xfrm>
          <a:custGeom>
            <a:avLst/>
            <a:gdLst>
              <a:gd name="connsiteX0" fmla="*/ 50 w 163020"/>
              <a:gd name="connsiteY0" fmla="*/ 72 h 146191"/>
              <a:gd name="connsiteX1" fmla="*/ 127050 w 163020"/>
              <a:gd name="connsiteY1" fmla="*/ 66747 h 146191"/>
              <a:gd name="connsiteX2" fmla="*/ 161975 w 163020"/>
              <a:gd name="connsiteY2" fmla="*/ 146122 h 146191"/>
              <a:gd name="connsiteX3" fmla="*/ 142925 w 163020"/>
              <a:gd name="connsiteY3" fmla="*/ 79447 h 146191"/>
              <a:gd name="connsiteX4" fmla="*/ 50 w 163020"/>
              <a:gd name="connsiteY4" fmla="*/ 72 h 146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20" h="146191">
                <a:moveTo>
                  <a:pt x="50" y="72"/>
                </a:moveTo>
                <a:cubicBezTo>
                  <a:pt x="-2596" y="-2045"/>
                  <a:pt x="100063" y="42405"/>
                  <a:pt x="127050" y="66747"/>
                </a:cubicBezTo>
                <a:cubicBezTo>
                  <a:pt x="154037" y="91089"/>
                  <a:pt x="159329" y="144005"/>
                  <a:pt x="161975" y="146122"/>
                </a:cubicBezTo>
                <a:cubicBezTo>
                  <a:pt x="164621" y="148239"/>
                  <a:pt x="163563" y="101143"/>
                  <a:pt x="142925" y="79447"/>
                </a:cubicBezTo>
                <a:cubicBezTo>
                  <a:pt x="122288" y="57751"/>
                  <a:pt x="2696" y="2189"/>
                  <a:pt x="50" y="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D0FAC899-C639-A1FA-05D4-E680C68E9271}"/>
              </a:ext>
            </a:extLst>
          </p:cNvPr>
          <p:cNvSpPr/>
          <p:nvPr/>
        </p:nvSpPr>
        <p:spPr>
          <a:xfrm>
            <a:off x="5403510" y="4651223"/>
            <a:ext cx="185117" cy="95416"/>
          </a:xfrm>
          <a:custGeom>
            <a:avLst/>
            <a:gdLst>
              <a:gd name="connsiteX0" fmla="*/ 340 w 185117"/>
              <a:gd name="connsiteY0" fmla="*/ 152 h 95416"/>
              <a:gd name="connsiteX1" fmla="*/ 95590 w 185117"/>
              <a:gd name="connsiteY1" fmla="*/ 19202 h 95416"/>
              <a:gd name="connsiteX2" fmla="*/ 184490 w 185117"/>
              <a:gd name="connsiteY2" fmla="*/ 95402 h 95416"/>
              <a:gd name="connsiteX3" fmla="*/ 130515 w 185117"/>
              <a:gd name="connsiteY3" fmla="*/ 25552 h 95416"/>
              <a:gd name="connsiteX4" fmla="*/ 340 w 185117"/>
              <a:gd name="connsiteY4" fmla="*/ 152 h 9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117" h="95416">
                <a:moveTo>
                  <a:pt x="340" y="152"/>
                </a:moveTo>
                <a:cubicBezTo>
                  <a:pt x="-5481" y="-906"/>
                  <a:pt x="64898" y="3327"/>
                  <a:pt x="95590" y="19202"/>
                </a:cubicBezTo>
                <a:cubicBezTo>
                  <a:pt x="126282" y="35077"/>
                  <a:pt x="178669" y="94344"/>
                  <a:pt x="184490" y="95402"/>
                </a:cubicBezTo>
                <a:cubicBezTo>
                  <a:pt x="190311" y="96460"/>
                  <a:pt x="154327" y="40369"/>
                  <a:pt x="130515" y="25552"/>
                </a:cubicBezTo>
                <a:cubicBezTo>
                  <a:pt x="106703" y="10735"/>
                  <a:pt x="6161" y="1210"/>
                  <a:pt x="340" y="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367E1AD5-583C-2B57-DFE4-CF05DDE4EC47}"/>
              </a:ext>
            </a:extLst>
          </p:cNvPr>
          <p:cNvSpPr/>
          <p:nvPr/>
        </p:nvSpPr>
        <p:spPr>
          <a:xfrm>
            <a:off x="5597511" y="4432238"/>
            <a:ext cx="86020" cy="210430"/>
          </a:xfrm>
          <a:custGeom>
            <a:avLst/>
            <a:gdLst>
              <a:gd name="connsiteX0" fmla="*/ 14 w 86020"/>
              <a:gd name="connsiteY0" fmla="*/ 62 h 210430"/>
              <a:gd name="connsiteX1" fmla="*/ 22239 w 86020"/>
              <a:gd name="connsiteY1" fmla="*/ 114362 h 210430"/>
              <a:gd name="connsiteX2" fmla="*/ 85739 w 86020"/>
              <a:gd name="connsiteY2" fmla="*/ 209612 h 210430"/>
              <a:gd name="connsiteX3" fmla="*/ 44464 w 86020"/>
              <a:gd name="connsiteY3" fmla="*/ 158812 h 210430"/>
              <a:gd name="connsiteX4" fmla="*/ 19064 w 86020"/>
              <a:gd name="connsiteY4" fmla="*/ 130237 h 210430"/>
              <a:gd name="connsiteX5" fmla="*/ 14 w 86020"/>
              <a:gd name="connsiteY5" fmla="*/ 62 h 210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20" h="210430">
                <a:moveTo>
                  <a:pt x="14" y="62"/>
                </a:moveTo>
                <a:cubicBezTo>
                  <a:pt x="543" y="-2584"/>
                  <a:pt x="7952" y="79437"/>
                  <a:pt x="22239" y="114362"/>
                </a:cubicBezTo>
                <a:cubicBezTo>
                  <a:pt x="36527" y="149287"/>
                  <a:pt x="82035" y="202204"/>
                  <a:pt x="85739" y="209612"/>
                </a:cubicBezTo>
                <a:cubicBezTo>
                  <a:pt x="89443" y="217020"/>
                  <a:pt x="55576" y="172041"/>
                  <a:pt x="44464" y="158812"/>
                </a:cubicBezTo>
                <a:cubicBezTo>
                  <a:pt x="33352" y="145583"/>
                  <a:pt x="24885" y="152462"/>
                  <a:pt x="19064" y="130237"/>
                </a:cubicBezTo>
                <a:cubicBezTo>
                  <a:pt x="13243" y="108012"/>
                  <a:pt x="-515" y="2708"/>
                  <a:pt x="14" y="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557A3A6F-9D54-EFB7-36CE-0A743858D5F4}"/>
              </a:ext>
            </a:extLst>
          </p:cNvPr>
          <p:cNvSpPr/>
          <p:nvPr/>
        </p:nvSpPr>
        <p:spPr>
          <a:xfrm>
            <a:off x="5905185" y="4687886"/>
            <a:ext cx="255081" cy="109868"/>
          </a:xfrm>
          <a:custGeom>
            <a:avLst/>
            <a:gdLst>
              <a:gd name="connsiteX0" fmla="*/ 315 w 255081"/>
              <a:gd name="connsiteY0" fmla="*/ 1589 h 109868"/>
              <a:gd name="connsiteX1" fmla="*/ 143190 w 255081"/>
              <a:gd name="connsiteY1" fmla="*/ 20639 h 109868"/>
              <a:gd name="connsiteX2" fmla="*/ 254315 w 255081"/>
              <a:gd name="connsiteY2" fmla="*/ 109539 h 109868"/>
              <a:gd name="connsiteX3" fmla="*/ 184465 w 255081"/>
              <a:gd name="connsiteY3" fmla="*/ 49214 h 109868"/>
              <a:gd name="connsiteX4" fmla="*/ 315 w 255081"/>
              <a:gd name="connsiteY4" fmla="*/ 1589 h 1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81" h="109868">
                <a:moveTo>
                  <a:pt x="315" y="1589"/>
                </a:moveTo>
                <a:cubicBezTo>
                  <a:pt x="-6564" y="-3173"/>
                  <a:pt x="100857" y="2647"/>
                  <a:pt x="143190" y="20639"/>
                </a:cubicBezTo>
                <a:cubicBezTo>
                  <a:pt x="185523" y="38631"/>
                  <a:pt x="247436" y="104777"/>
                  <a:pt x="254315" y="109539"/>
                </a:cubicBezTo>
                <a:cubicBezTo>
                  <a:pt x="261194" y="114301"/>
                  <a:pt x="220448" y="66147"/>
                  <a:pt x="184465" y="49214"/>
                </a:cubicBezTo>
                <a:cubicBezTo>
                  <a:pt x="148482" y="32281"/>
                  <a:pt x="7194" y="6351"/>
                  <a:pt x="315" y="1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B8924807-F8EA-1652-9752-5FA53EAF59CD}"/>
              </a:ext>
            </a:extLst>
          </p:cNvPr>
          <p:cNvSpPr/>
          <p:nvPr/>
        </p:nvSpPr>
        <p:spPr>
          <a:xfrm>
            <a:off x="5749236" y="4686173"/>
            <a:ext cx="341115" cy="152626"/>
          </a:xfrm>
          <a:custGeom>
            <a:avLst/>
            <a:gdLst>
              <a:gd name="connsiteX0" fmla="*/ 689 w 341115"/>
              <a:gd name="connsiteY0" fmla="*/ 127 h 152626"/>
              <a:gd name="connsiteX1" fmla="*/ 95939 w 341115"/>
              <a:gd name="connsiteY1" fmla="*/ 79502 h 152626"/>
              <a:gd name="connsiteX2" fmla="*/ 340414 w 341115"/>
              <a:gd name="connsiteY2" fmla="*/ 152527 h 152626"/>
              <a:gd name="connsiteX3" fmla="*/ 168964 w 341115"/>
              <a:gd name="connsiteY3" fmla="*/ 95377 h 152626"/>
              <a:gd name="connsiteX4" fmla="*/ 137214 w 341115"/>
              <a:gd name="connsiteY4" fmla="*/ 98552 h 152626"/>
              <a:gd name="connsiteX5" fmla="*/ 689 w 341115"/>
              <a:gd name="connsiteY5" fmla="*/ 127 h 1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115" h="152626">
                <a:moveTo>
                  <a:pt x="689" y="127"/>
                </a:moveTo>
                <a:cubicBezTo>
                  <a:pt x="-6190" y="-3048"/>
                  <a:pt x="39318" y="54102"/>
                  <a:pt x="95939" y="79502"/>
                </a:cubicBezTo>
                <a:cubicBezTo>
                  <a:pt x="152560" y="104902"/>
                  <a:pt x="328243" y="149881"/>
                  <a:pt x="340414" y="152527"/>
                </a:cubicBezTo>
                <a:cubicBezTo>
                  <a:pt x="352585" y="155173"/>
                  <a:pt x="202831" y="104373"/>
                  <a:pt x="168964" y="95377"/>
                </a:cubicBezTo>
                <a:cubicBezTo>
                  <a:pt x="135097" y="86381"/>
                  <a:pt x="164201" y="113898"/>
                  <a:pt x="137214" y="98552"/>
                </a:cubicBezTo>
                <a:cubicBezTo>
                  <a:pt x="110227" y="83206"/>
                  <a:pt x="7568" y="3302"/>
                  <a:pt x="689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E24348FF-6DF8-B04E-5795-A3D923F5BCD6}"/>
              </a:ext>
            </a:extLst>
          </p:cNvPr>
          <p:cNvSpPr/>
          <p:nvPr/>
        </p:nvSpPr>
        <p:spPr>
          <a:xfrm>
            <a:off x="5873662" y="4902176"/>
            <a:ext cx="295681" cy="149262"/>
          </a:xfrm>
          <a:custGeom>
            <a:avLst/>
            <a:gdLst>
              <a:gd name="connsiteX0" fmla="*/ 88 w 295681"/>
              <a:gd name="connsiteY0" fmla="*/ 24 h 149262"/>
              <a:gd name="connsiteX1" fmla="*/ 193763 w 295681"/>
              <a:gd name="connsiteY1" fmla="*/ 57174 h 149262"/>
              <a:gd name="connsiteX2" fmla="*/ 295363 w 295681"/>
              <a:gd name="connsiteY2" fmla="*/ 149249 h 149262"/>
              <a:gd name="connsiteX3" fmla="*/ 219163 w 295681"/>
              <a:gd name="connsiteY3" fmla="*/ 63524 h 149262"/>
              <a:gd name="connsiteX4" fmla="*/ 88 w 295681"/>
              <a:gd name="connsiteY4" fmla="*/ 24 h 149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81" h="149262">
                <a:moveTo>
                  <a:pt x="88" y="24"/>
                </a:moveTo>
                <a:cubicBezTo>
                  <a:pt x="-4145" y="-1034"/>
                  <a:pt x="144551" y="32303"/>
                  <a:pt x="193763" y="57174"/>
                </a:cubicBezTo>
                <a:cubicBezTo>
                  <a:pt x="242975" y="82045"/>
                  <a:pt x="291130" y="148191"/>
                  <a:pt x="295363" y="149249"/>
                </a:cubicBezTo>
                <a:cubicBezTo>
                  <a:pt x="299596" y="150307"/>
                  <a:pt x="260967" y="87337"/>
                  <a:pt x="219163" y="63524"/>
                </a:cubicBezTo>
                <a:cubicBezTo>
                  <a:pt x="177359" y="39712"/>
                  <a:pt x="4321" y="1082"/>
                  <a:pt x="88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1D729317-2044-DA3F-1EAD-936C380F2F2D}"/>
              </a:ext>
            </a:extLst>
          </p:cNvPr>
          <p:cNvSpPr/>
          <p:nvPr/>
        </p:nvSpPr>
        <p:spPr>
          <a:xfrm>
            <a:off x="5486392" y="4749472"/>
            <a:ext cx="138144" cy="106389"/>
          </a:xfrm>
          <a:custGeom>
            <a:avLst/>
            <a:gdLst>
              <a:gd name="connsiteX0" fmla="*/ 8 w 138144"/>
              <a:gd name="connsiteY0" fmla="*/ 328 h 106389"/>
              <a:gd name="connsiteX1" fmla="*/ 120658 w 138144"/>
              <a:gd name="connsiteY1" fmla="*/ 60653 h 106389"/>
              <a:gd name="connsiteX2" fmla="*/ 136533 w 138144"/>
              <a:gd name="connsiteY2" fmla="*/ 105103 h 106389"/>
              <a:gd name="connsiteX3" fmla="*/ 136533 w 138144"/>
              <a:gd name="connsiteY3" fmla="*/ 9853 h 106389"/>
              <a:gd name="connsiteX4" fmla="*/ 127008 w 138144"/>
              <a:gd name="connsiteY4" fmla="*/ 35253 h 106389"/>
              <a:gd name="connsiteX5" fmla="*/ 8 w 138144"/>
              <a:gd name="connsiteY5" fmla="*/ 328 h 10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4" h="106389">
                <a:moveTo>
                  <a:pt x="8" y="328"/>
                </a:moveTo>
                <a:cubicBezTo>
                  <a:pt x="-1050" y="4561"/>
                  <a:pt x="97904" y="43191"/>
                  <a:pt x="120658" y="60653"/>
                </a:cubicBezTo>
                <a:cubicBezTo>
                  <a:pt x="143412" y="78116"/>
                  <a:pt x="133887" y="113570"/>
                  <a:pt x="136533" y="105103"/>
                </a:cubicBezTo>
                <a:cubicBezTo>
                  <a:pt x="139179" y="96636"/>
                  <a:pt x="138120" y="21495"/>
                  <a:pt x="136533" y="9853"/>
                </a:cubicBezTo>
                <a:cubicBezTo>
                  <a:pt x="134946" y="-1789"/>
                  <a:pt x="143941" y="36311"/>
                  <a:pt x="127008" y="35253"/>
                </a:cubicBezTo>
                <a:cubicBezTo>
                  <a:pt x="110075" y="34195"/>
                  <a:pt x="1066" y="-3905"/>
                  <a:pt x="8" y="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3332E596-CB41-0215-945A-52225EEF6120}"/>
              </a:ext>
            </a:extLst>
          </p:cNvPr>
          <p:cNvSpPr/>
          <p:nvPr/>
        </p:nvSpPr>
        <p:spPr>
          <a:xfrm>
            <a:off x="5505417" y="4444716"/>
            <a:ext cx="37545" cy="147994"/>
          </a:xfrm>
          <a:custGeom>
            <a:avLst/>
            <a:gdLst>
              <a:gd name="connsiteX0" fmla="*/ 34958 w 37545"/>
              <a:gd name="connsiteY0" fmla="*/ 284 h 147994"/>
              <a:gd name="connsiteX1" fmla="*/ 34958 w 37545"/>
              <a:gd name="connsiteY1" fmla="*/ 139984 h 147994"/>
              <a:gd name="connsiteX2" fmla="*/ 34958 w 37545"/>
              <a:gd name="connsiteY2" fmla="*/ 124109 h 147994"/>
              <a:gd name="connsiteX3" fmla="*/ 33 w 37545"/>
              <a:gd name="connsiteY3" fmla="*/ 66959 h 147994"/>
              <a:gd name="connsiteX4" fmla="*/ 28608 w 37545"/>
              <a:gd name="connsiteY4" fmla="*/ 101884 h 147994"/>
              <a:gd name="connsiteX5" fmla="*/ 34958 w 37545"/>
              <a:gd name="connsiteY5" fmla="*/ 284 h 14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45" h="147994">
                <a:moveTo>
                  <a:pt x="34958" y="284"/>
                </a:moveTo>
                <a:cubicBezTo>
                  <a:pt x="36016" y="6634"/>
                  <a:pt x="34958" y="139984"/>
                  <a:pt x="34958" y="139984"/>
                </a:cubicBezTo>
                <a:cubicBezTo>
                  <a:pt x="34958" y="160621"/>
                  <a:pt x="40779" y="136280"/>
                  <a:pt x="34958" y="124109"/>
                </a:cubicBezTo>
                <a:cubicBezTo>
                  <a:pt x="29137" y="111938"/>
                  <a:pt x="1091" y="70663"/>
                  <a:pt x="33" y="66959"/>
                </a:cubicBezTo>
                <a:cubicBezTo>
                  <a:pt x="-1025" y="63255"/>
                  <a:pt x="23316" y="107705"/>
                  <a:pt x="28608" y="101884"/>
                </a:cubicBezTo>
                <a:cubicBezTo>
                  <a:pt x="33900" y="96063"/>
                  <a:pt x="33900" y="-6066"/>
                  <a:pt x="3495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1FBCC4BD-A3D1-D3C3-61D0-709C2B20C2F9}"/>
              </a:ext>
            </a:extLst>
          </p:cNvPr>
          <p:cNvSpPr/>
          <p:nvPr/>
        </p:nvSpPr>
        <p:spPr>
          <a:xfrm>
            <a:off x="5422473" y="4752401"/>
            <a:ext cx="155257" cy="217466"/>
          </a:xfrm>
          <a:custGeom>
            <a:avLst/>
            <a:gdLst>
              <a:gd name="connsiteX0" fmla="*/ 427 w 155257"/>
              <a:gd name="connsiteY0" fmla="*/ 574 h 217466"/>
              <a:gd name="connsiteX1" fmla="*/ 32177 w 155257"/>
              <a:gd name="connsiteY1" fmla="*/ 76774 h 217466"/>
              <a:gd name="connsiteX2" fmla="*/ 149652 w 155257"/>
              <a:gd name="connsiteY2" fmla="*/ 210124 h 217466"/>
              <a:gd name="connsiteX3" fmla="*/ 127427 w 155257"/>
              <a:gd name="connsiteY3" fmla="*/ 191074 h 217466"/>
              <a:gd name="connsiteX4" fmla="*/ 48052 w 155257"/>
              <a:gd name="connsiteY4" fmla="*/ 114874 h 217466"/>
              <a:gd name="connsiteX5" fmla="*/ 427 w 155257"/>
              <a:gd name="connsiteY5" fmla="*/ 574 h 21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257" h="217466">
                <a:moveTo>
                  <a:pt x="427" y="574"/>
                </a:moveTo>
                <a:cubicBezTo>
                  <a:pt x="-2219" y="-5776"/>
                  <a:pt x="7306" y="41849"/>
                  <a:pt x="32177" y="76774"/>
                </a:cubicBezTo>
                <a:cubicBezTo>
                  <a:pt x="57048" y="111699"/>
                  <a:pt x="133777" y="191074"/>
                  <a:pt x="149652" y="210124"/>
                </a:cubicBezTo>
                <a:cubicBezTo>
                  <a:pt x="165527" y="229174"/>
                  <a:pt x="144360" y="206949"/>
                  <a:pt x="127427" y="191074"/>
                </a:cubicBezTo>
                <a:cubicBezTo>
                  <a:pt x="110494" y="175199"/>
                  <a:pt x="66573" y="146624"/>
                  <a:pt x="48052" y="114874"/>
                </a:cubicBezTo>
                <a:cubicBezTo>
                  <a:pt x="29531" y="83124"/>
                  <a:pt x="3073" y="6924"/>
                  <a:pt x="427" y="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A2AB4C2A-24B9-902F-D5A5-D433C0F4434F}"/>
              </a:ext>
            </a:extLst>
          </p:cNvPr>
          <p:cNvSpPr/>
          <p:nvPr/>
        </p:nvSpPr>
        <p:spPr>
          <a:xfrm>
            <a:off x="5604289" y="4649367"/>
            <a:ext cx="264284" cy="270852"/>
          </a:xfrm>
          <a:custGeom>
            <a:avLst/>
            <a:gdLst>
              <a:gd name="connsiteX0" fmla="*/ 2761 w 264284"/>
              <a:gd name="connsiteY0" fmla="*/ 2008 h 270852"/>
              <a:gd name="connsiteX1" fmla="*/ 66261 w 264284"/>
              <a:gd name="connsiteY1" fmla="*/ 97258 h 270852"/>
              <a:gd name="connsiteX2" fmla="*/ 263111 w 264284"/>
              <a:gd name="connsiteY2" fmla="*/ 268708 h 270852"/>
              <a:gd name="connsiteX3" fmla="*/ 142461 w 264284"/>
              <a:gd name="connsiteY3" fmla="*/ 182983 h 270852"/>
              <a:gd name="connsiteX4" fmla="*/ 2761 w 264284"/>
              <a:gd name="connsiteY4" fmla="*/ 2008 h 27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284" h="270852">
                <a:moveTo>
                  <a:pt x="2761" y="2008"/>
                </a:moveTo>
                <a:cubicBezTo>
                  <a:pt x="-9939" y="-12280"/>
                  <a:pt x="22869" y="52808"/>
                  <a:pt x="66261" y="97258"/>
                </a:cubicBezTo>
                <a:cubicBezTo>
                  <a:pt x="109653" y="141708"/>
                  <a:pt x="250411" y="254421"/>
                  <a:pt x="263111" y="268708"/>
                </a:cubicBezTo>
                <a:cubicBezTo>
                  <a:pt x="275811" y="282996"/>
                  <a:pt x="182148" y="222670"/>
                  <a:pt x="142461" y="182983"/>
                </a:cubicBezTo>
                <a:cubicBezTo>
                  <a:pt x="102774" y="143296"/>
                  <a:pt x="15461" y="16296"/>
                  <a:pt x="2761" y="20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D1C5F2A0-4FAD-28C4-ABA5-95B6E793F259}"/>
              </a:ext>
            </a:extLst>
          </p:cNvPr>
          <p:cNvSpPr/>
          <p:nvPr/>
        </p:nvSpPr>
        <p:spPr>
          <a:xfrm>
            <a:off x="5575295" y="4857750"/>
            <a:ext cx="238171" cy="196850"/>
          </a:xfrm>
          <a:custGeom>
            <a:avLst/>
            <a:gdLst>
              <a:gd name="connsiteX0" fmla="*/ 5 w 238171"/>
              <a:gd name="connsiteY0" fmla="*/ 0 h 196850"/>
              <a:gd name="connsiteX1" fmla="*/ 177805 w 238171"/>
              <a:gd name="connsiteY1" fmla="*/ 104775 h 196850"/>
              <a:gd name="connsiteX2" fmla="*/ 238130 w 238171"/>
              <a:gd name="connsiteY2" fmla="*/ 196850 h 196850"/>
              <a:gd name="connsiteX3" fmla="*/ 184155 w 238171"/>
              <a:gd name="connsiteY3" fmla="*/ 104775 h 196850"/>
              <a:gd name="connsiteX4" fmla="*/ 5 w 238171"/>
              <a:gd name="connsiteY4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171" h="196850">
                <a:moveTo>
                  <a:pt x="5" y="0"/>
                </a:moveTo>
                <a:cubicBezTo>
                  <a:pt x="-1053" y="0"/>
                  <a:pt x="138117" y="71967"/>
                  <a:pt x="177805" y="104775"/>
                </a:cubicBezTo>
                <a:cubicBezTo>
                  <a:pt x="217493" y="137583"/>
                  <a:pt x="237072" y="196850"/>
                  <a:pt x="238130" y="196850"/>
                </a:cubicBezTo>
                <a:cubicBezTo>
                  <a:pt x="239188" y="196850"/>
                  <a:pt x="220138" y="136525"/>
                  <a:pt x="184155" y="104775"/>
                </a:cubicBezTo>
                <a:cubicBezTo>
                  <a:pt x="148172" y="73025"/>
                  <a:pt x="1063" y="0"/>
                  <a:pt x="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A4952724-9278-B3E0-BB08-5CB6B2A3CF59}"/>
              </a:ext>
            </a:extLst>
          </p:cNvPr>
          <p:cNvSpPr/>
          <p:nvPr/>
        </p:nvSpPr>
        <p:spPr>
          <a:xfrm>
            <a:off x="5635451" y="4991099"/>
            <a:ext cx="197044" cy="187580"/>
          </a:xfrm>
          <a:custGeom>
            <a:avLst/>
            <a:gdLst>
              <a:gd name="connsiteX0" fmla="*/ 174 w 197044"/>
              <a:gd name="connsiteY0" fmla="*/ 1 h 187580"/>
              <a:gd name="connsiteX1" fmla="*/ 108124 w 197044"/>
              <a:gd name="connsiteY1" fmla="*/ 139701 h 187580"/>
              <a:gd name="connsiteX2" fmla="*/ 111299 w 197044"/>
              <a:gd name="connsiteY2" fmla="*/ 187326 h 187580"/>
              <a:gd name="connsiteX3" fmla="*/ 143049 w 197044"/>
              <a:gd name="connsiteY3" fmla="*/ 155576 h 187580"/>
              <a:gd name="connsiteX4" fmla="*/ 197024 w 197044"/>
              <a:gd name="connsiteY4" fmla="*/ 92076 h 187580"/>
              <a:gd name="connsiteX5" fmla="*/ 136699 w 197044"/>
              <a:gd name="connsiteY5" fmla="*/ 142876 h 187580"/>
              <a:gd name="connsiteX6" fmla="*/ 174 w 197044"/>
              <a:gd name="connsiteY6" fmla="*/ 1 h 18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044" h="187580">
                <a:moveTo>
                  <a:pt x="174" y="1"/>
                </a:moveTo>
                <a:cubicBezTo>
                  <a:pt x="-4589" y="-528"/>
                  <a:pt x="89603" y="108480"/>
                  <a:pt x="108124" y="139701"/>
                </a:cubicBezTo>
                <a:cubicBezTo>
                  <a:pt x="126645" y="170922"/>
                  <a:pt x="105478" y="184680"/>
                  <a:pt x="111299" y="187326"/>
                </a:cubicBezTo>
                <a:cubicBezTo>
                  <a:pt x="117120" y="189972"/>
                  <a:pt x="128762" y="171451"/>
                  <a:pt x="143049" y="155576"/>
                </a:cubicBezTo>
                <a:cubicBezTo>
                  <a:pt x="157337" y="139701"/>
                  <a:pt x="198082" y="94193"/>
                  <a:pt x="197024" y="92076"/>
                </a:cubicBezTo>
                <a:cubicBezTo>
                  <a:pt x="195966" y="89959"/>
                  <a:pt x="166861" y="155047"/>
                  <a:pt x="136699" y="142876"/>
                </a:cubicBezTo>
                <a:cubicBezTo>
                  <a:pt x="106537" y="130705"/>
                  <a:pt x="4937" y="530"/>
                  <a:pt x="17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191C1A0-DBD0-8FA6-5696-388BDE2614C9}"/>
              </a:ext>
            </a:extLst>
          </p:cNvPr>
          <p:cNvSpPr/>
          <p:nvPr/>
        </p:nvSpPr>
        <p:spPr>
          <a:xfrm>
            <a:off x="5806935" y="5064079"/>
            <a:ext cx="95272" cy="161989"/>
          </a:xfrm>
          <a:custGeom>
            <a:avLst/>
            <a:gdLst>
              <a:gd name="connsiteX0" fmla="*/ 12840 w 95272"/>
              <a:gd name="connsiteY0" fmla="*/ 46 h 161989"/>
              <a:gd name="connsiteX1" fmla="*/ 35065 w 95272"/>
              <a:gd name="connsiteY1" fmla="*/ 95296 h 161989"/>
              <a:gd name="connsiteX2" fmla="*/ 140 w 95272"/>
              <a:gd name="connsiteY2" fmla="*/ 161971 h 161989"/>
              <a:gd name="connsiteX3" fmla="*/ 50940 w 95272"/>
              <a:gd name="connsiteY3" fmla="*/ 101646 h 161989"/>
              <a:gd name="connsiteX4" fmla="*/ 92215 w 95272"/>
              <a:gd name="connsiteY4" fmla="*/ 60371 h 161989"/>
              <a:gd name="connsiteX5" fmla="*/ 92215 w 95272"/>
              <a:gd name="connsiteY5" fmla="*/ 3221 h 161989"/>
              <a:gd name="connsiteX6" fmla="*/ 92215 w 95272"/>
              <a:gd name="connsiteY6" fmla="*/ 69896 h 161989"/>
              <a:gd name="connsiteX7" fmla="*/ 60465 w 95272"/>
              <a:gd name="connsiteY7" fmla="*/ 82596 h 161989"/>
              <a:gd name="connsiteX8" fmla="*/ 12840 w 95272"/>
              <a:gd name="connsiteY8" fmla="*/ 46 h 161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272" h="161989">
                <a:moveTo>
                  <a:pt x="12840" y="46"/>
                </a:moveTo>
                <a:cubicBezTo>
                  <a:pt x="8607" y="2163"/>
                  <a:pt x="37182" y="68309"/>
                  <a:pt x="35065" y="95296"/>
                </a:cubicBezTo>
                <a:cubicBezTo>
                  <a:pt x="32948" y="122284"/>
                  <a:pt x="-2506" y="160913"/>
                  <a:pt x="140" y="161971"/>
                </a:cubicBezTo>
                <a:cubicBezTo>
                  <a:pt x="2786" y="163029"/>
                  <a:pt x="35594" y="118579"/>
                  <a:pt x="50940" y="101646"/>
                </a:cubicBezTo>
                <a:cubicBezTo>
                  <a:pt x="66286" y="84713"/>
                  <a:pt x="85336" y="76775"/>
                  <a:pt x="92215" y="60371"/>
                </a:cubicBezTo>
                <a:cubicBezTo>
                  <a:pt x="99094" y="43967"/>
                  <a:pt x="92215" y="3221"/>
                  <a:pt x="92215" y="3221"/>
                </a:cubicBezTo>
                <a:cubicBezTo>
                  <a:pt x="92215" y="4808"/>
                  <a:pt x="97507" y="56667"/>
                  <a:pt x="92215" y="69896"/>
                </a:cubicBezTo>
                <a:cubicBezTo>
                  <a:pt x="86923" y="83125"/>
                  <a:pt x="78986" y="95825"/>
                  <a:pt x="60465" y="82596"/>
                </a:cubicBezTo>
                <a:cubicBezTo>
                  <a:pt x="41944" y="69367"/>
                  <a:pt x="17073" y="-2071"/>
                  <a:pt x="12840" y="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01F85BA6-BA8F-5AE7-ABEA-F223C5A08747}"/>
              </a:ext>
            </a:extLst>
          </p:cNvPr>
          <p:cNvSpPr/>
          <p:nvPr/>
        </p:nvSpPr>
        <p:spPr>
          <a:xfrm>
            <a:off x="5905499" y="5146807"/>
            <a:ext cx="219081" cy="95232"/>
          </a:xfrm>
          <a:custGeom>
            <a:avLst/>
            <a:gdLst>
              <a:gd name="connsiteX0" fmla="*/ 1 w 219081"/>
              <a:gd name="connsiteY0" fmla="*/ 22093 h 95232"/>
              <a:gd name="connsiteX1" fmla="*/ 146051 w 219081"/>
              <a:gd name="connsiteY1" fmla="*/ 22093 h 95232"/>
              <a:gd name="connsiteX2" fmla="*/ 219076 w 219081"/>
              <a:gd name="connsiteY2" fmla="*/ 95118 h 95232"/>
              <a:gd name="connsiteX3" fmla="*/ 149226 w 219081"/>
              <a:gd name="connsiteY3" fmla="*/ 3043 h 95232"/>
              <a:gd name="connsiteX4" fmla="*/ 1 w 219081"/>
              <a:gd name="connsiteY4" fmla="*/ 22093 h 9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081" h="95232">
                <a:moveTo>
                  <a:pt x="1" y="22093"/>
                </a:moveTo>
                <a:cubicBezTo>
                  <a:pt x="-528" y="25268"/>
                  <a:pt x="109539" y="9922"/>
                  <a:pt x="146051" y="22093"/>
                </a:cubicBezTo>
                <a:cubicBezTo>
                  <a:pt x="182563" y="34264"/>
                  <a:pt x="218547" y="98293"/>
                  <a:pt x="219076" y="95118"/>
                </a:cubicBezTo>
                <a:cubicBezTo>
                  <a:pt x="219605" y="91943"/>
                  <a:pt x="180447" y="15214"/>
                  <a:pt x="149226" y="3043"/>
                </a:cubicBezTo>
                <a:cubicBezTo>
                  <a:pt x="118005" y="-9128"/>
                  <a:pt x="530" y="18918"/>
                  <a:pt x="1" y="22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8E6524F8-254F-AE73-680A-9510D1105E5C}"/>
              </a:ext>
            </a:extLst>
          </p:cNvPr>
          <p:cNvSpPr/>
          <p:nvPr/>
        </p:nvSpPr>
        <p:spPr>
          <a:xfrm>
            <a:off x="6153052" y="4905203"/>
            <a:ext cx="276915" cy="33090"/>
          </a:xfrm>
          <a:custGeom>
            <a:avLst/>
            <a:gdLst>
              <a:gd name="connsiteX0" fmla="*/ 98 w 276915"/>
              <a:gd name="connsiteY0" fmla="*/ 172 h 33090"/>
              <a:gd name="connsiteX1" fmla="*/ 266798 w 276915"/>
              <a:gd name="connsiteY1" fmla="*/ 31922 h 33090"/>
              <a:gd name="connsiteX2" fmla="*/ 222348 w 276915"/>
              <a:gd name="connsiteY2" fmla="*/ 25572 h 33090"/>
              <a:gd name="connsiteX3" fmla="*/ 235048 w 276915"/>
              <a:gd name="connsiteY3" fmla="*/ 19222 h 33090"/>
              <a:gd name="connsiteX4" fmla="*/ 98 w 276915"/>
              <a:gd name="connsiteY4" fmla="*/ 172 h 3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915" h="33090">
                <a:moveTo>
                  <a:pt x="98" y="172"/>
                </a:moveTo>
                <a:cubicBezTo>
                  <a:pt x="5390" y="2289"/>
                  <a:pt x="229756" y="27689"/>
                  <a:pt x="266798" y="31922"/>
                </a:cubicBezTo>
                <a:cubicBezTo>
                  <a:pt x="303840" y="36155"/>
                  <a:pt x="227640" y="27689"/>
                  <a:pt x="222348" y="25572"/>
                </a:cubicBezTo>
                <a:cubicBezTo>
                  <a:pt x="217056" y="23455"/>
                  <a:pt x="264681" y="22397"/>
                  <a:pt x="235048" y="19222"/>
                </a:cubicBezTo>
                <a:cubicBezTo>
                  <a:pt x="205415" y="16047"/>
                  <a:pt x="-5194" y="-1945"/>
                  <a:pt x="98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7712E951-2223-0883-D231-DCC0D6BE4A9C}"/>
              </a:ext>
            </a:extLst>
          </p:cNvPr>
          <p:cNvSpPr/>
          <p:nvPr/>
        </p:nvSpPr>
        <p:spPr>
          <a:xfrm>
            <a:off x="6255691" y="5162289"/>
            <a:ext cx="189807" cy="267304"/>
          </a:xfrm>
          <a:custGeom>
            <a:avLst/>
            <a:gdLst>
              <a:gd name="connsiteX0" fmla="*/ 2234 w 189807"/>
              <a:gd name="connsiteY0" fmla="*/ 261 h 267304"/>
              <a:gd name="connsiteX1" fmla="*/ 11759 w 189807"/>
              <a:gd name="connsiteY1" fmla="*/ 117736 h 267304"/>
              <a:gd name="connsiteX2" fmla="*/ 78434 w 189807"/>
              <a:gd name="connsiteY2" fmla="*/ 181236 h 267304"/>
              <a:gd name="connsiteX3" fmla="*/ 189559 w 189807"/>
              <a:gd name="connsiteY3" fmla="*/ 266961 h 267304"/>
              <a:gd name="connsiteX4" fmla="*/ 107009 w 189807"/>
              <a:gd name="connsiteY4" fmla="*/ 209811 h 267304"/>
              <a:gd name="connsiteX5" fmla="*/ 56209 w 189807"/>
              <a:gd name="connsiteY5" fmla="*/ 171711 h 267304"/>
              <a:gd name="connsiteX6" fmla="*/ 37159 w 189807"/>
              <a:gd name="connsiteY6" fmla="*/ 209811 h 267304"/>
              <a:gd name="connsiteX7" fmla="*/ 37159 w 189807"/>
              <a:gd name="connsiteY7" fmla="*/ 152661 h 267304"/>
              <a:gd name="connsiteX8" fmla="*/ 2234 w 189807"/>
              <a:gd name="connsiteY8" fmla="*/ 261 h 26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807" h="267304">
                <a:moveTo>
                  <a:pt x="2234" y="261"/>
                </a:moveTo>
                <a:cubicBezTo>
                  <a:pt x="-1999" y="-5560"/>
                  <a:pt x="-941" y="87574"/>
                  <a:pt x="11759" y="117736"/>
                </a:cubicBezTo>
                <a:cubicBezTo>
                  <a:pt x="24459" y="147899"/>
                  <a:pt x="48801" y="156365"/>
                  <a:pt x="78434" y="181236"/>
                </a:cubicBezTo>
                <a:cubicBezTo>
                  <a:pt x="108067" y="206107"/>
                  <a:pt x="184797" y="262199"/>
                  <a:pt x="189559" y="266961"/>
                </a:cubicBezTo>
                <a:cubicBezTo>
                  <a:pt x="194321" y="271723"/>
                  <a:pt x="129234" y="225686"/>
                  <a:pt x="107009" y="209811"/>
                </a:cubicBezTo>
                <a:cubicBezTo>
                  <a:pt x="84784" y="193936"/>
                  <a:pt x="67851" y="171711"/>
                  <a:pt x="56209" y="171711"/>
                </a:cubicBezTo>
                <a:cubicBezTo>
                  <a:pt x="44567" y="171711"/>
                  <a:pt x="40334" y="212986"/>
                  <a:pt x="37159" y="209811"/>
                </a:cubicBezTo>
                <a:cubicBezTo>
                  <a:pt x="33984" y="206636"/>
                  <a:pt x="41392" y="181236"/>
                  <a:pt x="37159" y="152661"/>
                </a:cubicBezTo>
                <a:cubicBezTo>
                  <a:pt x="32926" y="124086"/>
                  <a:pt x="6467" y="6082"/>
                  <a:pt x="2234" y="2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3241D958-902B-D552-23F6-1D06D54026D4}"/>
              </a:ext>
            </a:extLst>
          </p:cNvPr>
          <p:cNvSpPr/>
          <p:nvPr/>
        </p:nvSpPr>
        <p:spPr>
          <a:xfrm>
            <a:off x="6191243" y="4978281"/>
            <a:ext cx="254025" cy="157447"/>
          </a:xfrm>
          <a:custGeom>
            <a:avLst/>
            <a:gdLst>
              <a:gd name="connsiteX0" fmla="*/ 7 w 254025"/>
              <a:gd name="connsiteY0" fmla="*/ 98544 h 157447"/>
              <a:gd name="connsiteX1" fmla="*/ 114307 w 254025"/>
              <a:gd name="connsiteY1" fmla="*/ 133469 h 157447"/>
              <a:gd name="connsiteX2" fmla="*/ 111132 w 254025"/>
              <a:gd name="connsiteY2" fmla="*/ 149344 h 157447"/>
              <a:gd name="connsiteX3" fmla="*/ 254007 w 254025"/>
              <a:gd name="connsiteY3" fmla="*/ 119 h 157447"/>
              <a:gd name="connsiteX4" fmla="*/ 120657 w 254025"/>
              <a:gd name="connsiteY4" fmla="*/ 123944 h 157447"/>
              <a:gd name="connsiteX5" fmla="*/ 7 w 254025"/>
              <a:gd name="connsiteY5" fmla="*/ 98544 h 157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25" h="157447">
                <a:moveTo>
                  <a:pt x="7" y="98544"/>
                </a:moveTo>
                <a:cubicBezTo>
                  <a:pt x="-1051" y="100132"/>
                  <a:pt x="114307" y="133469"/>
                  <a:pt x="114307" y="133469"/>
                </a:cubicBezTo>
                <a:cubicBezTo>
                  <a:pt x="132828" y="141936"/>
                  <a:pt x="87849" y="171569"/>
                  <a:pt x="111132" y="149344"/>
                </a:cubicBezTo>
                <a:cubicBezTo>
                  <a:pt x="134415" y="127119"/>
                  <a:pt x="252420" y="4352"/>
                  <a:pt x="254007" y="119"/>
                </a:cubicBezTo>
                <a:cubicBezTo>
                  <a:pt x="255594" y="-4114"/>
                  <a:pt x="156640" y="105423"/>
                  <a:pt x="120657" y="123944"/>
                </a:cubicBezTo>
                <a:cubicBezTo>
                  <a:pt x="84674" y="142465"/>
                  <a:pt x="1065" y="96956"/>
                  <a:pt x="7" y="985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B32404F4-825B-2725-033B-B7AA59630048}"/>
              </a:ext>
            </a:extLst>
          </p:cNvPr>
          <p:cNvSpPr/>
          <p:nvPr/>
        </p:nvSpPr>
        <p:spPr>
          <a:xfrm>
            <a:off x="6352289" y="5172919"/>
            <a:ext cx="164374" cy="202497"/>
          </a:xfrm>
          <a:custGeom>
            <a:avLst/>
            <a:gdLst>
              <a:gd name="connsiteX0" fmla="*/ 886 w 164374"/>
              <a:gd name="connsiteY0" fmla="*/ 2331 h 202497"/>
              <a:gd name="connsiteX1" fmla="*/ 150111 w 164374"/>
              <a:gd name="connsiteY1" fmla="*/ 129331 h 202497"/>
              <a:gd name="connsiteX2" fmla="*/ 140586 w 164374"/>
              <a:gd name="connsiteY2" fmla="*/ 202356 h 202497"/>
              <a:gd name="connsiteX3" fmla="*/ 162811 w 164374"/>
              <a:gd name="connsiteY3" fmla="*/ 145206 h 202497"/>
              <a:gd name="connsiteX4" fmla="*/ 89786 w 164374"/>
              <a:gd name="connsiteY4" fmla="*/ 53131 h 202497"/>
              <a:gd name="connsiteX5" fmla="*/ 886 w 164374"/>
              <a:gd name="connsiteY5" fmla="*/ 2331 h 202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74" h="202497">
                <a:moveTo>
                  <a:pt x="886" y="2331"/>
                </a:moveTo>
                <a:cubicBezTo>
                  <a:pt x="10940" y="15031"/>
                  <a:pt x="126828" y="95994"/>
                  <a:pt x="150111" y="129331"/>
                </a:cubicBezTo>
                <a:cubicBezTo>
                  <a:pt x="173394" y="162668"/>
                  <a:pt x="138469" y="199710"/>
                  <a:pt x="140586" y="202356"/>
                </a:cubicBezTo>
                <a:cubicBezTo>
                  <a:pt x="142703" y="205002"/>
                  <a:pt x="171278" y="170077"/>
                  <a:pt x="162811" y="145206"/>
                </a:cubicBezTo>
                <a:cubicBezTo>
                  <a:pt x="154344" y="120335"/>
                  <a:pt x="110424" y="74298"/>
                  <a:pt x="89786" y="53131"/>
                </a:cubicBezTo>
                <a:cubicBezTo>
                  <a:pt x="69149" y="31964"/>
                  <a:pt x="-9168" y="-10369"/>
                  <a:pt x="886" y="23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56EA9AB6-E7BB-BFDE-B56C-11536963F578}"/>
              </a:ext>
            </a:extLst>
          </p:cNvPr>
          <p:cNvSpPr/>
          <p:nvPr/>
        </p:nvSpPr>
        <p:spPr>
          <a:xfrm>
            <a:off x="6400741" y="5283200"/>
            <a:ext cx="116427" cy="155575"/>
          </a:xfrm>
          <a:custGeom>
            <a:avLst/>
            <a:gdLst>
              <a:gd name="connsiteX0" fmla="*/ 59 w 116427"/>
              <a:gd name="connsiteY0" fmla="*/ 0 h 155575"/>
              <a:gd name="connsiteX1" fmla="*/ 98484 w 116427"/>
              <a:gd name="connsiteY1" fmla="*/ 104775 h 155575"/>
              <a:gd name="connsiteX2" fmla="*/ 88959 w 116427"/>
              <a:gd name="connsiteY2" fmla="*/ 155575 h 155575"/>
              <a:gd name="connsiteX3" fmla="*/ 114359 w 116427"/>
              <a:gd name="connsiteY3" fmla="*/ 104775 h 155575"/>
              <a:gd name="connsiteX4" fmla="*/ 59 w 116427"/>
              <a:gd name="connsiteY4" fmla="*/ 0 h 15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427" h="155575">
                <a:moveTo>
                  <a:pt x="59" y="0"/>
                </a:moveTo>
                <a:cubicBezTo>
                  <a:pt x="-2587" y="0"/>
                  <a:pt x="83667" y="78846"/>
                  <a:pt x="98484" y="104775"/>
                </a:cubicBezTo>
                <a:cubicBezTo>
                  <a:pt x="113301" y="130704"/>
                  <a:pt x="86313" y="155575"/>
                  <a:pt x="88959" y="155575"/>
                </a:cubicBezTo>
                <a:cubicBezTo>
                  <a:pt x="91605" y="155575"/>
                  <a:pt x="124942" y="128587"/>
                  <a:pt x="114359" y="104775"/>
                </a:cubicBezTo>
                <a:cubicBezTo>
                  <a:pt x="103776" y="80963"/>
                  <a:pt x="2705" y="0"/>
                  <a:pt x="5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495B6022-4B37-C66A-3F85-7CC0D8284845}"/>
              </a:ext>
            </a:extLst>
          </p:cNvPr>
          <p:cNvSpPr/>
          <p:nvPr/>
        </p:nvSpPr>
        <p:spPr>
          <a:xfrm>
            <a:off x="6463259" y="5115234"/>
            <a:ext cx="343862" cy="178659"/>
          </a:xfrm>
          <a:custGeom>
            <a:avLst/>
            <a:gdLst>
              <a:gd name="connsiteX0" fmla="*/ 4216 w 343862"/>
              <a:gd name="connsiteY0" fmla="*/ 2866 h 178659"/>
              <a:gd name="connsiteX1" fmla="*/ 340766 w 343862"/>
              <a:gd name="connsiteY1" fmla="*/ 177491 h 178659"/>
              <a:gd name="connsiteX2" fmla="*/ 162966 w 343862"/>
              <a:gd name="connsiteY2" fmla="*/ 75891 h 178659"/>
              <a:gd name="connsiteX3" fmla="*/ 4216 w 343862"/>
              <a:gd name="connsiteY3" fmla="*/ 2866 h 17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862" h="178659">
                <a:moveTo>
                  <a:pt x="4216" y="2866"/>
                </a:moveTo>
                <a:cubicBezTo>
                  <a:pt x="33849" y="19799"/>
                  <a:pt x="314308" y="165320"/>
                  <a:pt x="340766" y="177491"/>
                </a:cubicBezTo>
                <a:cubicBezTo>
                  <a:pt x="367224" y="189662"/>
                  <a:pt x="216941" y="103408"/>
                  <a:pt x="162966" y="75891"/>
                </a:cubicBezTo>
                <a:cubicBezTo>
                  <a:pt x="108991" y="48374"/>
                  <a:pt x="-25417" y="-14067"/>
                  <a:pt x="4216" y="28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ED7E01E7-A857-F31A-1B26-B84EC19C9389}"/>
              </a:ext>
            </a:extLst>
          </p:cNvPr>
          <p:cNvSpPr/>
          <p:nvPr/>
        </p:nvSpPr>
        <p:spPr>
          <a:xfrm>
            <a:off x="6582096" y="5292193"/>
            <a:ext cx="432651" cy="632196"/>
          </a:xfrm>
          <a:custGeom>
            <a:avLst/>
            <a:gdLst>
              <a:gd name="connsiteX0" fmla="*/ 2854 w 432651"/>
              <a:gd name="connsiteY0" fmla="*/ 3707 h 632196"/>
              <a:gd name="connsiteX1" fmla="*/ 425129 w 432651"/>
              <a:gd name="connsiteY1" fmla="*/ 619657 h 632196"/>
              <a:gd name="connsiteX2" fmla="*/ 253679 w 432651"/>
              <a:gd name="connsiteY2" fmla="*/ 394232 h 632196"/>
              <a:gd name="connsiteX3" fmla="*/ 2854 w 432651"/>
              <a:gd name="connsiteY3" fmla="*/ 108482 h 632196"/>
              <a:gd name="connsiteX4" fmla="*/ 228279 w 432651"/>
              <a:gd name="connsiteY4" fmla="*/ 349782 h 632196"/>
              <a:gd name="connsiteX5" fmla="*/ 2854 w 432651"/>
              <a:gd name="connsiteY5" fmla="*/ 3707 h 63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651" h="632196">
                <a:moveTo>
                  <a:pt x="2854" y="3707"/>
                </a:moveTo>
                <a:cubicBezTo>
                  <a:pt x="35662" y="48686"/>
                  <a:pt x="383325" y="554570"/>
                  <a:pt x="425129" y="619657"/>
                </a:cubicBezTo>
                <a:cubicBezTo>
                  <a:pt x="466933" y="684745"/>
                  <a:pt x="324058" y="479428"/>
                  <a:pt x="253679" y="394232"/>
                </a:cubicBezTo>
                <a:cubicBezTo>
                  <a:pt x="183300" y="309036"/>
                  <a:pt x="7087" y="115890"/>
                  <a:pt x="2854" y="108482"/>
                </a:cubicBezTo>
                <a:cubicBezTo>
                  <a:pt x="-1379" y="101074"/>
                  <a:pt x="225633" y="361953"/>
                  <a:pt x="228279" y="349782"/>
                </a:cubicBezTo>
                <a:cubicBezTo>
                  <a:pt x="230925" y="337611"/>
                  <a:pt x="-29954" y="-41272"/>
                  <a:pt x="2854" y="3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152668AB-7E2F-EC14-C2D4-17EF476476D3}"/>
              </a:ext>
            </a:extLst>
          </p:cNvPr>
          <p:cNvSpPr/>
          <p:nvPr/>
        </p:nvSpPr>
        <p:spPr>
          <a:xfrm>
            <a:off x="6394779" y="5481444"/>
            <a:ext cx="460071" cy="906208"/>
          </a:xfrm>
          <a:custGeom>
            <a:avLst/>
            <a:gdLst>
              <a:gd name="connsiteX0" fmla="*/ 28246 w 460071"/>
              <a:gd name="connsiteY0" fmla="*/ 55756 h 906208"/>
              <a:gd name="connsiteX1" fmla="*/ 53646 w 460071"/>
              <a:gd name="connsiteY1" fmla="*/ 109731 h 906208"/>
              <a:gd name="connsiteX2" fmla="*/ 453696 w 460071"/>
              <a:gd name="connsiteY2" fmla="*/ 890781 h 906208"/>
              <a:gd name="connsiteX3" fmla="*/ 279071 w 460071"/>
              <a:gd name="connsiteY3" fmla="*/ 582806 h 906208"/>
              <a:gd name="connsiteX4" fmla="*/ 28246 w 460071"/>
              <a:gd name="connsiteY4" fmla="*/ 55756 h 906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71" h="906208">
                <a:moveTo>
                  <a:pt x="28246" y="55756"/>
                </a:moveTo>
                <a:cubicBezTo>
                  <a:pt x="-9325" y="-23090"/>
                  <a:pt x="-17262" y="-29440"/>
                  <a:pt x="53646" y="109731"/>
                </a:cubicBezTo>
                <a:cubicBezTo>
                  <a:pt x="124554" y="248902"/>
                  <a:pt x="416125" y="811935"/>
                  <a:pt x="453696" y="890781"/>
                </a:cubicBezTo>
                <a:cubicBezTo>
                  <a:pt x="491267" y="969627"/>
                  <a:pt x="353684" y="727798"/>
                  <a:pt x="279071" y="582806"/>
                </a:cubicBezTo>
                <a:cubicBezTo>
                  <a:pt x="204458" y="437814"/>
                  <a:pt x="65817" y="134602"/>
                  <a:pt x="28246" y="55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DDE55628-EAD5-061C-FADE-FE6A6BF64579}"/>
              </a:ext>
            </a:extLst>
          </p:cNvPr>
          <p:cNvSpPr/>
          <p:nvPr/>
        </p:nvSpPr>
        <p:spPr>
          <a:xfrm>
            <a:off x="6933599" y="6427087"/>
            <a:ext cx="403383" cy="342170"/>
          </a:xfrm>
          <a:custGeom>
            <a:avLst/>
            <a:gdLst>
              <a:gd name="connsiteX0" fmla="*/ 3776 w 403383"/>
              <a:gd name="connsiteY0" fmla="*/ 2288 h 342170"/>
              <a:gd name="connsiteX1" fmla="*/ 295876 w 403383"/>
              <a:gd name="connsiteY1" fmla="*/ 230888 h 342170"/>
              <a:gd name="connsiteX2" fmla="*/ 260951 w 403383"/>
              <a:gd name="connsiteY2" fmla="*/ 208663 h 342170"/>
              <a:gd name="connsiteX3" fmla="*/ 400651 w 403383"/>
              <a:gd name="connsiteY3" fmla="*/ 338838 h 342170"/>
              <a:gd name="connsiteX4" fmla="*/ 337151 w 403383"/>
              <a:gd name="connsiteY4" fmla="*/ 288038 h 342170"/>
              <a:gd name="connsiteX5" fmla="*/ 143476 w 403383"/>
              <a:gd name="connsiteY5" fmla="*/ 122938 h 342170"/>
              <a:gd name="connsiteX6" fmla="*/ 3776 w 403383"/>
              <a:gd name="connsiteY6" fmla="*/ 2288 h 34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383" h="342170">
                <a:moveTo>
                  <a:pt x="3776" y="2288"/>
                </a:moveTo>
                <a:cubicBezTo>
                  <a:pt x="29176" y="20280"/>
                  <a:pt x="253014" y="196492"/>
                  <a:pt x="295876" y="230888"/>
                </a:cubicBezTo>
                <a:cubicBezTo>
                  <a:pt x="338738" y="265284"/>
                  <a:pt x="243489" y="190671"/>
                  <a:pt x="260951" y="208663"/>
                </a:cubicBezTo>
                <a:cubicBezTo>
                  <a:pt x="278413" y="226655"/>
                  <a:pt x="387951" y="325609"/>
                  <a:pt x="400651" y="338838"/>
                </a:cubicBezTo>
                <a:cubicBezTo>
                  <a:pt x="413351" y="352067"/>
                  <a:pt x="380013" y="324021"/>
                  <a:pt x="337151" y="288038"/>
                </a:cubicBezTo>
                <a:cubicBezTo>
                  <a:pt x="294289" y="252055"/>
                  <a:pt x="199568" y="168976"/>
                  <a:pt x="143476" y="122938"/>
                </a:cubicBezTo>
                <a:cubicBezTo>
                  <a:pt x="87384" y="76900"/>
                  <a:pt x="-21624" y="-15704"/>
                  <a:pt x="3776" y="22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4D2568A2-7857-62C1-066E-BDB257460347}"/>
              </a:ext>
            </a:extLst>
          </p:cNvPr>
          <p:cNvSpPr/>
          <p:nvPr/>
        </p:nvSpPr>
        <p:spPr>
          <a:xfrm>
            <a:off x="7022211" y="6679362"/>
            <a:ext cx="281192" cy="175807"/>
          </a:xfrm>
          <a:custGeom>
            <a:avLst/>
            <a:gdLst>
              <a:gd name="connsiteX0" fmla="*/ 889 w 281192"/>
              <a:gd name="connsiteY0" fmla="*/ 838 h 175807"/>
              <a:gd name="connsiteX1" fmla="*/ 273939 w 281192"/>
              <a:gd name="connsiteY1" fmla="*/ 172288 h 175807"/>
              <a:gd name="connsiteX2" fmla="*/ 188214 w 281192"/>
              <a:gd name="connsiteY2" fmla="*/ 108788 h 175807"/>
              <a:gd name="connsiteX3" fmla="*/ 889 w 281192"/>
              <a:gd name="connsiteY3" fmla="*/ 838 h 175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192" h="175807">
                <a:moveTo>
                  <a:pt x="889" y="838"/>
                </a:moveTo>
                <a:cubicBezTo>
                  <a:pt x="15177" y="11421"/>
                  <a:pt x="242718" y="154296"/>
                  <a:pt x="273939" y="172288"/>
                </a:cubicBezTo>
                <a:cubicBezTo>
                  <a:pt x="305160" y="190280"/>
                  <a:pt x="227901" y="134717"/>
                  <a:pt x="188214" y="108788"/>
                </a:cubicBezTo>
                <a:cubicBezTo>
                  <a:pt x="148527" y="82859"/>
                  <a:pt x="-13399" y="-9745"/>
                  <a:pt x="889" y="8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97661652-EA7B-EA32-9789-A1AAEDA4EAA6}"/>
              </a:ext>
            </a:extLst>
          </p:cNvPr>
          <p:cNvSpPr/>
          <p:nvPr/>
        </p:nvSpPr>
        <p:spPr>
          <a:xfrm>
            <a:off x="7035662" y="5895111"/>
            <a:ext cx="110064" cy="330864"/>
          </a:xfrm>
          <a:custGeom>
            <a:avLst/>
            <a:gdLst>
              <a:gd name="connsiteX0" fmla="*/ 138 w 110064"/>
              <a:gd name="connsiteY0" fmla="*/ 864 h 330864"/>
              <a:gd name="connsiteX1" fmla="*/ 104913 w 110064"/>
              <a:gd name="connsiteY1" fmla="*/ 318364 h 330864"/>
              <a:gd name="connsiteX2" fmla="*/ 95388 w 110064"/>
              <a:gd name="connsiteY2" fmla="*/ 251689 h 330864"/>
              <a:gd name="connsiteX3" fmla="*/ 108088 w 110064"/>
              <a:gd name="connsiteY3" fmla="*/ 108814 h 330864"/>
              <a:gd name="connsiteX4" fmla="*/ 82688 w 110064"/>
              <a:gd name="connsiteY4" fmla="*/ 219939 h 330864"/>
              <a:gd name="connsiteX5" fmla="*/ 138 w 110064"/>
              <a:gd name="connsiteY5" fmla="*/ 864 h 330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064" h="330864">
                <a:moveTo>
                  <a:pt x="138" y="864"/>
                </a:moveTo>
                <a:cubicBezTo>
                  <a:pt x="3842" y="17268"/>
                  <a:pt x="89038" y="276560"/>
                  <a:pt x="104913" y="318364"/>
                </a:cubicBezTo>
                <a:cubicBezTo>
                  <a:pt x="120788" y="360168"/>
                  <a:pt x="94859" y="286614"/>
                  <a:pt x="95388" y="251689"/>
                </a:cubicBezTo>
                <a:cubicBezTo>
                  <a:pt x="95917" y="216764"/>
                  <a:pt x="110205" y="114106"/>
                  <a:pt x="108088" y="108814"/>
                </a:cubicBezTo>
                <a:cubicBezTo>
                  <a:pt x="105971" y="103522"/>
                  <a:pt x="96976" y="233168"/>
                  <a:pt x="82688" y="219939"/>
                </a:cubicBezTo>
                <a:cubicBezTo>
                  <a:pt x="68401" y="206710"/>
                  <a:pt x="-3566" y="-15540"/>
                  <a:pt x="138" y="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1CDC4D63-0B91-F168-9C5A-259711F41F1A}"/>
              </a:ext>
            </a:extLst>
          </p:cNvPr>
          <p:cNvSpPr/>
          <p:nvPr/>
        </p:nvSpPr>
        <p:spPr>
          <a:xfrm>
            <a:off x="6816531" y="5371658"/>
            <a:ext cx="227292" cy="314567"/>
          </a:xfrm>
          <a:custGeom>
            <a:avLst/>
            <a:gdLst>
              <a:gd name="connsiteX0" fmla="*/ 194 w 227292"/>
              <a:gd name="connsiteY0" fmla="*/ 442 h 314567"/>
              <a:gd name="connsiteX1" fmla="*/ 216094 w 227292"/>
              <a:gd name="connsiteY1" fmla="*/ 302067 h 314567"/>
              <a:gd name="connsiteX2" fmla="*/ 177994 w 227292"/>
              <a:gd name="connsiteY2" fmla="*/ 235392 h 314567"/>
              <a:gd name="connsiteX3" fmla="*/ 194 w 227292"/>
              <a:gd name="connsiteY3" fmla="*/ 442 h 31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92" h="314567">
                <a:moveTo>
                  <a:pt x="194" y="442"/>
                </a:moveTo>
                <a:cubicBezTo>
                  <a:pt x="6544" y="11554"/>
                  <a:pt x="186461" y="262909"/>
                  <a:pt x="216094" y="302067"/>
                </a:cubicBezTo>
                <a:cubicBezTo>
                  <a:pt x="245727" y="341225"/>
                  <a:pt x="210802" y="279842"/>
                  <a:pt x="177994" y="235392"/>
                </a:cubicBezTo>
                <a:cubicBezTo>
                  <a:pt x="145186" y="190942"/>
                  <a:pt x="-6156" y="-10670"/>
                  <a:pt x="194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B65311CB-448C-9B45-CD9B-A30E03CAF8AD}"/>
              </a:ext>
            </a:extLst>
          </p:cNvPr>
          <p:cNvSpPr/>
          <p:nvPr/>
        </p:nvSpPr>
        <p:spPr>
          <a:xfrm>
            <a:off x="7202778" y="5747505"/>
            <a:ext cx="425039" cy="385010"/>
          </a:xfrm>
          <a:custGeom>
            <a:avLst/>
            <a:gdLst>
              <a:gd name="connsiteX0" fmla="*/ 10822 w 425039"/>
              <a:gd name="connsiteY0" fmla="*/ 8770 h 385010"/>
              <a:gd name="connsiteX1" fmla="*/ 423572 w 425039"/>
              <a:gd name="connsiteY1" fmla="*/ 383420 h 385010"/>
              <a:gd name="connsiteX2" fmla="*/ 144172 w 425039"/>
              <a:gd name="connsiteY2" fmla="*/ 138945 h 385010"/>
              <a:gd name="connsiteX3" fmla="*/ 10822 w 425039"/>
              <a:gd name="connsiteY3" fmla="*/ 8770 h 385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039" h="385010">
                <a:moveTo>
                  <a:pt x="10822" y="8770"/>
                </a:moveTo>
                <a:cubicBezTo>
                  <a:pt x="57389" y="49516"/>
                  <a:pt x="401347" y="361724"/>
                  <a:pt x="423572" y="383420"/>
                </a:cubicBezTo>
                <a:cubicBezTo>
                  <a:pt x="445797" y="405116"/>
                  <a:pt x="209259" y="198741"/>
                  <a:pt x="144172" y="138945"/>
                </a:cubicBezTo>
                <a:cubicBezTo>
                  <a:pt x="79085" y="79149"/>
                  <a:pt x="-35745" y="-31976"/>
                  <a:pt x="10822" y="8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985FD64D-1F31-7D3D-24E5-4C553238F05C}"/>
              </a:ext>
            </a:extLst>
          </p:cNvPr>
          <p:cNvSpPr/>
          <p:nvPr/>
        </p:nvSpPr>
        <p:spPr>
          <a:xfrm>
            <a:off x="6118213" y="4918052"/>
            <a:ext cx="327859" cy="118223"/>
          </a:xfrm>
          <a:custGeom>
            <a:avLst/>
            <a:gdLst>
              <a:gd name="connsiteX0" fmla="*/ 12 w 327859"/>
              <a:gd name="connsiteY0" fmla="*/ 23 h 118223"/>
              <a:gd name="connsiteX1" fmla="*/ 193687 w 327859"/>
              <a:gd name="connsiteY1" fmla="*/ 53998 h 118223"/>
              <a:gd name="connsiteX2" fmla="*/ 142887 w 327859"/>
              <a:gd name="connsiteY2" fmla="*/ 117498 h 118223"/>
              <a:gd name="connsiteX3" fmla="*/ 327037 w 327859"/>
              <a:gd name="connsiteY3" fmla="*/ 9548 h 118223"/>
              <a:gd name="connsiteX4" fmla="*/ 209562 w 327859"/>
              <a:gd name="connsiteY4" fmla="*/ 69873 h 118223"/>
              <a:gd name="connsiteX5" fmla="*/ 184162 w 327859"/>
              <a:gd name="connsiteY5" fmla="*/ 60348 h 118223"/>
              <a:gd name="connsiteX6" fmla="*/ 12 w 327859"/>
              <a:gd name="connsiteY6" fmla="*/ 23 h 118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859" h="118223">
                <a:moveTo>
                  <a:pt x="12" y="23"/>
                </a:moveTo>
                <a:cubicBezTo>
                  <a:pt x="1600" y="-1035"/>
                  <a:pt x="169875" y="34419"/>
                  <a:pt x="193687" y="53998"/>
                </a:cubicBezTo>
                <a:cubicBezTo>
                  <a:pt x="217499" y="73577"/>
                  <a:pt x="120662" y="124906"/>
                  <a:pt x="142887" y="117498"/>
                </a:cubicBezTo>
                <a:cubicBezTo>
                  <a:pt x="165112" y="110090"/>
                  <a:pt x="315925" y="17486"/>
                  <a:pt x="327037" y="9548"/>
                </a:cubicBezTo>
                <a:cubicBezTo>
                  <a:pt x="338150" y="1611"/>
                  <a:pt x="233374" y="61406"/>
                  <a:pt x="209562" y="69873"/>
                </a:cubicBezTo>
                <a:cubicBezTo>
                  <a:pt x="185750" y="78340"/>
                  <a:pt x="218029" y="69873"/>
                  <a:pt x="184162" y="60348"/>
                </a:cubicBezTo>
                <a:cubicBezTo>
                  <a:pt x="150295" y="50823"/>
                  <a:pt x="-1576" y="1081"/>
                  <a:pt x="1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7D77A544-F1C6-893D-A976-455FF77BEDF8}"/>
              </a:ext>
            </a:extLst>
          </p:cNvPr>
          <p:cNvSpPr/>
          <p:nvPr/>
        </p:nvSpPr>
        <p:spPr>
          <a:xfrm>
            <a:off x="5880657" y="3665162"/>
            <a:ext cx="416595" cy="274320"/>
          </a:xfrm>
          <a:custGeom>
            <a:avLst/>
            <a:gdLst>
              <a:gd name="connsiteX0" fmla="*/ 413672 w 416595"/>
              <a:gd name="connsiteY0" fmla="*/ 4964 h 274320"/>
              <a:gd name="connsiteX1" fmla="*/ 119310 w 416595"/>
              <a:gd name="connsiteY1" fmla="*/ 211643 h 274320"/>
              <a:gd name="connsiteX2" fmla="*/ 313464 w 416595"/>
              <a:gd name="connsiteY2" fmla="*/ 61331 h 274320"/>
              <a:gd name="connsiteX3" fmla="*/ 313 w 416595"/>
              <a:gd name="connsiteY3" fmla="*/ 274274 h 274320"/>
              <a:gd name="connsiteX4" fmla="*/ 257096 w 416595"/>
              <a:gd name="connsiteY4" fmla="*/ 80120 h 274320"/>
              <a:gd name="connsiteX5" fmla="*/ 413672 w 416595"/>
              <a:gd name="connsiteY5" fmla="*/ 4964 h 27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6595" h="274320">
                <a:moveTo>
                  <a:pt x="413672" y="4964"/>
                </a:moveTo>
                <a:cubicBezTo>
                  <a:pt x="390708" y="26884"/>
                  <a:pt x="136011" y="202249"/>
                  <a:pt x="119310" y="211643"/>
                </a:cubicBezTo>
                <a:cubicBezTo>
                  <a:pt x="102609" y="221038"/>
                  <a:pt x="333297" y="50893"/>
                  <a:pt x="313464" y="61331"/>
                </a:cubicBezTo>
                <a:cubicBezTo>
                  <a:pt x="293631" y="71769"/>
                  <a:pt x="9708" y="271143"/>
                  <a:pt x="313" y="274274"/>
                </a:cubicBezTo>
                <a:cubicBezTo>
                  <a:pt x="-9082" y="277405"/>
                  <a:pt x="195510" y="121874"/>
                  <a:pt x="257096" y="80120"/>
                </a:cubicBezTo>
                <a:cubicBezTo>
                  <a:pt x="318682" y="38366"/>
                  <a:pt x="436636" y="-16956"/>
                  <a:pt x="413672" y="49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57348348-9F93-CA35-9FC6-F736E1C2177D}"/>
              </a:ext>
            </a:extLst>
          </p:cNvPr>
          <p:cNvSpPr/>
          <p:nvPr/>
        </p:nvSpPr>
        <p:spPr>
          <a:xfrm>
            <a:off x="6074094" y="3857876"/>
            <a:ext cx="132596" cy="383213"/>
          </a:xfrm>
          <a:custGeom>
            <a:avLst/>
            <a:gdLst>
              <a:gd name="connsiteX0" fmla="*/ 132553 w 132596"/>
              <a:gd name="connsiteY0" fmla="*/ 140 h 383213"/>
              <a:gd name="connsiteX1" fmla="*/ 38607 w 132596"/>
              <a:gd name="connsiteY1" fmla="*/ 250661 h 383213"/>
              <a:gd name="connsiteX2" fmla="*/ 1029 w 132596"/>
              <a:gd name="connsiteY2" fmla="*/ 382184 h 383213"/>
              <a:gd name="connsiteX3" fmla="*/ 13555 w 132596"/>
              <a:gd name="connsiteY3" fmla="*/ 300765 h 383213"/>
              <a:gd name="connsiteX4" fmla="*/ 44870 w 132596"/>
              <a:gd name="connsiteY4" fmla="*/ 106612 h 383213"/>
              <a:gd name="connsiteX5" fmla="*/ 26081 w 132596"/>
              <a:gd name="connsiteY5" fmla="*/ 213083 h 383213"/>
              <a:gd name="connsiteX6" fmla="*/ 132553 w 132596"/>
              <a:gd name="connsiteY6" fmla="*/ 140 h 3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596" h="383213">
                <a:moveTo>
                  <a:pt x="132553" y="140"/>
                </a:moveTo>
                <a:cubicBezTo>
                  <a:pt x="134641" y="6403"/>
                  <a:pt x="60528" y="186987"/>
                  <a:pt x="38607" y="250661"/>
                </a:cubicBezTo>
                <a:cubicBezTo>
                  <a:pt x="16686" y="314335"/>
                  <a:pt x="5204" y="373833"/>
                  <a:pt x="1029" y="382184"/>
                </a:cubicBezTo>
                <a:cubicBezTo>
                  <a:pt x="-3146" y="390535"/>
                  <a:pt x="6248" y="346694"/>
                  <a:pt x="13555" y="300765"/>
                </a:cubicBezTo>
                <a:cubicBezTo>
                  <a:pt x="20862" y="254836"/>
                  <a:pt x="42782" y="121226"/>
                  <a:pt x="44870" y="106612"/>
                </a:cubicBezTo>
                <a:cubicBezTo>
                  <a:pt x="46958" y="91998"/>
                  <a:pt x="14599" y="226653"/>
                  <a:pt x="26081" y="213083"/>
                </a:cubicBezTo>
                <a:cubicBezTo>
                  <a:pt x="37563" y="199513"/>
                  <a:pt x="130465" y="-6123"/>
                  <a:pt x="132553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534D3A1F-C242-D4F7-AE0A-644D0D6CA7FE}"/>
              </a:ext>
            </a:extLst>
          </p:cNvPr>
          <p:cNvSpPr/>
          <p:nvPr/>
        </p:nvSpPr>
        <p:spPr>
          <a:xfrm>
            <a:off x="6267644" y="3415847"/>
            <a:ext cx="549652" cy="52874"/>
          </a:xfrm>
          <a:custGeom>
            <a:avLst/>
            <a:gdLst>
              <a:gd name="connsiteX0" fmla="*/ 74 w 549652"/>
              <a:gd name="connsiteY0" fmla="*/ 52863 h 52874"/>
              <a:gd name="connsiteX1" fmla="*/ 270531 w 549652"/>
              <a:gd name="connsiteY1" fmla="*/ 5640 h 52874"/>
              <a:gd name="connsiteX2" fmla="*/ 549573 w 549652"/>
              <a:gd name="connsiteY2" fmla="*/ 1347 h 52874"/>
              <a:gd name="connsiteX3" fmla="*/ 296288 w 549652"/>
              <a:gd name="connsiteY3" fmla="*/ 9933 h 52874"/>
              <a:gd name="connsiteX4" fmla="*/ 74 w 549652"/>
              <a:gd name="connsiteY4" fmla="*/ 52863 h 5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652" h="52874">
                <a:moveTo>
                  <a:pt x="74" y="52863"/>
                </a:moveTo>
                <a:cubicBezTo>
                  <a:pt x="-4219" y="52147"/>
                  <a:pt x="178948" y="14226"/>
                  <a:pt x="270531" y="5640"/>
                </a:cubicBezTo>
                <a:cubicBezTo>
                  <a:pt x="362114" y="-2946"/>
                  <a:pt x="545280" y="631"/>
                  <a:pt x="549573" y="1347"/>
                </a:cubicBezTo>
                <a:cubicBezTo>
                  <a:pt x="553866" y="2063"/>
                  <a:pt x="383578" y="-800"/>
                  <a:pt x="296288" y="9933"/>
                </a:cubicBezTo>
                <a:cubicBezTo>
                  <a:pt x="208998" y="20666"/>
                  <a:pt x="4367" y="53579"/>
                  <a:pt x="74" y="528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2302D27C-E8E2-3E4B-8F27-28743579BD7F}"/>
              </a:ext>
            </a:extLst>
          </p:cNvPr>
          <p:cNvSpPr/>
          <p:nvPr/>
        </p:nvSpPr>
        <p:spPr>
          <a:xfrm>
            <a:off x="6345314" y="3393813"/>
            <a:ext cx="172962" cy="362705"/>
          </a:xfrm>
          <a:custGeom>
            <a:avLst/>
            <a:gdLst>
              <a:gd name="connsiteX0" fmla="*/ 172961 w 172962"/>
              <a:gd name="connsiteY0" fmla="*/ 262 h 362705"/>
              <a:gd name="connsiteX1" fmla="*/ 39611 w 172962"/>
              <a:gd name="connsiteY1" fmla="*/ 130437 h 362705"/>
              <a:gd name="connsiteX2" fmla="*/ 1511 w 172962"/>
              <a:gd name="connsiteY2" fmla="*/ 359037 h 362705"/>
              <a:gd name="connsiteX3" fmla="*/ 11036 w 172962"/>
              <a:gd name="connsiteY3" fmla="*/ 263787 h 362705"/>
              <a:gd name="connsiteX4" fmla="*/ 42786 w 172962"/>
              <a:gd name="connsiteY4" fmla="*/ 162187 h 362705"/>
              <a:gd name="connsiteX5" fmla="*/ 172961 w 172962"/>
              <a:gd name="connsiteY5" fmla="*/ 262 h 36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962" h="362705">
                <a:moveTo>
                  <a:pt x="172961" y="262"/>
                </a:moveTo>
                <a:cubicBezTo>
                  <a:pt x="172432" y="-5030"/>
                  <a:pt x="68186" y="70641"/>
                  <a:pt x="39611" y="130437"/>
                </a:cubicBezTo>
                <a:cubicBezTo>
                  <a:pt x="11036" y="190233"/>
                  <a:pt x="6273" y="336812"/>
                  <a:pt x="1511" y="359037"/>
                </a:cubicBezTo>
                <a:cubicBezTo>
                  <a:pt x="-3252" y="381262"/>
                  <a:pt x="4157" y="296595"/>
                  <a:pt x="11036" y="263787"/>
                </a:cubicBezTo>
                <a:cubicBezTo>
                  <a:pt x="17915" y="230979"/>
                  <a:pt x="18444" y="205579"/>
                  <a:pt x="42786" y="162187"/>
                </a:cubicBezTo>
                <a:cubicBezTo>
                  <a:pt x="67128" y="118795"/>
                  <a:pt x="173490" y="5554"/>
                  <a:pt x="172961" y="2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88409131-962B-3A20-6D11-86BE4643A945}"/>
              </a:ext>
            </a:extLst>
          </p:cNvPr>
          <p:cNvSpPr/>
          <p:nvPr/>
        </p:nvSpPr>
        <p:spPr>
          <a:xfrm>
            <a:off x="6374048" y="3409398"/>
            <a:ext cx="201385" cy="416360"/>
          </a:xfrm>
          <a:custGeom>
            <a:avLst/>
            <a:gdLst>
              <a:gd name="connsiteX0" fmla="*/ 201377 w 201385"/>
              <a:gd name="connsiteY0" fmla="*/ 552 h 416360"/>
              <a:gd name="connsiteX1" fmla="*/ 83902 w 201385"/>
              <a:gd name="connsiteY1" fmla="*/ 159302 h 416360"/>
              <a:gd name="connsiteX2" fmla="*/ 29927 w 201385"/>
              <a:gd name="connsiteY2" fmla="*/ 283127 h 416360"/>
              <a:gd name="connsiteX3" fmla="*/ 1352 w 201385"/>
              <a:gd name="connsiteY3" fmla="*/ 413302 h 416360"/>
              <a:gd name="connsiteX4" fmla="*/ 10877 w 201385"/>
              <a:gd name="connsiteY4" fmla="*/ 359327 h 416360"/>
              <a:gd name="connsiteX5" fmla="*/ 64852 w 201385"/>
              <a:gd name="connsiteY5" fmla="*/ 184702 h 416360"/>
              <a:gd name="connsiteX6" fmla="*/ 99777 w 201385"/>
              <a:gd name="connsiteY6" fmla="*/ 76752 h 416360"/>
              <a:gd name="connsiteX7" fmla="*/ 90252 w 201385"/>
              <a:gd name="connsiteY7" fmla="*/ 105327 h 416360"/>
              <a:gd name="connsiteX8" fmla="*/ 201377 w 201385"/>
              <a:gd name="connsiteY8" fmla="*/ 552 h 41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385" h="416360">
                <a:moveTo>
                  <a:pt x="201377" y="552"/>
                </a:moveTo>
                <a:cubicBezTo>
                  <a:pt x="200319" y="9548"/>
                  <a:pt x="112477" y="112206"/>
                  <a:pt x="83902" y="159302"/>
                </a:cubicBezTo>
                <a:cubicBezTo>
                  <a:pt x="55327" y="206398"/>
                  <a:pt x="43685" y="240794"/>
                  <a:pt x="29927" y="283127"/>
                </a:cubicBezTo>
                <a:cubicBezTo>
                  <a:pt x="16169" y="325460"/>
                  <a:pt x="4527" y="400602"/>
                  <a:pt x="1352" y="413302"/>
                </a:cubicBezTo>
                <a:cubicBezTo>
                  <a:pt x="-1823" y="426002"/>
                  <a:pt x="294" y="397427"/>
                  <a:pt x="10877" y="359327"/>
                </a:cubicBezTo>
                <a:cubicBezTo>
                  <a:pt x="21460" y="321227"/>
                  <a:pt x="50035" y="231798"/>
                  <a:pt x="64852" y="184702"/>
                </a:cubicBezTo>
                <a:cubicBezTo>
                  <a:pt x="79669" y="137606"/>
                  <a:pt x="95544" y="89981"/>
                  <a:pt x="99777" y="76752"/>
                </a:cubicBezTo>
                <a:cubicBezTo>
                  <a:pt x="104010" y="63523"/>
                  <a:pt x="77552" y="115381"/>
                  <a:pt x="90252" y="105327"/>
                </a:cubicBezTo>
                <a:cubicBezTo>
                  <a:pt x="102952" y="95273"/>
                  <a:pt x="202435" y="-8444"/>
                  <a:pt x="201377" y="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B2BBB5A1-1355-E1E5-223C-FDF8118DEBBD}"/>
              </a:ext>
            </a:extLst>
          </p:cNvPr>
          <p:cNvSpPr/>
          <p:nvPr/>
        </p:nvSpPr>
        <p:spPr>
          <a:xfrm>
            <a:off x="6357043" y="3457382"/>
            <a:ext cx="119999" cy="329137"/>
          </a:xfrm>
          <a:custGeom>
            <a:avLst/>
            <a:gdLst>
              <a:gd name="connsiteX0" fmla="*/ 119957 w 119999"/>
              <a:gd name="connsiteY0" fmla="*/ 193 h 329137"/>
              <a:gd name="connsiteX1" fmla="*/ 21532 w 119999"/>
              <a:gd name="connsiteY1" fmla="*/ 193868 h 329137"/>
              <a:gd name="connsiteX2" fmla="*/ 5657 w 119999"/>
              <a:gd name="connsiteY2" fmla="*/ 251018 h 329137"/>
              <a:gd name="connsiteX3" fmla="*/ 2482 w 119999"/>
              <a:gd name="connsiteY3" fmla="*/ 324043 h 329137"/>
              <a:gd name="connsiteX4" fmla="*/ 40582 w 119999"/>
              <a:gd name="connsiteY4" fmla="*/ 98618 h 329137"/>
              <a:gd name="connsiteX5" fmla="*/ 34232 w 119999"/>
              <a:gd name="connsiteY5" fmla="*/ 155768 h 329137"/>
              <a:gd name="connsiteX6" fmla="*/ 119957 w 119999"/>
              <a:gd name="connsiteY6" fmla="*/ 193 h 32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999" h="329137">
                <a:moveTo>
                  <a:pt x="119957" y="193"/>
                </a:moveTo>
                <a:cubicBezTo>
                  <a:pt x="117840" y="6543"/>
                  <a:pt x="40582" y="152064"/>
                  <a:pt x="21532" y="193868"/>
                </a:cubicBezTo>
                <a:cubicBezTo>
                  <a:pt x="2482" y="235672"/>
                  <a:pt x="8832" y="229322"/>
                  <a:pt x="5657" y="251018"/>
                </a:cubicBezTo>
                <a:cubicBezTo>
                  <a:pt x="2482" y="272714"/>
                  <a:pt x="-3339" y="349443"/>
                  <a:pt x="2482" y="324043"/>
                </a:cubicBezTo>
                <a:cubicBezTo>
                  <a:pt x="8303" y="298643"/>
                  <a:pt x="35290" y="126664"/>
                  <a:pt x="40582" y="98618"/>
                </a:cubicBezTo>
                <a:cubicBezTo>
                  <a:pt x="45874" y="70572"/>
                  <a:pt x="23649" y="165822"/>
                  <a:pt x="34232" y="155768"/>
                </a:cubicBezTo>
                <a:cubicBezTo>
                  <a:pt x="44815" y="145714"/>
                  <a:pt x="122074" y="-6157"/>
                  <a:pt x="119957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3D2AC4DB-1837-D467-1682-B67B3F692B09}"/>
              </a:ext>
            </a:extLst>
          </p:cNvPr>
          <p:cNvSpPr/>
          <p:nvPr/>
        </p:nvSpPr>
        <p:spPr>
          <a:xfrm>
            <a:off x="6364832" y="3577877"/>
            <a:ext cx="74102" cy="661260"/>
          </a:xfrm>
          <a:custGeom>
            <a:avLst/>
            <a:gdLst>
              <a:gd name="connsiteX0" fmla="*/ 74068 w 74102"/>
              <a:gd name="connsiteY0" fmla="*/ 348 h 661260"/>
              <a:gd name="connsiteX1" fmla="*/ 1043 w 74102"/>
              <a:gd name="connsiteY1" fmla="*/ 219423 h 661260"/>
              <a:gd name="connsiteX2" fmla="*/ 29618 w 74102"/>
              <a:gd name="connsiteY2" fmla="*/ 660748 h 661260"/>
              <a:gd name="connsiteX3" fmla="*/ 10568 w 74102"/>
              <a:gd name="connsiteY3" fmla="*/ 305148 h 661260"/>
              <a:gd name="connsiteX4" fmla="*/ 10568 w 74102"/>
              <a:gd name="connsiteY4" fmla="*/ 171798 h 661260"/>
              <a:gd name="connsiteX5" fmla="*/ 74068 w 74102"/>
              <a:gd name="connsiteY5" fmla="*/ 348 h 661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102" h="661260">
                <a:moveTo>
                  <a:pt x="74068" y="348"/>
                </a:moveTo>
                <a:cubicBezTo>
                  <a:pt x="72480" y="8286"/>
                  <a:pt x="8451" y="109356"/>
                  <a:pt x="1043" y="219423"/>
                </a:cubicBezTo>
                <a:cubicBezTo>
                  <a:pt x="-6365" y="329490"/>
                  <a:pt x="28031" y="646461"/>
                  <a:pt x="29618" y="660748"/>
                </a:cubicBezTo>
                <a:cubicBezTo>
                  <a:pt x="31205" y="675035"/>
                  <a:pt x="13743" y="386640"/>
                  <a:pt x="10568" y="305148"/>
                </a:cubicBezTo>
                <a:cubicBezTo>
                  <a:pt x="7393" y="223656"/>
                  <a:pt x="-1603" y="221540"/>
                  <a:pt x="10568" y="171798"/>
                </a:cubicBezTo>
                <a:cubicBezTo>
                  <a:pt x="22739" y="122056"/>
                  <a:pt x="75656" y="-7590"/>
                  <a:pt x="74068" y="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C1D05023-A3DD-E987-AAE4-D1E756BC27D6}"/>
              </a:ext>
            </a:extLst>
          </p:cNvPr>
          <p:cNvSpPr/>
          <p:nvPr/>
        </p:nvSpPr>
        <p:spPr>
          <a:xfrm>
            <a:off x="6329477" y="3605019"/>
            <a:ext cx="39579" cy="793283"/>
          </a:xfrm>
          <a:custGeom>
            <a:avLst/>
            <a:gdLst>
              <a:gd name="connsiteX0" fmla="*/ 39573 w 39579"/>
              <a:gd name="connsiteY0" fmla="*/ 1781 h 793283"/>
              <a:gd name="connsiteX1" fmla="*/ 1473 w 39579"/>
              <a:gd name="connsiteY1" fmla="*/ 439931 h 793283"/>
              <a:gd name="connsiteX2" fmla="*/ 7823 w 39579"/>
              <a:gd name="connsiteY2" fmla="*/ 357381 h 793283"/>
              <a:gd name="connsiteX3" fmla="*/ 7823 w 39579"/>
              <a:gd name="connsiteY3" fmla="*/ 792356 h 793283"/>
              <a:gd name="connsiteX4" fmla="*/ 1473 w 39579"/>
              <a:gd name="connsiteY4" fmla="*/ 462156 h 793283"/>
              <a:gd name="connsiteX5" fmla="*/ 7823 w 39579"/>
              <a:gd name="connsiteY5" fmla="*/ 106556 h 793283"/>
              <a:gd name="connsiteX6" fmla="*/ 4648 w 39579"/>
              <a:gd name="connsiteY6" fmla="*/ 278006 h 793283"/>
              <a:gd name="connsiteX7" fmla="*/ 39573 w 39579"/>
              <a:gd name="connsiteY7" fmla="*/ 1781 h 793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79" h="793283">
                <a:moveTo>
                  <a:pt x="39573" y="1781"/>
                </a:moveTo>
                <a:cubicBezTo>
                  <a:pt x="39044" y="28768"/>
                  <a:pt x="6765" y="380664"/>
                  <a:pt x="1473" y="439931"/>
                </a:cubicBezTo>
                <a:cubicBezTo>
                  <a:pt x="-3819" y="499198"/>
                  <a:pt x="6765" y="298644"/>
                  <a:pt x="7823" y="357381"/>
                </a:cubicBezTo>
                <a:cubicBezTo>
                  <a:pt x="8881" y="416118"/>
                  <a:pt x="8881" y="774894"/>
                  <a:pt x="7823" y="792356"/>
                </a:cubicBezTo>
                <a:cubicBezTo>
                  <a:pt x="6765" y="809818"/>
                  <a:pt x="1473" y="576456"/>
                  <a:pt x="1473" y="462156"/>
                </a:cubicBezTo>
                <a:cubicBezTo>
                  <a:pt x="1473" y="347856"/>
                  <a:pt x="7294" y="137248"/>
                  <a:pt x="7823" y="106556"/>
                </a:cubicBezTo>
                <a:cubicBezTo>
                  <a:pt x="8352" y="75864"/>
                  <a:pt x="2531" y="292823"/>
                  <a:pt x="4648" y="278006"/>
                </a:cubicBezTo>
                <a:cubicBezTo>
                  <a:pt x="6765" y="263189"/>
                  <a:pt x="40102" y="-25206"/>
                  <a:pt x="39573" y="1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3FF57E7C-6347-1017-6131-FEA730ED927D}"/>
              </a:ext>
            </a:extLst>
          </p:cNvPr>
          <p:cNvSpPr/>
          <p:nvPr/>
        </p:nvSpPr>
        <p:spPr>
          <a:xfrm>
            <a:off x="6356986" y="3924194"/>
            <a:ext cx="38542" cy="881756"/>
          </a:xfrm>
          <a:custGeom>
            <a:avLst/>
            <a:gdLst>
              <a:gd name="connsiteX0" fmla="*/ 2539 w 38542"/>
              <a:gd name="connsiteY0" fmla="*/ 6456 h 881756"/>
              <a:gd name="connsiteX1" fmla="*/ 31114 w 38542"/>
              <a:gd name="connsiteY1" fmla="*/ 673206 h 881756"/>
              <a:gd name="connsiteX2" fmla="*/ 31114 w 38542"/>
              <a:gd name="connsiteY2" fmla="*/ 635106 h 881756"/>
              <a:gd name="connsiteX3" fmla="*/ 37464 w 38542"/>
              <a:gd name="connsiteY3" fmla="*/ 876406 h 881756"/>
              <a:gd name="connsiteX4" fmla="*/ 5714 w 38542"/>
              <a:gd name="connsiteY4" fmla="*/ 365231 h 881756"/>
              <a:gd name="connsiteX5" fmla="*/ 2539 w 38542"/>
              <a:gd name="connsiteY5" fmla="*/ 6456 h 88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42" h="881756">
                <a:moveTo>
                  <a:pt x="2539" y="6456"/>
                </a:moveTo>
                <a:cubicBezTo>
                  <a:pt x="6772" y="57785"/>
                  <a:pt x="26351" y="568431"/>
                  <a:pt x="31114" y="673206"/>
                </a:cubicBezTo>
                <a:cubicBezTo>
                  <a:pt x="35877" y="777981"/>
                  <a:pt x="30056" y="601239"/>
                  <a:pt x="31114" y="635106"/>
                </a:cubicBezTo>
                <a:cubicBezTo>
                  <a:pt x="32172" y="668973"/>
                  <a:pt x="41697" y="921385"/>
                  <a:pt x="37464" y="876406"/>
                </a:cubicBezTo>
                <a:cubicBezTo>
                  <a:pt x="33231" y="831427"/>
                  <a:pt x="12064" y="508106"/>
                  <a:pt x="5714" y="365231"/>
                </a:cubicBezTo>
                <a:cubicBezTo>
                  <a:pt x="-636" y="222356"/>
                  <a:pt x="-1694" y="-44873"/>
                  <a:pt x="2539" y="6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FE4B8FD6-268C-198F-6A87-A625B03CFE2F}"/>
              </a:ext>
            </a:extLst>
          </p:cNvPr>
          <p:cNvSpPr/>
          <p:nvPr/>
        </p:nvSpPr>
        <p:spPr>
          <a:xfrm>
            <a:off x="6333993" y="4076671"/>
            <a:ext cx="22407" cy="624981"/>
          </a:xfrm>
          <a:custGeom>
            <a:avLst/>
            <a:gdLst>
              <a:gd name="connsiteX0" fmla="*/ 6482 w 22407"/>
              <a:gd name="connsiteY0" fmla="*/ 29 h 624981"/>
              <a:gd name="connsiteX1" fmla="*/ 132 w 22407"/>
              <a:gd name="connsiteY1" fmla="*/ 549304 h 624981"/>
              <a:gd name="connsiteX2" fmla="*/ 3307 w 22407"/>
              <a:gd name="connsiteY2" fmla="*/ 619154 h 624981"/>
              <a:gd name="connsiteX3" fmla="*/ 16007 w 22407"/>
              <a:gd name="connsiteY3" fmla="*/ 539779 h 624981"/>
              <a:gd name="connsiteX4" fmla="*/ 22357 w 22407"/>
              <a:gd name="connsiteY4" fmla="*/ 320704 h 624981"/>
              <a:gd name="connsiteX5" fmla="*/ 12832 w 22407"/>
              <a:gd name="connsiteY5" fmla="*/ 574704 h 624981"/>
              <a:gd name="connsiteX6" fmla="*/ 6482 w 22407"/>
              <a:gd name="connsiteY6" fmla="*/ 29 h 624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07" h="624981">
                <a:moveTo>
                  <a:pt x="6482" y="29"/>
                </a:moveTo>
                <a:cubicBezTo>
                  <a:pt x="4365" y="-4204"/>
                  <a:pt x="661" y="446117"/>
                  <a:pt x="132" y="549304"/>
                </a:cubicBezTo>
                <a:cubicBezTo>
                  <a:pt x="-397" y="652491"/>
                  <a:pt x="661" y="620742"/>
                  <a:pt x="3307" y="619154"/>
                </a:cubicBezTo>
                <a:cubicBezTo>
                  <a:pt x="5953" y="617567"/>
                  <a:pt x="12832" y="589521"/>
                  <a:pt x="16007" y="539779"/>
                </a:cubicBezTo>
                <a:cubicBezTo>
                  <a:pt x="19182" y="490037"/>
                  <a:pt x="22886" y="314883"/>
                  <a:pt x="22357" y="320704"/>
                </a:cubicBezTo>
                <a:cubicBezTo>
                  <a:pt x="21828" y="326525"/>
                  <a:pt x="16536" y="623387"/>
                  <a:pt x="12832" y="574704"/>
                </a:cubicBezTo>
                <a:cubicBezTo>
                  <a:pt x="9128" y="526021"/>
                  <a:pt x="8599" y="4262"/>
                  <a:pt x="6482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C56AAE1D-27DB-9C6E-478D-675F853C9359}"/>
              </a:ext>
            </a:extLst>
          </p:cNvPr>
          <p:cNvSpPr/>
          <p:nvPr/>
        </p:nvSpPr>
        <p:spPr>
          <a:xfrm>
            <a:off x="6377825" y="4028125"/>
            <a:ext cx="42238" cy="781136"/>
          </a:xfrm>
          <a:custGeom>
            <a:avLst/>
            <a:gdLst>
              <a:gd name="connsiteX0" fmla="*/ 750 w 42238"/>
              <a:gd name="connsiteY0" fmla="*/ 4125 h 781136"/>
              <a:gd name="connsiteX1" fmla="*/ 42025 w 42238"/>
              <a:gd name="connsiteY1" fmla="*/ 766125 h 781136"/>
              <a:gd name="connsiteX2" fmla="*/ 16625 w 42238"/>
              <a:gd name="connsiteY2" fmla="*/ 474025 h 781136"/>
              <a:gd name="connsiteX3" fmla="*/ 750 w 42238"/>
              <a:gd name="connsiteY3" fmla="*/ 4125 h 7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38" h="781136">
                <a:moveTo>
                  <a:pt x="750" y="4125"/>
                </a:moveTo>
                <a:cubicBezTo>
                  <a:pt x="4983" y="52808"/>
                  <a:pt x="39379" y="687808"/>
                  <a:pt x="42025" y="766125"/>
                </a:cubicBezTo>
                <a:cubicBezTo>
                  <a:pt x="44671" y="844442"/>
                  <a:pt x="21917" y="596792"/>
                  <a:pt x="16625" y="474025"/>
                </a:cubicBezTo>
                <a:cubicBezTo>
                  <a:pt x="11333" y="351258"/>
                  <a:pt x="-3483" y="-44558"/>
                  <a:pt x="750" y="4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22E68361-3FC2-E288-5FA9-1467CBBD3EB7}"/>
              </a:ext>
            </a:extLst>
          </p:cNvPr>
          <p:cNvSpPr/>
          <p:nvPr/>
        </p:nvSpPr>
        <p:spPr>
          <a:xfrm>
            <a:off x="6790971" y="4632204"/>
            <a:ext cx="90850" cy="722927"/>
          </a:xfrm>
          <a:custGeom>
            <a:avLst/>
            <a:gdLst>
              <a:gd name="connsiteX0" fmla="*/ 354 w 90850"/>
              <a:gd name="connsiteY0" fmla="*/ 6471 h 722927"/>
              <a:gd name="connsiteX1" fmla="*/ 89254 w 90850"/>
              <a:gd name="connsiteY1" fmla="*/ 720846 h 722927"/>
              <a:gd name="connsiteX2" fmla="*/ 57504 w 90850"/>
              <a:gd name="connsiteY2" fmla="*/ 228721 h 722927"/>
              <a:gd name="connsiteX3" fmla="*/ 57504 w 90850"/>
              <a:gd name="connsiteY3" fmla="*/ 358896 h 722927"/>
              <a:gd name="connsiteX4" fmla="*/ 354 w 90850"/>
              <a:gd name="connsiteY4" fmla="*/ 6471 h 722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0" h="722927">
                <a:moveTo>
                  <a:pt x="354" y="6471"/>
                </a:moveTo>
                <a:cubicBezTo>
                  <a:pt x="5646" y="66796"/>
                  <a:pt x="79729" y="683804"/>
                  <a:pt x="89254" y="720846"/>
                </a:cubicBezTo>
                <a:cubicBezTo>
                  <a:pt x="98779" y="757888"/>
                  <a:pt x="62796" y="289046"/>
                  <a:pt x="57504" y="228721"/>
                </a:cubicBezTo>
                <a:cubicBezTo>
                  <a:pt x="52212" y="168396"/>
                  <a:pt x="64383" y="391175"/>
                  <a:pt x="57504" y="358896"/>
                </a:cubicBezTo>
                <a:cubicBezTo>
                  <a:pt x="50625" y="326617"/>
                  <a:pt x="-4938" y="-53854"/>
                  <a:pt x="354" y="6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453A0DD9-7AD8-78BC-53CA-7E2328C38A4C}"/>
              </a:ext>
            </a:extLst>
          </p:cNvPr>
          <p:cNvSpPr/>
          <p:nvPr/>
        </p:nvSpPr>
        <p:spPr>
          <a:xfrm>
            <a:off x="5133005" y="5395393"/>
            <a:ext cx="146114" cy="368726"/>
          </a:xfrm>
          <a:custGeom>
            <a:avLst/>
            <a:gdLst>
              <a:gd name="connsiteX0" fmla="*/ 143845 w 146114"/>
              <a:gd name="connsiteY0" fmla="*/ 8457 h 368726"/>
              <a:gd name="connsiteX1" fmla="*/ 970 w 146114"/>
              <a:gd name="connsiteY1" fmla="*/ 367232 h 368726"/>
              <a:gd name="connsiteX2" fmla="*/ 83520 w 146114"/>
              <a:gd name="connsiteY2" fmla="*/ 132282 h 368726"/>
              <a:gd name="connsiteX3" fmla="*/ 143845 w 146114"/>
              <a:gd name="connsiteY3" fmla="*/ 8457 h 368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114" h="368726">
                <a:moveTo>
                  <a:pt x="143845" y="8457"/>
                </a:moveTo>
                <a:cubicBezTo>
                  <a:pt x="130087" y="47615"/>
                  <a:pt x="11024" y="346594"/>
                  <a:pt x="970" y="367232"/>
                </a:cubicBezTo>
                <a:cubicBezTo>
                  <a:pt x="-9084" y="387870"/>
                  <a:pt x="61824" y="188903"/>
                  <a:pt x="83520" y="132282"/>
                </a:cubicBezTo>
                <a:cubicBezTo>
                  <a:pt x="105216" y="75661"/>
                  <a:pt x="157603" y="-30701"/>
                  <a:pt x="143845" y="8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5E3BDE8D-6979-23C7-ACB8-188AE0513544}"/>
              </a:ext>
            </a:extLst>
          </p:cNvPr>
          <p:cNvSpPr/>
          <p:nvPr/>
        </p:nvSpPr>
        <p:spPr>
          <a:xfrm>
            <a:off x="4730710" y="5590738"/>
            <a:ext cx="67253" cy="117587"/>
          </a:xfrm>
          <a:custGeom>
            <a:avLst/>
            <a:gdLst>
              <a:gd name="connsiteX0" fmla="*/ 40 w 67253"/>
              <a:gd name="connsiteY0" fmla="*/ 437 h 117587"/>
              <a:gd name="connsiteX1" fmla="*/ 63540 w 67253"/>
              <a:gd name="connsiteY1" fmla="*/ 114737 h 117587"/>
              <a:gd name="connsiteX2" fmla="*/ 54015 w 67253"/>
              <a:gd name="connsiteY2" fmla="*/ 76637 h 117587"/>
              <a:gd name="connsiteX3" fmla="*/ 40 w 67253"/>
              <a:gd name="connsiteY3" fmla="*/ 437 h 1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53" h="117587">
                <a:moveTo>
                  <a:pt x="40" y="437"/>
                </a:moveTo>
                <a:cubicBezTo>
                  <a:pt x="1628" y="6787"/>
                  <a:pt x="54544" y="102037"/>
                  <a:pt x="63540" y="114737"/>
                </a:cubicBezTo>
                <a:cubicBezTo>
                  <a:pt x="72536" y="127437"/>
                  <a:pt x="63540" y="94629"/>
                  <a:pt x="54015" y="76637"/>
                </a:cubicBezTo>
                <a:cubicBezTo>
                  <a:pt x="44490" y="58645"/>
                  <a:pt x="-1548" y="-5913"/>
                  <a:pt x="40" y="4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19D80B3B-CC69-3EA8-073D-C08047F4DA08}"/>
              </a:ext>
            </a:extLst>
          </p:cNvPr>
          <p:cNvSpPr/>
          <p:nvPr/>
        </p:nvSpPr>
        <p:spPr>
          <a:xfrm>
            <a:off x="4806935" y="5456869"/>
            <a:ext cx="194483" cy="387669"/>
          </a:xfrm>
          <a:custGeom>
            <a:avLst/>
            <a:gdLst>
              <a:gd name="connsiteX0" fmla="*/ 15 w 194483"/>
              <a:gd name="connsiteY0" fmla="*/ 61281 h 387669"/>
              <a:gd name="connsiteX1" fmla="*/ 155590 w 194483"/>
              <a:gd name="connsiteY1" fmla="*/ 245431 h 387669"/>
              <a:gd name="connsiteX2" fmla="*/ 190515 w 194483"/>
              <a:gd name="connsiteY2" fmla="*/ 366081 h 387669"/>
              <a:gd name="connsiteX3" fmla="*/ 193690 w 194483"/>
              <a:gd name="connsiteY3" fmla="*/ 350206 h 387669"/>
              <a:gd name="connsiteX4" fmla="*/ 190515 w 194483"/>
              <a:gd name="connsiteY4" fmla="*/ 956 h 387669"/>
              <a:gd name="connsiteX5" fmla="*/ 190515 w 194483"/>
              <a:gd name="connsiteY5" fmla="*/ 245431 h 387669"/>
              <a:gd name="connsiteX6" fmla="*/ 146065 w 194483"/>
              <a:gd name="connsiteY6" fmla="*/ 210506 h 387669"/>
              <a:gd name="connsiteX7" fmla="*/ 15 w 194483"/>
              <a:gd name="connsiteY7" fmla="*/ 61281 h 38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4483" h="387669">
                <a:moveTo>
                  <a:pt x="15" y="61281"/>
                </a:moveTo>
                <a:cubicBezTo>
                  <a:pt x="1603" y="67102"/>
                  <a:pt x="123840" y="194631"/>
                  <a:pt x="155590" y="245431"/>
                </a:cubicBezTo>
                <a:cubicBezTo>
                  <a:pt x="187340" y="296231"/>
                  <a:pt x="190515" y="366081"/>
                  <a:pt x="190515" y="366081"/>
                </a:cubicBezTo>
                <a:cubicBezTo>
                  <a:pt x="196865" y="383543"/>
                  <a:pt x="193690" y="411060"/>
                  <a:pt x="193690" y="350206"/>
                </a:cubicBezTo>
                <a:cubicBezTo>
                  <a:pt x="193690" y="289352"/>
                  <a:pt x="191044" y="18418"/>
                  <a:pt x="190515" y="956"/>
                </a:cubicBezTo>
                <a:cubicBezTo>
                  <a:pt x="189986" y="-16506"/>
                  <a:pt x="197923" y="210506"/>
                  <a:pt x="190515" y="245431"/>
                </a:cubicBezTo>
                <a:cubicBezTo>
                  <a:pt x="183107" y="280356"/>
                  <a:pt x="173053" y="236964"/>
                  <a:pt x="146065" y="210506"/>
                </a:cubicBezTo>
                <a:cubicBezTo>
                  <a:pt x="119077" y="184048"/>
                  <a:pt x="-1573" y="55460"/>
                  <a:pt x="15" y="6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64B1035A-ABD3-0C58-5922-06806F733BE8}"/>
              </a:ext>
            </a:extLst>
          </p:cNvPr>
          <p:cNvSpPr/>
          <p:nvPr/>
        </p:nvSpPr>
        <p:spPr>
          <a:xfrm>
            <a:off x="4150283" y="4530725"/>
            <a:ext cx="638561" cy="120650"/>
          </a:xfrm>
          <a:custGeom>
            <a:avLst/>
            <a:gdLst>
              <a:gd name="connsiteX0" fmla="*/ 2617 w 638561"/>
              <a:gd name="connsiteY0" fmla="*/ 0 h 120650"/>
              <a:gd name="connsiteX1" fmla="*/ 482042 w 638561"/>
              <a:gd name="connsiteY1" fmla="*/ 12700 h 120650"/>
              <a:gd name="connsiteX2" fmla="*/ 348692 w 638561"/>
              <a:gd name="connsiteY2" fmla="*/ 25400 h 120650"/>
              <a:gd name="connsiteX3" fmla="*/ 631267 w 638561"/>
              <a:gd name="connsiteY3" fmla="*/ 6350 h 120650"/>
              <a:gd name="connsiteX4" fmla="*/ 561417 w 638561"/>
              <a:gd name="connsiteY4" fmla="*/ 28575 h 120650"/>
              <a:gd name="connsiteX5" fmla="*/ 247092 w 638561"/>
              <a:gd name="connsiteY5" fmla="*/ 120650 h 120650"/>
              <a:gd name="connsiteX6" fmla="*/ 580467 w 638561"/>
              <a:gd name="connsiteY6" fmla="*/ 22225 h 120650"/>
              <a:gd name="connsiteX7" fmla="*/ 301067 w 638561"/>
              <a:gd name="connsiteY7" fmla="*/ 15875 h 120650"/>
              <a:gd name="connsiteX8" fmla="*/ 2617 w 638561"/>
              <a:gd name="connsiteY8" fmla="*/ 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561" h="120650">
                <a:moveTo>
                  <a:pt x="2617" y="0"/>
                </a:moveTo>
                <a:lnTo>
                  <a:pt x="482042" y="12700"/>
                </a:lnTo>
                <a:cubicBezTo>
                  <a:pt x="539721" y="16933"/>
                  <a:pt x="323821" y="26458"/>
                  <a:pt x="348692" y="25400"/>
                </a:cubicBezTo>
                <a:cubicBezTo>
                  <a:pt x="373563" y="24342"/>
                  <a:pt x="595813" y="5821"/>
                  <a:pt x="631267" y="6350"/>
                </a:cubicBezTo>
                <a:cubicBezTo>
                  <a:pt x="666721" y="6879"/>
                  <a:pt x="561417" y="28575"/>
                  <a:pt x="561417" y="28575"/>
                </a:cubicBezTo>
                <a:lnTo>
                  <a:pt x="247092" y="120650"/>
                </a:lnTo>
                <a:cubicBezTo>
                  <a:pt x="250267" y="119592"/>
                  <a:pt x="571471" y="39688"/>
                  <a:pt x="580467" y="22225"/>
                </a:cubicBezTo>
                <a:cubicBezTo>
                  <a:pt x="589463" y="4763"/>
                  <a:pt x="391025" y="15875"/>
                  <a:pt x="301067" y="15875"/>
                </a:cubicBezTo>
                <a:cubicBezTo>
                  <a:pt x="211109" y="15875"/>
                  <a:pt x="-27546" y="529"/>
                  <a:pt x="26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C8762E91-0472-B7CB-AD49-4A2342461746}"/>
              </a:ext>
            </a:extLst>
          </p:cNvPr>
          <p:cNvSpPr/>
          <p:nvPr/>
        </p:nvSpPr>
        <p:spPr>
          <a:xfrm>
            <a:off x="5268540" y="5357336"/>
            <a:ext cx="637960" cy="378442"/>
          </a:xfrm>
          <a:custGeom>
            <a:avLst/>
            <a:gdLst>
              <a:gd name="connsiteX0" fmla="*/ 633785 w 637960"/>
              <a:gd name="connsiteY0" fmla="*/ 2064 h 378442"/>
              <a:gd name="connsiteX1" fmla="*/ 1960 w 637960"/>
              <a:gd name="connsiteY1" fmla="*/ 376714 h 378442"/>
              <a:gd name="connsiteX2" fmla="*/ 430585 w 637960"/>
              <a:gd name="connsiteY2" fmla="*/ 144939 h 378442"/>
              <a:gd name="connsiteX3" fmla="*/ 284535 w 637960"/>
              <a:gd name="connsiteY3" fmla="*/ 221139 h 378442"/>
              <a:gd name="connsiteX4" fmla="*/ 633785 w 637960"/>
              <a:gd name="connsiteY4" fmla="*/ 2064 h 378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60" h="378442">
                <a:moveTo>
                  <a:pt x="633785" y="2064"/>
                </a:moveTo>
                <a:cubicBezTo>
                  <a:pt x="586689" y="27993"/>
                  <a:pt x="35827" y="352902"/>
                  <a:pt x="1960" y="376714"/>
                </a:cubicBezTo>
                <a:cubicBezTo>
                  <a:pt x="-31907" y="400526"/>
                  <a:pt x="383489" y="170868"/>
                  <a:pt x="430585" y="144939"/>
                </a:cubicBezTo>
                <a:cubicBezTo>
                  <a:pt x="477681" y="119010"/>
                  <a:pt x="254372" y="239660"/>
                  <a:pt x="284535" y="221139"/>
                </a:cubicBezTo>
                <a:cubicBezTo>
                  <a:pt x="314697" y="202618"/>
                  <a:pt x="680881" y="-23865"/>
                  <a:pt x="633785" y="2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A47DC6B0-0763-7993-D719-506188C606E4}"/>
              </a:ext>
            </a:extLst>
          </p:cNvPr>
          <p:cNvSpPr/>
          <p:nvPr/>
        </p:nvSpPr>
        <p:spPr>
          <a:xfrm>
            <a:off x="4927957" y="5339612"/>
            <a:ext cx="966626" cy="526820"/>
          </a:xfrm>
          <a:custGeom>
            <a:avLst/>
            <a:gdLst>
              <a:gd name="connsiteX0" fmla="*/ 964843 w 966626"/>
              <a:gd name="connsiteY0" fmla="*/ 738 h 526820"/>
              <a:gd name="connsiteX1" fmla="*/ 393343 w 966626"/>
              <a:gd name="connsiteY1" fmla="*/ 337288 h 526820"/>
              <a:gd name="connsiteX2" fmla="*/ 225068 w 966626"/>
              <a:gd name="connsiteY2" fmla="*/ 426188 h 526820"/>
              <a:gd name="connsiteX3" fmla="*/ 333018 w 966626"/>
              <a:gd name="connsiteY3" fmla="*/ 384913 h 526820"/>
              <a:gd name="connsiteX4" fmla="*/ 2818 w 966626"/>
              <a:gd name="connsiteY4" fmla="*/ 524613 h 526820"/>
              <a:gd name="connsiteX5" fmla="*/ 552093 w 966626"/>
              <a:gd name="connsiteY5" fmla="*/ 254738 h 526820"/>
              <a:gd name="connsiteX6" fmla="*/ 964843 w 966626"/>
              <a:gd name="connsiteY6" fmla="*/ 738 h 5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626" h="526820">
                <a:moveTo>
                  <a:pt x="964843" y="738"/>
                </a:moveTo>
                <a:cubicBezTo>
                  <a:pt x="938385" y="14496"/>
                  <a:pt x="516639" y="266380"/>
                  <a:pt x="393343" y="337288"/>
                </a:cubicBezTo>
                <a:cubicBezTo>
                  <a:pt x="270047" y="408196"/>
                  <a:pt x="235122" y="418251"/>
                  <a:pt x="225068" y="426188"/>
                </a:cubicBezTo>
                <a:cubicBezTo>
                  <a:pt x="215014" y="434125"/>
                  <a:pt x="370060" y="368509"/>
                  <a:pt x="333018" y="384913"/>
                </a:cubicBezTo>
                <a:cubicBezTo>
                  <a:pt x="295976" y="401317"/>
                  <a:pt x="-33694" y="546309"/>
                  <a:pt x="2818" y="524613"/>
                </a:cubicBezTo>
                <a:cubicBezTo>
                  <a:pt x="39330" y="502917"/>
                  <a:pt x="386993" y="340463"/>
                  <a:pt x="552093" y="254738"/>
                </a:cubicBezTo>
                <a:cubicBezTo>
                  <a:pt x="717193" y="169013"/>
                  <a:pt x="991301" y="-13020"/>
                  <a:pt x="964843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6C0A383B-465B-FEE6-6515-277A15FC6D05}"/>
              </a:ext>
            </a:extLst>
          </p:cNvPr>
          <p:cNvSpPr/>
          <p:nvPr/>
        </p:nvSpPr>
        <p:spPr>
          <a:xfrm>
            <a:off x="3804881" y="5819769"/>
            <a:ext cx="1250831" cy="418352"/>
          </a:xfrm>
          <a:custGeom>
            <a:avLst/>
            <a:gdLst>
              <a:gd name="connsiteX0" fmla="*/ 5119 w 1250831"/>
              <a:gd name="connsiteY0" fmla="*/ 415931 h 418352"/>
              <a:gd name="connsiteX1" fmla="*/ 967144 w 1250831"/>
              <a:gd name="connsiteY1" fmla="*/ 101606 h 418352"/>
              <a:gd name="connsiteX2" fmla="*/ 1249719 w 1250831"/>
              <a:gd name="connsiteY2" fmla="*/ 6 h 418352"/>
              <a:gd name="connsiteX3" fmla="*/ 894119 w 1250831"/>
              <a:gd name="connsiteY3" fmla="*/ 104781 h 418352"/>
              <a:gd name="connsiteX4" fmla="*/ 967144 w 1250831"/>
              <a:gd name="connsiteY4" fmla="*/ 104781 h 418352"/>
              <a:gd name="connsiteX5" fmla="*/ 481369 w 1250831"/>
              <a:gd name="connsiteY5" fmla="*/ 292106 h 418352"/>
              <a:gd name="connsiteX6" fmla="*/ 259119 w 1250831"/>
              <a:gd name="connsiteY6" fmla="*/ 371481 h 418352"/>
              <a:gd name="connsiteX7" fmla="*/ 690919 w 1250831"/>
              <a:gd name="connsiteY7" fmla="*/ 196856 h 418352"/>
              <a:gd name="connsiteX8" fmla="*/ 589319 w 1250831"/>
              <a:gd name="connsiteY8" fmla="*/ 244481 h 418352"/>
              <a:gd name="connsiteX9" fmla="*/ 5119 w 1250831"/>
              <a:gd name="connsiteY9" fmla="*/ 415931 h 41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50831" h="418352">
                <a:moveTo>
                  <a:pt x="5119" y="415931"/>
                </a:moveTo>
                <a:cubicBezTo>
                  <a:pt x="68090" y="392119"/>
                  <a:pt x="759711" y="170927"/>
                  <a:pt x="967144" y="101606"/>
                </a:cubicBezTo>
                <a:cubicBezTo>
                  <a:pt x="1174577" y="32285"/>
                  <a:pt x="1261890" y="-523"/>
                  <a:pt x="1249719" y="6"/>
                </a:cubicBezTo>
                <a:cubicBezTo>
                  <a:pt x="1237548" y="535"/>
                  <a:pt x="941215" y="87319"/>
                  <a:pt x="894119" y="104781"/>
                </a:cubicBezTo>
                <a:cubicBezTo>
                  <a:pt x="847023" y="122243"/>
                  <a:pt x="1035936" y="73560"/>
                  <a:pt x="967144" y="104781"/>
                </a:cubicBezTo>
                <a:cubicBezTo>
                  <a:pt x="898352" y="136002"/>
                  <a:pt x="599373" y="247656"/>
                  <a:pt x="481369" y="292106"/>
                </a:cubicBezTo>
                <a:cubicBezTo>
                  <a:pt x="363365" y="336556"/>
                  <a:pt x="224194" y="387356"/>
                  <a:pt x="259119" y="371481"/>
                </a:cubicBezTo>
                <a:cubicBezTo>
                  <a:pt x="294044" y="355606"/>
                  <a:pt x="635886" y="218023"/>
                  <a:pt x="690919" y="196856"/>
                </a:cubicBezTo>
                <a:cubicBezTo>
                  <a:pt x="745952" y="175689"/>
                  <a:pt x="699915" y="207969"/>
                  <a:pt x="589319" y="244481"/>
                </a:cubicBezTo>
                <a:cubicBezTo>
                  <a:pt x="478723" y="280993"/>
                  <a:pt x="-57852" y="439743"/>
                  <a:pt x="5119" y="415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A4CD0444-7CF1-1755-D0CC-192BE8AD5625}"/>
              </a:ext>
            </a:extLst>
          </p:cNvPr>
          <p:cNvSpPr/>
          <p:nvPr/>
        </p:nvSpPr>
        <p:spPr>
          <a:xfrm>
            <a:off x="3389555" y="6133702"/>
            <a:ext cx="788522" cy="298876"/>
          </a:xfrm>
          <a:custGeom>
            <a:avLst/>
            <a:gdLst>
              <a:gd name="connsiteX0" fmla="*/ 1345 w 788522"/>
              <a:gd name="connsiteY0" fmla="*/ 298848 h 298876"/>
              <a:gd name="connsiteX1" fmla="*/ 214070 w 788522"/>
              <a:gd name="connsiteY1" fmla="*/ 165498 h 298876"/>
              <a:gd name="connsiteX2" fmla="*/ 195020 w 788522"/>
              <a:gd name="connsiteY2" fmla="*/ 187723 h 298876"/>
              <a:gd name="connsiteX3" fmla="*/ 480770 w 788522"/>
              <a:gd name="connsiteY3" fmla="*/ 86123 h 298876"/>
              <a:gd name="connsiteX4" fmla="*/ 779220 w 788522"/>
              <a:gd name="connsiteY4" fmla="*/ 398 h 298876"/>
              <a:gd name="connsiteX5" fmla="*/ 677620 w 788522"/>
              <a:gd name="connsiteY5" fmla="*/ 60723 h 298876"/>
              <a:gd name="connsiteX6" fmla="*/ 325195 w 788522"/>
              <a:gd name="connsiteY6" fmla="*/ 206773 h 298876"/>
              <a:gd name="connsiteX7" fmla="*/ 664920 w 788522"/>
              <a:gd name="connsiteY7" fmla="*/ 51198 h 298876"/>
              <a:gd name="connsiteX8" fmla="*/ 341070 w 788522"/>
              <a:gd name="connsiteY8" fmla="*/ 175023 h 298876"/>
              <a:gd name="connsiteX9" fmla="*/ 331545 w 788522"/>
              <a:gd name="connsiteY9" fmla="*/ 152798 h 298876"/>
              <a:gd name="connsiteX10" fmla="*/ 1345 w 788522"/>
              <a:gd name="connsiteY10" fmla="*/ 298848 h 29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522" h="298876">
                <a:moveTo>
                  <a:pt x="1345" y="298848"/>
                </a:moveTo>
                <a:cubicBezTo>
                  <a:pt x="-18234" y="300965"/>
                  <a:pt x="181791" y="184019"/>
                  <a:pt x="214070" y="165498"/>
                </a:cubicBezTo>
                <a:cubicBezTo>
                  <a:pt x="246349" y="146977"/>
                  <a:pt x="150570" y="200952"/>
                  <a:pt x="195020" y="187723"/>
                </a:cubicBezTo>
                <a:cubicBezTo>
                  <a:pt x="239470" y="174494"/>
                  <a:pt x="383404" y="117344"/>
                  <a:pt x="480770" y="86123"/>
                </a:cubicBezTo>
                <a:cubicBezTo>
                  <a:pt x="578136" y="54902"/>
                  <a:pt x="746412" y="4631"/>
                  <a:pt x="779220" y="398"/>
                </a:cubicBezTo>
                <a:cubicBezTo>
                  <a:pt x="812028" y="-3835"/>
                  <a:pt x="753291" y="26327"/>
                  <a:pt x="677620" y="60723"/>
                </a:cubicBezTo>
                <a:cubicBezTo>
                  <a:pt x="601949" y="95119"/>
                  <a:pt x="327312" y="208361"/>
                  <a:pt x="325195" y="206773"/>
                </a:cubicBezTo>
                <a:cubicBezTo>
                  <a:pt x="323078" y="205185"/>
                  <a:pt x="662274" y="56490"/>
                  <a:pt x="664920" y="51198"/>
                </a:cubicBezTo>
                <a:cubicBezTo>
                  <a:pt x="667566" y="45906"/>
                  <a:pt x="396633" y="158090"/>
                  <a:pt x="341070" y="175023"/>
                </a:cubicBezTo>
                <a:cubicBezTo>
                  <a:pt x="285508" y="191956"/>
                  <a:pt x="386578" y="133219"/>
                  <a:pt x="331545" y="152798"/>
                </a:cubicBezTo>
                <a:cubicBezTo>
                  <a:pt x="276512" y="172377"/>
                  <a:pt x="20924" y="296731"/>
                  <a:pt x="1345" y="298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710A27F7-C4F9-6E3E-948A-770AA2D8E53D}"/>
              </a:ext>
            </a:extLst>
          </p:cNvPr>
          <p:cNvSpPr/>
          <p:nvPr/>
        </p:nvSpPr>
        <p:spPr>
          <a:xfrm>
            <a:off x="3358475" y="6359478"/>
            <a:ext cx="61036" cy="801439"/>
          </a:xfrm>
          <a:custGeom>
            <a:avLst/>
            <a:gdLst>
              <a:gd name="connsiteX0" fmla="*/ 61000 w 61036"/>
              <a:gd name="connsiteY0" fmla="*/ 47 h 801439"/>
              <a:gd name="connsiteX1" fmla="*/ 10200 w 61036"/>
              <a:gd name="connsiteY1" fmla="*/ 403272 h 801439"/>
              <a:gd name="connsiteX2" fmla="*/ 51475 w 61036"/>
              <a:gd name="connsiteY2" fmla="*/ 771572 h 801439"/>
              <a:gd name="connsiteX3" fmla="*/ 51475 w 61036"/>
              <a:gd name="connsiteY3" fmla="*/ 730297 h 801439"/>
              <a:gd name="connsiteX4" fmla="*/ 26075 w 61036"/>
              <a:gd name="connsiteY4" fmla="*/ 339772 h 801439"/>
              <a:gd name="connsiteX5" fmla="*/ 675 w 61036"/>
              <a:gd name="connsiteY5" fmla="*/ 428672 h 801439"/>
              <a:gd name="connsiteX6" fmla="*/ 61000 w 61036"/>
              <a:gd name="connsiteY6" fmla="*/ 47 h 80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36" h="801439">
                <a:moveTo>
                  <a:pt x="61000" y="47"/>
                </a:moveTo>
                <a:cubicBezTo>
                  <a:pt x="62587" y="-4186"/>
                  <a:pt x="11787" y="274685"/>
                  <a:pt x="10200" y="403272"/>
                </a:cubicBezTo>
                <a:cubicBezTo>
                  <a:pt x="8612" y="531860"/>
                  <a:pt x="44596" y="717068"/>
                  <a:pt x="51475" y="771572"/>
                </a:cubicBezTo>
                <a:cubicBezTo>
                  <a:pt x="58354" y="826076"/>
                  <a:pt x="55708" y="802264"/>
                  <a:pt x="51475" y="730297"/>
                </a:cubicBezTo>
                <a:cubicBezTo>
                  <a:pt x="47242" y="658330"/>
                  <a:pt x="34542" y="390043"/>
                  <a:pt x="26075" y="339772"/>
                </a:cubicBezTo>
                <a:cubicBezTo>
                  <a:pt x="17608" y="289501"/>
                  <a:pt x="-4088" y="482647"/>
                  <a:pt x="675" y="428672"/>
                </a:cubicBezTo>
                <a:cubicBezTo>
                  <a:pt x="5438" y="374697"/>
                  <a:pt x="59413" y="4280"/>
                  <a:pt x="6100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DBD197AC-CFC9-72E8-662B-C5C7315065A3}"/>
              </a:ext>
            </a:extLst>
          </p:cNvPr>
          <p:cNvSpPr/>
          <p:nvPr/>
        </p:nvSpPr>
        <p:spPr>
          <a:xfrm>
            <a:off x="3433270" y="7134150"/>
            <a:ext cx="251561" cy="447369"/>
          </a:xfrm>
          <a:custGeom>
            <a:avLst/>
            <a:gdLst>
              <a:gd name="connsiteX0" fmla="*/ 5255 w 251561"/>
              <a:gd name="connsiteY0" fmla="*/ 6425 h 447369"/>
              <a:gd name="connsiteX1" fmla="*/ 243380 w 251561"/>
              <a:gd name="connsiteY1" fmla="*/ 431875 h 447369"/>
              <a:gd name="connsiteX2" fmla="*/ 179880 w 251561"/>
              <a:gd name="connsiteY2" fmla="*/ 330275 h 447369"/>
              <a:gd name="connsiteX3" fmla="*/ 17955 w 251561"/>
              <a:gd name="connsiteY3" fmla="*/ 98500 h 447369"/>
              <a:gd name="connsiteX4" fmla="*/ 71930 w 251561"/>
              <a:gd name="connsiteY4" fmla="*/ 168350 h 447369"/>
              <a:gd name="connsiteX5" fmla="*/ 5255 w 251561"/>
              <a:gd name="connsiteY5" fmla="*/ 6425 h 447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561" h="447369">
                <a:moveTo>
                  <a:pt x="5255" y="6425"/>
                </a:moveTo>
                <a:cubicBezTo>
                  <a:pt x="33830" y="50346"/>
                  <a:pt x="214276" y="377900"/>
                  <a:pt x="243380" y="431875"/>
                </a:cubicBezTo>
                <a:cubicBezTo>
                  <a:pt x="272484" y="485850"/>
                  <a:pt x="217451" y="385837"/>
                  <a:pt x="179880" y="330275"/>
                </a:cubicBezTo>
                <a:cubicBezTo>
                  <a:pt x="142309" y="274713"/>
                  <a:pt x="35947" y="125487"/>
                  <a:pt x="17955" y="98500"/>
                </a:cubicBezTo>
                <a:cubicBezTo>
                  <a:pt x="-37" y="71513"/>
                  <a:pt x="69813" y="178933"/>
                  <a:pt x="71930" y="168350"/>
                </a:cubicBezTo>
                <a:cubicBezTo>
                  <a:pt x="74047" y="157767"/>
                  <a:pt x="-23320" y="-37496"/>
                  <a:pt x="5255" y="64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5EFDC903-C884-C621-744F-FF7F75A3E867}"/>
              </a:ext>
            </a:extLst>
          </p:cNvPr>
          <p:cNvSpPr/>
          <p:nvPr/>
        </p:nvSpPr>
        <p:spPr>
          <a:xfrm>
            <a:off x="3660775" y="7362816"/>
            <a:ext cx="1412985" cy="183308"/>
          </a:xfrm>
          <a:custGeom>
            <a:avLst/>
            <a:gdLst>
              <a:gd name="connsiteX0" fmla="*/ 0 w 1412985"/>
              <a:gd name="connsiteY0" fmla="*/ 168284 h 183308"/>
              <a:gd name="connsiteX1" fmla="*/ 307975 w 1412985"/>
              <a:gd name="connsiteY1" fmla="*/ 114309 h 183308"/>
              <a:gd name="connsiteX2" fmla="*/ 758825 w 1412985"/>
              <a:gd name="connsiteY2" fmla="*/ 136534 h 183308"/>
              <a:gd name="connsiteX3" fmla="*/ 663575 w 1412985"/>
              <a:gd name="connsiteY3" fmla="*/ 133359 h 183308"/>
              <a:gd name="connsiteX4" fmla="*/ 977900 w 1412985"/>
              <a:gd name="connsiteY4" fmla="*/ 123834 h 183308"/>
              <a:gd name="connsiteX5" fmla="*/ 1412875 w 1412985"/>
              <a:gd name="connsiteY5" fmla="*/ 9 h 183308"/>
              <a:gd name="connsiteX6" fmla="*/ 936625 w 1412985"/>
              <a:gd name="connsiteY6" fmla="*/ 117484 h 183308"/>
              <a:gd name="connsiteX7" fmla="*/ 571500 w 1412985"/>
              <a:gd name="connsiteY7" fmla="*/ 165109 h 183308"/>
              <a:gd name="connsiteX8" fmla="*/ 282575 w 1412985"/>
              <a:gd name="connsiteY8" fmla="*/ 177809 h 183308"/>
              <a:gd name="connsiteX9" fmla="*/ 742950 w 1412985"/>
              <a:gd name="connsiteY9" fmla="*/ 149234 h 183308"/>
              <a:gd name="connsiteX10" fmla="*/ 355600 w 1412985"/>
              <a:gd name="connsiteY10" fmla="*/ 155584 h 183308"/>
              <a:gd name="connsiteX11" fmla="*/ 158750 w 1412985"/>
              <a:gd name="connsiteY11" fmla="*/ 177809 h 183308"/>
              <a:gd name="connsiteX12" fmla="*/ 374650 w 1412985"/>
              <a:gd name="connsiteY12" fmla="*/ 149234 h 183308"/>
              <a:gd name="connsiteX13" fmla="*/ 193675 w 1412985"/>
              <a:gd name="connsiteY13" fmla="*/ 177809 h 183308"/>
              <a:gd name="connsiteX14" fmla="*/ 98425 w 1412985"/>
              <a:gd name="connsiteY14" fmla="*/ 177809 h 183308"/>
              <a:gd name="connsiteX15" fmla="*/ 396875 w 1412985"/>
              <a:gd name="connsiteY15" fmla="*/ 120659 h 183308"/>
              <a:gd name="connsiteX16" fmla="*/ 0 w 1412985"/>
              <a:gd name="connsiteY16" fmla="*/ 168284 h 18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12985" h="183308">
                <a:moveTo>
                  <a:pt x="0" y="168284"/>
                </a:moveTo>
                <a:cubicBezTo>
                  <a:pt x="90752" y="143942"/>
                  <a:pt x="181504" y="119601"/>
                  <a:pt x="307975" y="114309"/>
                </a:cubicBezTo>
                <a:lnTo>
                  <a:pt x="758825" y="136534"/>
                </a:lnTo>
                <a:cubicBezTo>
                  <a:pt x="818092" y="139709"/>
                  <a:pt x="627063" y="135476"/>
                  <a:pt x="663575" y="133359"/>
                </a:cubicBezTo>
                <a:cubicBezTo>
                  <a:pt x="700087" y="131242"/>
                  <a:pt x="853017" y="146059"/>
                  <a:pt x="977900" y="123834"/>
                </a:cubicBezTo>
                <a:cubicBezTo>
                  <a:pt x="1102783" y="101609"/>
                  <a:pt x="1419754" y="1067"/>
                  <a:pt x="1412875" y="9"/>
                </a:cubicBezTo>
                <a:cubicBezTo>
                  <a:pt x="1405996" y="-1049"/>
                  <a:pt x="1076854" y="89967"/>
                  <a:pt x="936625" y="117484"/>
                </a:cubicBezTo>
                <a:cubicBezTo>
                  <a:pt x="796396" y="145001"/>
                  <a:pt x="680508" y="155055"/>
                  <a:pt x="571500" y="165109"/>
                </a:cubicBezTo>
                <a:cubicBezTo>
                  <a:pt x="462492" y="175163"/>
                  <a:pt x="254000" y="180455"/>
                  <a:pt x="282575" y="177809"/>
                </a:cubicBezTo>
                <a:cubicBezTo>
                  <a:pt x="311150" y="175163"/>
                  <a:pt x="730779" y="152938"/>
                  <a:pt x="742950" y="149234"/>
                </a:cubicBezTo>
                <a:cubicBezTo>
                  <a:pt x="755121" y="145530"/>
                  <a:pt x="452967" y="150821"/>
                  <a:pt x="355600" y="155584"/>
                </a:cubicBezTo>
                <a:cubicBezTo>
                  <a:pt x="258233" y="160346"/>
                  <a:pt x="155575" y="178867"/>
                  <a:pt x="158750" y="177809"/>
                </a:cubicBezTo>
                <a:cubicBezTo>
                  <a:pt x="161925" y="176751"/>
                  <a:pt x="368829" y="149234"/>
                  <a:pt x="374650" y="149234"/>
                </a:cubicBezTo>
                <a:cubicBezTo>
                  <a:pt x="380471" y="149234"/>
                  <a:pt x="239713" y="173047"/>
                  <a:pt x="193675" y="177809"/>
                </a:cubicBezTo>
                <a:cubicBezTo>
                  <a:pt x="147638" y="182572"/>
                  <a:pt x="64558" y="187334"/>
                  <a:pt x="98425" y="177809"/>
                </a:cubicBezTo>
                <a:cubicBezTo>
                  <a:pt x="132292" y="168284"/>
                  <a:pt x="407458" y="123305"/>
                  <a:pt x="396875" y="120659"/>
                </a:cubicBezTo>
                <a:cubicBezTo>
                  <a:pt x="386292" y="118013"/>
                  <a:pt x="210608" y="139973"/>
                  <a:pt x="0" y="168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55A74BF6-4942-02FD-9F6D-42A78036977B}"/>
              </a:ext>
            </a:extLst>
          </p:cNvPr>
          <p:cNvSpPr/>
          <p:nvPr/>
        </p:nvSpPr>
        <p:spPr>
          <a:xfrm>
            <a:off x="4721225" y="7207719"/>
            <a:ext cx="1066936" cy="272581"/>
          </a:xfrm>
          <a:custGeom>
            <a:avLst/>
            <a:gdLst>
              <a:gd name="connsiteX0" fmla="*/ 0 w 1066936"/>
              <a:gd name="connsiteY0" fmla="*/ 272581 h 272581"/>
              <a:gd name="connsiteX1" fmla="*/ 695325 w 1066936"/>
              <a:gd name="connsiteY1" fmla="*/ 94781 h 272581"/>
              <a:gd name="connsiteX2" fmla="*/ 1050925 w 1066936"/>
              <a:gd name="connsiteY2" fmla="*/ 2706 h 272581"/>
              <a:gd name="connsiteX3" fmla="*/ 927100 w 1066936"/>
              <a:gd name="connsiteY3" fmla="*/ 31281 h 272581"/>
              <a:gd name="connsiteX4" fmla="*/ 241300 w 1066936"/>
              <a:gd name="connsiteY4" fmla="*/ 101131 h 272581"/>
              <a:gd name="connsiteX5" fmla="*/ 790575 w 1066936"/>
              <a:gd name="connsiteY5" fmla="*/ 69381 h 272581"/>
              <a:gd name="connsiteX6" fmla="*/ 419100 w 1066936"/>
              <a:gd name="connsiteY6" fmla="*/ 164631 h 272581"/>
              <a:gd name="connsiteX7" fmla="*/ 600075 w 1066936"/>
              <a:gd name="connsiteY7" fmla="*/ 110656 h 272581"/>
              <a:gd name="connsiteX8" fmla="*/ 0 w 1066936"/>
              <a:gd name="connsiteY8" fmla="*/ 272581 h 27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936" h="272581">
                <a:moveTo>
                  <a:pt x="0" y="272581"/>
                </a:moveTo>
                <a:lnTo>
                  <a:pt x="695325" y="94781"/>
                </a:lnTo>
                <a:lnTo>
                  <a:pt x="1050925" y="2706"/>
                </a:lnTo>
                <a:cubicBezTo>
                  <a:pt x="1089554" y="-7877"/>
                  <a:pt x="1062038" y="14877"/>
                  <a:pt x="927100" y="31281"/>
                </a:cubicBezTo>
                <a:cubicBezTo>
                  <a:pt x="792162" y="47685"/>
                  <a:pt x="264054" y="94781"/>
                  <a:pt x="241300" y="101131"/>
                </a:cubicBezTo>
                <a:cubicBezTo>
                  <a:pt x="218546" y="107481"/>
                  <a:pt x="760942" y="58798"/>
                  <a:pt x="790575" y="69381"/>
                </a:cubicBezTo>
                <a:cubicBezTo>
                  <a:pt x="820208" y="79964"/>
                  <a:pt x="450850" y="157752"/>
                  <a:pt x="419100" y="164631"/>
                </a:cubicBezTo>
                <a:cubicBezTo>
                  <a:pt x="387350" y="171510"/>
                  <a:pt x="666750" y="94252"/>
                  <a:pt x="600075" y="110656"/>
                </a:cubicBezTo>
                <a:cubicBezTo>
                  <a:pt x="533400" y="127060"/>
                  <a:pt x="276225" y="195058"/>
                  <a:pt x="0" y="272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1C5B5B32-A373-70AE-A20A-23ECA1723B95}"/>
              </a:ext>
            </a:extLst>
          </p:cNvPr>
          <p:cNvSpPr/>
          <p:nvPr/>
        </p:nvSpPr>
        <p:spPr>
          <a:xfrm>
            <a:off x="5206351" y="7155333"/>
            <a:ext cx="1026386" cy="233133"/>
          </a:xfrm>
          <a:custGeom>
            <a:avLst/>
            <a:gdLst>
              <a:gd name="connsiteX0" fmla="*/ 649 w 1026386"/>
              <a:gd name="connsiteY0" fmla="*/ 232892 h 233133"/>
              <a:gd name="connsiteX1" fmla="*/ 784874 w 1026386"/>
              <a:gd name="connsiteY1" fmla="*/ 20167 h 233133"/>
              <a:gd name="connsiteX2" fmla="*/ 1026174 w 1026386"/>
              <a:gd name="connsiteY2" fmla="*/ 13817 h 233133"/>
              <a:gd name="connsiteX3" fmla="*/ 826149 w 1026386"/>
              <a:gd name="connsiteY3" fmla="*/ 1117 h 233133"/>
              <a:gd name="connsiteX4" fmla="*/ 759474 w 1026386"/>
              <a:gd name="connsiteY4" fmla="*/ 7467 h 233133"/>
              <a:gd name="connsiteX5" fmla="*/ 651524 w 1026386"/>
              <a:gd name="connsiteY5" fmla="*/ 61442 h 233133"/>
              <a:gd name="connsiteX6" fmla="*/ 649 w 1026386"/>
              <a:gd name="connsiteY6" fmla="*/ 232892 h 23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6386" h="233133">
                <a:moveTo>
                  <a:pt x="649" y="232892"/>
                </a:moveTo>
                <a:cubicBezTo>
                  <a:pt x="22874" y="226013"/>
                  <a:pt x="613953" y="56679"/>
                  <a:pt x="784874" y="20167"/>
                </a:cubicBezTo>
                <a:cubicBezTo>
                  <a:pt x="955795" y="-16345"/>
                  <a:pt x="1019295" y="16992"/>
                  <a:pt x="1026174" y="13817"/>
                </a:cubicBezTo>
                <a:cubicBezTo>
                  <a:pt x="1033053" y="10642"/>
                  <a:pt x="870599" y="2175"/>
                  <a:pt x="826149" y="1117"/>
                </a:cubicBezTo>
                <a:cubicBezTo>
                  <a:pt x="781699" y="59"/>
                  <a:pt x="788578" y="-2587"/>
                  <a:pt x="759474" y="7467"/>
                </a:cubicBezTo>
                <a:cubicBezTo>
                  <a:pt x="730370" y="17521"/>
                  <a:pt x="770057" y="25459"/>
                  <a:pt x="651524" y="61442"/>
                </a:cubicBezTo>
                <a:cubicBezTo>
                  <a:pt x="532991" y="97425"/>
                  <a:pt x="-21576" y="239771"/>
                  <a:pt x="649" y="232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EEFACED6-C035-9883-7C94-B89F6A4416B6}"/>
              </a:ext>
            </a:extLst>
          </p:cNvPr>
          <p:cNvSpPr/>
          <p:nvPr/>
        </p:nvSpPr>
        <p:spPr>
          <a:xfrm>
            <a:off x="5336809" y="7049542"/>
            <a:ext cx="1128943" cy="332450"/>
          </a:xfrm>
          <a:custGeom>
            <a:avLst/>
            <a:gdLst>
              <a:gd name="connsiteX0" fmla="*/ 366 w 1128943"/>
              <a:gd name="connsiteY0" fmla="*/ 332333 h 332450"/>
              <a:gd name="connsiteX1" fmla="*/ 803641 w 1128943"/>
              <a:gd name="connsiteY1" fmla="*/ 157708 h 332450"/>
              <a:gd name="connsiteX2" fmla="*/ 736966 w 1128943"/>
              <a:gd name="connsiteY2" fmla="*/ 189458 h 332450"/>
              <a:gd name="connsiteX3" fmla="*/ 1111616 w 1128943"/>
              <a:gd name="connsiteY3" fmla="*/ 8483 h 332450"/>
              <a:gd name="connsiteX4" fmla="*/ 1038591 w 1128943"/>
              <a:gd name="connsiteY4" fmla="*/ 46583 h 332450"/>
              <a:gd name="connsiteX5" fmla="*/ 790941 w 1128943"/>
              <a:gd name="connsiteY5" fmla="*/ 195808 h 332450"/>
              <a:gd name="connsiteX6" fmla="*/ 902066 w 1128943"/>
              <a:gd name="connsiteY6" fmla="*/ 125958 h 332450"/>
              <a:gd name="connsiteX7" fmla="*/ 648066 w 1128943"/>
              <a:gd name="connsiteY7" fmla="*/ 205333 h 332450"/>
              <a:gd name="connsiteX8" fmla="*/ 413116 w 1128943"/>
              <a:gd name="connsiteY8" fmla="*/ 275183 h 332450"/>
              <a:gd name="connsiteX9" fmla="*/ 695691 w 1128943"/>
              <a:gd name="connsiteY9" fmla="*/ 186283 h 332450"/>
              <a:gd name="connsiteX10" fmla="*/ 366 w 1128943"/>
              <a:gd name="connsiteY10" fmla="*/ 332333 h 33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28943" h="332450">
                <a:moveTo>
                  <a:pt x="366" y="332333"/>
                </a:moveTo>
                <a:cubicBezTo>
                  <a:pt x="18358" y="327570"/>
                  <a:pt x="680874" y="181520"/>
                  <a:pt x="803641" y="157708"/>
                </a:cubicBezTo>
                <a:cubicBezTo>
                  <a:pt x="926408" y="133895"/>
                  <a:pt x="736966" y="189458"/>
                  <a:pt x="736966" y="189458"/>
                </a:cubicBezTo>
                <a:lnTo>
                  <a:pt x="1111616" y="8483"/>
                </a:lnTo>
                <a:cubicBezTo>
                  <a:pt x="1161887" y="-15329"/>
                  <a:pt x="1092037" y="15362"/>
                  <a:pt x="1038591" y="46583"/>
                </a:cubicBezTo>
                <a:cubicBezTo>
                  <a:pt x="985145" y="77804"/>
                  <a:pt x="813695" y="182579"/>
                  <a:pt x="790941" y="195808"/>
                </a:cubicBezTo>
                <a:cubicBezTo>
                  <a:pt x="768187" y="209037"/>
                  <a:pt x="925879" y="124370"/>
                  <a:pt x="902066" y="125958"/>
                </a:cubicBezTo>
                <a:cubicBezTo>
                  <a:pt x="878253" y="127546"/>
                  <a:pt x="648066" y="205333"/>
                  <a:pt x="648066" y="205333"/>
                </a:cubicBezTo>
                <a:lnTo>
                  <a:pt x="413116" y="275183"/>
                </a:lnTo>
                <a:cubicBezTo>
                  <a:pt x="421054" y="272008"/>
                  <a:pt x="759191" y="176758"/>
                  <a:pt x="695691" y="186283"/>
                </a:cubicBezTo>
                <a:cubicBezTo>
                  <a:pt x="632191" y="195808"/>
                  <a:pt x="-17626" y="337096"/>
                  <a:pt x="366" y="332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AF8B3412-6B34-FB0F-1B46-88C57CE49A09}"/>
              </a:ext>
            </a:extLst>
          </p:cNvPr>
          <p:cNvSpPr/>
          <p:nvPr/>
        </p:nvSpPr>
        <p:spPr>
          <a:xfrm>
            <a:off x="6200641" y="6746874"/>
            <a:ext cx="809759" cy="499563"/>
          </a:xfrm>
          <a:custGeom>
            <a:avLst/>
            <a:gdLst>
              <a:gd name="connsiteX0" fmla="*/ 809759 w 809759"/>
              <a:gd name="connsiteY0" fmla="*/ 1 h 499563"/>
              <a:gd name="connsiteX1" fmla="*/ 438284 w 809759"/>
              <a:gd name="connsiteY1" fmla="*/ 225426 h 499563"/>
              <a:gd name="connsiteX2" fmla="*/ 165234 w 809759"/>
              <a:gd name="connsiteY2" fmla="*/ 419101 h 499563"/>
              <a:gd name="connsiteX3" fmla="*/ 134 w 809759"/>
              <a:gd name="connsiteY3" fmla="*/ 498476 h 499563"/>
              <a:gd name="connsiteX4" fmla="*/ 190634 w 809759"/>
              <a:gd name="connsiteY4" fmla="*/ 368301 h 499563"/>
              <a:gd name="connsiteX5" fmla="*/ 441459 w 809759"/>
              <a:gd name="connsiteY5" fmla="*/ 133351 h 499563"/>
              <a:gd name="connsiteX6" fmla="*/ 273184 w 809759"/>
              <a:gd name="connsiteY6" fmla="*/ 307976 h 499563"/>
              <a:gd name="connsiteX7" fmla="*/ 692284 w 809759"/>
              <a:gd name="connsiteY7" fmla="*/ 50801 h 499563"/>
              <a:gd name="connsiteX8" fmla="*/ 438284 w 809759"/>
              <a:gd name="connsiteY8" fmla="*/ 222251 h 499563"/>
              <a:gd name="connsiteX9" fmla="*/ 809759 w 809759"/>
              <a:gd name="connsiteY9" fmla="*/ 1 h 49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759" h="499563">
                <a:moveTo>
                  <a:pt x="809759" y="1"/>
                </a:moveTo>
                <a:cubicBezTo>
                  <a:pt x="809759" y="530"/>
                  <a:pt x="545705" y="155576"/>
                  <a:pt x="438284" y="225426"/>
                </a:cubicBezTo>
                <a:cubicBezTo>
                  <a:pt x="330863" y="295276"/>
                  <a:pt x="238259" y="373593"/>
                  <a:pt x="165234" y="419101"/>
                </a:cubicBezTo>
                <a:cubicBezTo>
                  <a:pt x="92209" y="464609"/>
                  <a:pt x="-4099" y="506943"/>
                  <a:pt x="134" y="498476"/>
                </a:cubicBezTo>
                <a:cubicBezTo>
                  <a:pt x="4367" y="490009"/>
                  <a:pt x="117080" y="429155"/>
                  <a:pt x="190634" y="368301"/>
                </a:cubicBezTo>
                <a:cubicBezTo>
                  <a:pt x="264188" y="307447"/>
                  <a:pt x="427701" y="143405"/>
                  <a:pt x="441459" y="133351"/>
                </a:cubicBezTo>
                <a:cubicBezTo>
                  <a:pt x="455217" y="123297"/>
                  <a:pt x="231380" y="321734"/>
                  <a:pt x="273184" y="307976"/>
                </a:cubicBezTo>
                <a:cubicBezTo>
                  <a:pt x="314988" y="294218"/>
                  <a:pt x="664767" y="65089"/>
                  <a:pt x="692284" y="50801"/>
                </a:cubicBezTo>
                <a:cubicBezTo>
                  <a:pt x="719801" y="36514"/>
                  <a:pt x="422938" y="236009"/>
                  <a:pt x="438284" y="222251"/>
                </a:cubicBezTo>
                <a:cubicBezTo>
                  <a:pt x="453630" y="208493"/>
                  <a:pt x="809759" y="-528"/>
                  <a:pt x="809759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AF3DF458-B94D-F679-C107-2E308812BC7B}"/>
              </a:ext>
            </a:extLst>
          </p:cNvPr>
          <p:cNvSpPr/>
          <p:nvPr/>
        </p:nvSpPr>
        <p:spPr>
          <a:xfrm>
            <a:off x="6527688" y="6564892"/>
            <a:ext cx="387667" cy="394708"/>
          </a:xfrm>
          <a:custGeom>
            <a:avLst/>
            <a:gdLst>
              <a:gd name="connsiteX0" fmla="*/ 387462 w 387667"/>
              <a:gd name="connsiteY0" fmla="*/ 61333 h 394708"/>
              <a:gd name="connsiteX1" fmla="*/ 111237 w 387667"/>
              <a:gd name="connsiteY1" fmla="*/ 302633 h 394708"/>
              <a:gd name="connsiteX2" fmla="*/ 25512 w 387667"/>
              <a:gd name="connsiteY2" fmla="*/ 394708 h 394708"/>
              <a:gd name="connsiteX3" fmla="*/ 104887 w 387667"/>
              <a:gd name="connsiteY3" fmla="*/ 302633 h 394708"/>
              <a:gd name="connsiteX4" fmla="*/ 212837 w 387667"/>
              <a:gd name="connsiteY4" fmla="*/ 150233 h 394708"/>
              <a:gd name="connsiteX5" fmla="*/ 98537 w 387667"/>
              <a:gd name="connsiteY5" fmla="*/ 223258 h 394708"/>
              <a:gd name="connsiteX6" fmla="*/ 355712 w 387667"/>
              <a:gd name="connsiteY6" fmla="*/ 1008 h 394708"/>
              <a:gd name="connsiteX7" fmla="*/ 112 w 387667"/>
              <a:gd name="connsiteY7" fmla="*/ 328033 h 394708"/>
              <a:gd name="connsiteX8" fmla="*/ 314437 w 387667"/>
              <a:gd name="connsiteY8" fmla="*/ 108958 h 394708"/>
              <a:gd name="connsiteX9" fmla="*/ 63612 w 387667"/>
              <a:gd name="connsiteY9" fmla="*/ 299458 h 394708"/>
              <a:gd name="connsiteX10" fmla="*/ 387462 w 387667"/>
              <a:gd name="connsiteY10" fmla="*/ 61333 h 394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667" h="394708">
                <a:moveTo>
                  <a:pt x="387462" y="61333"/>
                </a:moveTo>
                <a:cubicBezTo>
                  <a:pt x="395400" y="61862"/>
                  <a:pt x="171562" y="247070"/>
                  <a:pt x="111237" y="302633"/>
                </a:cubicBezTo>
                <a:cubicBezTo>
                  <a:pt x="50912" y="358196"/>
                  <a:pt x="26570" y="394708"/>
                  <a:pt x="25512" y="394708"/>
                </a:cubicBezTo>
                <a:cubicBezTo>
                  <a:pt x="24454" y="394708"/>
                  <a:pt x="73666" y="343379"/>
                  <a:pt x="104887" y="302633"/>
                </a:cubicBezTo>
                <a:cubicBezTo>
                  <a:pt x="136108" y="261887"/>
                  <a:pt x="213895" y="163462"/>
                  <a:pt x="212837" y="150233"/>
                </a:cubicBezTo>
                <a:cubicBezTo>
                  <a:pt x="211779" y="137004"/>
                  <a:pt x="74725" y="248129"/>
                  <a:pt x="98537" y="223258"/>
                </a:cubicBezTo>
                <a:cubicBezTo>
                  <a:pt x="122349" y="198387"/>
                  <a:pt x="372116" y="-16455"/>
                  <a:pt x="355712" y="1008"/>
                </a:cubicBezTo>
                <a:cubicBezTo>
                  <a:pt x="339308" y="18470"/>
                  <a:pt x="6991" y="310041"/>
                  <a:pt x="112" y="328033"/>
                </a:cubicBezTo>
                <a:cubicBezTo>
                  <a:pt x="-6767" y="346025"/>
                  <a:pt x="303854" y="113721"/>
                  <a:pt x="314437" y="108958"/>
                </a:cubicBezTo>
                <a:cubicBezTo>
                  <a:pt x="325020" y="104196"/>
                  <a:pt x="55145" y="303162"/>
                  <a:pt x="63612" y="299458"/>
                </a:cubicBezTo>
                <a:cubicBezTo>
                  <a:pt x="72079" y="295754"/>
                  <a:pt x="379524" y="60804"/>
                  <a:pt x="387462" y="6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019FA7AA-F485-670C-A89C-CAEDF8B1B588}"/>
              </a:ext>
            </a:extLst>
          </p:cNvPr>
          <p:cNvSpPr/>
          <p:nvPr/>
        </p:nvSpPr>
        <p:spPr>
          <a:xfrm>
            <a:off x="5540375" y="5635625"/>
            <a:ext cx="608871" cy="104809"/>
          </a:xfrm>
          <a:custGeom>
            <a:avLst/>
            <a:gdLst>
              <a:gd name="connsiteX0" fmla="*/ 0 w 608871"/>
              <a:gd name="connsiteY0" fmla="*/ 0 h 104809"/>
              <a:gd name="connsiteX1" fmla="*/ 276225 w 608871"/>
              <a:gd name="connsiteY1" fmla="*/ 73025 h 104809"/>
              <a:gd name="connsiteX2" fmla="*/ 146050 w 608871"/>
              <a:gd name="connsiteY2" fmla="*/ 76200 h 104809"/>
              <a:gd name="connsiteX3" fmla="*/ 390525 w 608871"/>
              <a:gd name="connsiteY3" fmla="*/ 47625 h 104809"/>
              <a:gd name="connsiteX4" fmla="*/ 606425 w 608871"/>
              <a:gd name="connsiteY4" fmla="*/ 104775 h 104809"/>
              <a:gd name="connsiteX5" fmla="*/ 244475 w 608871"/>
              <a:gd name="connsiteY5" fmla="*/ 38100 h 104809"/>
              <a:gd name="connsiteX6" fmla="*/ 0 w 608871"/>
              <a:gd name="connsiteY6" fmla="*/ 0 h 1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871" h="104809">
                <a:moveTo>
                  <a:pt x="0" y="0"/>
                </a:moveTo>
                <a:cubicBezTo>
                  <a:pt x="125941" y="30162"/>
                  <a:pt x="251883" y="60325"/>
                  <a:pt x="276225" y="73025"/>
                </a:cubicBezTo>
                <a:cubicBezTo>
                  <a:pt x="300567" y="85725"/>
                  <a:pt x="127000" y="80433"/>
                  <a:pt x="146050" y="76200"/>
                </a:cubicBezTo>
                <a:cubicBezTo>
                  <a:pt x="165100" y="71967"/>
                  <a:pt x="313796" y="42863"/>
                  <a:pt x="390525" y="47625"/>
                </a:cubicBezTo>
                <a:cubicBezTo>
                  <a:pt x="467254" y="52387"/>
                  <a:pt x="630767" y="106363"/>
                  <a:pt x="606425" y="104775"/>
                </a:cubicBezTo>
                <a:cubicBezTo>
                  <a:pt x="582083" y="103188"/>
                  <a:pt x="244475" y="38100"/>
                  <a:pt x="244475" y="381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AB2EAC39-2FCD-CE9D-8933-0EA5DE2092CC}"/>
              </a:ext>
            </a:extLst>
          </p:cNvPr>
          <p:cNvSpPr/>
          <p:nvPr/>
        </p:nvSpPr>
        <p:spPr>
          <a:xfrm>
            <a:off x="4945259" y="5895676"/>
            <a:ext cx="653903" cy="134866"/>
          </a:xfrm>
          <a:custGeom>
            <a:avLst/>
            <a:gdLst>
              <a:gd name="connsiteX0" fmla="*/ 1391 w 653903"/>
              <a:gd name="connsiteY0" fmla="*/ 299 h 134866"/>
              <a:gd name="connsiteX1" fmla="*/ 639566 w 653903"/>
              <a:gd name="connsiteY1" fmla="*/ 133649 h 134866"/>
              <a:gd name="connsiteX2" fmla="*/ 430016 w 653903"/>
              <a:gd name="connsiteY2" fmla="*/ 63799 h 134866"/>
              <a:gd name="connsiteX3" fmla="*/ 245866 w 653903"/>
              <a:gd name="connsiteY3" fmla="*/ 19349 h 134866"/>
              <a:gd name="connsiteX4" fmla="*/ 461766 w 653903"/>
              <a:gd name="connsiteY4" fmla="*/ 95549 h 134866"/>
              <a:gd name="connsiteX5" fmla="*/ 1391 w 653903"/>
              <a:gd name="connsiteY5" fmla="*/ 299 h 134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3903" h="134866">
                <a:moveTo>
                  <a:pt x="1391" y="299"/>
                </a:moveTo>
                <a:lnTo>
                  <a:pt x="639566" y="133649"/>
                </a:lnTo>
                <a:cubicBezTo>
                  <a:pt x="711003" y="144232"/>
                  <a:pt x="495633" y="82849"/>
                  <a:pt x="430016" y="63799"/>
                </a:cubicBezTo>
                <a:cubicBezTo>
                  <a:pt x="364399" y="44749"/>
                  <a:pt x="240574" y="14057"/>
                  <a:pt x="245866" y="19349"/>
                </a:cubicBezTo>
                <a:cubicBezTo>
                  <a:pt x="251158" y="24641"/>
                  <a:pt x="498808" y="100311"/>
                  <a:pt x="461766" y="95549"/>
                </a:cubicBezTo>
                <a:cubicBezTo>
                  <a:pt x="424724" y="90787"/>
                  <a:pt x="-28242" y="-6051"/>
                  <a:pt x="139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EB262E14-DF8A-0F47-EEB8-95F5CE2017B2}"/>
              </a:ext>
            </a:extLst>
          </p:cNvPr>
          <p:cNvSpPr/>
          <p:nvPr/>
        </p:nvSpPr>
        <p:spPr>
          <a:xfrm>
            <a:off x="4856573" y="5928180"/>
            <a:ext cx="868196" cy="180900"/>
          </a:xfrm>
          <a:custGeom>
            <a:avLst/>
            <a:gdLst>
              <a:gd name="connsiteX0" fmla="*/ 13877 w 868196"/>
              <a:gd name="connsiteY0" fmla="*/ 5895 h 180900"/>
              <a:gd name="connsiteX1" fmla="*/ 680627 w 868196"/>
              <a:gd name="connsiteY1" fmla="*/ 126545 h 180900"/>
              <a:gd name="connsiteX2" fmla="*/ 845727 w 868196"/>
              <a:gd name="connsiteY2" fmla="*/ 177345 h 180900"/>
              <a:gd name="connsiteX3" fmla="*/ 274227 w 868196"/>
              <a:gd name="connsiteY3" fmla="*/ 34470 h 180900"/>
              <a:gd name="connsiteX4" fmla="*/ 13877 w 868196"/>
              <a:gd name="connsiteY4" fmla="*/ 5895 h 18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196" h="180900">
                <a:moveTo>
                  <a:pt x="13877" y="5895"/>
                </a:moveTo>
                <a:cubicBezTo>
                  <a:pt x="81610" y="21241"/>
                  <a:pt x="541985" y="97970"/>
                  <a:pt x="680627" y="126545"/>
                </a:cubicBezTo>
                <a:cubicBezTo>
                  <a:pt x="819269" y="155120"/>
                  <a:pt x="913460" y="192691"/>
                  <a:pt x="845727" y="177345"/>
                </a:cubicBezTo>
                <a:cubicBezTo>
                  <a:pt x="777994" y="161999"/>
                  <a:pt x="407048" y="61987"/>
                  <a:pt x="274227" y="34470"/>
                </a:cubicBezTo>
                <a:cubicBezTo>
                  <a:pt x="141406" y="6953"/>
                  <a:pt x="-53856" y="-9451"/>
                  <a:pt x="13877" y="58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B871B71D-C887-651F-D6A2-ADD99A624AB4}"/>
              </a:ext>
            </a:extLst>
          </p:cNvPr>
          <p:cNvSpPr/>
          <p:nvPr/>
        </p:nvSpPr>
        <p:spPr>
          <a:xfrm>
            <a:off x="5689496" y="6194118"/>
            <a:ext cx="89184" cy="378778"/>
          </a:xfrm>
          <a:custGeom>
            <a:avLst/>
            <a:gdLst>
              <a:gd name="connsiteX0" fmla="*/ 89004 w 89184"/>
              <a:gd name="connsiteY0" fmla="*/ 307 h 378778"/>
              <a:gd name="connsiteX1" fmla="*/ 38204 w 89184"/>
              <a:gd name="connsiteY1" fmla="*/ 120957 h 378778"/>
              <a:gd name="connsiteX2" fmla="*/ 3279 w 89184"/>
              <a:gd name="connsiteY2" fmla="*/ 371782 h 378778"/>
              <a:gd name="connsiteX3" fmla="*/ 3279 w 89184"/>
              <a:gd name="connsiteY3" fmla="*/ 295582 h 378778"/>
              <a:gd name="connsiteX4" fmla="*/ 19154 w 89184"/>
              <a:gd name="connsiteY4" fmla="*/ 152707 h 378778"/>
              <a:gd name="connsiteX5" fmla="*/ 89004 w 89184"/>
              <a:gd name="connsiteY5" fmla="*/ 307 h 37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84" h="378778">
                <a:moveTo>
                  <a:pt x="89004" y="307"/>
                </a:moveTo>
                <a:cubicBezTo>
                  <a:pt x="92179" y="-4985"/>
                  <a:pt x="52491" y="59045"/>
                  <a:pt x="38204" y="120957"/>
                </a:cubicBezTo>
                <a:cubicBezTo>
                  <a:pt x="23917" y="182869"/>
                  <a:pt x="9100" y="342678"/>
                  <a:pt x="3279" y="371782"/>
                </a:cubicBezTo>
                <a:cubicBezTo>
                  <a:pt x="-2542" y="400886"/>
                  <a:pt x="633" y="332094"/>
                  <a:pt x="3279" y="295582"/>
                </a:cubicBezTo>
                <a:cubicBezTo>
                  <a:pt x="5925" y="259070"/>
                  <a:pt x="4867" y="197686"/>
                  <a:pt x="19154" y="152707"/>
                </a:cubicBezTo>
                <a:cubicBezTo>
                  <a:pt x="33441" y="107728"/>
                  <a:pt x="85829" y="5599"/>
                  <a:pt x="89004" y="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B8DB021A-4FBB-DE50-C370-413A42B7D4EE}"/>
              </a:ext>
            </a:extLst>
          </p:cNvPr>
          <p:cNvSpPr/>
          <p:nvPr/>
        </p:nvSpPr>
        <p:spPr>
          <a:xfrm>
            <a:off x="6134092" y="6172123"/>
            <a:ext cx="356137" cy="404292"/>
          </a:xfrm>
          <a:custGeom>
            <a:avLst/>
            <a:gdLst>
              <a:gd name="connsiteX0" fmla="*/ 8 w 356137"/>
              <a:gd name="connsiteY0" fmla="*/ 77 h 404292"/>
              <a:gd name="connsiteX1" fmla="*/ 292108 w 356137"/>
              <a:gd name="connsiteY1" fmla="*/ 235027 h 404292"/>
              <a:gd name="connsiteX2" fmla="*/ 342908 w 356137"/>
              <a:gd name="connsiteY2" fmla="*/ 362027 h 404292"/>
              <a:gd name="connsiteX3" fmla="*/ 355608 w 356137"/>
              <a:gd name="connsiteY3" fmla="*/ 400127 h 404292"/>
              <a:gd name="connsiteX4" fmla="*/ 330208 w 356137"/>
              <a:gd name="connsiteY4" fmla="*/ 276302 h 404292"/>
              <a:gd name="connsiteX5" fmla="*/ 282583 w 356137"/>
              <a:gd name="connsiteY5" fmla="*/ 209627 h 404292"/>
              <a:gd name="connsiteX6" fmla="*/ 8 w 356137"/>
              <a:gd name="connsiteY6" fmla="*/ 77 h 404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137" h="404292">
                <a:moveTo>
                  <a:pt x="8" y="77"/>
                </a:moveTo>
                <a:cubicBezTo>
                  <a:pt x="1595" y="4310"/>
                  <a:pt x="234958" y="174702"/>
                  <a:pt x="292108" y="235027"/>
                </a:cubicBezTo>
                <a:cubicBezTo>
                  <a:pt x="349258" y="295352"/>
                  <a:pt x="332325" y="334510"/>
                  <a:pt x="342908" y="362027"/>
                </a:cubicBezTo>
                <a:cubicBezTo>
                  <a:pt x="353491" y="389544"/>
                  <a:pt x="357725" y="414415"/>
                  <a:pt x="355608" y="400127"/>
                </a:cubicBezTo>
                <a:cubicBezTo>
                  <a:pt x="353491" y="385840"/>
                  <a:pt x="342379" y="308052"/>
                  <a:pt x="330208" y="276302"/>
                </a:cubicBezTo>
                <a:cubicBezTo>
                  <a:pt x="318037" y="244552"/>
                  <a:pt x="332854" y="253019"/>
                  <a:pt x="282583" y="209627"/>
                </a:cubicBezTo>
                <a:cubicBezTo>
                  <a:pt x="232312" y="166235"/>
                  <a:pt x="-1579" y="-4156"/>
                  <a:pt x="8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8CB6B716-FB18-A91B-CD8D-7ADA35C688DE}"/>
              </a:ext>
            </a:extLst>
          </p:cNvPr>
          <p:cNvSpPr/>
          <p:nvPr/>
        </p:nvSpPr>
        <p:spPr>
          <a:xfrm>
            <a:off x="3679061" y="6460094"/>
            <a:ext cx="33069" cy="292887"/>
          </a:xfrm>
          <a:custGeom>
            <a:avLst/>
            <a:gdLst>
              <a:gd name="connsiteX0" fmla="*/ 10289 w 33069"/>
              <a:gd name="connsiteY0" fmla="*/ 1031 h 292887"/>
              <a:gd name="connsiteX1" fmla="*/ 764 w 33069"/>
              <a:gd name="connsiteY1" fmla="*/ 102631 h 292887"/>
              <a:gd name="connsiteX2" fmla="*/ 29339 w 33069"/>
              <a:gd name="connsiteY2" fmla="*/ 286781 h 292887"/>
              <a:gd name="connsiteX3" fmla="*/ 29339 w 33069"/>
              <a:gd name="connsiteY3" fmla="*/ 235981 h 292887"/>
              <a:gd name="connsiteX4" fmla="*/ 7114 w 33069"/>
              <a:gd name="connsiteY4" fmla="*/ 108981 h 292887"/>
              <a:gd name="connsiteX5" fmla="*/ 32514 w 33069"/>
              <a:gd name="connsiteY5" fmla="*/ 51831 h 292887"/>
              <a:gd name="connsiteX6" fmla="*/ 10289 w 33069"/>
              <a:gd name="connsiteY6" fmla="*/ 1031 h 292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69" h="292887">
                <a:moveTo>
                  <a:pt x="10289" y="1031"/>
                </a:moveTo>
                <a:cubicBezTo>
                  <a:pt x="4997" y="9498"/>
                  <a:pt x="-2411" y="55006"/>
                  <a:pt x="764" y="102631"/>
                </a:cubicBezTo>
                <a:cubicBezTo>
                  <a:pt x="3939" y="150256"/>
                  <a:pt x="24577" y="264556"/>
                  <a:pt x="29339" y="286781"/>
                </a:cubicBezTo>
                <a:cubicBezTo>
                  <a:pt x="34102" y="309006"/>
                  <a:pt x="33043" y="265614"/>
                  <a:pt x="29339" y="235981"/>
                </a:cubicBezTo>
                <a:cubicBezTo>
                  <a:pt x="25635" y="206348"/>
                  <a:pt x="6585" y="139673"/>
                  <a:pt x="7114" y="108981"/>
                </a:cubicBezTo>
                <a:cubicBezTo>
                  <a:pt x="7643" y="78289"/>
                  <a:pt x="28281" y="65060"/>
                  <a:pt x="32514" y="51831"/>
                </a:cubicBezTo>
                <a:cubicBezTo>
                  <a:pt x="36747" y="38602"/>
                  <a:pt x="15581" y="-7436"/>
                  <a:pt x="10289" y="10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08C5B597-8231-D383-406B-BA84B6A5F7E7}"/>
              </a:ext>
            </a:extLst>
          </p:cNvPr>
          <p:cNvSpPr/>
          <p:nvPr/>
        </p:nvSpPr>
        <p:spPr>
          <a:xfrm>
            <a:off x="4503645" y="5951756"/>
            <a:ext cx="919441" cy="135018"/>
          </a:xfrm>
          <a:custGeom>
            <a:avLst/>
            <a:gdLst>
              <a:gd name="connsiteX0" fmla="*/ 1680 w 919441"/>
              <a:gd name="connsiteY0" fmla="*/ 106144 h 135018"/>
              <a:gd name="connsiteX1" fmla="*/ 376330 w 919441"/>
              <a:gd name="connsiteY1" fmla="*/ 39469 h 135018"/>
              <a:gd name="connsiteX2" fmla="*/ 919255 w 919441"/>
              <a:gd name="connsiteY2" fmla="*/ 134719 h 135018"/>
              <a:gd name="connsiteX3" fmla="*/ 316005 w 919441"/>
              <a:gd name="connsiteY3" fmla="*/ 1369 h 135018"/>
              <a:gd name="connsiteX4" fmla="*/ 490630 w 919441"/>
              <a:gd name="connsiteY4" fmla="*/ 64869 h 135018"/>
              <a:gd name="connsiteX5" fmla="*/ 500155 w 919441"/>
              <a:gd name="connsiteY5" fmla="*/ 55344 h 135018"/>
              <a:gd name="connsiteX6" fmla="*/ 249330 w 919441"/>
              <a:gd name="connsiteY6" fmla="*/ 71219 h 135018"/>
              <a:gd name="connsiteX7" fmla="*/ 1680 w 919441"/>
              <a:gd name="connsiteY7" fmla="*/ 106144 h 13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41" h="135018">
                <a:moveTo>
                  <a:pt x="1680" y="106144"/>
                </a:moveTo>
                <a:cubicBezTo>
                  <a:pt x="22846" y="100852"/>
                  <a:pt x="223401" y="34707"/>
                  <a:pt x="376330" y="39469"/>
                </a:cubicBezTo>
                <a:cubicBezTo>
                  <a:pt x="529259" y="44231"/>
                  <a:pt x="929309" y="141069"/>
                  <a:pt x="919255" y="134719"/>
                </a:cubicBezTo>
                <a:cubicBezTo>
                  <a:pt x="909201" y="128369"/>
                  <a:pt x="387443" y="13011"/>
                  <a:pt x="316005" y="1369"/>
                </a:cubicBezTo>
                <a:cubicBezTo>
                  <a:pt x="244568" y="-10273"/>
                  <a:pt x="459938" y="55873"/>
                  <a:pt x="490630" y="64869"/>
                </a:cubicBezTo>
                <a:cubicBezTo>
                  <a:pt x="521322" y="73865"/>
                  <a:pt x="540372" y="54286"/>
                  <a:pt x="500155" y="55344"/>
                </a:cubicBezTo>
                <a:cubicBezTo>
                  <a:pt x="459938" y="56402"/>
                  <a:pt x="333997" y="63281"/>
                  <a:pt x="249330" y="71219"/>
                </a:cubicBezTo>
                <a:cubicBezTo>
                  <a:pt x="164663" y="79156"/>
                  <a:pt x="-19486" y="111436"/>
                  <a:pt x="1680" y="1061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4ED2A6D2-F49E-BA45-57A7-AEAC5ED67F4D}"/>
              </a:ext>
            </a:extLst>
          </p:cNvPr>
          <p:cNvSpPr/>
          <p:nvPr/>
        </p:nvSpPr>
        <p:spPr>
          <a:xfrm>
            <a:off x="4368117" y="6054062"/>
            <a:ext cx="1416456" cy="211991"/>
          </a:xfrm>
          <a:custGeom>
            <a:avLst/>
            <a:gdLst>
              <a:gd name="connsiteX0" fmla="*/ 3858 w 1416456"/>
              <a:gd name="connsiteY0" fmla="*/ 92738 h 211991"/>
              <a:gd name="connsiteX1" fmla="*/ 689658 w 1416456"/>
              <a:gd name="connsiteY1" fmla="*/ 80038 h 211991"/>
              <a:gd name="connsiteX2" fmla="*/ 1130983 w 1416456"/>
              <a:gd name="connsiteY2" fmla="*/ 121313 h 211991"/>
              <a:gd name="connsiteX3" fmla="*/ 829358 w 1416456"/>
              <a:gd name="connsiteY3" fmla="*/ 210213 h 211991"/>
              <a:gd name="connsiteX4" fmla="*/ 1410383 w 1416456"/>
              <a:gd name="connsiteY4" fmla="*/ 32413 h 211991"/>
              <a:gd name="connsiteX5" fmla="*/ 1108758 w 1416456"/>
              <a:gd name="connsiteY5" fmla="*/ 108613 h 211991"/>
              <a:gd name="connsiteX6" fmla="*/ 718233 w 1416456"/>
              <a:gd name="connsiteY6" fmla="*/ 13363 h 211991"/>
              <a:gd name="connsiteX7" fmla="*/ 534083 w 1416456"/>
              <a:gd name="connsiteY7" fmla="*/ 10188 h 211991"/>
              <a:gd name="connsiteX8" fmla="*/ 1099233 w 1416456"/>
              <a:gd name="connsiteY8" fmla="*/ 102263 h 211991"/>
              <a:gd name="connsiteX9" fmla="*/ 442008 w 1416456"/>
              <a:gd name="connsiteY9" fmla="*/ 60988 h 211991"/>
              <a:gd name="connsiteX10" fmla="*/ 3858 w 1416456"/>
              <a:gd name="connsiteY10" fmla="*/ 92738 h 21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6456" h="211991">
                <a:moveTo>
                  <a:pt x="3858" y="92738"/>
                </a:moveTo>
                <a:cubicBezTo>
                  <a:pt x="45133" y="95913"/>
                  <a:pt x="501804" y="75276"/>
                  <a:pt x="689658" y="80038"/>
                </a:cubicBezTo>
                <a:cubicBezTo>
                  <a:pt x="877512" y="84800"/>
                  <a:pt x="1107700" y="99617"/>
                  <a:pt x="1130983" y="121313"/>
                </a:cubicBezTo>
                <a:cubicBezTo>
                  <a:pt x="1154266" y="143009"/>
                  <a:pt x="782791" y="225030"/>
                  <a:pt x="829358" y="210213"/>
                </a:cubicBezTo>
                <a:cubicBezTo>
                  <a:pt x="875925" y="195396"/>
                  <a:pt x="1363816" y="49346"/>
                  <a:pt x="1410383" y="32413"/>
                </a:cubicBezTo>
                <a:cubicBezTo>
                  <a:pt x="1456950" y="15480"/>
                  <a:pt x="1224116" y="111788"/>
                  <a:pt x="1108758" y="108613"/>
                </a:cubicBezTo>
                <a:cubicBezTo>
                  <a:pt x="993400" y="105438"/>
                  <a:pt x="814012" y="29767"/>
                  <a:pt x="718233" y="13363"/>
                </a:cubicBezTo>
                <a:cubicBezTo>
                  <a:pt x="622454" y="-3041"/>
                  <a:pt x="470583" y="-4629"/>
                  <a:pt x="534083" y="10188"/>
                </a:cubicBezTo>
                <a:cubicBezTo>
                  <a:pt x="597583" y="25005"/>
                  <a:pt x="1114579" y="93796"/>
                  <a:pt x="1099233" y="102263"/>
                </a:cubicBezTo>
                <a:cubicBezTo>
                  <a:pt x="1083887" y="110730"/>
                  <a:pt x="621925" y="63634"/>
                  <a:pt x="442008" y="60988"/>
                </a:cubicBezTo>
                <a:cubicBezTo>
                  <a:pt x="262091" y="58342"/>
                  <a:pt x="-37417" y="89563"/>
                  <a:pt x="3858" y="92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D5B8AE4B-815A-2CBC-A833-875E0A7A8CF7}"/>
              </a:ext>
            </a:extLst>
          </p:cNvPr>
          <p:cNvSpPr/>
          <p:nvPr/>
        </p:nvSpPr>
        <p:spPr>
          <a:xfrm>
            <a:off x="3946523" y="6400759"/>
            <a:ext cx="1701802" cy="110354"/>
          </a:xfrm>
          <a:custGeom>
            <a:avLst/>
            <a:gdLst>
              <a:gd name="connsiteX0" fmla="*/ 2 w 1701802"/>
              <a:gd name="connsiteY0" fmla="*/ 41 h 110354"/>
              <a:gd name="connsiteX1" fmla="*/ 746127 w 1701802"/>
              <a:gd name="connsiteY1" fmla="*/ 95291 h 110354"/>
              <a:gd name="connsiteX2" fmla="*/ 679452 w 1701802"/>
              <a:gd name="connsiteY2" fmla="*/ 107991 h 110354"/>
              <a:gd name="connsiteX3" fmla="*/ 1016002 w 1701802"/>
              <a:gd name="connsiteY3" fmla="*/ 73066 h 110354"/>
              <a:gd name="connsiteX4" fmla="*/ 1701802 w 1701802"/>
              <a:gd name="connsiteY4" fmla="*/ 76241 h 110354"/>
              <a:gd name="connsiteX5" fmla="*/ 787402 w 1701802"/>
              <a:gd name="connsiteY5" fmla="*/ 69891 h 110354"/>
              <a:gd name="connsiteX6" fmla="*/ 346077 w 1701802"/>
              <a:gd name="connsiteY6" fmla="*/ 34966 h 110354"/>
              <a:gd name="connsiteX7" fmla="*/ 736602 w 1701802"/>
              <a:gd name="connsiteY7" fmla="*/ 107991 h 110354"/>
              <a:gd name="connsiteX8" fmla="*/ 2 w 1701802"/>
              <a:gd name="connsiteY8" fmla="*/ 41 h 11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802" h="110354">
                <a:moveTo>
                  <a:pt x="2" y="41"/>
                </a:moveTo>
                <a:cubicBezTo>
                  <a:pt x="1590" y="-2076"/>
                  <a:pt x="632885" y="77299"/>
                  <a:pt x="746127" y="95291"/>
                </a:cubicBezTo>
                <a:cubicBezTo>
                  <a:pt x="859369" y="113283"/>
                  <a:pt x="634473" y="111695"/>
                  <a:pt x="679452" y="107991"/>
                </a:cubicBezTo>
                <a:cubicBezTo>
                  <a:pt x="724431" y="104287"/>
                  <a:pt x="845610" y="78358"/>
                  <a:pt x="1016002" y="73066"/>
                </a:cubicBezTo>
                <a:cubicBezTo>
                  <a:pt x="1186394" y="67774"/>
                  <a:pt x="1701802" y="76241"/>
                  <a:pt x="1701802" y="76241"/>
                </a:cubicBezTo>
                <a:lnTo>
                  <a:pt x="787402" y="69891"/>
                </a:lnTo>
                <a:cubicBezTo>
                  <a:pt x="561448" y="63012"/>
                  <a:pt x="354544" y="28616"/>
                  <a:pt x="346077" y="34966"/>
                </a:cubicBezTo>
                <a:cubicBezTo>
                  <a:pt x="337610" y="41316"/>
                  <a:pt x="790048" y="111695"/>
                  <a:pt x="736602" y="107991"/>
                </a:cubicBezTo>
                <a:cubicBezTo>
                  <a:pt x="683156" y="104287"/>
                  <a:pt x="-1586" y="2158"/>
                  <a:pt x="2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4F3F5E8E-3BAD-F3DB-7E71-0901375867D3}"/>
              </a:ext>
            </a:extLst>
          </p:cNvPr>
          <p:cNvSpPr/>
          <p:nvPr/>
        </p:nvSpPr>
        <p:spPr>
          <a:xfrm>
            <a:off x="4244927" y="6533993"/>
            <a:ext cx="1274225" cy="193832"/>
          </a:xfrm>
          <a:custGeom>
            <a:avLst/>
            <a:gdLst>
              <a:gd name="connsiteX0" fmla="*/ 3223 w 1274225"/>
              <a:gd name="connsiteY0" fmla="*/ 157 h 193832"/>
              <a:gd name="connsiteX1" fmla="*/ 1235123 w 1274225"/>
              <a:gd name="connsiteY1" fmla="*/ 92232 h 193832"/>
              <a:gd name="connsiteX2" fmla="*/ 914448 w 1274225"/>
              <a:gd name="connsiteY2" fmla="*/ 73182 h 193832"/>
              <a:gd name="connsiteX3" fmla="*/ 377873 w 1274225"/>
              <a:gd name="connsiteY3" fmla="*/ 193832 h 193832"/>
              <a:gd name="connsiteX4" fmla="*/ 860473 w 1274225"/>
              <a:gd name="connsiteY4" fmla="*/ 73182 h 193832"/>
              <a:gd name="connsiteX5" fmla="*/ 3223 w 1274225"/>
              <a:gd name="connsiteY5" fmla="*/ 157 h 19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4225" h="193832">
                <a:moveTo>
                  <a:pt x="3223" y="157"/>
                </a:moveTo>
                <a:cubicBezTo>
                  <a:pt x="65665" y="3332"/>
                  <a:pt x="1083252" y="80061"/>
                  <a:pt x="1235123" y="92232"/>
                </a:cubicBezTo>
                <a:cubicBezTo>
                  <a:pt x="1386994" y="104403"/>
                  <a:pt x="1057323" y="56249"/>
                  <a:pt x="914448" y="73182"/>
                </a:cubicBezTo>
                <a:cubicBezTo>
                  <a:pt x="771573" y="90115"/>
                  <a:pt x="386869" y="193832"/>
                  <a:pt x="377873" y="193832"/>
                </a:cubicBezTo>
                <a:cubicBezTo>
                  <a:pt x="368877" y="193832"/>
                  <a:pt x="915506" y="103874"/>
                  <a:pt x="860473" y="73182"/>
                </a:cubicBezTo>
                <a:cubicBezTo>
                  <a:pt x="805440" y="42490"/>
                  <a:pt x="-59219" y="-3018"/>
                  <a:pt x="3223" y="1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0F4C5439-C559-3EAD-2658-CDE2A8D19FB7}"/>
              </a:ext>
            </a:extLst>
          </p:cNvPr>
          <p:cNvSpPr/>
          <p:nvPr/>
        </p:nvSpPr>
        <p:spPr>
          <a:xfrm>
            <a:off x="4483100" y="6774415"/>
            <a:ext cx="1369649" cy="62764"/>
          </a:xfrm>
          <a:custGeom>
            <a:avLst/>
            <a:gdLst>
              <a:gd name="connsiteX0" fmla="*/ 0 w 1369649"/>
              <a:gd name="connsiteY0" fmla="*/ 29610 h 62764"/>
              <a:gd name="connsiteX1" fmla="*/ 838200 w 1369649"/>
              <a:gd name="connsiteY1" fmla="*/ 45485 h 62764"/>
              <a:gd name="connsiteX2" fmla="*/ 777875 w 1369649"/>
              <a:gd name="connsiteY2" fmla="*/ 61360 h 62764"/>
              <a:gd name="connsiteX3" fmla="*/ 1120775 w 1369649"/>
              <a:gd name="connsiteY3" fmla="*/ 7385 h 62764"/>
              <a:gd name="connsiteX4" fmla="*/ 1365250 w 1369649"/>
              <a:gd name="connsiteY4" fmla="*/ 4210 h 62764"/>
              <a:gd name="connsiteX5" fmla="*/ 911225 w 1369649"/>
              <a:gd name="connsiteY5" fmla="*/ 42310 h 62764"/>
              <a:gd name="connsiteX6" fmla="*/ 406400 w 1369649"/>
              <a:gd name="connsiteY6" fmla="*/ 26435 h 62764"/>
              <a:gd name="connsiteX7" fmla="*/ 771525 w 1369649"/>
              <a:gd name="connsiteY7" fmla="*/ 39135 h 62764"/>
              <a:gd name="connsiteX8" fmla="*/ 0 w 1369649"/>
              <a:gd name="connsiteY8" fmla="*/ 29610 h 6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9649" h="62764">
                <a:moveTo>
                  <a:pt x="0" y="29610"/>
                </a:moveTo>
                <a:lnTo>
                  <a:pt x="838200" y="45485"/>
                </a:lnTo>
                <a:cubicBezTo>
                  <a:pt x="967846" y="50777"/>
                  <a:pt x="730779" y="67710"/>
                  <a:pt x="777875" y="61360"/>
                </a:cubicBezTo>
                <a:cubicBezTo>
                  <a:pt x="824971" y="55010"/>
                  <a:pt x="1022879" y="16910"/>
                  <a:pt x="1120775" y="7385"/>
                </a:cubicBezTo>
                <a:cubicBezTo>
                  <a:pt x="1218671" y="-2140"/>
                  <a:pt x="1400175" y="-1611"/>
                  <a:pt x="1365250" y="4210"/>
                </a:cubicBezTo>
                <a:cubicBezTo>
                  <a:pt x="1330325" y="10031"/>
                  <a:pt x="1071033" y="38606"/>
                  <a:pt x="911225" y="42310"/>
                </a:cubicBezTo>
                <a:lnTo>
                  <a:pt x="406400" y="26435"/>
                </a:lnTo>
                <a:cubicBezTo>
                  <a:pt x="383117" y="25906"/>
                  <a:pt x="771525" y="39135"/>
                  <a:pt x="771525" y="39135"/>
                </a:cubicBezTo>
                <a:lnTo>
                  <a:pt x="0" y="296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5DA35E91-389C-21F0-FB80-4F80BE012580}"/>
              </a:ext>
            </a:extLst>
          </p:cNvPr>
          <p:cNvSpPr/>
          <p:nvPr/>
        </p:nvSpPr>
        <p:spPr>
          <a:xfrm>
            <a:off x="4003466" y="6556336"/>
            <a:ext cx="127209" cy="181018"/>
          </a:xfrm>
          <a:custGeom>
            <a:avLst/>
            <a:gdLst>
              <a:gd name="connsiteX0" fmla="*/ 209 w 127209"/>
              <a:gd name="connsiteY0" fmla="*/ 15914 h 181018"/>
              <a:gd name="connsiteX1" fmla="*/ 51009 w 127209"/>
              <a:gd name="connsiteY1" fmla="*/ 104814 h 181018"/>
              <a:gd name="connsiteX2" fmla="*/ 47834 w 127209"/>
              <a:gd name="connsiteY2" fmla="*/ 181014 h 181018"/>
              <a:gd name="connsiteX3" fmla="*/ 73234 w 127209"/>
              <a:gd name="connsiteY3" fmla="*/ 101639 h 181018"/>
              <a:gd name="connsiteX4" fmla="*/ 127209 w 127209"/>
              <a:gd name="connsiteY4" fmla="*/ 39 h 181018"/>
              <a:gd name="connsiteX5" fmla="*/ 73234 w 127209"/>
              <a:gd name="connsiteY5" fmla="*/ 88939 h 181018"/>
              <a:gd name="connsiteX6" fmla="*/ 209 w 127209"/>
              <a:gd name="connsiteY6" fmla="*/ 15914 h 18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09" h="181018">
                <a:moveTo>
                  <a:pt x="209" y="15914"/>
                </a:moveTo>
                <a:cubicBezTo>
                  <a:pt x="-3495" y="18560"/>
                  <a:pt x="43072" y="77298"/>
                  <a:pt x="51009" y="104814"/>
                </a:cubicBezTo>
                <a:cubicBezTo>
                  <a:pt x="58946" y="132330"/>
                  <a:pt x="44130" y="181543"/>
                  <a:pt x="47834" y="181014"/>
                </a:cubicBezTo>
                <a:cubicBezTo>
                  <a:pt x="51538" y="180485"/>
                  <a:pt x="60005" y="131801"/>
                  <a:pt x="73234" y="101639"/>
                </a:cubicBezTo>
                <a:cubicBezTo>
                  <a:pt x="86463" y="71477"/>
                  <a:pt x="127209" y="2156"/>
                  <a:pt x="127209" y="39"/>
                </a:cubicBezTo>
                <a:cubicBezTo>
                  <a:pt x="127209" y="-2078"/>
                  <a:pt x="91226" y="81531"/>
                  <a:pt x="73234" y="88939"/>
                </a:cubicBezTo>
                <a:cubicBezTo>
                  <a:pt x="55242" y="96347"/>
                  <a:pt x="3913" y="13268"/>
                  <a:pt x="209" y="15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E1DCF1AA-C4B8-58A2-79AF-53EC81E735EF}"/>
              </a:ext>
            </a:extLst>
          </p:cNvPr>
          <p:cNvSpPr/>
          <p:nvPr/>
        </p:nvSpPr>
        <p:spPr>
          <a:xfrm>
            <a:off x="4474464" y="6832550"/>
            <a:ext cx="854244" cy="138851"/>
          </a:xfrm>
          <a:custGeom>
            <a:avLst/>
            <a:gdLst>
              <a:gd name="connsiteX0" fmla="*/ 14986 w 854244"/>
              <a:gd name="connsiteY0" fmla="*/ 136575 h 138851"/>
              <a:gd name="connsiteX1" fmla="*/ 653161 w 854244"/>
              <a:gd name="connsiteY1" fmla="*/ 57200 h 138851"/>
              <a:gd name="connsiteX2" fmla="*/ 834136 w 854244"/>
              <a:gd name="connsiteY2" fmla="*/ 44500 h 138851"/>
              <a:gd name="connsiteX3" fmla="*/ 249936 w 854244"/>
              <a:gd name="connsiteY3" fmla="*/ 50 h 138851"/>
              <a:gd name="connsiteX4" fmla="*/ 703961 w 854244"/>
              <a:gd name="connsiteY4" fmla="*/ 54025 h 138851"/>
              <a:gd name="connsiteX5" fmla="*/ 240411 w 854244"/>
              <a:gd name="connsiteY5" fmla="*/ 111175 h 138851"/>
              <a:gd name="connsiteX6" fmla="*/ 14986 w 854244"/>
              <a:gd name="connsiteY6" fmla="*/ 136575 h 138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4244" h="138851">
                <a:moveTo>
                  <a:pt x="14986" y="136575"/>
                </a:moveTo>
                <a:lnTo>
                  <a:pt x="653161" y="57200"/>
                </a:lnTo>
                <a:cubicBezTo>
                  <a:pt x="789686" y="41854"/>
                  <a:pt x="901340" y="54025"/>
                  <a:pt x="834136" y="44500"/>
                </a:cubicBezTo>
                <a:cubicBezTo>
                  <a:pt x="766932" y="34975"/>
                  <a:pt x="271632" y="-1537"/>
                  <a:pt x="249936" y="50"/>
                </a:cubicBezTo>
                <a:cubicBezTo>
                  <a:pt x="228240" y="1637"/>
                  <a:pt x="705548" y="35504"/>
                  <a:pt x="703961" y="54025"/>
                </a:cubicBezTo>
                <a:cubicBezTo>
                  <a:pt x="702374" y="72546"/>
                  <a:pt x="350478" y="96358"/>
                  <a:pt x="240411" y="111175"/>
                </a:cubicBezTo>
                <a:cubicBezTo>
                  <a:pt x="130344" y="125992"/>
                  <a:pt x="-53806" y="145571"/>
                  <a:pt x="14986" y="1365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158AAA7D-858F-A882-572D-767282D4D7E5}"/>
              </a:ext>
            </a:extLst>
          </p:cNvPr>
          <p:cNvSpPr/>
          <p:nvPr/>
        </p:nvSpPr>
        <p:spPr>
          <a:xfrm>
            <a:off x="4308475" y="6968036"/>
            <a:ext cx="1010556" cy="70939"/>
          </a:xfrm>
          <a:custGeom>
            <a:avLst/>
            <a:gdLst>
              <a:gd name="connsiteX0" fmla="*/ 0 w 1010556"/>
              <a:gd name="connsiteY0" fmla="*/ 70939 h 70939"/>
              <a:gd name="connsiteX1" fmla="*/ 987425 w 1010556"/>
              <a:gd name="connsiteY1" fmla="*/ 1089 h 70939"/>
              <a:gd name="connsiteX2" fmla="*/ 720725 w 1010556"/>
              <a:gd name="connsiteY2" fmla="*/ 26489 h 70939"/>
              <a:gd name="connsiteX3" fmla="*/ 307975 w 1010556"/>
              <a:gd name="connsiteY3" fmla="*/ 67764 h 70939"/>
              <a:gd name="connsiteX4" fmla="*/ 1000125 w 1010556"/>
              <a:gd name="connsiteY4" fmla="*/ 64589 h 70939"/>
              <a:gd name="connsiteX5" fmla="*/ 508000 w 1010556"/>
              <a:gd name="connsiteY5" fmla="*/ 58239 h 70939"/>
              <a:gd name="connsiteX6" fmla="*/ 0 w 1010556"/>
              <a:gd name="connsiteY6" fmla="*/ 70939 h 7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0556" h="70939">
                <a:moveTo>
                  <a:pt x="0" y="70939"/>
                </a:moveTo>
                <a:lnTo>
                  <a:pt x="987425" y="1089"/>
                </a:lnTo>
                <a:cubicBezTo>
                  <a:pt x="1107546" y="-6319"/>
                  <a:pt x="720725" y="26489"/>
                  <a:pt x="720725" y="26489"/>
                </a:cubicBezTo>
                <a:cubicBezTo>
                  <a:pt x="607483" y="37601"/>
                  <a:pt x="261408" y="61414"/>
                  <a:pt x="307975" y="67764"/>
                </a:cubicBezTo>
                <a:cubicBezTo>
                  <a:pt x="354542" y="74114"/>
                  <a:pt x="966788" y="66176"/>
                  <a:pt x="1000125" y="64589"/>
                </a:cubicBezTo>
                <a:cubicBezTo>
                  <a:pt x="1033462" y="63002"/>
                  <a:pt x="508000" y="58239"/>
                  <a:pt x="508000" y="58239"/>
                </a:cubicBezTo>
                <a:lnTo>
                  <a:pt x="0" y="7093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DBE7E93A-A591-F87E-1364-5B7128164F30}"/>
              </a:ext>
            </a:extLst>
          </p:cNvPr>
          <p:cNvSpPr/>
          <p:nvPr/>
        </p:nvSpPr>
        <p:spPr>
          <a:xfrm>
            <a:off x="4050835" y="7121467"/>
            <a:ext cx="1887606" cy="291063"/>
          </a:xfrm>
          <a:custGeom>
            <a:avLst/>
            <a:gdLst>
              <a:gd name="connsiteX0" fmla="*/ 3640 w 1887606"/>
              <a:gd name="connsiteY0" fmla="*/ 288983 h 291063"/>
              <a:gd name="connsiteX1" fmla="*/ 730715 w 1887606"/>
              <a:gd name="connsiteY1" fmla="*/ 95308 h 291063"/>
              <a:gd name="connsiteX2" fmla="*/ 457665 w 1887606"/>
              <a:gd name="connsiteY2" fmla="*/ 117533 h 291063"/>
              <a:gd name="connsiteX3" fmla="*/ 1197440 w 1887606"/>
              <a:gd name="connsiteY3" fmla="*/ 73083 h 291063"/>
              <a:gd name="connsiteX4" fmla="*/ 1886415 w 1887606"/>
              <a:gd name="connsiteY4" fmla="*/ 58 h 291063"/>
              <a:gd name="connsiteX5" fmla="*/ 1349840 w 1887606"/>
              <a:gd name="connsiteY5" fmla="*/ 85783 h 291063"/>
              <a:gd name="connsiteX6" fmla="*/ 838665 w 1887606"/>
              <a:gd name="connsiteY6" fmla="*/ 155633 h 291063"/>
              <a:gd name="connsiteX7" fmla="*/ 1006940 w 1887606"/>
              <a:gd name="connsiteY7" fmla="*/ 130233 h 291063"/>
              <a:gd name="connsiteX8" fmla="*/ 705315 w 1887606"/>
              <a:gd name="connsiteY8" fmla="*/ 130233 h 291063"/>
              <a:gd name="connsiteX9" fmla="*/ 625940 w 1887606"/>
              <a:gd name="connsiteY9" fmla="*/ 139758 h 291063"/>
              <a:gd name="connsiteX10" fmla="*/ 438615 w 1887606"/>
              <a:gd name="connsiteY10" fmla="*/ 279458 h 291063"/>
              <a:gd name="connsiteX11" fmla="*/ 664040 w 1887606"/>
              <a:gd name="connsiteY11" fmla="*/ 120708 h 291063"/>
              <a:gd name="connsiteX12" fmla="*/ 457665 w 1887606"/>
              <a:gd name="connsiteY12" fmla="*/ 193733 h 291063"/>
              <a:gd name="connsiteX13" fmla="*/ 3640 w 1887606"/>
              <a:gd name="connsiteY13" fmla="*/ 288983 h 29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87606" h="291063">
                <a:moveTo>
                  <a:pt x="3640" y="288983"/>
                </a:moveTo>
                <a:cubicBezTo>
                  <a:pt x="49148" y="272579"/>
                  <a:pt x="655044" y="123883"/>
                  <a:pt x="730715" y="95308"/>
                </a:cubicBezTo>
                <a:cubicBezTo>
                  <a:pt x="806386" y="66733"/>
                  <a:pt x="379878" y="121237"/>
                  <a:pt x="457665" y="117533"/>
                </a:cubicBezTo>
                <a:cubicBezTo>
                  <a:pt x="535452" y="113829"/>
                  <a:pt x="959315" y="92662"/>
                  <a:pt x="1197440" y="73083"/>
                </a:cubicBezTo>
                <a:cubicBezTo>
                  <a:pt x="1435565" y="53504"/>
                  <a:pt x="1861015" y="-2059"/>
                  <a:pt x="1886415" y="58"/>
                </a:cubicBezTo>
                <a:cubicBezTo>
                  <a:pt x="1911815" y="2175"/>
                  <a:pt x="1524465" y="59854"/>
                  <a:pt x="1349840" y="85783"/>
                </a:cubicBezTo>
                <a:cubicBezTo>
                  <a:pt x="1175215" y="111712"/>
                  <a:pt x="895815" y="148225"/>
                  <a:pt x="838665" y="155633"/>
                </a:cubicBezTo>
                <a:cubicBezTo>
                  <a:pt x="781515" y="163041"/>
                  <a:pt x="1029165" y="134466"/>
                  <a:pt x="1006940" y="130233"/>
                </a:cubicBezTo>
                <a:cubicBezTo>
                  <a:pt x="984715" y="126000"/>
                  <a:pt x="768815" y="128646"/>
                  <a:pt x="705315" y="130233"/>
                </a:cubicBezTo>
                <a:cubicBezTo>
                  <a:pt x="641815" y="131820"/>
                  <a:pt x="670390" y="114887"/>
                  <a:pt x="625940" y="139758"/>
                </a:cubicBezTo>
                <a:cubicBezTo>
                  <a:pt x="581490" y="164629"/>
                  <a:pt x="432265" y="282633"/>
                  <a:pt x="438615" y="279458"/>
                </a:cubicBezTo>
                <a:cubicBezTo>
                  <a:pt x="444965" y="276283"/>
                  <a:pt x="660865" y="134995"/>
                  <a:pt x="664040" y="120708"/>
                </a:cubicBezTo>
                <a:cubicBezTo>
                  <a:pt x="667215" y="106421"/>
                  <a:pt x="562969" y="167275"/>
                  <a:pt x="457665" y="193733"/>
                </a:cubicBezTo>
                <a:cubicBezTo>
                  <a:pt x="352361" y="220191"/>
                  <a:pt x="-41868" y="305387"/>
                  <a:pt x="3640" y="288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9A2ECECA-5CBF-D857-8E01-DE9D02A2A006}"/>
              </a:ext>
            </a:extLst>
          </p:cNvPr>
          <p:cNvSpPr/>
          <p:nvPr/>
        </p:nvSpPr>
        <p:spPr>
          <a:xfrm>
            <a:off x="3844755" y="7127013"/>
            <a:ext cx="133520" cy="290110"/>
          </a:xfrm>
          <a:custGeom>
            <a:avLst/>
            <a:gdLst>
              <a:gd name="connsiteX0" fmla="*/ 117645 w 133520"/>
              <a:gd name="connsiteY0" fmla="*/ 862 h 290110"/>
              <a:gd name="connsiteX1" fmla="*/ 76370 w 133520"/>
              <a:gd name="connsiteY1" fmla="*/ 146912 h 290110"/>
              <a:gd name="connsiteX2" fmla="*/ 133520 w 133520"/>
              <a:gd name="connsiteY2" fmla="*/ 286612 h 290110"/>
              <a:gd name="connsiteX3" fmla="*/ 76370 w 133520"/>
              <a:gd name="connsiteY3" fmla="*/ 232637 h 290110"/>
              <a:gd name="connsiteX4" fmla="*/ 170 w 133520"/>
              <a:gd name="connsiteY4" fmla="*/ 67537 h 290110"/>
              <a:gd name="connsiteX5" fmla="*/ 98595 w 133520"/>
              <a:gd name="connsiteY5" fmla="*/ 242162 h 290110"/>
              <a:gd name="connsiteX6" fmla="*/ 82720 w 133520"/>
              <a:gd name="connsiteY6" fmla="*/ 92937 h 290110"/>
              <a:gd name="connsiteX7" fmla="*/ 117645 w 133520"/>
              <a:gd name="connsiteY7" fmla="*/ 862 h 29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520" h="290110">
                <a:moveTo>
                  <a:pt x="117645" y="862"/>
                </a:moveTo>
                <a:cubicBezTo>
                  <a:pt x="116587" y="9858"/>
                  <a:pt x="73724" y="99287"/>
                  <a:pt x="76370" y="146912"/>
                </a:cubicBezTo>
                <a:cubicBezTo>
                  <a:pt x="79016" y="194537"/>
                  <a:pt x="133520" y="272325"/>
                  <a:pt x="133520" y="286612"/>
                </a:cubicBezTo>
                <a:cubicBezTo>
                  <a:pt x="133520" y="300899"/>
                  <a:pt x="98595" y="269149"/>
                  <a:pt x="76370" y="232637"/>
                </a:cubicBezTo>
                <a:cubicBezTo>
                  <a:pt x="54145" y="196125"/>
                  <a:pt x="-3534" y="65950"/>
                  <a:pt x="170" y="67537"/>
                </a:cubicBezTo>
                <a:cubicBezTo>
                  <a:pt x="3874" y="69124"/>
                  <a:pt x="84837" y="237929"/>
                  <a:pt x="98595" y="242162"/>
                </a:cubicBezTo>
                <a:cubicBezTo>
                  <a:pt x="112353" y="246395"/>
                  <a:pt x="76370" y="130508"/>
                  <a:pt x="82720" y="92937"/>
                </a:cubicBezTo>
                <a:cubicBezTo>
                  <a:pt x="89070" y="55366"/>
                  <a:pt x="118703" y="-8134"/>
                  <a:pt x="117645" y="8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A023E676-E7BB-11CA-7E68-7312CFA16B97}"/>
              </a:ext>
            </a:extLst>
          </p:cNvPr>
          <p:cNvSpPr/>
          <p:nvPr/>
        </p:nvSpPr>
        <p:spPr>
          <a:xfrm>
            <a:off x="4241685" y="7265090"/>
            <a:ext cx="1009015" cy="164532"/>
          </a:xfrm>
          <a:custGeom>
            <a:avLst/>
            <a:gdLst>
              <a:gd name="connsiteX0" fmla="*/ 44565 w 1009015"/>
              <a:gd name="connsiteY0" fmla="*/ 158060 h 164532"/>
              <a:gd name="connsiteX1" fmla="*/ 997065 w 1009015"/>
              <a:gd name="connsiteY1" fmla="*/ 65985 h 164532"/>
              <a:gd name="connsiteX2" fmla="*/ 568440 w 1009015"/>
              <a:gd name="connsiteY2" fmla="*/ 94560 h 164532"/>
              <a:gd name="connsiteX3" fmla="*/ 400165 w 1009015"/>
              <a:gd name="connsiteY3" fmla="*/ 110435 h 164532"/>
              <a:gd name="connsiteX4" fmla="*/ 685915 w 1009015"/>
              <a:gd name="connsiteY4" fmla="*/ 5660 h 164532"/>
              <a:gd name="connsiteX5" fmla="*/ 492240 w 1009015"/>
              <a:gd name="connsiteY5" fmla="*/ 15185 h 164532"/>
              <a:gd name="connsiteX6" fmla="*/ 685915 w 1009015"/>
              <a:gd name="connsiteY6" fmla="*/ 24710 h 164532"/>
              <a:gd name="connsiteX7" fmla="*/ 206490 w 1009015"/>
              <a:gd name="connsiteY7" fmla="*/ 142185 h 164532"/>
              <a:gd name="connsiteX8" fmla="*/ 44565 w 1009015"/>
              <a:gd name="connsiteY8" fmla="*/ 158060 h 16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5" h="164532">
                <a:moveTo>
                  <a:pt x="44565" y="158060"/>
                </a:moveTo>
                <a:lnTo>
                  <a:pt x="997065" y="65985"/>
                </a:lnTo>
                <a:cubicBezTo>
                  <a:pt x="1084378" y="55402"/>
                  <a:pt x="667923" y="87152"/>
                  <a:pt x="568440" y="94560"/>
                </a:cubicBezTo>
                <a:cubicBezTo>
                  <a:pt x="468957" y="101968"/>
                  <a:pt x="380586" y="125252"/>
                  <a:pt x="400165" y="110435"/>
                </a:cubicBezTo>
                <a:cubicBezTo>
                  <a:pt x="419744" y="95618"/>
                  <a:pt x="670569" y="21535"/>
                  <a:pt x="685915" y="5660"/>
                </a:cubicBezTo>
                <a:cubicBezTo>
                  <a:pt x="701261" y="-10215"/>
                  <a:pt x="492240" y="12010"/>
                  <a:pt x="492240" y="15185"/>
                </a:cubicBezTo>
                <a:cubicBezTo>
                  <a:pt x="492240" y="18360"/>
                  <a:pt x="733540" y="3543"/>
                  <a:pt x="685915" y="24710"/>
                </a:cubicBezTo>
                <a:cubicBezTo>
                  <a:pt x="638290" y="45877"/>
                  <a:pt x="307561" y="119960"/>
                  <a:pt x="206490" y="142185"/>
                </a:cubicBezTo>
                <a:cubicBezTo>
                  <a:pt x="105419" y="164410"/>
                  <a:pt x="-87197" y="170760"/>
                  <a:pt x="44565" y="158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363456E8-23D1-6B91-126B-D7984D2CCB6D}"/>
              </a:ext>
            </a:extLst>
          </p:cNvPr>
          <p:cNvSpPr/>
          <p:nvPr/>
        </p:nvSpPr>
        <p:spPr>
          <a:xfrm>
            <a:off x="6309761" y="6419850"/>
            <a:ext cx="91171" cy="488180"/>
          </a:xfrm>
          <a:custGeom>
            <a:avLst/>
            <a:gdLst>
              <a:gd name="connsiteX0" fmla="*/ 91039 w 91171"/>
              <a:gd name="connsiteY0" fmla="*/ 203200 h 488180"/>
              <a:gd name="connsiteX1" fmla="*/ 27539 w 91171"/>
              <a:gd name="connsiteY1" fmla="*/ 384175 h 488180"/>
              <a:gd name="connsiteX2" fmla="*/ 21189 w 91171"/>
              <a:gd name="connsiteY2" fmla="*/ 485775 h 488180"/>
              <a:gd name="connsiteX3" fmla="*/ 27539 w 91171"/>
              <a:gd name="connsiteY3" fmla="*/ 447675 h 488180"/>
              <a:gd name="connsiteX4" fmla="*/ 2139 w 91171"/>
              <a:gd name="connsiteY4" fmla="*/ 352425 h 488180"/>
              <a:gd name="connsiteX5" fmla="*/ 2139 w 91171"/>
              <a:gd name="connsiteY5" fmla="*/ 0 h 488180"/>
              <a:gd name="connsiteX6" fmla="*/ 8489 w 91171"/>
              <a:gd name="connsiteY6" fmla="*/ 349250 h 488180"/>
              <a:gd name="connsiteX7" fmla="*/ 91039 w 91171"/>
              <a:gd name="connsiteY7" fmla="*/ 203200 h 48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171" h="488180">
                <a:moveTo>
                  <a:pt x="91039" y="203200"/>
                </a:moveTo>
                <a:cubicBezTo>
                  <a:pt x="94214" y="209021"/>
                  <a:pt x="39181" y="337079"/>
                  <a:pt x="27539" y="384175"/>
                </a:cubicBezTo>
                <a:cubicBezTo>
                  <a:pt x="15897" y="431271"/>
                  <a:pt x="21189" y="475192"/>
                  <a:pt x="21189" y="485775"/>
                </a:cubicBezTo>
                <a:cubicBezTo>
                  <a:pt x="21189" y="496358"/>
                  <a:pt x="30714" y="469900"/>
                  <a:pt x="27539" y="447675"/>
                </a:cubicBezTo>
                <a:cubicBezTo>
                  <a:pt x="24364" y="425450"/>
                  <a:pt x="6372" y="427037"/>
                  <a:pt x="2139" y="352425"/>
                </a:cubicBezTo>
                <a:cubicBezTo>
                  <a:pt x="-2094" y="277813"/>
                  <a:pt x="1081" y="529"/>
                  <a:pt x="2139" y="0"/>
                </a:cubicBezTo>
                <a:cubicBezTo>
                  <a:pt x="3197" y="-529"/>
                  <a:pt x="-3682" y="311150"/>
                  <a:pt x="8489" y="349250"/>
                </a:cubicBezTo>
                <a:cubicBezTo>
                  <a:pt x="20660" y="387350"/>
                  <a:pt x="87864" y="197379"/>
                  <a:pt x="91039" y="2032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C3A7E5B-C8C5-C795-B6F3-C7468A217D24}"/>
              </a:ext>
            </a:extLst>
          </p:cNvPr>
          <p:cNvSpPr/>
          <p:nvPr/>
        </p:nvSpPr>
        <p:spPr>
          <a:xfrm>
            <a:off x="6543665" y="6603006"/>
            <a:ext cx="25431" cy="254165"/>
          </a:xfrm>
          <a:custGeom>
            <a:avLst/>
            <a:gdLst>
              <a:gd name="connsiteX0" fmla="*/ 10 w 25431"/>
              <a:gd name="connsiteY0" fmla="*/ 994 h 254165"/>
              <a:gd name="connsiteX1" fmla="*/ 22235 w 25431"/>
              <a:gd name="connsiteY1" fmla="*/ 188319 h 254165"/>
              <a:gd name="connsiteX2" fmla="*/ 15885 w 25431"/>
              <a:gd name="connsiteY2" fmla="*/ 251819 h 254165"/>
              <a:gd name="connsiteX3" fmla="*/ 25410 w 25431"/>
              <a:gd name="connsiteY3" fmla="*/ 118469 h 254165"/>
              <a:gd name="connsiteX4" fmla="*/ 10 w 25431"/>
              <a:gd name="connsiteY4" fmla="*/ 994 h 254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31" h="254165">
                <a:moveTo>
                  <a:pt x="10" y="994"/>
                </a:moveTo>
                <a:cubicBezTo>
                  <a:pt x="-519" y="12636"/>
                  <a:pt x="19589" y="146515"/>
                  <a:pt x="22235" y="188319"/>
                </a:cubicBezTo>
                <a:cubicBezTo>
                  <a:pt x="24881" y="230123"/>
                  <a:pt x="15356" y="263461"/>
                  <a:pt x="15885" y="251819"/>
                </a:cubicBezTo>
                <a:cubicBezTo>
                  <a:pt x="16414" y="240177"/>
                  <a:pt x="25939" y="153923"/>
                  <a:pt x="25410" y="118469"/>
                </a:cubicBezTo>
                <a:cubicBezTo>
                  <a:pt x="24881" y="83015"/>
                  <a:pt x="539" y="-10648"/>
                  <a:pt x="10" y="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25BDE41E-4E38-B171-D06D-A48A30D53E00}"/>
              </a:ext>
            </a:extLst>
          </p:cNvPr>
          <p:cNvSpPr/>
          <p:nvPr/>
        </p:nvSpPr>
        <p:spPr>
          <a:xfrm>
            <a:off x="5824617" y="6172191"/>
            <a:ext cx="68198" cy="238145"/>
          </a:xfrm>
          <a:custGeom>
            <a:avLst/>
            <a:gdLst>
              <a:gd name="connsiteX0" fmla="*/ 68183 w 68198"/>
              <a:gd name="connsiteY0" fmla="*/ 9 h 238145"/>
              <a:gd name="connsiteX1" fmla="*/ 7858 w 68198"/>
              <a:gd name="connsiteY1" fmla="*/ 127009 h 238145"/>
              <a:gd name="connsiteX2" fmla="*/ 17383 w 68198"/>
              <a:gd name="connsiteY2" fmla="*/ 238134 h 238145"/>
              <a:gd name="connsiteX3" fmla="*/ 1508 w 68198"/>
              <a:gd name="connsiteY3" fmla="*/ 133359 h 238145"/>
              <a:gd name="connsiteX4" fmla="*/ 68183 w 68198"/>
              <a:gd name="connsiteY4" fmla="*/ 9 h 23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8" h="238145">
                <a:moveTo>
                  <a:pt x="68183" y="9"/>
                </a:moveTo>
                <a:cubicBezTo>
                  <a:pt x="69241" y="-1049"/>
                  <a:pt x="16325" y="87322"/>
                  <a:pt x="7858" y="127009"/>
                </a:cubicBezTo>
                <a:cubicBezTo>
                  <a:pt x="-609" y="166697"/>
                  <a:pt x="18441" y="237076"/>
                  <a:pt x="17383" y="238134"/>
                </a:cubicBezTo>
                <a:cubicBezTo>
                  <a:pt x="16325" y="239192"/>
                  <a:pt x="-5900" y="166696"/>
                  <a:pt x="1508" y="133359"/>
                </a:cubicBezTo>
                <a:cubicBezTo>
                  <a:pt x="8916" y="100022"/>
                  <a:pt x="67125" y="1067"/>
                  <a:pt x="6818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14A689F2-BD98-A26A-4208-76C4D279211B}"/>
              </a:ext>
            </a:extLst>
          </p:cNvPr>
          <p:cNvSpPr/>
          <p:nvPr/>
        </p:nvSpPr>
        <p:spPr>
          <a:xfrm>
            <a:off x="6070001" y="6346570"/>
            <a:ext cx="51424" cy="238688"/>
          </a:xfrm>
          <a:custGeom>
            <a:avLst/>
            <a:gdLst>
              <a:gd name="connsiteX0" fmla="*/ 51399 w 51424"/>
              <a:gd name="connsiteY0" fmla="*/ 255 h 238688"/>
              <a:gd name="connsiteX1" fmla="*/ 3774 w 51424"/>
              <a:gd name="connsiteY1" fmla="*/ 139955 h 238688"/>
              <a:gd name="connsiteX2" fmla="*/ 3774 w 51424"/>
              <a:gd name="connsiteY2" fmla="*/ 238380 h 238688"/>
              <a:gd name="connsiteX3" fmla="*/ 10124 w 51424"/>
              <a:gd name="connsiteY3" fmla="*/ 108205 h 238688"/>
              <a:gd name="connsiteX4" fmla="*/ 51399 w 51424"/>
              <a:gd name="connsiteY4" fmla="*/ 255 h 23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24" h="238688">
                <a:moveTo>
                  <a:pt x="51399" y="255"/>
                </a:moveTo>
                <a:cubicBezTo>
                  <a:pt x="50341" y="5546"/>
                  <a:pt x="11711" y="100268"/>
                  <a:pt x="3774" y="139955"/>
                </a:cubicBezTo>
                <a:cubicBezTo>
                  <a:pt x="-4163" y="179642"/>
                  <a:pt x="2716" y="243671"/>
                  <a:pt x="3774" y="238380"/>
                </a:cubicBezTo>
                <a:cubicBezTo>
                  <a:pt x="4832" y="233089"/>
                  <a:pt x="599" y="143130"/>
                  <a:pt x="10124" y="108205"/>
                </a:cubicBezTo>
                <a:cubicBezTo>
                  <a:pt x="19649" y="73280"/>
                  <a:pt x="52457" y="-5036"/>
                  <a:pt x="51399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8AD4A762-6E52-6E2D-A006-50C4690A2ACD}"/>
              </a:ext>
            </a:extLst>
          </p:cNvPr>
          <p:cNvSpPr/>
          <p:nvPr/>
        </p:nvSpPr>
        <p:spPr>
          <a:xfrm>
            <a:off x="3724420" y="7632204"/>
            <a:ext cx="102982" cy="950066"/>
          </a:xfrm>
          <a:custGeom>
            <a:avLst/>
            <a:gdLst>
              <a:gd name="connsiteX0" fmla="*/ 102513 w 102982"/>
              <a:gd name="connsiteY0" fmla="*/ 59763 h 950066"/>
              <a:gd name="connsiteX1" fmla="*/ 39013 w 102982"/>
              <a:gd name="connsiteY1" fmla="*/ 656663 h 950066"/>
              <a:gd name="connsiteX2" fmla="*/ 43247 w 102982"/>
              <a:gd name="connsiteY2" fmla="*/ 533896 h 950066"/>
              <a:gd name="connsiteX3" fmla="*/ 13613 w 102982"/>
              <a:gd name="connsiteY3" fmla="*/ 779429 h 950066"/>
              <a:gd name="connsiteX4" fmla="*/ 5147 w 102982"/>
              <a:gd name="connsiteY4" fmla="*/ 948763 h 950066"/>
              <a:gd name="connsiteX5" fmla="*/ 30547 w 102982"/>
              <a:gd name="connsiteY5" fmla="*/ 690529 h 950066"/>
              <a:gd name="connsiteX6" fmla="*/ 34780 w 102982"/>
              <a:gd name="connsiteY6" fmla="*/ 496 h 950066"/>
              <a:gd name="connsiteX7" fmla="*/ 913 w 102982"/>
              <a:gd name="connsiteY7" fmla="*/ 571996 h 950066"/>
              <a:gd name="connsiteX8" fmla="*/ 102513 w 102982"/>
              <a:gd name="connsiteY8" fmla="*/ 59763 h 950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982" h="950066">
                <a:moveTo>
                  <a:pt x="102513" y="59763"/>
                </a:moveTo>
                <a:cubicBezTo>
                  <a:pt x="108863" y="73874"/>
                  <a:pt x="48891" y="577641"/>
                  <a:pt x="39013" y="656663"/>
                </a:cubicBezTo>
                <a:cubicBezTo>
                  <a:pt x="29135" y="735685"/>
                  <a:pt x="47480" y="513435"/>
                  <a:pt x="43247" y="533896"/>
                </a:cubicBezTo>
                <a:cubicBezTo>
                  <a:pt x="39014" y="554357"/>
                  <a:pt x="19963" y="710285"/>
                  <a:pt x="13613" y="779429"/>
                </a:cubicBezTo>
                <a:cubicBezTo>
                  <a:pt x="7263" y="848573"/>
                  <a:pt x="2325" y="963580"/>
                  <a:pt x="5147" y="948763"/>
                </a:cubicBezTo>
                <a:cubicBezTo>
                  <a:pt x="7969" y="933946"/>
                  <a:pt x="25608" y="848573"/>
                  <a:pt x="30547" y="690529"/>
                </a:cubicBezTo>
                <a:cubicBezTo>
                  <a:pt x="35486" y="532485"/>
                  <a:pt x="39719" y="20251"/>
                  <a:pt x="34780" y="496"/>
                </a:cubicBezTo>
                <a:cubicBezTo>
                  <a:pt x="29841" y="-19260"/>
                  <a:pt x="-6142" y="557179"/>
                  <a:pt x="913" y="571996"/>
                </a:cubicBezTo>
                <a:cubicBezTo>
                  <a:pt x="7968" y="586813"/>
                  <a:pt x="96163" y="45652"/>
                  <a:pt x="102513" y="597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46790A59-3EC7-8EDA-4002-BCF00329C314}"/>
              </a:ext>
            </a:extLst>
          </p:cNvPr>
          <p:cNvSpPr/>
          <p:nvPr/>
        </p:nvSpPr>
        <p:spPr>
          <a:xfrm>
            <a:off x="4177886" y="7721382"/>
            <a:ext cx="157318" cy="770009"/>
          </a:xfrm>
          <a:custGeom>
            <a:avLst/>
            <a:gdLst>
              <a:gd name="connsiteX0" fmla="*/ 157047 w 157318"/>
              <a:gd name="connsiteY0" fmla="*/ 218 h 770009"/>
              <a:gd name="connsiteX1" fmla="*/ 110481 w 157318"/>
              <a:gd name="connsiteY1" fmla="*/ 317718 h 770009"/>
              <a:gd name="connsiteX2" fmla="*/ 131647 w 157318"/>
              <a:gd name="connsiteY2" fmla="*/ 749518 h 770009"/>
              <a:gd name="connsiteX3" fmla="*/ 123181 w 157318"/>
              <a:gd name="connsiteY3" fmla="*/ 635218 h 770009"/>
              <a:gd name="connsiteX4" fmla="*/ 414 w 157318"/>
              <a:gd name="connsiteY4" fmla="*/ 67951 h 770009"/>
              <a:gd name="connsiteX5" fmla="*/ 85081 w 157318"/>
              <a:gd name="connsiteY5" fmla="*/ 364285 h 770009"/>
              <a:gd name="connsiteX6" fmla="*/ 157047 w 157318"/>
              <a:gd name="connsiteY6" fmla="*/ 218 h 77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7318" h="770009">
                <a:moveTo>
                  <a:pt x="157047" y="218"/>
                </a:moveTo>
                <a:cubicBezTo>
                  <a:pt x="161280" y="-7543"/>
                  <a:pt x="114714" y="192835"/>
                  <a:pt x="110481" y="317718"/>
                </a:cubicBezTo>
                <a:cubicBezTo>
                  <a:pt x="106248" y="442601"/>
                  <a:pt x="129530" y="696601"/>
                  <a:pt x="131647" y="749518"/>
                </a:cubicBezTo>
                <a:cubicBezTo>
                  <a:pt x="133764" y="802435"/>
                  <a:pt x="145053" y="748813"/>
                  <a:pt x="123181" y="635218"/>
                </a:cubicBezTo>
                <a:cubicBezTo>
                  <a:pt x="101309" y="521624"/>
                  <a:pt x="6764" y="113106"/>
                  <a:pt x="414" y="67951"/>
                </a:cubicBezTo>
                <a:cubicBezTo>
                  <a:pt x="-5936" y="22796"/>
                  <a:pt x="62503" y="372046"/>
                  <a:pt x="85081" y="364285"/>
                </a:cubicBezTo>
                <a:cubicBezTo>
                  <a:pt x="107659" y="356524"/>
                  <a:pt x="152814" y="7979"/>
                  <a:pt x="157047" y="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A558F10-BF34-4A9C-8F6B-8CFF19F6A6C1}"/>
              </a:ext>
            </a:extLst>
          </p:cNvPr>
          <p:cNvSpPr/>
          <p:nvPr/>
        </p:nvSpPr>
        <p:spPr>
          <a:xfrm>
            <a:off x="3073925" y="8589433"/>
            <a:ext cx="473643" cy="631784"/>
          </a:xfrm>
          <a:custGeom>
            <a:avLst/>
            <a:gdLst>
              <a:gd name="connsiteX0" fmla="*/ 473608 w 473643"/>
              <a:gd name="connsiteY0" fmla="*/ 0 h 631784"/>
              <a:gd name="connsiteX1" fmla="*/ 139175 w 473643"/>
              <a:gd name="connsiteY1" fmla="*/ 368300 h 631784"/>
              <a:gd name="connsiteX2" fmla="*/ 3708 w 473643"/>
              <a:gd name="connsiteY2" fmla="*/ 630767 h 631784"/>
              <a:gd name="connsiteX3" fmla="*/ 58742 w 473643"/>
              <a:gd name="connsiteY3" fmla="*/ 444500 h 631784"/>
              <a:gd name="connsiteX4" fmla="*/ 270408 w 473643"/>
              <a:gd name="connsiteY4" fmla="*/ 88900 h 631784"/>
              <a:gd name="connsiteX5" fmla="*/ 118008 w 473643"/>
              <a:gd name="connsiteY5" fmla="*/ 368300 h 631784"/>
              <a:gd name="connsiteX6" fmla="*/ 473608 w 473643"/>
              <a:gd name="connsiteY6" fmla="*/ 0 h 63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3643" h="631784">
                <a:moveTo>
                  <a:pt x="473608" y="0"/>
                </a:moveTo>
                <a:cubicBezTo>
                  <a:pt x="477136" y="0"/>
                  <a:pt x="217492" y="263172"/>
                  <a:pt x="139175" y="368300"/>
                </a:cubicBezTo>
                <a:cubicBezTo>
                  <a:pt x="60858" y="473428"/>
                  <a:pt x="17113" y="618067"/>
                  <a:pt x="3708" y="630767"/>
                </a:cubicBezTo>
                <a:cubicBezTo>
                  <a:pt x="-9697" y="643467"/>
                  <a:pt x="14292" y="534811"/>
                  <a:pt x="58742" y="444500"/>
                </a:cubicBezTo>
                <a:cubicBezTo>
                  <a:pt x="103192" y="354189"/>
                  <a:pt x="260530" y="101600"/>
                  <a:pt x="270408" y="88900"/>
                </a:cubicBezTo>
                <a:cubicBezTo>
                  <a:pt x="280286" y="76200"/>
                  <a:pt x="82730" y="385233"/>
                  <a:pt x="118008" y="368300"/>
                </a:cubicBezTo>
                <a:cubicBezTo>
                  <a:pt x="153286" y="351367"/>
                  <a:pt x="470080" y="0"/>
                  <a:pt x="47360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51D96E87-5A82-C6D2-8A9A-A58949650C05}"/>
              </a:ext>
            </a:extLst>
          </p:cNvPr>
          <p:cNvSpPr/>
          <p:nvPr/>
        </p:nvSpPr>
        <p:spPr>
          <a:xfrm>
            <a:off x="3534283" y="8161358"/>
            <a:ext cx="173160" cy="483250"/>
          </a:xfrm>
          <a:custGeom>
            <a:avLst/>
            <a:gdLst>
              <a:gd name="connsiteX0" fmla="*/ 167767 w 173160"/>
              <a:gd name="connsiteY0" fmla="*/ 17442 h 483250"/>
              <a:gd name="connsiteX1" fmla="*/ 5842 w 173160"/>
              <a:gd name="connsiteY1" fmla="*/ 461942 h 483250"/>
              <a:gd name="connsiteX2" fmla="*/ 43942 w 173160"/>
              <a:gd name="connsiteY2" fmla="*/ 382567 h 483250"/>
              <a:gd name="connsiteX3" fmla="*/ 123317 w 173160"/>
              <a:gd name="connsiteY3" fmla="*/ 119042 h 483250"/>
              <a:gd name="connsiteX4" fmla="*/ 167767 w 173160"/>
              <a:gd name="connsiteY4" fmla="*/ 17442 h 48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60" h="483250">
                <a:moveTo>
                  <a:pt x="167767" y="17442"/>
                </a:moveTo>
                <a:cubicBezTo>
                  <a:pt x="148188" y="74592"/>
                  <a:pt x="26479" y="401088"/>
                  <a:pt x="5842" y="461942"/>
                </a:cubicBezTo>
                <a:cubicBezTo>
                  <a:pt x="-14796" y="522796"/>
                  <a:pt x="24363" y="439717"/>
                  <a:pt x="43942" y="382567"/>
                </a:cubicBezTo>
                <a:cubicBezTo>
                  <a:pt x="63521" y="325417"/>
                  <a:pt x="97388" y="181484"/>
                  <a:pt x="123317" y="119042"/>
                </a:cubicBezTo>
                <a:cubicBezTo>
                  <a:pt x="149246" y="56600"/>
                  <a:pt x="187346" y="-39708"/>
                  <a:pt x="167767" y="17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61B58C75-6D30-D2A1-1414-5059CB9E8915}"/>
              </a:ext>
            </a:extLst>
          </p:cNvPr>
          <p:cNvSpPr/>
          <p:nvPr/>
        </p:nvSpPr>
        <p:spPr>
          <a:xfrm>
            <a:off x="3257492" y="8918424"/>
            <a:ext cx="181134" cy="587563"/>
          </a:xfrm>
          <a:custGeom>
            <a:avLst/>
            <a:gdLst>
              <a:gd name="connsiteX0" fmla="*/ 181033 w 181134"/>
              <a:gd name="connsiteY0" fmla="*/ 151 h 587563"/>
              <a:gd name="connsiteX1" fmla="*/ 38158 w 181134"/>
              <a:gd name="connsiteY1" fmla="*/ 320826 h 587563"/>
              <a:gd name="connsiteX2" fmla="*/ 73083 w 181134"/>
              <a:gd name="connsiteY2" fmla="*/ 584351 h 587563"/>
              <a:gd name="connsiteX3" fmla="*/ 38158 w 181134"/>
              <a:gd name="connsiteY3" fmla="*/ 444651 h 587563"/>
              <a:gd name="connsiteX4" fmla="*/ 9583 w 181134"/>
              <a:gd name="connsiteY4" fmla="*/ 117626 h 587563"/>
              <a:gd name="connsiteX5" fmla="*/ 15933 w 181134"/>
              <a:gd name="connsiteY5" fmla="*/ 317651 h 587563"/>
              <a:gd name="connsiteX6" fmla="*/ 12758 w 181134"/>
              <a:gd name="connsiteY6" fmla="*/ 279551 h 587563"/>
              <a:gd name="connsiteX7" fmla="*/ 181033 w 181134"/>
              <a:gd name="connsiteY7" fmla="*/ 151 h 587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134" h="587563">
                <a:moveTo>
                  <a:pt x="181033" y="151"/>
                </a:moveTo>
                <a:cubicBezTo>
                  <a:pt x="185266" y="7030"/>
                  <a:pt x="56150" y="223459"/>
                  <a:pt x="38158" y="320826"/>
                </a:cubicBezTo>
                <a:cubicBezTo>
                  <a:pt x="20166" y="418193"/>
                  <a:pt x="73083" y="563714"/>
                  <a:pt x="73083" y="584351"/>
                </a:cubicBezTo>
                <a:cubicBezTo>
                  <a:pt x="73083" y="604988"/>
                  <a:pt x="48741" y="522438"/>
                  <a:pt x="38158" y="444651"/>
                </a:cubicBezTo>
                <a:cubicBezTo>
                  <a:pt x="27575" y="366864"/>
                  <a:pt x="13287" y="138793"/>
                  <a:pt x="9583" y="117626"/>
                </a:cubicBezTo>
                <a:cubicBezTo>
                  <a:pt x="5879" y="96459"/>
                  <a:pt x="15404" y="290664"/>
                  <a:pt x="15933" y="317651"/>
                </a:cubicBezTo>
                <a:cubicBezTo>
                  <a:pt x="16462" y="344638"/>
                  <a:pt x="-17934" y="336701"/>
                  <a:pt x="12758" y="279551"/>
                </a:cubicBezTo>
                <a:cubicBezTo>
                  <a:pt x="43450" y="222401"/>
                  <a:pt x="176800" y="-6728"/>
                  <a:pt x="18103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F74EEC68-27A5-2A51-CBC4-CE39132DD7CC}"/>
              </a:ext>
            </a:extLst>
          </p:cNvPr>
          <p:cNvSpPr/>
          <p:nvPr/>
        </p:nvSpPr>
        <p:spPr>
          <a:xfrm>
            <a:off x="3127276" y="9254114"/>
            <a:ext cx="127170" cy="630249"/>
          </a:xfrm>
          <a:custGeom>
            <a:avLst/>
            <a:gdLst>
              <a:gd name="connsiteX0" fmla="*/ 99 w 127170"/>
              <a:gd name="connsiteY0" fmla="*/ 159761 h 630249"/>
              <a:gd name="connsiteX1" fmla="*/ 76299 w 127170"/>
              <a:gd name="connsiteY1" fmla="*/ 378836 h 630249"/>
              <a:gd name="connsiteX2" fmla="*/ 76299 w 127170"/>
              <a:gd name="connsiteY2" fmla="*/ 623311 h 630249"/>
              <a:gd name="connsiteX3" fmla="*/ 82649 w 127170"/>
              <a:gd name="connsiteY3" fmla="*/ 512186 h 630249"/>
              <a:gd name="connsiteX4" fmla="*/ 127099 w 127170"/>
              <a:gd name="connsiteY4" fmla="*/ 1011 h 630249"/>
              <a:gd name="connsiteX5" fmla="*/ 92174 w 127170"/>
              <a:gd name="connsiteY5" fmla="*/ 378836 h 630249"/>
              <a:gd name="connsiteX6" fmla="*/ 60424 w 127170"/>
              <a:gd name="connsiteY6" fmla="*/ 296286 h 630249"/>
              <a:gd name="connsiteX7" fmla="*/ 99 w 127170"/>
              <a:gd name="connsiteY7" fmla="*/ 159761 h 63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170" h="630249">
                <a:moveTo>
                  <a:pt x="99" y="159761"/>
                </a:moveTo>
                <a:cubicBezTo>
                  <a:pt x="2745" y="173519"/>
                  <a:pt x="63599" y="301578"/>
                  <a:pt x="76299" y="378836"/>
                </a:cubicBezTo>
                <a:cubicBezTo>
                  <a:pt x="88999" y="456094"/>
                  <a:pt x="75241" y="601086"/>
                  <a:pt x="76299" y="623311"/>
                </a:cubicBezTo>
                <a:cubicBezTo>
                  <a:pt x="77357" y="645536"/>
                  <a:pt x="74182" y="615903"/>
                  <a:pt x="82649" y="512186"/>
                </a:cubicBezTo>
                <a:cubicBezTo>
                  <a:pt x="91116" y="408469"/>
                  <a:pt x="125512" y="23236"/>
                  <a:pt x="127099" y="1011"/>
                </a:cubicBezTo>
                <a:cubicBezTo>
                  <a:pt x="128686" y="-21214"/>
                  <a:pt x="103286" y="329624"/>
                  <a:pt x="92174" y="378836"/>
                </a:cubicBezTo>
                <a:cubicBezTo>
                  <a:pt x="81062" y="428048"/>
                  <a:pt x="72595" y="328565"/>
                  <a:pt x="60424" y="296286"/>
                </a:cubicBezTo>
                <a:cubicBezTo>
                  <a:pt x="48253" y="264007"/>
                  <a:pt x="-2547" y="146003"/>
                  <a:pt x="99" y="1597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2DF6F21A-1AFA-074D-B67C-EEB61206EC33}"/>
              </a:ext>
            </a:extLst>
          </p:cNvPr>
          <p:cNvSpPr/>
          <p:nvPr/>
        </p:nvSpPr>
        <p:spPr>
          <a:xfrm>
            <a:off x="3595155" y="8564070"/>
            <a:ext cx="53716" cy="1446769"/>
          </a:xfrm>
          <a:custGeom>
            <a:avLst/>
            <a:gdLst>
              <a:gd name="connsiteX0" fmla="*/ 2120 w 53716"/>
              <a:gd name="connsiteY0" fmla="*/ 335455 h 1446769"/>
              <a:gd name="connsiteX1" fmla="*/ 52920 w 53716"/>
              <a:gd name="connsiteY1" fmla="*/ 1446705 h 1446769"/>
              <a:gd name="connsiteX2" fmla="*/ 33870 w 53716"/>
              <a:gd name="connsiteY2" fmla="*/ 386255 h 1446769"/>
              <a:gd name="connsiteX3" fmla="*/ 43395 w 53716"/>
              <a:gd name="connsiteY3" fmla="*/ 17955 h 1446769"/>
              <a:gd name="connsiteX4" fmla="*/ 14820 w 53716"/>
              <a:gd name="connsiteY4" fmla="*/ 878380 h 1446769"/>
              <a:gd name="connsiteX5" fmla="*/ 2120 w 53716"/>
              <a:gd name="connsiteY5" fmla="*/ 335455 h 14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6" h="1446769">
                <a:moveTo>
                  <a:pt x="2120" y="335455"/>
                </a:moveTo>
                <a:cubicBezTo>
                  <a:pt x="8470" y="430176"/>
                  <a:pt x="47628" y="1438238"/>
                  <a:pt x="52920" y="1446705"/>
                </a:cubicBezTo>
                <a:cubicBezTo>
                  <a:pt x="58212" y="1455172"/>
                  <a:pt x="35458" y="624380"/>
                  <a:pt x="33870" y="386255"/>
                </a:cubicBezTo>
                <a:cubicBezTo>
                  <a:pt x="32283" y="148130"/>
                  <a:pt x="46570" y="-64066"/>
                  <a:pt x="43395" y="17955"/>
                </a:cubicBezTo>
                <a:cubicBezTo>
                  <a:pt x="40220" y="99976"/>
                  <a:pt x="24874" y="823347"/>
                  <a:pt x="14820" y="878380"/>
                </a:cubicBezTo>
                <a:cubicBezTo>
                  <a:pt x="4766" y="933413"/>
                  <a:pt x="-4230" y="240734"/>
                  <a:pt x="2120" y="3354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779AEECD-46B4-EC2C-BEC7-5B4B45FBC2E8}"/>
              </a:ext>
            </a:extLst>
          </p:cNvPr>
          <p:cNvSpPr/>
          <p:nvPr/>
        </p:nvSpPr>
        <p:spPr>
          <a:xfrm>
            <a:off x="5371289" y="7621016"/>
            <a:ext cx="239094" cy="1065548"/>
          </a:xfrm>
          <a:custGeom>
            <a:avLst/>
            <a:gdLst>
              <a:gd name="connsiteX0" fmla="*/ 118286 w 239094"/>
              <a:gd name="connsiteY0" fmla="*/ 5334 h 1065548"/>
              <a:gd name="connsiteX1" fmla="*/ 13511 w 239094"/>
              <a:gd name="connsiteY1" fmla="*/ 995934 h 1065548"/>
              <a:gd name="connsiteX2" fmla="*/ 26211 w 239094"/>
              <a:gd name="connsiteY2" fmla="*/ 891159 h 1065548"/>
              <a:gd name="connsiteX3" fmla="*/ 238936 w 239094"/>
              <a:gd name="connsiteY3" fmla="*/ 154559 h 1065548"/>
              <a:gd name="connsiteX4" fmla="*/ 61136 w 239094"/>
              <a:gd name="connsiteY4" fmla="*/ 726059 h 1065548"/>
              <a:gd name="connsiteX5" fmla="*/ 77011 w 239094"/>
              <a:gd name="connsiteY5" fmla="*/ 605409 h 1065548"/>
              <a:gd name="connsiteX6" fmla="*/ 118286 w 239094"/>
              <a:gd name="connsiteY6" fmla="*/ 5334 h 1065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094" h="1065548">
                <a:moveTo>
                  <a:pt x="118286" y="5334"/>
                </a:moveTo>
                <a:cubicBezTo>
                  <a:pt x="107703" y="70421"/>
                  <a:pt x="28857" y="848297"/>
                  <a:pt x="13511" y="995934"/>
                </a:cubicBezTo>
                <a:cubicBezTo>
                  <a:pt x="-1835" y="1143571"/>
                  <a:pt x="-11360" y="1031388"/>
                  <a:pt x="26211" y="891159"/>
                </a:cubicBezTo>
                <a:cubicBezTo>
                  <a:pt x="63782" y="750930"/>
                  <a:pt x="233115" y="182076"/>
                  <a:pt x="238936" y="154559"/>
                </a:cubicBezTo>
                <a:cubicBezTo>
                  <a:pt x="244757" y="127042"/>
                  <a:pt x="88123" y="650917"/>
                  <a:pt x="61136" y="726059"/>
                </a:cubicBezTo>
                <a:cubicBezTo>
                  <a:pt x="34148" y="801201"/>
                  <a:pt x="72248" y="720767"/>
                  <a:pt x="77011" y="605409"/>
                </a:cubicBezTo>
                <a:cubicBezTo>
                  <a:pt x="81773" y="490051"/>
                  <a:pt x="128869" y="-59753"/>
                  <a:pt x="118286" y="5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FCD3C9F5-A3FF-D635-1F50-A356E6D720DF}"/>
              </a:ext>
            </a:extLst>
          </p:cNvPr>
          <p:cNvSpPr/>
          <p:nvPr/>
        </p:nvSpPr>
        <p:spPr>
          <a:xfrm>
            <a:off x="5187575" y="7594341"/>
            <a:ext cx="165482" cy="1123935"/>
          </a:xfrm>
          <a:custGeom>
            <a:avLst/>
            <a:gdLst>
              <a:gd name="connsiteX0" fmla="*/ 44825 w 165482"/>
              <a:gd name="connsiteY0" fmla="*/ 9784 h 1123935"/>
              <a:gd name="connsiteX1" fmla="*/ 375 w 165482"/>
              <a:gd name="connsiteY1" fmla="*/ 1070234 h 1123935"/>
              <a:gd name="connsiteX2" fmla="*/ 32125 w 165482"/>
              <a:gd name="connsiteY2" fmla="*/ 882909 h 1123935"/>
              <a:gd name="connsiteX3" fmla="*/ 165475 w 165482"/>
              <a:gd name="connsiteY3" fmla="*/ 152659 h 1123935"/>
              <a:gd name="connsiteX4" fmla="*/ 25775 w 165482"/>
              <a:gd name="connsiteY4" fmla="*/ 787659 h 1123935"/>
              <a:gd name="connsiteX5" fmla="*/ 35300 w 165482"/>
              <a:gd name="connsiteY5" fmla="*/ 225684 h 1123935"/>
              <a:gd name="connsiteX6" fmla="*/ 41650 w 165482"/>
              <a:gd name="connsiteY6" fmla="*/ 524134 h 1123935"/>
              <a:gd name="connsiteX7" fmla="*/ 44825 w 165482"/>
              <a:gd name="connsiteY7" fmla="*/ 9784 h 1123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482" h="1123935">
                <a:moveTo>
                  <a:pt x="44825" y="9784"/>
                </a:moveTo>
                <a:cubicBezTo>
                  <a:pt x="37946" y="100801"/>
                  <a:pt x="2492" y="924713"/>
                  <a:pt x="375" y="1070234"/>
                </a:cubicBezTo>
                <a:cubicBezTo>
                  <a:pt x="-1742" y="1215755"/>
                  <a:pt x="4608" y="1035838"/>
                  <a:pt x="32125" y="882909"/>
                </a:cubicBezTo>
                <a:cubicBezTo>
                  <a:pt x="59642" y="729980"/>
                  <a:pt x="166533" y="168534"/>
                  <a:pt x="165475" y="152659"/>
                </a:cubicBezTo>
                <a:cubicBezTo>
                  <a:pt x="164417" y="136784"/>
                  <a:pt x="47471" y="775488"/>
                  <a:pt x="25775" y="787659"/>
                </a:cubicBezTo>
                <a:cubicBezTo>
                  <a:pt x="4079" y="799830"/>
                  <a:pt x="32654" y="269605"/>
                  <a:pt x="35300" y="225684"/>
                </a:cubicBezTo>
                <a:cubicBezTo>
                  <a:pt x="37946" y="181763"/>
                  <a:pt x="39004" y="556413"/>
                  <a:pt x="41650" y="524134"/>
                </a:cubicBezTo>
                <a:cubicBezTo>
                  <a:pt x="44296" y="491855"/>
                  <a:pt x="51704" y="-81233"/>
                  <a:pt x="44825" y="9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0ADB88E4-6F72-A954-8388-581C4851F8EE}"/>
              </a:ext>
            </a:extLst>
          </p:cNvPr>
          <p:cNvSpPr/>
          <p:nvPr/>
        </p:nvSpPr>
        <p:spPr>
          <a:xfrm>
            <a:off x="4473148" y="7673877"/>
            <a:ext cx="172113" cy="1112363"/>
          </a:xfrm>
          <a:custGeom>
            <a:avLst/>
            <a:gdLst>
              <a:gd name="connsiteX0" fmla="*/ 171877 w 172113"/>
              <a:gd name="connsiteY0" fmla="*/ 98 h 1112363"/>
              <a:gd name="connsiteX1" fmla="*/ 105202 w 172113"/>
              <a:gd name="connsiteY1" fmla="*/ 590648 h 1112363"/>
              <a:gd name="connsiteX2" fmla="*/ 156002 w 172113"/>
              <a:gd name="connsiteY2" fmla="*/ 1104998 h 1112363"/>
              <a:gd name="connsiteX3" fmla="*/ 111552 w 172113"/>
              <a:gd name="connsiteY3" fmla="*/ 847823 h 1112363"/>
              <a:gd name="connsiteX4" fmla="*/ 427 w 172113"/>
              <a:gd name="connsiteY4" fmla="*/ 215998 h 1112363"/>
              <a:gd name="connsiteX5" fmla="*/ 76627 w 172113"/>
              <a:gd name="connsiteY5" fmla="*/ 635098 h 1112363"/>
              <a:gd name="connsiteX6" fmla="*/ 171877 w 172113"/>
              <a:gd name="connsiteY6" fmla="*/ 98 h 1112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113" h="1112363">
                <a:moveTo>
                  <a:pt x="171877" y="98"/>
                </a:moveTo>
                <a:cubicBezTo>
                  <a:pt x="176640" y="-7310"/>
                  <a:pt x="107848" y="406498"/>
                  <a:pt x="105202" y="590648"/>
                </a:cubicBezTo>
                <a:cubicBezTo>
                  <a:pt x="102556" y="774798"/>
                  <a:pt x="154944" y="1062136"/>
                  <a:pt x="156002" y="1104998"/>
                </a:cubicBezTo>
                <a:cubicBezTo>
                  <a:pt x="157060" y="1147860"/>
                  <a:pt x="137481" y="995990"/>
                  <a:pt x="111552" y="847823"/>
                </a:cubicBezTo>
                <a:cubicBezTo>
                  <a:pt x="85623" y="699656"/>
                  <a:pt x="6248" y="251452"/>
                  <a:pt x="427" y="215998"/>
                </a:cubicBezTo>
                <a:cubicBezTo>
                  <a:pt x="-5394" y="180544"/>
                  <a:pt x="49640" y="669494"/>
                  <a:pt x="76627" y="635098"/>
                </a:cubicBezTo>
                <a:cubicBezTo>
                  <a:pt x="103614" y="600702"/>
                  <a:pt x="167114" y="7506"/>
                  <a:pt x="171877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9C6BFE3D-40B8-B433-4334-CE2BF411E947}"/>
              </a:ext>
            </a:extLst>
          </p:cNvPr>
          <p:cNvSpPr/>
          <p:nvPr/>
        </p:nvSpPr>
        <p:spPr>
          <a:xfrm>
            <a:off x="4961581" y="7748007"/>
            <a:ext cx="172483" cy="1245265"/>
          </a:xfrm>
          <a:custGeom>
            <a:avLst/>
            <a:gdLst>
              <a:gd name="connsiteX0" fmla="*/ 944 w 172483"/>
              <a:gd name="connsiteY0" fmla="*/ 2168 h 1245265"/>
              <a:gd name="connsiteX1" fmla="*/ 112069 w 172483"/>
              <a:gd name="connsiteY1" fmla="*/ 1189618 h 1245265"/>
              <a:gd name="connsiteX2" fmla="*/ 83494 w 172483"/>
              <a:gd name="connsiteY2" fmla="*/ 954668 h 1245265"/>
              <a:gd name="connsiteX3" fmla="*/ 172394 w 172483"/>
              <a:gd name="connsiteY3" fmla="*/ 106943 h 1245265"/>
              <a:gd name="connsiteX4" fmla="*/ 64444 w 172483"/>
              <a:gd name="connsiteY4" fmla="*/ 875293 h 1245265"/>
              <a:gd name="connsiteX5" fmla="*/ 944 w 172483"/>
              <a:gd name="connsiteY5" fmla="*/ 2168 h 1245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483" h="1245265">
                <a:moveTo>
                  <a:pt x="944" y="2168"/>
                </a:moveTo>
                <a:cubicBezTo>
                  <a:pt x="8881" y="54555"/>
                  <a:pt x="98311" y="1030868"/>
                  <a:pt x="112069" y="1189618"/>
                </a:cubicBezTo>
                <a:cubicBezTo>
                  <a:pt x="125827" y="1348368"/>
                  <a:pt x="73440" y="1135114"/>
                  <a:pt x="83494" y="954668"/>
                </a:cubicBezTo>
                <a:cubicBezTo>
                  <a:pt x="93548" y="774222"/>
                  <a:pt x="175569" y="120172"/>
                  <a:pt x="172394" y="106943"/>
                </a:cubicBezTo>
                <a:cubicBezTo>
                  <a:pt x="169219" y="93714"/>
                  <a:pt x="91961" y="886935"/>
                  <a:pt x="64444" y="875293"/>
                </a:cubicBezTo>
                <a:cubicBezTo>
                  <a:pt x="36927" y="863651"/>
                  <a:pt x="-6993" y="-50219"/>
                  <a:pt x="944" y="2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EA451CF9-3F45-BE98-BF3B-6DD5FA36F611}"/>
              </a:ext>
            </a:extLst>
          </p:cNvPr>
          <p:cNvSpPr/>
          <p:nvPr/>
        </p:nvSpPr>
        <p:spPr>
          <a:xfrm>
            <a:off x="4422945" y="9013737"/>
            <a:ext cx="145912" cy="678843"/>
          </a:xfrm>
          <a:custGeom>
            <a:avLst/>
            <a:gdLst>
              <a:gd name="connsiteX0" fmla="*/ 145880 w 145912"/>
              <a:gd name="connsiteY0" fmla="*/ 88 h 678843"/>
              <a:gd name="connsiteX1" fmla="*/ 22055 w 145912"/>
              <a:gd name="connsiteY1" fmla="*/ 349338 h 678843"/>
              <a:gd name="connsiteX2" fmla="*/ 3005 w 145912"/>
              <a:gd name="connsiteY2" fmla="*/ 670013 h 678843"/>
              <a:gd name="connsiteX3" fmla="*/ 3005 w 145912"/>
              <a:gd name="connsiteY3" fmla="*/ 555713 h 678843"/>
              <a:gd name="connsiteX4" fmla="*/ 31580 w 145912"/>
              <a:gd name="connsiteY4" fmla="*/ 209638 h 678843"/>
              <a:gd name="connsiteX5" fmla="*/ 9355 w 145912"/>
              <a:gd name="connsiteY5" fmla="*/ 314413 h 678843"/>
              <a:gd name="connsiteX6" fmla="*/ 145880 w 145912"/>
              <a:gd name="connsiteY6" fmla="*/ 88 h 678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912" h="678843">
                <a:moveTo>
                  <a:pt x="145880" y="88"/>
                </a:moveTo>
                <a:cubicBezTo>
                  <a:pt x="147997" y="5909"/>
                  <a:pt x="45867" y="237684"/>
                  <a:pt x="22055" y="349338"/>
                </a:cubicBezTo>
                <a:cubicBezTo>
                  <a:pt x="-1757" y="460992"/>
                  <a:pt x="6180" y="635617"/>
                  <a:pt x="3005" y="670013"/>
                </a:cubicBezTo>
                <a:cubicBezTo>
                  <a:pt x="-170" y="704409"/>
                  <a:pt x="-1757" y="632442"/>
                  <a:pt x="3005" y="555713"/>
                </a:cubicBezTo>
                <a:cubicBezTo>
                  <a:pt x="7767" y="478984"/>
                  <a:pt x="30522" y="249855"/>
                  <a:pt x="31580" y="209638"/>
                </a:cubicBezTo>
                <a:cubicBezTo>
                  <a:pt x="32638" y="169421"/>
                  <a:pt x="-11812" y="351984"/>
                  <a:pt x="9355" y="314413"/>
                </a:cubicBezTo>
                <a:cubicBezTo>
                  <a:pt x="30522" y="276842"/>
                  <a:pt x="143763" y="-5733"/>
                  <a:pt x="145880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B832C1FF-77CF-337D-3AAC-72401799A273}"/>
              </a:ext>
            </a:extLst>
          </p:cNvPr>
          <p:cNvSpPr/>
          <p:nvPr/>
        </p:nvSpPr>
        <p:spPr>
          <a:xfrm>
            <a:off x="5197011" y="9937746"/>
            <a:ext cx="197523" cy="707532"/>
          </a:xfrm>
          <a:custGeom>
            <a:avLst/>
            <a:gdLst>
              <a:gd name="connsiteX0" fmla="*/ 162389 w 197523"/>
              <a:gd name="connsiteY0" fmla="*/ 4 h 707532"/>
              <a:gd name="connsiteX1" fmla="*/ 178264 w 197523"/>
              <a:gd name="connsiteY1" fmla="*/ 298454 h 707532"/>
              <a:gd name="connsiteX2" fmla="*/ 3639 w 197523"/>
              <a:gd name="connsiteY2" fmla="*/ 698504 h 707532"/>
              <a:gd name="connsiteX3" fmla="*/ 70314 w 197523"/>
              <a:gd name="connsiteY3" fmla="*/ 555629 h 707532"/>
              <a:gd name="connsiteX4" fmla="*/ 194139 w 197523"/>
              <a:gd name="connsiteY4" fmla="*/ 304804 h 707532"/>
              <a:gd name="connsiteX5" fmla="*/ 162389 w 197523"/>
              <a:gd name="connsiteY5" fmla="*/ 4 h 707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523" h="707532">
                <a:moveTo>
                  <a:pt x="162389" y="4"/>
                </a:moveTo>
                <a:cubicBezTo>
                  <a:pt x="159743" y="-1054"/>
                  <a:pt x="204722" y="182037"/>
                  <a:pt x="178264" y="298454"/>
                </a:cubicBezTo>
                <a:cubicBezTo>
                  <a:pt x="151806" y="414871"/>
                  <a:pt x="21631" y="655641"/>
                  <a:pt x="3639" y="698504"/>
                </a:cubicBezTo>
                <a:cubicBezTo>
                  <a:pt x="-14353" y="741367"/>
                  <a:pt x="38564" y="621246"/>
                  <a:pt x="70314" y="555629"/>
                </a:cubicBezTo>
                <a:cubicBezTo>
                  <a:pt x="102064" y="490012"/>
                  <a:pt x="178264" y="394233"/>
                  <a:pt x="194139" y="304804"/>
                </a:cubicBezTo>
                <a:cubicBezTo>
                  <a:pt x="210014" y="215375"/>
                  <a:pt x="165035" y="1062"/>
                  <a:pt x="162389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25307DC7-5A81-60D0-33F3-BAAE0F0BA0B3}"/>
              </a:ext>
            </a:extLst>
          </p:cNvPr>
          <p:cNvSpPr/>
          <p:nvPr/>
        </p:nvSpPr>
        <p:spPr>
          <a:xfrm>
            <a:off x="4928403" y="9759156"/>
            <a:ext cx="290667" cy="765062"/>
          </a:xfrm>
          <a:custGeom>
            <a:avLst/>
            <a:gdLst>
              <a:gd name="connsiteX0" fmla="*/ 218272 w 290667"/>
              <a:gd name="connsiteY0" fmla="*/ 794 h 765062"/>
              <a:gd name="connsiteX1" fmla="*/ 196047 w 290667"/>
              <a:gd name="connsiteY1" fmla="*/ 280194 h 765062"/>
              <a:gd name="connsiteX2" fmla="*/ 5547 w 290667"/>
              <a:gd name="connsiteY2" fmla="*/ 753269 h 765062"/>
              <a:gd name="connsiteX3" fmla="*/ 72222 w 290667"/>
              <a:gd name="connsiteY3" fmla="*/ 588169 h 765062"/>
              <a:gd name="connsiteX4" fmla="*/ 288122 w 290667"/>
              <a:gd name="connsiteY4" fmla="*/ 219869 h 765062"/>
              <a:gd name="connsiteX5" fmla="*/ 192872 w 290667"/>
              <a:gd name="connsiteY5" fmla="*/ 362744 h 765062"/>
              <a:gd name="connsiteX6" fmla="*/ 218272 w 290667"/>
              <a:gd name="connsiteY6" fmla="*/ 794 h 7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667" h="765062">
                <a:moveTo>
                  <a:pt x="218272" y="794"/>
                </a:moveTo>
                <a:cubicBezTo>
                  <a:pt x="218801" y="-12964"/>
                  <a:pt x="231501" y="154782"/>
                  <a:pt x="196047" y="280194"/>
                </a:cubicBezTo>
                <a:cubicBezTo>
                  <a:pt x="160593" y="405606"/>
                  <a:pt x="26184" y="701940"/>
                  <a:pt x="5547" y="753269"/>
                </a:cubicBezTo>
                <a:cubicBezTo>
                  <a:pt x="-15090" y="804598"/>
                  <a:pt x="25126" y="677069"/>
                  <a:pt x="72222" y="588169"/>
                </a:cubicBezTo>
                <a:cubicBezTo>
                  <a:pt x="119318" y="499269"/>
                  <a:pt x="268014" y="257440"/>
                  <a:pt x="288122" y="219869"/>
                </a:cubicBezTo>
                <a:cubicBezTo>
                  <a:pt x="308230" y="182298"/>
                  <a:pt x="202926" y="396611"/>
                  <a:pt x="192872" y="362744"/>
                </a:cubicBezTo>
                <a:cubicBezTo>
                  <a:pt x="182818" y="328877"/>
                  <a:pt x="217743" y="14552"/>
                  <a:pt x="218272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BF4DD8FA-0D0F-0640-C122-2D37E8AF0734}"/>
              </a:ext>
            </a:extLst>
          </p:cNvPr>
          <p:cNvSpPr/>
          <p:nvPr/>
        </p:nvSpPr>
        <p:spPr>
          <a:xfrm>
            <a:off x="5675712" y="7680325"/>
            <a:ext cx="315885" cy="1066413"/>
          </a:xfrm>
          <a:custGeom>
            <a:avLst/>
            <a:gdLst>
              <a:gd name="connsiteX0" fmla="*/ 315513 w 315885"/>
              <a:gd name="connsiteY0" fmla="*/ 0 h 1066413"/>
              <a:gd name="connsiteX1" fmla="*/ 255188 w 315885"/>
              <a:gd name="connsiteY1" fmla="*/ 460375 h 1066413"/>
              <a:gd name="connsiteX2" fmla="*/ 1188 w 315885"/>
              <a:gd name="connsiteY2" fmla="*/ 1063625 h 1066413"/>
              <a:gd name="connsiteX3" fmla="*/ 163113 w 315885"/>
              <a:gd name="connsiteY3" fmla="*/ 676275 h 1066413"/>
              <a:gd name="connsiteX4" fmla="*/ 239313 w 315885"/>
              <a:gd name="connsiteY4" fmla="*/ 457200 h 1066413"/>
              <a:gd name="connsiteX5" fmla="*/ 315513 w 315885"/>
              <a:gd name="connsiteY5" fmla="*/ 0 h 106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85" h="1066413">
                <a:moveTo>
                  <a:pt x="315513" y="0"/>
                </a:moveTo>
                <a:cubicBezTo>
                  <a:pt x="318159" y="529"/>
                  <a:pt x="307575" y="283104"/>
                  <a:pt x="255188" y="460375"/>
                </a:cubicBezTo>
                <a:cubicBezTo>
                  <a:pt x="202800" y="637646"/>
                  <a:pt x="16534" y="1027642"/>
                  <a:pt x="1188" y="1063625"/>
                </a:cubicBezTo>
                <a:cubicBezTo>
                  <a:pt x="-14158" y="1099608"/>
                  <a:pt x="123425" y="777346"/>
                  <a:pt x="163113" y="676275"/>
                </a:cubicBezTo>
                <a:cubicBezTo>
                  <a:pt x="202800" y="575204"/>
                  <a:pt x="217617" y="570971"/>
                  <a:pt x="239313" y="457200"/>
                </a:cubicBezTo>
                <a:cubicBezTo>
                  <a:pt x="261009" y="343429"/>
                  <a:pt x="312867" y="-529"/>
                  <a:pt x="31551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E3EAF61B-997A-87C5-B83C-1159B06F1D5B}"/>
              </a:ext>
            </a:extLst>
          </p:cNvPr>
          <p:cNvSpPr/>
          <p:nvPr/>
        </p:nvSpPr>
        <p:spPr>
          <a:xfrm>
            <a:off x="5055943" y="9110927"/>
            <a:ext cx="33582" cy="446073"/>
          </a:xfrm>
          <a:custGeom>
            <a:avLst/>
            <a:gdLst>
              <a:gd name="connsiteX0" fmla="*/ 33582 w 33582"/>
              <a:gd name="connsiteY0" fmla="*/ 1323 h 446073"/>
              <a:gd name="connsiteX1" fmla="*/ 1832 w 33582"/>
              <a:gd name="connsiteY1" fmla="*/ 194998 h 446073"/>
              <a:gd name="connsiteX2" fmla="*/ 11357 w 33582"/>
              <a:gd name="connsiteY2" fmla="*/ 445823 h 446073"/>
              <a:gd name="connsiteX3" fmla="*/ 1832 w 33582"/>
              <a:gd name="connsiteY3" fmla="*/ 239448 h 446073"/>
              <a:gd name="connsiteX4" fmla="*/ 1832 w 33582"/>
              <a:gd name="connsiteY4" fmla="*/ 115623 h 446073"/>
              <a:gd name="connsiteX5" fmla="*/ 33582 w 33582"/>
              <a:gd name="connsiteY5" fmla="*/ 1323 h 4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582" h="446073">
                <a:moveTo>
                  <a:pt x="33582" y="1323"/>
                </a:moveTo>
                <a:cubicBezTo>
                  <a:pt x="33582" y="14552"/>
                  <a:pt x="5536" y="120915"/>
                  <a:pt x="1832" y="194998"/>
                </a:cubicBezTo>
                <a:cubicBezTo>
                  <a:pt x="-1872" y="269081"/>
                  <a:pt x="11357" y="438415"/>
                  <a:pt x="11357" y="445823"/>
                </a:cubicBezTo>
                <a:cubicBezTo>
                  <a:pt x="11357" y="453231"/>
                  <a:pt x="3419" y="294481"/>
                  <a:pt x="1832" y="239448"/>
                </a:cubicBezTo>
                <a:cubicBezTo>
                  <a:pt x="245" y="184415"/>
                  <a:pt x="-1343" y="153723"/>
                  <a:pt x="1832" y="115623"/>
                </a:cubicBezTo>
                <a:cubicBezTo>
                  <a:pt x="5007" y="77523"/>
                  <a:pt x="33582" y="-11906"/>
                  <a:pt x="33582" y="13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D99DC2B-073F-B285-EE95-EEE27F34B1D9}"/>
              </a:ext>
            </a:extLst>
          </p:cNvPr>
          <p:cNvSpPr/>
          <p:nvPr/>
        </p:nvSpPr>
        <p:spPr>
          <a:xfrm>
            <a:off x="5051343" y="9392589"/>
            <a:ext cx="347467" cy="180943"/>
          </a:xfrm>
          <a:custGeom>
            <a:avLst/>
            <a:gdLst>
              <a:gd name="connsiteX0" fmla="*/ 82 w 347467"/>
              <a:gd name="connsiteY0" fmla="*/ 119711 h 180943"/>
              <a:gd name="connsiteX1" fmla="*/ 92157 w 347467"/>
              <a:gd name="connsiteY1" fmla="*/ 14936 h 180943"/>
              <a:gd name="connsiteX2" fmla="*/ 196932 w 347467"/>
              <a:gd name="connsiteY2" fmla="*/ 33986 h 180943"/>
              <a:gd name="connsiteX3" fmla="*/ 222332 w 347467"/>
              <a:gd name="connsiteY3" fmla="*/ 24461 h 180943"/>
              <a:gd name="connsiteX4" fmla="*/ 346157 w 347467"/>
              <a:gd name="connsiteY4" fmla="*/ 180036 h 180943"/>
              <a:gd name="connsiteX5" fmla="*/ 279482 w 347467"/>
              <a:gd name="connsiteY5" fmla="*/ 84786 h 180943"/>
              <a:gd name="connsiteX6" fmla="*/ 155657 w 347467"/>
              <a:gd name="connsiteY6" fmla="*/ 5411 h 180943"/>
              <a:gd name="connsiteX7" fmla="*/ 108032 w 347467"/>
              <a:gd name="connsiteY7" fmla="*/ 14936 h 180943"/>
              <a:gd name="connsiteX8" fmla="*/ 82 w 347467"/>
              <a:gd name="connsiteY8" fmla="*/ 119711 h 18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7467" h="180943">
                <a:moveTo>
                  <a:pt x="82" y="119711"/>
                </a:moveTo>
                <a:cubicBezTo>
                  <a:pt x="-2564" y="119711"/>
                  <a:pt x="59349" y="29223"/>
                  <a:pt x="92157" y="14936"/>
                </a:cubicBezTo>
                <a:cubicBezTo>
                  <a:pt x="124965" y="648"/>
                  <a:pt x="175236" y="32399"/>
                  <a:pt x="196932" y="33986"/>
                </a:cubicBezTo>
                <a:cubicBezTo>
                  <a:pt x="218628" y="35573"/>
                  <a:pt x="197461" y="119"/>
                  <a:pt x="222332" y="24461"/>
                </a:cubicBezTo>
                <a:cubicBezTo>
                  <a:pt x="247203" y="48803"/>
                  <a:pt x="336632" y="169982"/>
                  <a:pt x="346157" y="180036"/>
                </a:cubicBezTo>
                <a:cubicBezTo>
                  <a:pt x="355682" y="190090"/>
                  <a:pt x="311232" y="113890"/>
                  <a:pt x="279482" y="84786"/>
                </a:cubicBezTo>
                <a:cubicBezTo>
                  <a:pt x="247732" y="55682"/>
                  <a:pt x="184232" y="17053"/>
                  <a:pt x="155657" y="5411"/>
                </a:cubicBezTo>
                <a:cubicBezTo>
                  <a:pt x="127082" y="-6231"/>
                  <a:pt x="132374" y="2765"/>
                  <a:pt x="108032" y="14936"/>
                </a:cubicBezTo>
                <a:cubicBezTo>
                  <a:pt x="83690" y="27107"/>
                  <a:pt x="2728" y="119711"/>
                  <a:pt x="82" y="119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CB3D88F0-E2A0-6FD2-E2E1-7416186C1C5D}"/>
              </a:ext>
            </a:extLst>
          </p:cNvPr>
          <p:cNvSpPr/>
          <p:nvPr/>
        </p:nvSpPr>
        <p:spPr>
          <a:xfrm>
            <a:off x="5066749" y="9444544"/>
            <a:ext cx="274177" cy="124575"/>
          </a:xfrm>
          <a:custGeom>
            <a:avLst/>
            <a:gdLst>
              <a:gd name="connsiteX0" fmla="*/ 551 w 274177"/>
              <a:gd name="connsiteY0" fmla="*/ 51881 h 124575"/>
              <a:gd name="connsiteX1" fmla="*/ 143426 w 274177"/>
              <a:gd name="connsiteY1" fmla="*/ 10606 h 124575"/>
              <a:gd name="connsiteX2" fmla="*/ 191051 w 274177"/>
              <a:gd name="connsiteY2" fmla="*/ 48706 h 124575"/>
              <a:gd name="connsiteX3" fmla="*/ 273601 w 274177"/>
              <a:gd name="connsiteY3" fmla="*/ 121731 h 124575"/>
              <a:gd name="connsiteX4" fmla="*/ 222801 w 274177"/>
              <a:gd name="connsiteY4" fmla="*/ 109031 h 124575"/>
              <a:gd name="connsiteX5" fmla="*/ 130726 w 274177"/>
              <a:gd name="connsiteY5" fmla="*/ 102681 h 124575"/>
              <a:gd name="connsiteX6" fmla="*/ 235501 w 274177"/>
              <a:gd name="connsiteY6" fmla="*/ 102681 h 124575"/>
              <a:gd name="connsiteX7" fmla="*/ 165651 w 274177"/>
              <a:gd name="connsiteY7" fmla="*/ 7431 h 124575"/>
              <a:gd name="connsiteX8" fmla="*/ 95801 w 274177"/>
              <a:gd name="connsiteY8" fmla="*/ 10606 h 124575"/>
              <a:gd name="connsiteX9" fmla="*/ 551 w 274177"/>
              <a:gd name="connsiteY9" fmla="*/ 51881 h 12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177" h="124575">
                <a:moveTo>
                  <a:pt x="551" y="51881"/>
                </a:moveTo>
                <a:cubicBezTo>
                  <a:pt x="8488" y="51881"/>
                  <a:pt x="111676" y="11135"/>
                  <a:pt x="143426" y="10606"/>
                </a:cubicBezTo>
                <a:cubicBezTo>
                  <a:pt x="175176" y="10077"/>
                  <a:pt x="169355" y="30185"/>
                  <a:pt x="191051" y="48706"/>
                </a:cubicBezTo>
                <a:cubicBezTo>
                  <a:pt x="212747" y="67227"/>
                  <a:pt x="268309" y="111677"/>
                  <a:pt x="273601" y="121731"/>
                </a:cubicBezTo>
                <a:cubicBezTo>
                  <a:pt x="278893" y="131785"/>
                  <a:pt x="246614" y="112206"/>
                  <a:pt x="222801" y="109031"/>
                </a:cubicBezTo>
                <a:cubicBezTo>
                  <a:pt x="198989" y="105856"/>
                  <a:pt x="128609" y="103739"/>
                  <a:pt x="130726" y="102681"/>
                </a:cubicBezTo>
                <a:cubicBezTo>
                  <a:pt x="132843" y="101623"/>
                  <a:pt x="229680" y="118556"/>
                  <a:pt x="235501" y="102681"/>
                </a:cubicBezTo>
                <a:cubicBezTo>
                  <a:pt x="241322" y="86806"/>
                  <a:pt x="188934" y="22777"/>
                  <a:pt x="165651" y="7431"/>
                </a:cubicBezTo>
                <a:cubicBezTo>
                  <a:pt x="142368" y="-7915"/>
                  <a:pt x="119084" y="4256"/>
                  <a:pt x="95801" y="10606"/>
                </a:cubicBezTo>
                <a:cubicBezTo>
                  <a:pt x="72518" y="16956"/>
                  <a:pt x="-7386" y="51881"/>
                  <a:pt x="551" y="5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BA4D5A98-7D6F-DB9E-AD44-18A4BCEF7F07}"/>
              </a:ext>
            </a:extLst>
          </p:cNvPr>
          <p:cNvSpPr/>
          <p:nvPr/>
        </p:nvSpPr>
        <p:spPr>
          <a:xfrm>
            <a:off x="5095520" y="9404156"/>
            <a:ext cx="101967" cy="152841"/>
          </a:xfrm>
          <a:custGeom>
            <a:avLst/>
            <a:gdLst>
              <a:gd name="connsiteX0" fmla="*/ 101955 w 101967"/>
              <a:gd name="connsiteY0" fmla="*/ 194 h 152841"/>
              <a:gd name="connsiteX1" fmla="*/ 19405 w 101967"/>
              <a:gd name="connsiteY1" fmla="*/ 92269 h 152841"/>
              <a:gd name="connsiteX2" fmla="*/ 355 w 101967"/>
              <a:gd name="connsiteY2" fmla="*/ 152594 h 152841"/>
              <a:gd name="connsiteX3" fmla="*/ 13055 w 101967"/>
              <a:gd name="connsiteY3" fmla="*/ 70044 h 152841"/>
              <a:gd name="connsiteX4" fmla="*/ 101955 w 101967"/>
              <a:gd name="connsiteY4" fmla="*/ 194 h 152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967" h="152841">
                <a:moveTo>
                  <a:pt x="101955" y="194"/>
                </a:moveTo>
                <a:cubicBezTo>
                  <a:pt x="103013" y="3898"/>
                  <a:pt x="36338" y="66869"/>
                  <a:pt x="19405" y="92269"/>
                </a:cubicBezTo>
                <a:cubicBezTo>
                  <a:pt x="2472" y="117669"/>
                  <a:pt x="1413" y="156298"/>
                  <a:pt x="355" y="152594"/>
                </a:cubicBezTo>
                <a:cubicBezTo>
                  <a:pt x="-703" y="148890"/>
                  <a:pt x="-174" y="93327"/>
                  <a:pt x="13055" y="70044"/>
                </a:cubicBezTo>
                <a:cubicBezTo>
                  <a:pt x="26284" y="46761"/>
                  <a:pt x="100897" y="-3510"/>
                  <a:pt x="101955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2AC56B73-EBCB-33C7-6B48-41A4FDD4D8B1}"/>
              </a:ext>
            </a:extLst>
          </p:cNvPr>
          <p:cNvSpPr/>
          <p:nvPr/>
        </p:nvSpPr>
        <p:spPr>
          <a:xfrm>
            <a:off x="6921830" y="6792039"/>
            <a:ext cx="112323" cy="425499"/>
          </a:xfrm>
          <a:custGeom>
            <a:avLst/>
            <a:gdLst>
              <a:gd name="connsiteX0" fmla="*/ 107620 w 112323"/>
              <a:gd name="connsiteY0" fmla="*/ 2461 h 425499"/>
              <a:gd name="connsiteX1" fmla="*/ 94920 w 112323"/>
              <a:gd name="connsiteY1" fmla="*/ 177086 h 425499"/>
              <a:gd name="connsiteX2" fmla="*/ 6020 w 112323"/>
              <a:gd name="connsiteY2" fmla="*/ 418386 h 425499"/>
              <a:gd name="connsiteX3" fmla="*/ 9195 w 112323"/>
              <a:gd name="connsiteY3" fmla="*/ 332661 h 425499"/>
              <a:gd name="connsiteX4" fmla="*/ 18720 w 112323"/>
              <a:gd name="connsiteY4" fmla="*/ 40561 h 425499"/>
              <a:gd name="connsiteX5" fmla="*/ 37770 w 112323"/>
              <a:gd name="connsiteY5" fmla="*/ 307261 h 425499"/>
              <a:gd name="connsiteX6" fmla="*/ 107620 w 112323"/>
              <a:gd name="connsiteY6" fmla="*/ 2461 h 42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323" h="425499">
                <a:moveTo>
                  <a:pt x="107620" y="2461"/>
                </a:moveTo>
                <a:cubicBezTo>
                  <a:pt x="117145" y="-19235"/>
                  <a:pt x="111853" y="107765"/>
                  <a:pt x="94920" y="177086"/>
                </a:cubicBezTo>
                <a:cubicBezTo>
                  <a:pt x="77987" y="246407"/>
                  <a:pt x="20307" y="392457"/>
                  <a:pt x="6020" y="418386"/>
                </a:cubicBezTo>
                <a:cubicBezTo>
                  <a:pt x="-8267" y="444315"/>
                  <a:pt x="7078" y="395632"/>
                  <a:pt x="9195" y="332661"/>
                </a:cubicBezTo>
                <a:cubicBezTo>
                  <a:pt x="11312" y="269690"/>
                  <a:pt x="13958" y="44794"/>
                  <a:pt x="18720" y="40561"/>
                </a:cubicBezTo>
                <a:cubicBezTo>
                  <a:pt x="23482" y="36328"/>
                  <a:pt x="23482" y="306732"/>
                  <a:pt x="37770" y="307261"/>
                </a:cubicBezTo>
                <a:cubicBezTo>
                  <a:pt x="52057" y="307790"/>
                  <a:pt x="98095" y="24157"/>
                  <a:pt x="107620" y="2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688CE088-2C58-CC72-1D9D-CFB836730A41}"/>
              </a:ext>
            </a:extLst>
          </p:cNvPr>
          <p:cNvSpPr/>
          <p:nvPr/>
        </p:nvSpPr>
        <p:spPr>
          <a:xfrm>
            <a:off x="2844138" y="9651721"/>
            <a:ext cx="817693" cy="502694"/>
          </a:xfrm>
          <a:custGeom>
            <a:avLst/>
            <a:gdLst>
              <a:gd name="connsiteX0" fmla="*/ 662 w 817693"/>
              <a:gd name="connsiteY0" fmla="*/ 279 h 502694"/>
              <a:gd name="connsiteX1" fmla="*/ 210212 w 817693"/>
              <a:gd name="connsiteY1" fmla="*/ 219354 h 502694"/>
              <a:gd name="connsiteX2" fmla="*/ 816637 w 817693"/>
              <a:gd name="connsiteY2" fmla="*/ 501929 h 502694"/>
              <a:gd name="connsiteX3" fmla="*/ 356262 w 817693"/>
              <a:gd name="connsiteY3" fmla="*/ 301904 h 502694"/>
              <a:gd name="connsiteX4" fmla="*/ 330862 w 817693"/>
              <a:gd name="connsiteY4" fmla="*/ 273329 h 502694"/>
              <a:gd name="connsiteX5" fmla="*/ 149887 w 817693"/>
              <a:gd name="connsiteY5" fmla="*/ 174904 h 502694"/>
              <a:gd name="connsiteX6" fmla="*/ 662 w 817693"/>
              <a:gd name="connsiteY6" fmla="*/ 279 h 50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693" h="502694">
                <a:moveTo>
                  <a:pt x="662" y="279"/>
                </a:moveTo>
                <a:cubicBezTo>
                  <a:pt x="10716" y="7687"/>
                  <a:pt x="74216" y="135746"/>
                  <a:pt x="210212" y="219354"/>
                </a:cubicBezTo>
                <a:cubicBezTo>
                  <a:pt x="346208" y="302962"/>
                  <a:pt x="792295" y="488171"/>
                  <a:pt x="816637" y="501929"/>
                </a:cubicBezTo>
                <a:cubicBezTo>
                  <a:pt x="840979" y="515687"/>
                  <a:pt x="437225" y="340004"/>
                  <a:pt x="356262" y="301904"/>
                </a:cubicBezTo>
                <a:cubicBezTo>
                  <a:pt x="275300" y="263804"/>
                  <a:pt x="365258" y="294496"/>
                  <a:pt x="330862" y="273329"/>
                </a:cubicBezTo>
                <a:cubicBezTo>
                  <a:pt x="296466" y="252162"/>
                  <a:pt x="202275" y="215121"/>
                  <a:pt x="149887" y="174904"/>
                </a:cubicBezTo>
                <a:cubicBezTo>
                  <a:pt x="97500" y="134687"/>
                  <a:pt x="-9392" y="-7129"/>
                  <a:pt x="662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EF3D6844-8F57-8A5E-E44A-9D043965A7EA}"/>
              </a:ext>
            </a:extLst>
          </p:cNvPr>
          <p:cNvSpPr/>
          <p:nvPr/>
        </p:nvSpPr>
        <p:spPr>
          <a:xfrm>
            <a:off x="2711973" y="10131987"/>
            <a:ext cx="381535" cy="434835"/>
          </a:xfrm>
          <a:custGeom>
            <a:avLst/>
            <a:gdLst>
              <a:gd name="connsiteX0" fmla="*/ 12177 w 381535"/>
              <a:gd name="connsiteY0" fmla="*/ 8963 h 434835"/>
              <a:gd name="connsiteX1" fmla="*/ 374127 w 381535"/>
              <a:gd name="connsiteY1" fmla="*/ 428063 h 434835"/>
              <a:gd name="connsiteX2" fmla="*/ 243952 w 381535"/>
              <a:gd name="connsiteY2" fmla="*/ 259788 h 434835"/>
              <a:gd name="connsiteX3" fmla="*/ 97902 w 381535"/>
              <a:gd name="connsiteY3" fmla="*/ 148663 h 434835"/>
              <a:gd name="connsiteX4" fmla="*/ 12177 w 381535"/>
              <a:gd name="connsiteY4" fmla="*/ 8963 h 43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535" h="434835">
                <a:moveTo>
                  <a:pt x="12177" y="8963"/>
                </a:moveTo>
                <a:cubicBezTo>
                  <a:pt x="58214" y="55530"/>
                  <a:pt x="335498" y="386259"/>
                  <a:pt x="374127" y="428063"/>
                </a:cubicBezTo>
                <a:cubicBezTo>
                  <a:pt x="412756" y="469867"/>
                  <a:pt x="289989" y="306355"/>
                  <a:pt x="243952" y="259788"/>
                </a:cubicBezTo>
                <a:cubicBezTo>
                  <a:pt x="197915" y="213221"/>
                  <a:pt x="132827" y="186763"/>
                  <a:pt x="97902" y="148663"/>
                </a:cubicBezTo>
                <a:cubicBezTo>
                  <a:pt x="62977" y="110563"/>
                  <a:pt x="-33860" y="-37604"/>
                  <a:pt x="12177" y="89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657A7BB0-602A-EF1A-3164-590CF6D06FA7}"/>
              </a:ext>
            </a:extLst>
          </p:cNvPr>
          <p:cNvSpPr/>
          <p:nvPr/>
        </p:nvSpPr>
        <p:spPr>
          <a:xfrm>
            <a:off x="5026029" y="10727083"/>
            <a:ext cx="761650" cy="44869"/>
          </a:xfrm>
          <a:custGeom>
            <a:avLst/>
            <a:gdLst>
              <a:gd name="connsiteX0" fmla="*/ 12696 w 761650"/>
              <a:gd name="connsiteY0" fmla="*/ 36167 h 44869"/>
              <a:gd name="connsiteX1" fmla="*/ 758821 w 761650"/>
              <a:gd name="connsiteY1" fmla="*/ 10767 h 44869"/>
              <a:gd name="connsiteX2" fmla="*/ 285746 w 761650"/>
              <a:gd name="connsiteY2" fmla="*/ 42517 h 44869"/>
              <a:gd name="connsiteX3" fmla="*/ 282571 w 761650"/>
              <a:gd name="connsiteY3" fmla="*/ 42517 h 44869"/>
              <a:gd name="connsiteX4" fmla="*/ 634996 w 761650"/>
              <a:gd name="connsiteY4" fmla="*/ 1242 h 44869"/>
              <a:gd name="connsiteX5" fmla="*/ 168271 w 761650"/>
              <a:gd name="connsiteY5" fmla="*/ 10767 h 44869"/>
              <a:gd name="connsiteX6" fmla="*/ 282571 w 761650"/>
              <a:gd name="connsiteY6" fmla="*/ 10767 h 44869"/>
              <a:gd name="connsiteX7" fmla="*/ 12696 w 761650"/>
              <a:gd name="connsiteY7" fmla="*/ 36167 h 4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650" h="44869">
                <a:moveTo>
                  <a:pt x="12696" y="36167"/>
                </a:moveTo>
                <a:cubicBezTo>
                  <a:pt x="92071" y="36167"/>
                  <a:pt x="713313" y="9709"/>
                  <a:pt x="758821" y="10767"/>
                </a:cubicBezTo>
                <a:cubicBezTo>
                  <a:pt x="804329" y="11825"/>
                  <a:pt x="285746" y="42517"/>
                  <a:pt x="285746" y="42517"/>
                </a:cubicBezTo>
                <a:cubicBezTo>
                  <a:pt x="206371" y="47809"/>
                  <a:pt x="282571" y="42517"/>
                  <a:pt x="282571" y="42517"/>
                </a:cubicBezTo>
                <a:cubicBezTo>
                  <a:pt x="340779" y="35638"/>
                  <a:pt x="654046" y="6534"/>
                  <a:pt x="634996" y="1242"/>
                </a:cubicBezTo>
                <a:cubicBezTo>
                  <a:pt x="615946" y="-4050"/>
                  <a:pt x="227008" y="9180"/>
                  <a:pt x="168271" y="10767"/>
                </a:cubicBezTo>
                <a:cubicBezTo>
                  <a:pt x="109534" y="12354"/>
                  <a:pt x="314321" y="8121"/>
                  <a:pt x="282571" y="10767"/>
                </a:cubicBezTo>
                <a:cubicBezTo>
                  <a:pt x="250821" y="13413"/>
                  <a:pt x="-66679" y="36167"/>
                  <a:pt x="12696" y="36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FD2B6BAD-FE81-0CCB-6164-7BDA9F16793E}"/>
              </a:ext>
            </a:extLst>
          </p:cNvPr>
          <p:cNvSpPr/>
          <p:nvPr/>
        </p:nvSpPr>
        <p:spPr>
          <a:xfrm>
            <a:off x="3500794" y="10092825"/>
            <a:ext cx="1189989" cy="556468"/>
          </a:xfrm>
          <a:custGeom>
            <a:avLst/>
            <a:gdLst>
              <a:gd name="connsiteX0" fmla="*/ 1231 w 1189989"/>
              <a:gd name="connsiteY0" fmla="*/ 500 h 556468"/>
              <a:gd name="connsiteX1" fmla="*/ 702906 w 1189989"/>
              <a:gd name="connsiteY1" fmla="*/ 371975 h 556468"/>
              <a:gd name="connsiteX2" fmla="*/ 709256 w 1189989"/>
              <a:gd name="connsiteY2" fmla="*/ 359275 h 556468"/>
              <a:gd name="connsiteX3" fmla="*/ 1188681 w 1189989"/>
              <a:gd name="connsiteY3" fmla="*/ 556125 h 556468"/>
              <a:gd name="connsiteX4" fmla="*/ 836256 w 1189989"/>
              <a:gd name="connsiteY4" fmla="*/ 400550 h 556468"/>
              <a:gd name="connsiteX5" fmla="*/ 391756 w 1189989"/>
              <a:gd name="connsiteY5" fmla="*/ 168775 h 556468"/>
              <a:gd name="connsiteX6" fmla="*/ 528281 w 1189989"/>
              <a:gd name="connsiteY6" fmla="*/ 289425 h 556468"/>
              <a:gd name="connsiteX7" fmla="*/ 1231 w 1189989"/>
              <a:gd name="connsiteY7" fmla="*/ 500 h 55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9989" h="556468">
                <a:moveTo>
                  <a:pt x="1231" y="500"/>
                </a:moveTo>
                <a:cubicBezTo>
                  <a:pt x="30335" y="14258"/>
                  <a:pt x="584902" y="312179"/>
                  <a:pt x="702906" y="371975"/>
                </a:cubicBezTo>
                <a:cubicBezTo>
                  <a:pt x="820910" y="431771"/>
                  <a:pt x="628294" y="328583"/>
                  <a:pt x="709256" y="359275"/>
                </a:cubicBezTo>
                <a:cubicBezTo>
                  <a:pt x="790218" y="389967"/>
                  <a:pt x="1167515" y="549246"/>
                  <a:pt x="1188681" y="556125"/>
                </a:cubicBezTo>
                <a:cubicBezTo>
                  <a:pt x="1209847" y="563004"/>
                  <a:pt x="969077" y="465108"/>
                  <a:pt x="836256" y="400550"/>
                </a:cubicBezTo>
                <a:cubicBezTo>
                  <a:pt x="703435" y="335992"/>
                  <a:pt x="443085" y="187296"/>
                  <a:pt x="391756" y="168775"/>
                </a:cubicBezTo>
                <a:cubicBezTo>
                  <a:pt x="340427" y="150254"/>
                  <a:pt x="588606" y="318000"/>
                  <a:pt x="528281" y="289425"/>
                </a:cubicBezTo>
                <a:cubicBezTo>
                  <a:pt x="467956" y="260850"/>
                  <a:pt x="-27873" y="-13258"/>
                  <a:pt x="1231" y="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00D47314-01E6-A307-4B20-918D6275CF1D}"/>
              </a:ext>
            </a:extLst>
          </p:cNvPr>
          <p:cNvSpPr/>
          <p:nvPr/>
        </p:nvSpPr>
        <p:spPr>
          <a:xfrm>
            <a:off x="3126040" y="10529700"/>
            <a:ext cx="746647" cy="685813"/>
          </a:xfrm>
          <a:custGeom>
            <a:avLst/>
            <a:gdLst>
              <a:gd name="connsiteX0" fmla="*/ 7685 w 746647"/>
              <a:gd name="connsiteY0" fmla="*/ 8125 h 685813"/>
              <a:gd name="connsiteX1" fmla="*/ 744285 w 746647"/>
              <a:gd name="connsiteY1" fmla="*/ 684400 h 685813"/>
              <a:gd name="connsiteX2" fmla="*/ 245810 w 746647"/>
              <a:gd name="connsiteY2" fmla="*/ 189100 h 685813"/>
              <a:gd name="connsiteX3" fmla="*/ 350585 w 746647"/>
              <a:gd name="connsiteY3" fmla="*/ 303400 h 685813"/>
              <a:gd name="connsiteX4" fmla="*/ 7685 w 746647"/>
              <a:gd name="connsiteY4" fmla="*/ 8125 h 68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647" h="685813">
                <a:moveTo>
                  <a:pt x="7685" y="8125"/>
                </a:moveTo>
                <a:cubicBezTo>
                  <a:pt x="73302" y="71625"/>
                  <a:pt x="704598" y="654238"/>
                  <a:pt x="744285" y="684400"/>
                </a:cubicBezTo>
                <a:cubicBezTo>
                  <a:pt x="783973" y="714563"/>
                  <a:pt x="311427" y="252600"/>
                  <a:pt x="245810" y="189100"/>
                </a:cubicBezTo>
                <a:cubicBezTo>
                  <a:pt x="180193" y="125600"/>
                  <a:pt x="383922" y="333562"/>
                  <a:pt x="350585" y="303400"/>
                </a:cubicBezTo>
                <a:cubicBezTo>
                  <a:pt x="317248" y="273238"/>
                  <a:pt x="-57932" y="-55375"/>
                  <a:pt x="7685" y="8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EB2BCB3D-D72C-2147-864A-470DADE8CA43}"/>
              </a:ext>
            </a:extLst>
          </p:cNvPr>
          <p:cNvSpPr/>
          <p:nvPr/>
        </p:nvSpPr>
        <p:spPr>
          <a:xfrm>
            <a:off x="3003540" y="10439344"/>
            <a:ext cx="501672" cy="447827"/>
          </a:xfrm>
          <a:custGeom>
            <a:avLst/>
            <a:gdLst>
              <a:gd name="connsiteX0" fmla="*/ 10 w 501672"/>
              <a:gd name="connsiteY0" fmla="*/ 56 h 447827"/>
              <a:gd name="connsiteX1" fmla="*/ 263535 w 501672"/>
              <a:gd name="connsiteY1" fmla="*/ 273106 h 447827"/>
              <a:gd name="connsiteX2" fmla="*/ 501660 w 501672"/>
              <a:gd name="connsiteY2" fmla="*/ 447731 h 447827"/>
              <a:gd name="connsiteX3" fmla="*/ 254010 w 501672"/>
              <a:gd name="connsiteY3" fmla="*/ 250881 h 447827"/>
              <a:gd name="connsiteX4" fmla="*/ 10 w 501672"/>
              <a:gd name="connsiteY4" fmla="*/ 56 h 44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72" h="447827">
                <a:moveTo>
                  <a:pt x="10" y="56"/>
                </a:moveTo>
                <a:cubicBezTo>
                  <a:pt x="1597" y="3760"/>
                  <a:pt x="179927" y="198494"/>
                  <a:pt x="263535" y="273106"/>
                </a:cubicBezTo>
                <a:cubicBezTo>
                  <a:pt x="347143" y="347718"/>
                  <a:pt x="503247" y="451435"/>
                  <a:pt x="501660" y="447731"/>
                </a:cubicBezTo>
                <a:cubicBezTo>
                  <a:pt x="500073" y="444027"/>
                  <a:pt x="333914" y="324964"/>
                  <a:pt x="254010" y="250881"/>
                </a:cubicBezTo>
                <a:cubicBezTo>
                  <a:pt x="174106" y="176798"/>
                  <a:pt x="-1577" y="-3648"/>
                  <a:pt x="1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B08E63DB-F6F7-4A5B-1856-D5EBF1A40E0E}"/>
              </a:ext>
            </a:extLst>
          </p:cNvPr>
          <p:cNvSpPr/>
          <p:nvPr/>
        </p:nvSpPr>
        <p:spPr>
          <a:xfrm>
            <a:off x="3895722" y="11210900"/>
            <a:ext cx="436157" cy="692868"/>
          </a:xfrm>
          <a:custGeom>
            <a:avLst/>
            <a:gdLst>
              <a:gd name="connsiteX0" fmla="*/ 3 w 436157"/>
              <a:gd name="connsiteY0" fmla="*/ 25 h 692868"/>
              <a:gd name="connsiteX1" fmla="*/ 257178 w 436157"/>
              <a:gd name="connsiteY1" fmla="*/ 317525 h 692868"/>
              <a:gd name="connsiteX2" fmla="*/ 428628 w 436157"/>
              <a:gd name="connsiteY2" fmla="*/ 679475 h 692868"/>
              <a:gd name="connsiteX3" fmla="*/ 371478 w 436157"/>
              <a:gd name="connsiteY3" fmla="*/ 571525 h 692868"/>
              <a:gd name="connsiteX4" fmla="*/ 69853 w 436157"/>
              <a:gd name="connsiteY4" fmla="*/ 161950 h 692868"/>
              <a:gd name="connsiteX5" fmla="*/ 250828 w 436157"/>
              <a:gd name="connsiteY5" fmla="*/ 333400 h 692868"/>
              <a:gd name="connsiteX6" fmla="*/ 3 w 436157"/>
              <a:gd name="connsiteY6" fmla="*/ 25 h 692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57" h="692868">
                <a:moveTo>
                  <a:pt x="3" y="25"/>
                </a:moveTo>
                <a:cubicBezTo>
                  <a:pt x="1061" y="-2621"/>
                  <a:pt x="185741" y="204283"/>
                  <a:pt x="257178" y="317525"/>
                </a:cubicBezTo>
                <a:cubicBezTo>
                  <a:pt x="328615" y="430767"/>
                  <a:pt x="409578" y="637142"/>
                  <a:pt x="428628" y="679475"/>
                </a:cubicBezTo>
                <a:cubicBezTo>
                  <a:pt x="447678" y="721808"/>
                  <a:pt x="431274" y="657779"/>
                  <a:pt x="371478" y="571525"/>
                </a:cubicBezTo>
                <a:cubicBezTo>
                  <a:pt x="311682" y="485271"/>
                  <a:pt x="89961" y="201638"/>
                  <a:pt x="69853" y="161950"/>
                </a:cubicBezTo>
                <a:cubicBezTo>
                  <a:pt x="49745" y="122262"/>
                  <a:pt x="257178" y="356683"/>
                  <a:pt x="250828" y="333400"/>
                </a:cubicBezTo>
                <a:cubicBezTo>
                  <a:pt x="244478" y="310117"/>
                  <a:pt x="-1055" y="2671"/>
                  <a:pt x="3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46F92D0E-CA84-A215-8E7E-83C5B1B09ECF}"/>
              </a:ext>
            </a:extLst>
          </p:cNvPr>
          <p:cNvSpPr/>
          <p:nvPr/>
        </p:nvSpPr>
        <p:spPr>
          <a:xfrm>
            <a:off x="4924425" y="11628966"/>
            <a:ext cx="277629" cy="277284"/>
          </a:xfrm>
          <a:custGeom>
            <a:avLst/>
            <a:gdLst>
              <a:gd name="connsiteX0" fmla="*/ 0 w 277629"/>
              <a:gd name="connsiteY0" fmla="*/ 277284 h 277284"/>
              <a:gd name="connsiteX1" fmla="*/ 276225 w 277629"/>
              <a:gd name="connsiteY1" fmla="*/ 1059 h 277284"/>
              <a:gd name="connsiteX2" fmla="*/ 114300 w 277629"/>
              <a:gd name="connsiteY2" fmla="*/ 175684 h 277284"/>
              <a:gd name="connsiteX3" fmla="*/ 0 w 277629"/>
              <a:gd name="connsiteY3" fmla="*/ 277284 h 27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29" h="277284">
                <a:moveTo>
                  <a:pt x="0" y="277284"/>
                </a:moveTo>
                <a:lnTo>
                  <a:pt x="276225" y="1059"/>
                </a:lnTo>
                <a:cubicBezTo>
                  <a:pt x="295275" y="-15874"/>
                  <a:pt x="114300" y="175684"/>
                  <a:pt x="114300" y="175684"/>
                </a:cubicBezTo>
                <a:lnTo>
                  <a:pt x="0" y="27728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5B955B2C-1F4B-70C4-ACF0-7E00A87880D4}"/>
              </a:ext>
            </a:extLst>
          </p:cNvPr>
          <p:cNvSpPr/>
          <p:nvPr/>
        </p:nvSpPr>
        <p:spPr>
          <a:xfrm>
            <a:off x="4958819" y="11510263"/>
            <a:ext cx="631279" cy="401086"/>
          </a:xfrm>
          <a:custGeom>
            <a:avLst/>
            <a:gdLst>
              <a:gd name="connsiteX0" fmla="*/ 619656 w 631279"/>
              <a:gd name="connsiteY0" fmla="*/ 8637 h 401086"/>
              <a:gd name="connsiteX1" fmla="*/ 3706 w 631279"/>
              <a:gd name="connsiteY1" fmla="*/ 399162 h 401086"/>
              <a:gd name="connsiteX2" fmla="*/ 375181 w 631279"/>
              <a:gd name="connsiteY2" fmla="*/ 151512 h 401086"/>
              <a:gd name="connsiteX3" fmla="*/ 619656 w 631279"/>
              <a:gd name="connsiteY3" fmla="*/ 8637 h 40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279" h="401086">
                <a:moveTo>
                  <a:pt x="619656" y="8637"/>
                </a:moveTo>
                <a:cubicBezTo>
                  <a:pt x="557744" y="49912"/>
                  <a:pt x="44452" y="375350"/>
                  <a:pt x="3706" y="399162"/>
                </a:cubicBezTo>
                <a:cubicBezTo>
                  <a:pt x="-37040" y="422974"/>
                  <a:pt x="269348" y="219245"/>
                  <a:pt x="375181" y="151512"/>
                </a:cubicBezTo>
                <a:cubicBezTo>
                  <a:pt x="481014" y="83779"/>
                  <a:pt x="681568" y="-32638"/>
                  <a:pt x="619656" y="8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3A7DB883-0498-2EDF-D564-3323151C7D2B}"/>
              </a:ext>
            </a:extLst>
          </p:cNvPr>
          <p:cNvSpPr/>
          <p:nvPr/>
        </p:nvSpPr>
        <p:spPr>
          <a:xfrm>
            <a:off x="4928012" y="11531079"/>
            <a:ext cx="694317" cy="415942"/>
          </a:xfrm>
          <a:custGeom>
            <a:avLst/>
            <a:gdLst>
              <a:gd name="connsiteX0" fmla="*/ 685388 w 694317"/>
              <a:gd name="connsiteY0" fmla="*/ 6871 h 415942"/>
              <a:gd name="connsiteX1" fmla="*/ 5938 w 694317"/>
              <a:gd name="connsiteY1" fmla="*/ 413271 h 415942"/>
              <a:gd name="connsiteX2" fmla="*/ 371063 w 694317"/>
              <a:gd name="connsiteY2" fmla="*/ 175146 h 415942"/>
              <a:gd name="connsiteX3" fmla="*/ 685388 w 694317"/>
              <a:gd name="connsiteY3" fmla="*/ 6871 h 415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317" h="415942">
                <a:moveTo>
                  <a:pt x="685388" y="6871"/>
                </a:moveTo>
                <a:cubicBezTo>
                  <a:pt x="624534" y="46558"/>
                  <a:pt x="58325" y="385225"/>
                  <a:pt x="5938" y="413271"/>
                </a:cubicBezTo>
                <a:cubicBezTo>
                  <a:pt x="-46449" y="441317"/>
                  <a:pt x="262055" y="240763"/>
                  <a:pt x="371063" y="175146"/>
                </a:cubicBezTo>
                <a:cubicBezTo>
                  <a:pt x="480071" y="109529"/>
                  <a:pt x="746242" y="-32816"/>
                  <a:pt x="685388" y="6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CFFE28EF-E77F-DF89-2BB5-805497388345}"/>
              </a:ext>
            </a:extLst>
          </p:cNvPr>
          <p:cNvSpPr/>
          <p:nvPr/>
        </p:nvSpPr>
        <p:spPr>
          <a:xfrm>
            <a:off x="4380772" y="11555544"/>
            <a:ext cx="45183" cy="267752"/>
          </a:xfrm>
          <a:custGeom>
            <a:avLst/>
            <a:gdLst>
              <a:gd name="connsiteX0" fmla="*/ 45178 w 45183"/>
              <a:gd name="connsiteY0" fmla="*/ 1456 h 267752"/>
              <a:gd name="connsiteX1" fmla="*/ 728 w 45183"/>
              <a:gd name="connsiteY1" fmla="*/ 195131 h 267752"/>
              <a:gd name="connsiteX2" fmla="*/ 16603 w 45183"/>
              <a:gd name="connsiteY2" fmla="*/ 264981 h 267752"/>
              <a:gd name="connsiteX3" fmla="*/ 3903 w 45183"/>
              <a:gd name="connsiteY3" fmla="*/ 112581 h 267752"/>
              <a:gd name="connsiteX4" fmla="*/ 45178 w 45183"/>
              <a:gd name="connsiteY4" fmla="*/ 1456 h 26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3" h="267752">
                <a:moveTo>
                  <a:pt x="45178" y="1456"/>
                </a:moveTo>
                <a:cubicBezTo>
                  <a:pt x="44649" y="15214"/>
                  <a:pt x="5490" y="151210"/>
                  <a:pt x="728" y="195131"/>
                </a:cubicBezTo>
                <a:cubicBezTo>
                  <a:pt x="-4034" y="239052"/>
                  <a:pt x="16074" y="278739"/>
                  <a:pt x="16603" y="264981"/>
                </a:cubicBezTo>
                <a:cubicBezTo>
                  <a:pt x="17132" y="251223"/>
                  <a:pt x="-330" y="150152"/>
                  <a:pt x="3903" y="112581"/>
                </a:cubicBezTo>
                <a:cubicBezTo>
                  <a:pt x="8136" y="75010"/>
                  <a:pt x="45707" y="-12302"/>
                  <a:pt x="45178" y="1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8BB7ECB3-8ABE-39F2-BFA7-161543FDC614}"/>
              </a:ext>
            </a:extLst>
          </p:cNvPr>
          <p:cNvSpPr/>
          <p:nvPr/>
        </p:nvSpPr>
        <p:spPr>
          <a:xfrm>
            <a:off x="4343366" y="11845858"/>
            <a:ext cx="646782" cy="127484"/>
          </a:xfrm>
          <a:custGeom>
            <a:avLst/>
            <a:gdLst>
              <a:gd name="connsiteX0" fmla="*/ 34 w 646782"/>
              <a:gd name="connsiteY0" fmla="*/ 67 h 127484"/>
              <a:gd name="connsiteX1" fmla="*/ 317534 w 646782"/>
              <a:gd name="connsiteY1" fmla="*/ 79442 h 127484"/>
              <a:gd name="connsiteX2" fmla="*/ 641384 w 646782"/>
              <a:gd name="connsiteY2" fmla="*/ 34992 h 127484"/>
              <a:gd name="connsiteX3" fmla="*/ 501684 w 646782"/>
              <a:gd name="connsiteY3" fmla="*/ 76267 h 127484"/>
              <a:gd name="connsiteX4" fmla="*/ 263559 w 646782"/>
              <a:gd name="connsiteY4" fmla="*/ 127067 h 127484"/>
              <a:gd name="connsiteX5" fmla="*/ 336584 w 646782"/>
              <a:gd name="connsiteY5" fmla="*/ 95317 h 127484"/>
              <a:gd name="connsiteX6" fmla="*/ 34 w 646782"/>
              <a:gd name="connsiteY6" fmla="*/ 67 h 12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782" h="127484">
                <a:moveTo>
                  <a:pt x="34" y="67"/>
                </a:moveTo>
                <a:cubicBezTo>
                  <a:pt x="-3141" y="-2579"/>
                  <a:pt x="210642" y="73621"/>
                  <a:pt x="317534" y="79442"/>
                </a:cubicBezTo>
                <a:cubicBezTo>
                  <a:pt x="424426" y="85263"/>
                  <a:pt x="610692" y="35521"/>
                  <a:pt x="641384" y="34992"/>
                </a:cubicBezTo>
                <a:cubicBezTo>
                  <a:pt x="672076" y="34463"/>
                  <a:pt x="564655" y="60921"/>
                  <a:pt x="501684" y="76267"/>
                </a:cubicBezTo>
                <a:cubicBezTo>
                  <a:pt x="438713" y="91613"/>
                  <a:pt x="291076" y="123892"/>
                  <a:pt x="263559" y="127067"/>
                </a:cubicBezTo>
                <a:cubicBezTo>
                  <a:pt x="236042" y="130242"/>
                  <a:pt x="375742" y="114896"/>
                  <a:pt x="336584" y="95317"/>
                </a:cubicBezTo>
                <a:cubicBezTo>
                  <a:pt x="297426" y="75738"/>
                  <a:pt x="3209" y="2713"/>
                  <a:pt x="34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92567FAA-31F0-8CD2-4AF6-E958D35C17F7}"/>
              </a:ext>
            </a:extLst>
          </p:cNvPr>
          <p:cNvSpPr/>
          <p:nvPr/>
        </p:nvSpPr>
        <p:spPr>
          <a:xfrm>
            <a:off x="4180620" y="11708852"/>
            <a:ext cx="102212" cy="1129138"/>
          </a:xfrm>
          <a:custGeom>
            <a:avLst/>
            <a:gdLst>
              <a:gd name="connsiteX0" fmla="*/ 3 w 102212"/>
              <a:gd name="connsiteY0" fmla="*/ 449 h 1129138"/>
              <a:gd name="connsiteX1" fmla="*/ 96068 w 102212"/>
              <a:gd name="connsiteY1" fmla="*/ 619537 h 1129138"/>
              <a:gd name="connsiteX2" fmla="*/ 92510 w 102212"/>
              <a:gd name="connsiteY2" fmla="*/ 1128328 h 1129138"/>
              <a:gd name="connsiteX3" fmla="*/ 92510 w 102212"/>
              <a:gd name="connsiteY3" fmla="*/ 719160 h 1129138"/>
              <a:gd name="connsiteX4" fmla="*/ 3 w 102212"/>
              <a:gd name="connsiteY4" fmla="*/ 449 h 1129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2" h="1129138">
                <a:moveTo>
                  <a:pt x="3" y="449"/>
                </a:moveTo>
                <a:cubicBezTo>
                  <a:pt x="596" y="-16155"/>
                  <a:pt x="80650" y="431557"/>
                  <a:pt x="96068" y="619537"/>
                </a:cubicBezTo>
                <a:cubicBezTo>
                  <a:pt x="111486" y="807517"/>
                  <a:pt x="93103" y="1111724"/>
                  <a:pt x="92510" y="1128328"/>
                </a:cubicBezTo>
                <a:cubicBezTo>
                  <a:pt x="91917" y="1144932"/>
                  <a:pt x="109707" y="902989"/>
                  <a:pt x="92510" y="719160"/>
                </a:cubicBezTo>
                <a:cubicBezTo>
                  <a:pt x="75313" y="535331"/>
                  <a:pt x="-590" y="17053"/>
                  <a:pt x="3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2A4EEE6A-7248-61BE-C5F1-1034C828A861}"/>
              </a:ext>
            </a:extLst>
          </p:cNvPr>
          <p:cNvSpPr/>
          <p:nvPr/>
        </p:nvSpPr>
        <p:spPr>
          <a:xfrm>
            <a:off x="3781391" y="11362465"/>
            <a:ext cx="215268" cy="1069549"/>
          </a:xfrm>
          <a:custGeom>
            <a:avLst/>
            <a:gdLst>
              <a:gd name="connsiteX0" fmla="*/ 4296 w 215268"/>
              <a:gd name="connsiteY0" fmla="*/ 26618 h 1069549"/>
              <a:gd name="connsiteX1" fmla="*/ 214217 w 215268"/>
              <a:gd name="connsiteY1" fmla="*/ 1065547 h 1069549"/>
              <a:gd name="connsiteX2" fmla="*/ 82572 w 215268"/>
              <a:gd name="connsiteY2" fmla="*/ 371742 h 1069549"/>
              <a:gd name="connsiteX3" fmla="*/ 4296 w 215268"/>
              <a:gd name="connsiteY3" fmla="*/ 26618 h 106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268" h="1069549">
                <a:moveTo>
                  <a:pt x="4296" y="26618"/>
                </a:moveTo>
                <a:cubicBezTo>
                  <a:pt x="26237" y="142252"/>
                  <a:pt x="201171" y="1008026"/>
                  <a:pt x="214217" y="1065547"/>
                </a:cubicBezTo>
                <a:cubicBezTo>
                  <a:pt x="227263" y="1123068"/>
                  <a:pt x="115187" y="544304"/>
                  <a:pt x="82572" y="371742"/>
                </a:cubicBezTo>
                <a:cubicBezTo>
                  <a:pt x="49957" y="199180"/>
                  <a:pt x="-17645" y="-89016"/>
                  <a:pt x="4296" y="26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51E04504-6FA5-F532-8964-B577C28D46E6}"/>
              </a:ext>
            </a:extLst>
          </p:cNvPr>
          <p:cNvSpPr/>
          <p:nvPr/>
        </p:nvSpPr>
        <p:spPr>
          <a:xfrm>
            <a:off x="3973126" y="11603382"/>
            <a:ext cx="154307" cy="1175070"/>
          </a:xfrm>
          <a:custGeom>
            <a:avLst/>
            <a:gdLst>
              <a:gd name="connsiteX0" fmla="*/ 33156 w 154307"/>
              <a:gd name="connsiteY0" fmla="*/ 6296 h 1175070"/>
              <a:gd name="connsiteX1" fmla="*/ 154127 w 154307"/>
              <a:gd name="connsiteY1" fmla="*/ 1173312 h 1175070"/>
              <a:gd name="connsiteX2" fmla="*/ 1134 w 154307"/>
              <a:gd name="connsiteY2" fmla="*/ 280260 h 1175070"/>
              <a:gd name="connsiteX3" fmla="*/ 82967 w 154307"/>
              <a:gd name="connsiteY3" fmla="*/ 689427 h 1175070"/>
              <a:gd name="connsiteX4" fmla="*/ 33156 w 154307"/>
              <a:gd name="connsiteY4" fmla="*/ 6296 h 117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07" h="1175070">
                <a:moveTo>
                  <a:pt x="33156" y="6296"/>
                </a:moveTo>
                <a:cubicBezTo>
                  <a:pt x="45016" y="86944"/>
                  <a:pt x="159464" y="1127651"/>
                  <a:pt x="154127" y="1173312"/>
                </a:cubicBezTo>
                <a:cubicBezTo>
                  <a:pt x="148790" y="1218973"/>
                  <a:pt x="12994" y="360908"/>
                  <a:pt x="1134" y="280260"/>
                </a:cubicBezTo>
                <a:cubicBezTo>
                  <a:pt x="-10726" y="199613"/>
                  <a:pt x="74072" y="733309"/>
                  <a:pt x="82967" y="689427"/>
                </a:cubicBezTo>
                <a:cubicBezTo>
                  <a:pt x="91862" y="645545"/>
                  <a:pt x="21296" y="-74352"/>
                  <a:pt x="33156" y="6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22645D0F-71C6-5906-2D9E-AD46F9AEDD52}"/>
              </a:ext>
            </a:extLst>
          </p:cNvPr>
          <p:cNvSpPr/>
          <p:nvPr/>
        </p:nvSpPr>
        <p:spPr>
          <a:xfrm>
            <a:off x="2645802" y="10581041"/>
            <a:ext cx="232643" cy="1502164"/>
          </a:xfrm>
          <a:custGeom>
            <a:avLst/>
            <a:gdLst>
              <a:gd name="connsiteX0" fmla="*/ 232601 w 232643"/>
              <a:gd name="connsiteY0" fmla="*/ 7498 h 1502164"/>
              <a:gd name="connsiteX1" fmla="*/ 154326 w 232643"/>
              <a:gd name="connsiteY1" fmla="*/ 800926 h 1502164"/>
              <a:gd name="connsiteX2" fmla="*/ 197021 w 232643"/>
              <a:gd name="connsiteY2" fmla="*/ 1473384 h 1502164"/>
              <a:gd name="connsiteX3" fmla="*/ 168558 w 232643"/>
              <a:gd name="connsiteY3" fmla="*/ 1281253 h 1502164"/>
              <a:gd name="connsiteX4" fmla="*/ 1333 w 232643"/>
              <a:gd name="connsiteY4" fmla="*/ 405991 h 1502164"/>
              <a:gd name="connsiteX5" fmla="*/ 90282 w 232643"/>
              <a:gd name="connsiteY5" fmla="*/ 911224 h 1502164"/>
              <a:gd name="connsiteX6" fmla="*/ 93840 w 232643"/>
              <a:gd name="connsiteY6" fmla="*/ 317041 h 1502164"/>
              <a:gd name="connsiteX7" fmla="*/ 104514 w 232643"/>
              <a:gd name="connsiteY7" fmla="*/ 808042 h 1502164"/>
              <a:gd name="connsiteX8" fmla="*/ 111630 w 232643"/>
              <a:gd name="connsiteY8" fmla="*/ 480708 h 1502164"/>
              <a:gd name="connsiteX9" fmla="*/ 147210 w 232643"/>
              <a:gd name="connsiteY9" fmla="*/ 1010847 h 1502164"/>
              <a:gd name="connsiteX10" fmla="*/ 165000 w 232643"/>
              <a:gd name="connsiteY10" fmla="*/ 434455 h 1502164"/>
              <a:gd name="connsiteX11" fmla="*/ 232601 w 232643"/>
              <a:gd name="connsiteY11" fmla="*/ 7498 h 150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643" h="1502164">
                <a:moveTo>
                  <a:pt x="232601" y="7498"/>
                </a:moveTo>
                <a:cubicBezTo>
                  <a:pt x="230822" y="68576"/>
                  <a:pt x="160256" y="556612"/>
                  <a:pt x="154326" y="800926"/>
                </a:cubicBezTo>
                <a:cubicBezTo>
                  <a:pt x="148396" y="1045240"/>
                  <a:pt x="194649" y="1393330"/>
                  <a:pt x="197021" y="1473384"/>
                </a:cubicBezTo>
                <a:cubicBezTo>
                  <a:pt x="199393" y="1553439"/>
                  <a:pt x="201173" y="1459152"/>
                  <a:pt x="168558" y="1281253"/>
                </a:cubicBezTo>
                <a:cubicBezTo>
                  <a:pt x="135943" y="1103354"/>
                  <a:pt x="14379" y="467662"/>
                  <a:pt x="1333" y="405991"/>
                </a:cubicBezTo>
                <a:cubicBezTo>
                  <a:pt x="-11713" y="344320"/>
                  <a:pt x="74864" y="926049"/>
                  <a:pt x="90282" y="911224"/>
                </a:cubicBezTo>
                <a:cubicBezTo>
                  <a:pt x="105700" y="896399"/>
                  <a:pt x="91468" y="334238"/>
                  <a:pt x="93840" y="317041"/>
                </a:cubicBezTo>
                <a:cubicBezTo>
                  <a:pt x="96212" y="299844"/>
                  <a:pt x="101549" y="780764"/>
                  <a:pt x="104514" y="808042"/>
                </a:cubicBezTo>
                <a:cubicBezTo>
                  <a:pt x="107479" y="835320"/>
                  <a:pt x="104514" y="446907"/>
                  <a:pt x="111630" y="480708"/>
                </a:cubicBezTo>
                <a:cubicBezTo>
                  <a:pt x="118746" y="514509"/>
                  <a:pt x="138315" y="1018556"/>
                  <a:pt x="147210" y="1010847"/>
                </a:cubicBezTo>
                <a:cubicBezTo>
                  <a:pt x="156105" y="1003138"/>
                  <a:pt x="149582" y="595157"/>
                  <a:pt x="165000" y="434455"/>
                </a:cubicBezTo>
                <a:cubicBezTo>
                  <a:pt x="180418" y="273753"/>
                  <a:pt x="234380" y="-53580"/>
                  <a:pt x="232601" y="7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C7FAF409-C57D-FFD5-9141-769C99EF53A9}"/>
              </a:ext>
            </a:extLst>
          </p:cNvPr>
          <p:cNvSpPr/>
          <p:nvPr/>
        </p:nvSpPr>
        <p:spPr>
          <a:xfrm>
            <a:off x="3465407" y="11035722"/>
            <a:ext cx="231380" cy="1236416"/>
          </a:xfrm>
          <a:custGeom>
            <a:avLst/>
            <a:gdLst>
              <a:gd name="connsiteX0" fmla="*/ 62 w 231380"/>
              <a:gd name="connsiteY0" fmla="*/ 1122 h 1236416"/>
              <a:gd name="connsiteX1" fmla="*/ 135265 w 231380"/>
              <a:gd name="connsiteY1" fmla="*/ 723391 h 1236416"/>
              <a:gd name="connsiteX2" fmla="*/ 160171 w 231380"/>
              <a:gd name="connsiteY2" fmla="*/ 1225066 h 1236416"/>
              <a:gd name="connsiteX3" fmla="*/ 160171 w 231380"/>
              <a:gd name="connsiteY3" fmla="*/ 1018703 h 1236416"/>
              <a:gd name="connsiteX4" fmla="*/ 231331 w 231380"/>
              <a:gd name="connsiteY4" fmla="*/ 403173 h 1236416"/>
              <a:gd name="connsiteX5" fmla="*/ 170845 w 231380"/>
              <a:gd name="connsiteY5" fmla="*/ 812340 h 1236416"/>
              <a:gd name="connsiteX6" fmla="*/ 138823 w 231380"/>
              <a:gd name="connsiteY6" fmla="*/ 929753 h 1236416"/>
              <a:gd name="connsiteX7" fmla="*/ 117475 w 231380"/>
              <a:gd name="connsiteY7" fmla="*/ 566840 h 1236416"/>
              <a:gd name="connsiteX8" fmla="*/ 62 w 231380"/>
              <a:gd name="connsiteY8" fmla="*/ 1122 h 1236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380" h="1236416">
                <a:moveTo>
                  <a:pt x="62" y="1122"/>
                </a:moveTo>
                <a:cubicBezTo>
                  <a:pt x="3027" y="27214"/>
                  <a:pt x="108580" y="519400"/>
                  <a:pt x="135265" y="723391"/>
                </a:cubicBezTo>
                <a:cubicBezTo>
                  <a:pt x="161950" y="927382"/>
                  <a:pt x="156020" y="1175847"/>
                  <a:pt x="160171" y="1225066"/>
                </a:cubicBezTo>
                <a:cubicBezTo>
                  <a:pt x="164322" y="1274285"/>
                  <a:pt x="148311" y="1155685"/>
                  <a:pt x="160171" y="1018703"/>
                </a:cubicBezTo>
                <a:cubicBezTo>
                  <a:pt x="172031" y="881721"/>
                  <a:pt x="229552" y="437567"/>
                  <a:pt x="231331" y="403173"/>
                </a:cubicBezTo>
                <a:cubicBezTo>
                  <a:pt x="233110" y="368779"/>
                  <a:pt x="186263" y="724577"/>
                  <a:pt x="170845" y="812340"/>
                </a:cubicBezTo>
                <a:cubicBezTo>
                  <a:pt x="155427" y="900103"/>
                  <a:pt x="147718" y="970670"/>
                  <a:pt x="138823" y="929753"/>
                </a:cubicBezTo>
                <a:cubicBezTo>
                  <a:pt x="129928" y="888836"/>
                  <a:pt x="134079" y="722798"/>
                  <a:pt x="117475" y="566840"/>
                </a:cubicBezTo>
                <a:cubicBezTo>
                  <a:pt x="100871" y="410882"/>
                  <a:pt x="-2903" y="-24970"/>
                  <a:pt x="62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56D4763B-FCDA-4368-D56D-10E6D8B5DAEF}"/>
              </a:ext>
            </a:extLst>
          </p:cNvPr>
          <p:cNvSpPr/>
          <p:nvPr/>
        </p:nvSpPr>
        <p:spPr>
          <a:xfrm>
            <a:off x="2945923" y="10772556"/>
            <a:ext cx="81970" cy="1419941"/>
          </a:xfrm>
          <a:custGeom>
            <a:avLst/>
            <a:gdLst>
              <a:gd name="connsiteX0" fmla="*/ 81915 w 81970"/>
              <a:gd name="connsiteY0" fmla="*/ 997 h 1419941"/>
              <a:gd name="connsiteX1" fmla="*/ 39219 w 81970"/>
              <a:gd name="connsiteY1" fmla="*/ 1061274 h 1419941"/>
              <a:gd name="connsiteX2" fmla="*/ 64125 w 81970"/>
              <a:gd name="connsiteY2" fmla="*/ 1417072 h 1419941"/>
              <a:gd name="connsiteX3" fmla="*/ 21430 w 81970"/>
              <a:gd name="connsiteY3" fmla="*/ 1178688 h 1419941"/>
              <a:gd name="connsiteX4" fmla="*/ 82 w 81970"/>
              <a:gd name="connsiteY4" fmla="*/ 353237 h 1419941"/>
              <a:gd name="connsiteX5" fmla="*/ 28545 w 81970"/>
              <a:gd name="connsiteY5" fmla="*/ 858470 h 1419941"/>
              <a:gd name="connsiteX6" fmla="*/ 81915 w 81970"/>
              <a:gd name="connsiteY6" fmla="*/ 997 h 141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70" h="1419941">
                <a:moveTo>
                  <a:pt x="81915" y="997"/>
                </a:moveTo>
                <a:cubicBezTo>
                  <a:pt x="83694" y="34797"/>
                  <a:pt x="42184" y="825262"/>
                  <a:pt x="39219" y="1061274"/>
                </a:cubicBezTo>
                <a:cubicBezTo>
                  <a:pt x="36254" y="1297286"/>
                  <a:pt x="67090" y="1397503"/>
                  <a:pt x="64125" y="1417072"/>
                </a:cubicBezTo>
                <a:cubicBezTo>
                  <a:pt x="61160" y="1436641"/>
                  <a:pt x="32104" y="1355994"/>
                  <a:pt x="21430" y="1178688"/>
                </a:cubicBezTo>
                <a:cubicBezTo>
                  <a:pt x="10756" y="1001382"/>
                  <a:pt x="-1104" y="406607"/>
                  <a:pt x="82" y="353237"/>
                </a:cubicBezTo>
                <a:cubicBezTo>
                  <a:pt x="1268" y="299867"/>
                  <a:pt x="13720" y="913619"/>
                  <a:pt x="28545" y="858470"/>
                </a:cubicBezTo>
                <a:cubicBezTo>
                  <a:pt x="43370" y="803321"/>
                  <a:pt x="80136" y="-32803"/>
                  <a:pt x="81915" y="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4014FCBC-1966-EA3F-D902-93D6AD7AA3DC}"/>
              </a:ext>
            </a:extLst>
          </p:cNvPr>
          <p:cNvSpPr/>
          <p:nvPr/>
        </p:nvSpPr>
        <p:spPr>
          <a:xfrm>
            <a:off x="3195023" y="10833719"/>
            <a:ext cx="220808" cy="1416143"/>
          </a:xfrm>
          <a:custGeom>
            <a:avLst/>
            <a:gdLst>
              <a:gd name="connsiteX0" fmla="*/ 40 w 220808"/>
              <a:gd name="connsiteY0" fmla="*/ 320 h 1416143"/>
              <a:gd name="connsiteX1" fmla="*/ 60526 w 220808"/>
              <a:gd name="connsiteY1" fmla="*/ 1160220 h 1416143"/>
              <a:gd name="connsiteX2" fmla="*/ 28504 w 220808"/>
              <a:gd name="connsiteY2" fmla="*/ 1402163 h 1416143"/>
              <a:gd name="connsiteX3" fmla="*/ 39178 w 220808"/>
              <a:gd name="connsiteY3" fmla="*/ 1277634 h 1416143"/>
              <a:gd name="connsiteX4" fmla="*/ 220635 w 220808"/>
              <a:gd name="connsiteY4" fmla="*/ 388139 h 1416143"/>
              <a:gd name="connsiteX5" fmla="*/ 71200 w 220808"/>
              <a:gd name="connsiteY5" fmla="*/ 1035691 h 1416143"/>
              <a:gd name="connsiteX6" fmla="*/ 40 w 220808"/>
              <a:gd name="connsiteY6" fmla="*/ 320 h 141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808" h="1416143">
                <a:moveTo>
                  <a:pt x="40" y="320"/>
                </a:moveTo>
                <a:cubicBezTo>
                  <a:pt x="-1739" y="21075"/>
                  <a:pt x="55782" y="926580"/>
                  <a:pt x="60526" y="1160220"/>
                </a:cubicBezTo>
                <a:cubicBezTo>
                  <a:pt x="65270" y="1393860"/>
                  <a:pt x="32062" y="1382594"/>
                  <a:pt x="28504" y="1402163"/>
                </a:cubicBezTo>
                <a:cubicBezTo>
                  <a:pt x="24946" y="1421732"/>
                  <a:pt x="7156" y="1446638"/>
                  <a:pt x="39178" y="1277634"/>
                </a:cubicBezTo>
                <a:cubicBezTo>
                  <a:pt x="71200" y="1108630"/>
                  <a:pt x="215298" y="428463"/>
                  <a:pt x="220635" y="388139"/>
                </a:cubicBezTo>
                <a:cubicBezTo>
                  <a:pt x="225972" y="347815"/>
                  <a:pt x="106780" y="1096769"/>
                  <a:pt x="71200" y="1035691"/>
                </a:cubicBezTo>
                <a:cubicBezTo>
                  <a:pt x="35620" y="974613"/>
                  <a:pt x="1819" y="-20435"/>
                  <a:pt x="40" y="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D56882DB-00CA-14FF-A050-CF205F3A9BBA}"/>
              </a:ext>
            </a:extLst>
          </p:cNvPr>
          <p:cNvSpPr/>
          <p:nvPr/>
        </p:nvSpPr>
        <p:spPr>
          <a:xfrm>
            <a:off x="2813914" y="11830070"/>
            <a:ext cx="92992" cy="1026092"/>
          </a:xfrm>
          <a:custGeom>
            <a:avLst/>
            <a:gdLst>
              <a:gd name="connsiteX0" fmla="*/ 92953 w 92992"/>
              <a:gd name="connsiteY0" fmla="*/ 3760 h 1026092"/>
              <a:gd name="connsiteX1" fmla="*/ 18235 w 92992"/>
              <a:gd name="connsiteY1" fmla="*/ 790073 h 1026092"/>
              <a:gd name="connsiteX2" fmla="*/ 25351 w 92992"/>
              <a:gd name="connsiteY2" fmla="*/ 1024900 h 1026092"/>
              <a:gd name="connsiteX3" fmla="*/ 446 w 92992"/>
              <a:gd name="connsiteY3" fmla="*/ 718914 h 1026092"/>
              <a:gd name="connsiteX4" fmla="*/ 50257 w 92992"/>
              <a:gd name="connsiteY4" fmla="*/ 220797 h 1026092"/>
              <a:gd name="connsiteX5" fmla="*/ 28909 w 92992"/>
              <a:gd name="connsiteY5" fmla="*/ 480529 h 1026092"/>
              <a:gd name="connsiteX6" fmla="*/ 92953 w 92992"/>
              <a:gd name="connsiteY6" fmla="*/ 3760 h 102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992" h="1026092">
                <a:moveTo>
                  <a:pt x="92953" y="3760"/>
                </a:moveTo>
                <a:cubicBezTo>
                  <a:pt x="91174" y="55351"/>
                  <a:pt x="29502" y="619883"/>
                  <a:pt x="18235" y="790073"/>
                </a:cubicBezTo>
                <a:cubicBezTo>
                  <a:pt x="6968" y="960263"/>
                  <a:pt x="28316" y="1036760"/>
                  <a:pt x="25351" y="1024900"/>
                </a:cubicBezTo>
                <a:cubicBezTo>
                  <a:pt x="22386" y="1013040"/>
                  <a:pt x="-3705" y="852931"/>
                  <a:pt x="446" y="718914"/>
                </a:cubicBezTo>
                <a:cubicBezTo>
                  <a:pt x="4597" y="584897"/>
                  <a:pt x="45513" y="260528"/>
                  <a:pt x="50257" y="220797"/>
                </a:cubicBezTo>
                <a:cubicBezTo>
                  <a:pt x="55001" y="181066"/>
                  <a:pt x="22386" y="513144"/>
                  <a:pt x="28909" y="480529"/>
                </a:cubicBezTo>
                <a:cubicBezTo>
                  <a:pt x="35432" y="447914"/>
                  <a:pt x="94732" y="-47831"/>
                  <a:pt x="92953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F813CEF9-E9CD-B296-3771-F16573BE410E}"/>
              </a:ext>
            </a:extLst>
          </p:cNvPr>
          <p:cNvSpPr/>
          <p:nvPr/>
        </p:nvSpPr>
        <p:spPr>
          <a:xfrm>
            <a:off x="3261077" y="12018786"/>
            <a:ext cx="115678" cy="816317"/>
          </a:xfrm>
          <a:custGeom>
            <a:avLst/>
            <a:gdLst>
              <a:gd name="connsiteX0" fmla="*/ 115443 w 115678"/>
              <a:gd name="connsiteY0" fmla="*/ 59 h 816317"/>
              <a:gd name="connsiteX1" fmla="*/ 33609 w 115678"/>
              <a:gd name="connsiteY1" fmla="*/ 419900 h 816317"/>
              <a:gd name="connsiteX2" fmla="*/ 5146 w 115678"/>
              <a:gd name="connsiteY2" fmla="*/ 804162 h 816317"/>
              <a:gd name="connsiteX3" fmla="*/ 1588 w 115678"/>
              <a:gd name="connsiteY3" fmla="*/ 672517 h 816317"/>
              <a:gd name="connsiteX4" fmla="*/ 22935 w 115678"/>
              <a:gd name="connsiteY4" fmla="*/ 199306 h 816317"/>
              <a:gd name="connsiteX5" fmla="*/ 5146 w 115678"/>
              <a:gd name="connsiteY5" fmla="*/ 387879 h 816317"/>
              <a:gd name="connsiteX6" fmla="*/ 115443 w 115678"/>
              <a:gd name="connsiteY6" fmla="*/ 59 h 81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678" h="816317">
                <a:moveTo>
                  <a:pt x="115443" y="59"/>
                </a:moveTo>
                <a:cubicBezTo>
                  <a:pt x="120187" y="5396"/>
                  <a:pt x="51992" y="285883"/>
                  <a:pt x="33609" y="419900"/>
                </a:cubicBezTo>
                <a:cubicBezTo>
                  <a:pt x="15226" y="553917"/>
                  <a:pt x="10483" y="762059"/>
                  <a:pt x="5146" y="804162"/>
                </a:cubicBezTo>
                <a:cubicBezTo>
                  <a:pt x="-191" y="846265"/>
                  <a:pt x="-1377" y="773326"/>
                  <a:pt x="1588" y="672517"/>
                </a:cubicBezTo>
                <a:cubicBezTo>
                  <a:pt x="4553" y="571708"/>
                  <a:pt x="22342" y="246746"/>
                  <a:pt x="22935" y="199306"/>
                </a:cubicBezTo>
                <a:cubicBezTo>
                  <a:pt x="23528" y="151866"/>
                  <a:pt x="-12051" y="422866"/>
                  <a:pt x="5146" y="387879"/>
                </a:cubicBezTo>
                <a:cubicBezTo>
                  <a:pt x="22343" y="352892"/>
                  <a:pt x="110699" y="-5278"/>
                  <a:pt x="115443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8463E501-D87D-A5A3-C4C7-D8EAEEEAD8F8}"/>
              </a:ext>
            </a:extLst>
          </p:cNvPr>
          <p:cNvSpPr/>
          <p:nvPr/>
        </p:nvSpPr>
        <p:spPr>
          <a:xfrm>
            <a:off x="2938633" y="12137731"/>
            <a:ext cx="117608" cy="760151"/>
          </a:xfrm>
          <a:custGeom>
            <a:avLst/>
            <a:gdLst>
              <a:gd name="connsiteX0" fmla="*/ 256 w 117608"/>
              <a:gd name="connsiteY0" fmla="*/ 2085 h 760151"/>
              <a:gd name="connsiteX1" fmla="*/ 106995 w 117608"/>
              <a:gd name="connsiteY1" fmla="*/ 592709 h 760151"/>
              <a:gd name="connsiteX2" fmla="*/ 110553 w 117608"/>
              <a:gd name="connsiteY2" fmla="*/ 752818 h 760151"/>
              <a:gd name="connsiteX3" fmla="*/ 78531 w 117608"/>
              <a:gd name="connsiteY3" fmla="*/ 411253 h 760151"/>
              <a:gd name="connsiteX4" fmla="*/ 256 w 117608"/>
              <a:gd name="connsiteY4" fmla="*/ 2085 h 76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08" h="760151">
                <a:moveTo>
                  <a:pt x="256" y="2085"/>
                </a:moveTo>
                <a:cubicBezTo>
                  <a:pt x="5000" y="32328"/>
                  <a:pt x="88612" y="467587"/>
                  <a:pt x="106995" y="592709"/>
                </a:cubicBezTo>
                <a:cubicBezTo>
                  <a:pt x="125378" y="717831"/>
                  <a:pt x="115297" y="783061"/>
                  <a:pt x="110553" y="752818"/>
                </a:cubicBezTo>
                <a:cubicBezTo>
                  <a:pt x="105809" y="722575"/>
                  <a:pt x="99286" y="544084"/>
                  <a:pt x="78531" y="411253"/>
                </a:cubicBezTo>
                <a:cubicBezTo>
                  <a:pt x="57776" y="278422"/>
                  <a:pt x="-4488" y="-28158"/>
                  <a:pt x="256" y="2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FD44B876-F4EF-925D-EB20-E567CAD2C8D7}"/>
              </a:ext>
            </a:extLst>
          </p:cNvPr>
          <p:cNvSpPr/>
          <p:nvPr/>
        </p:nvSpPr>
        <p:spPr>
          <a:xfrm>
            <a:off x="3643138" y="11851138"/>
            <a:ext cx="192273" cy="957612"/>
          </a:xfrm>
          <a:custGeom>
            <a:avLst/>
            <a:gdLst>
              <a:gd name="connsiteX0" fmla="*/ 131875 w 192273"/>
              <a:gd name="connsiteY0" fmla="*/ 482 h 957612"/>
              <a:gd name="connsiteX1" fmla="*/ 149665 w 192273"/>
              <a:gd name="connsiteY1" fmla="*/ 530621 h 957612"/>
              <a:gd name="connsiteX2" fmla="*/ 230 w 192273"/>
              <a:gd name="connsiteY2" fmla="*/ 957578 h 957612"/>
              <a:gd name="connsiteX3" fmla="*/ 188803 w 192273"/>
              <a:gd name="connsiteY3" fmla="*/ 509273 h 957612"/>
              <a:gd name="connsiteX4" fmla="*/ 124759 w 192273"/>
              <a:gd name="connsiteY4" fmla="*/ 626686 h 957612"/>
              <a:gd name="connsiteX5" fmla="*/ 131875 w 192273"/>
              <a:gd name="connsiteY5" fmla="*/ 482 h 95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273" h="957612">
                <a:moveTo>
                  <a:pt x="131875" y="482"/>
                </a:moveTo>
                <a:cubicBezTo>
                  <a:pt x="136026" y="-15529"/>
                  <a:pt x="171606" y="371105"/>
                  <a:pt x="149665" y="530621"/>
                </a:cubicBezTo>
                <a:cubicBezTo>
                  <a:pt x="127724" y="690137"/>
                  <a:pt x="-6293" y="961136"/>
                  <a:pt x="230" y="957578"/>
                </a:cubicBezTo>
                <a:cubicBezTo>
                  <a:pt x="6753" y="954020"/>
                  <a:pt x="168048" y="564422"/>
                  <a:pt x="188803" y="509273"/>
                </a:cubicBezTo>
                <a:cubicBezTo>
                  <a:pt x="209558" y="454124"/>
                  <a:pt x="130689" y="707334"/>
                  <a:pt x="124759" y="626686"/>
                </a:cubicBezTo>
                <a:cubicBezTo>
                  <a:pt x="118829" y="546039"/>
                  <a:pt x="127724" y="16493"/>
                  <a:pt x="131875" y="4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35844E8B-4633-78B8-286F-8D203F049D3F}"/>
              </a:ext>
            </a:extLst>
          </p:cNvPr>
          <p:cNvSpPr/>
          <p:nvPr/>
        </p:nvSpPr>
        <p:spPr>
          <a:xfrm>
            <a:off x="4981517" y="11943690"/>
            <a:ext cx="861963" cy="910853"/>
          </a:xfrm>
          <a:custGeom>
            <a:avLst/>
            <a:gdLst>
              <a:gd name="connsiteX0" fmla="*/ 58 w 861963"/>
              <a:gd name="connsiteY0" fmla="*/ 660 h 910853"/>
              <a:gd name="connsiteX1" fmla="*/ 279458 w 861963"/>
              <a:gd name="connsiteY1" fmla="*/ 305460 h 910853"/>
              <a:gd name="connsiteX2" fmla="*/ 689033 w 861963"/>
              <a:gd name="connsiteY2" fmla="*/ 800760 h 910853"/>
              <a:gd name="connsiteX3" fmla="*/ 346133 w 861963"/>
              <a:gd name="connsiteY3" fmla="*/ 495960 h 910853"/>
              <a:gd name="connsiteX4" fmla="*/ 847783 w 861963"/>
              <a:gd name="connsiteY4" fmla="*/ 905535 h 910853"/>
              <a:gd name="connsiteX5" fmla="*/ 695383 w 861963"/>
              <a:gd name="connsiteY5" fmla="*/ 692810 h 910853"/>
              <a:gd name="connsiteX6" fmla="*/ 393758 w 861963"/>
              <a:gd name="connsiteY6" fmla="*/ 181635 h 910853"/>
              <a:gd name="connsiteX7" fmla="*/ 739833 w 861963"/>
              <a:gd name="connsiteY7" fmla="*/ 813460 h 910853"/>
              <a:gd name="connsiteX8" fmla="*/ 384233 w 861963"/>
              <a:gd name="connsiteY8" fmla="*/ 448335 h 910853"/>
              <a:gd name="connsiteX9" fmla="*/ 209608 w 861963"/>
              <a:gd name="connsiteY9" fmla="*/ 86385 h 910853"/>
              <a:gd name="connsiteX10" fmla="*/ 254058 w 861963"/>
              <a:gd name="connsiteY10" fmla="*/ 219735 h 910853"/>
              <a:gd name="connsiteX11" fmla="*/ 58 w 861963"/>
              <a:gd name="connsiteY11" fmla="*/ 660 h 91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1963" h="910853">
                <a:moveTo>
                  <a:pt x="58" y="660"/>
                </a:moveTo>
                <a:cubicBezTo>
                  <a:pt x="4291" y="14947"/>
                  <a:pt x="164629" y="172110"/>
                  <a:pt x="279458" y="305460"/>
                </a:cubicBezTo>
                <a:cubicBezTo>
                  <a:pt x="394287" y="438810"/>
                  <a:pt x="677921" y="769010"/>
                  <a:pt x="689033" y="800760"/>
                </a:cubicBezTo>
                <a:cubicBezTo>
                  <a:pt x="700145" y="832510"/>
                  <a:pt x="319675" y="478497"/>
                  <a:pt x="346133" y="495960"/>
                </a:cubicBezTo>
                <a:cubicBezTo>
                  <a:pt x="372591" y="513423"/>
                  <a:pt x="789575" y="872727"/>
                  <a:pt x="847783" y="905535"/>
                </a:cubicBezTo>
                <a:cubicBezTo>
                  <a:pt x="905991" y="938343"/>
                  <a:pt x="771054" y="813460"/>
                  <a:pt x="695383" y="692810"/>
                </a:cubicBezTo>
                <a:cubicBezTo>
                  <a:pt x="619712" y="572160"/>
                  <a:pt x="386350" y="161527"/>
                  <a:pt x="393758" y="181635"/>
                </a:cubicBezTo>
                <a:cubicBezTo>
                  <a:pt x="401166" y="201743"/>
                  <a:pt x="741421" y="769010"/>
                  <a:pt x="739833" y="813460"/>
                </a:cubicBezTo>
                <a:cubicBezTo>
                  <a:pt x="738246" y="857910"/>
                  <a:pt x="472604" y="569514"/>
                  <a:pt x="384233" y="448335"/>
                </a:cubicBezTo>
                <a:cubicBezTo>
                  <a:pt x="295862" y="327156"/>
                  <a:pt x="231304" y="124485"/>
                  <a:pt x="209608" y="86385"/>
                </a:cubicBezTo>
                <a:cubicBezTo>
                  <a:pt x="187912" y="48285"/>
                  <a:pt x="283691" y="230847"/>
                  <a:pt x="254058" y="219735"/>
                </a:cubicBezTo>
                <a:cubicBezTo>
                  <a:pt x="224425" y="208623"/>
                  <a:pt x="-4175" y="-13627"/>
                  <a:pt x="58" y="6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23636740-A795-3880-FC58-9FB544C51AF4}"/>
              </a:ext>
            </a:extLst>
          </p:cNvPr>
          <p:cNvSpPr/>
          <p:nvPr/>
        </p:nvSpPr>
        <p:spPr>
          <a:xfrm>
            <a:off x="7225464" y="11922864"/>
            <a:ext cx="534272" cy="907052"/>
          </a:xfrm>
          <a:custGeom>
            <a:avLst/>
            <a:gdLst>
              <a:gd name="connsiteX0" fmla="*/ 836 w 534272"/>
              <a:gd name="connsiteY0" fmla="*/ 2436 h 907052"/>
              <a:gd name="connsiteX1" fmla="*/ 394536 w 534272"/>
              <a:gd name="connsiteY1" fmla="*/ 739036 h 907052"/>
              <a:gd name="connsiteX2" fmla="*/ 365961 w 534272"/>
              <a:gd name="connsiteY2" fmla="*/ 618386 h 907052"/>
              <a:gd name="connsiteX3" fmla="*/ 531061 w 534272"/>
              <a:gd name="connsiteY3" fmla="*/ 900961 h 907052"/>
              <a:gd name="connsiteX4" fmla="*/ 194511 w 534272"/>
              <a:gd name="connsiteY4" fmla="*/ 300886 h 907052"/>
              <a:gd name="connsiteX5" fmla="*/ 286586 w 534272"/>
              <a:gd name="connsiteY5" fmla="*/ 494561 h 907052"/>
              <a:gd name="connsiteX6" fmla="*/ 836 w 534272"/>
              <a:gd name="connsiteY6" fmla="*/ 2436 h 907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272" h="907052">
                <a:moveTo>
                  <a:pt x="836" y="2436"/>
                </a:moveTo>
                <a:cubicBezTo>
                  <a:pt x="18828" y="43182"/>
                  <a:pt x="333682" y="636378"/>
                  <a:pt x="394536" y="739036"/>
                </a:cubicBezTo>
                <a:cubicBezTo>
                  <a:pt x="455390" y="841694"/>
                  <a:pt x="343207" y="591399"/>
                  <a:pt x="365961" y="618386"/>
                </a:cubicBezTo>
                <a:cubicBezTo>
                  <a:pt x="388715" y="645374"/>
                  <a:pt x="559636" y="953878"/>
                  <a:pt x="531061" y="900961"/>
                </a:cubicBezTo>
                <a:cubicBezTo>
                  <a:pt x="502486" y="848044"/>
                  <a:pt x="235257" y="368619"/>
                  <a:pt x="194511" y="300886"/>
                </a:cubicBezTo>
                <a:cubicBezTo>
                  <a:pt x="153765" y="233153"/>
                  <a:pt x="312515" y="544303"/>
                  <a:pt x="286586" y="494561"/>
                </a:cubicBezTo>
                <a:cubicBezTo>
                  <a:pt x="260657" y="444819"/>
                  <a:pt x="-17156" y="-38310"/>
                  <a:pt x="836" y="24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362B7D96-CCC4-A4BF-A303-D606247E806D}"/>
              </a:ext>
            </a:extLst>
          </p:cNvPr>
          <p:cNvSpPr/>
          <p:nvPr/>
        </p:nvSpPr>
        <p:spPr>
          <a:xfrm>
            <a:off x="5277908" y="11807648"/>
            <a:ext cx="177361" cy="470324"/>
          </a:xfrm>
          <a:custGeom>
            <a:avLst/>
            <a:gdLst>
              <a:gd name="connsiteX0" fmla="*/ 17992 w 177361"/>
              <a:gd name="connsiteY0" fmla="*/ 177 h 470324"/>
              <a:gd name="connsiteX1" fmla="*/ 33867 w 177361"/>
              <a:gd name="connsiteY1" fmla="*/ 263702 h 470324"/>
              <a:gd name="connsiteX2" fmla="*/ 97367 w 177361"/>
              <a:gd name="connsiteY2" fmla="*/ 451027 h 470324"/>
              <a:gd name="connsiteX3" fmla="*/ 71967 w 177361"/>
              <a:gd name="connsiteY3" fmla="*/ 343077 h 470324"/>
              <a:gd name="connsiteX4" fmla="*/ 65617 w 177361"/>
              <a:gd name="connsiteY4" fmla="*/ 219252 h 470324"/>
              <a:gd name="connsiteX5" fmla="*/ 176742 w 177361"/>
              <a:gd name="connsiteY5" fmla="*/ 470077 h 470324"/>
              <a:gd name="connsiteX6" fmla="*/ 8467 w 177361"/>
              <a:gd name="connsiteY6" fmla="*/ 165277 h 470324"/>
              <a:gd name="connsiteX7" fmla="*/ 24342 w 177361"/>
              <a:gd name="connsiteY7" fmla="*/ 304977 h 470324"/>
              <a:gd name="connsiteX8" fmla="*/ 17992 w 177361"/>
              <a:gd name="connsiteY8" fmla="*/ 177 h 47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361" h="470324">
                <a:moveTo>
                  <a:pt x="17992" y="177"/>
                </a:moveTo>
                <a:cubicBezTo>
                  <a:pt x="19579" y="-6702"/>
                  <a:pt x="20638" y="188560"/>
                  <a:pt x="33867" y="263702"/>
                </a:cubicBezTo>
                <a:cubicBezTo>
                  <a:pt x="47096" y="338844"/>
                  <a:pt x="91017" y="437798"/>
                  <a:pt x="97367" y="451027"/>
                </a:cubicBezTo>
                <a:cubicBezTo>
                  <a:pt x="103717" y="464256"/>
                  <a:pt x="77259" y="381706"/>
                  <a:pt x="71967" y="343077"/>
                </a:cubicBezTo>
                <a:cubicBezTo>
                  <a:pt x="66675" y="304448"/>
                  <a:pt x="48155" y="198085"/>
                  <a:pt x="65617" y="219252"/>
                </a:cubicBezTo>
                <a:cubicBezTo>
                  <a:pt x="83079" y="240419"/>
                  <a:pt x="186267" y="479073"/>
                  <a:pt x="176742" y="470077"/>
                </a:cubicBezTo>
                <a:cubicBezTo>
                  <a:pt x="167217" y="461081"/>
                  <a:pt x="33867" y="192794"/>
                  <a:pt x="8467" y="165277"/>
                </a:cubicBezTo>
                <a:cubicBezTo>
                  <a:pt x="-16933" y="137760"/>
                  <a:pt x="22754" y="328790"/>
                  <a:pt x="24342" y="304977"/>
                </a:cubicBezTo>
                <a:cubicBezTo>
                  <a:pt x="25930" y="281164"/>
                  <a:pt x="16405" y="7056"/>
                  <a:pt x="17992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07C5221D-F61B-112D-90FC-1A3384C50555}"/>
              </a:ext>
            </a:extLst>
          </p:cNvPr>
          <p:cNvSpPr/>
          <p:nvPr/>
        </p:nvSpPr>
        <p:spPr>
          <a:xfrm>
            <a:off x="5576673" y="11739854"/>
            <a:ext cx="284383" cy="1058604"/>
          </a:xfrm>
          <a:custGeom>
            <a:avLst/>
            <a:gdLst>
              <a:gd name="connsiteX0" fmla="*/ 1802 w 284383"/>
              <a:gd name="connsiteY0" fmla="*/ 1296 h 1058604"/>
              <a:gd name="connsiteX1" fmla="*/ 109752 w 284383"/>
              <a:gd name="connsiteY1" fmla="*/ 604546 h 1058604"/>
              <a:gd name="connsiteX2" fmla="*/ 284377 w 284383"/>
              <a:gd name="connsiteY2" fmla="*/ 1058571 h 1058604"/>
              <a:gd name="connsiteX3" fmla="*/ 116102 w 284383"/>
              <a:gd name="connsiteY3" fmla="*/ 626771 h 1058604"/>
              <a:gd name="connsiteX4" fmla="*/ 1802 w 284383"/>
              <a:gd name="connsiteY4" fmla="*/ 293396 h 1058604"/>
              <a:gd name="connsiteX5" fmla="*/ 43077 w 284383"/>
              <a:gd name="connsiteY5" fmla="*/ 439446 h 1058604"/>
              <a:gd name="connsiteX6" fmla="*/ 1802 w 284383"/>
              <a:gd name="connsiteY6" fmla="*/ 1296 h 1058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383" h="1058604">
                <a:moveTo>
                  <a:pt x="1802" y="1296"/>
                </a:moveTo>
                <a:cubicBezTo>
                  <a:pt x="12914" y="28813"/>
                  <a:pt x="62656" y="428334"/>
                  <a:pt x="109752" y="604546"/>
                </a:cubicBezTo>
                <a:cubicBezTo>
                  <a:pt x="156848" y="780758"/>
                  <a:pt x="283319" y="1054867"/>
                  <a:pt x="284377" y="1058571"/>
                </a:cubicBezTo>
                <a:cubicBezTo>
                  <a:pt x="285435" y="1062275"/>
                  <a:pt x="163198" y="754300"/>
                  <a:pt x="116102" y="626771"/>
                </a:cubicBezTo>
                <a:cubicBezTo>
                  <a:pt x="69006" y="499242"/>
                  <a:pt x="13973" y="324617"/>
                  <a:pt x="1802" y="293396"/>
                </a:cubicBezTo>
                <a:cubicBezTo>
                  <a:pt x="-10369" y="262175"/>
                  <a:pt x="43077" y="486013"/>
                  <a:pt x="43077" y="439446"/>
                </a:cubicBezTo>
                <a:cubicBezTo>
                  <a:pt x="43077" y="392879"/>
                  <a:pt x="-9310" y="-26221"/>
                  <a:pt x="1802" y="1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609C0EC-17C7-03A9-C9D6-DFF078AFC182}"/>
              </a:ext>
            </a:extLst>
          </p:cNvPr>
          <p:cNvSpPr/>
          <p:nvPr/>
        </p:nvSpPr>
        <p:spPr>
          <a:xfrm>
            <a:off x="6483120" y="11801078"/>
            <a:ext cx="451231" cy="1051583"/>
          </a:xfrm>
          <a:custGeom>
            <a:avLst/>
            <a:gdLst>
              <a:gd name="connsiteX0" fmla="*/ 230 w 451231"/>
              <a:gd name="connsiteY0" fmla="*/ 397 h 1051583"/>
              <a:gd name="connsiteX1" fmla="*/ 266930 w 451231"/>
              <a:gd name="connsiteY1" fmla="*/ 508397 h 1051583"/>
              <a:gd name="connsiteX2" fmla="*/ 451080 w 451231"/>
              <a:gd name="connsiteY2" fmla="*/ 1051322 h 1051583"/>
              <a:gd name="connsiteX3" fmla="*/ 298680 w 451231"/>
              <a:gd name="connsiteY3" fmla="*/ 438547 h 1051583"/>
              <a:gd name="connsiteX4" fmla="*/ 314555 w 451231"/>
              <a:gd name="connsiteY4" fmla="*/ 590947 h 1051583"/>
              <a:gd name="connsiteX5" fmla="*/ 230 w 451231"/>
              <a:gd name="connsiteY5" fmla="*/ 397 h 105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31" h="1051583">
                <a:moveTo>
                  <a:pt x="230" y="397"/>
                </a:moveTo>
                <a:cubicBezTo>
                  <a:pt x="-7708" y="-13361"/>
                  <a:pt x="191788" y="333243"/>
                  <a:pt x="266930" y="508397"/>
                </a:cubicBezTo>
                <a:cubicBezTo>
                  <a:pt x="342072" y="683551"/>
                  <a:pt x="445788" y="1062964"/>
                  <a:pt x="451080" y="1051322"/>
                </a:cubicBezTo>
                <a:cubicBezTo>
                  <a:pt x="456372" y="1039680"/>
                  <a:pt x="321434" y="515276"/>
                  <a:pt x="298680" y="438547"/>
                </a:cubicBezTo>
                <a:cubicBezTo>
                  <a:pt x="275926" y="361818"/>
                  <a:pt x="357417" y="662384"/>
                  <a:pt x="314555" y="590947"/>
                </a:cubicBezTo>
                <a:cubicBezTo>
                  <a:pt x="271693" y="519510"/>
                  <a:pt x="8168" y="14155"/>
                  <a:pt x="230" y="3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A64F12A9-52D7-6D5B-155F-96081D195086}"/>
              </a:ext>
            </a:extLst>
          </p:cNvPr>
          <p:cNvSpPr/>
          <p:nvPr/>
        </p:nvSpPr>
        <p:spPr>
          <a:xfrm>
            <a:off x="5872564" y="11687557"/>
            <a:ext cx="868056" cy="1198898"/>
          </a:xfrm>
          <a:custGeom>
            <a:avLst/>
            <a:gdLst>
              <a:gd name="connsiteX0" fmla="*/ 1186 w 868056"/>
              <a:gd name="connsiteY0" fmla="*/ 2793 h 1198898"/>
              <a:gd name="connsiteX1" fmla="*/ 556811 w 868056"/>
              <a:gd name="connsiteY1" fmla="*/ 593343 h 1198898"/>
              <a:gd name="connsiteX2" fmla="*/ 852086 w 868056"/>
              <a:gd name="connsiteY2" fmla="*/ 1168018 h 1198898"/>
              <a:gd name="connsiteX3" fmla="*/ 798111 w 868056"/>
              <a:gd name="connsiteY3" fmla="*/ 1031493 h 1198898"/>
              <a:gd name="connsiteX4" fmla="*/ 540936 w 868056"/>
              <a:gd name="connsiteY4" fmla="*/ 275843 h 1198898"/>
              <a:gd name="connsiteX5" fmla="*/ 718736 w 868056"/>
              <a:gd name="connsiteY5" fmla="*/ 844168 h 1198898"/>
              <a:gd name="connsiteX6" fmla="*/ 1186 w 868056"/>
              <a:gd name="connsiteY6" fmla="*/ 2793 h 1198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8056" h="1198898">
                <a:moveTo>
                  <a:pt x="1186" y="2793"/>
                </a:moveTo>
                <a:cubicBezTo>
                  <a:pt x="-25802" y="-39011"/>
                  <a:pt x="414994" y="399139"/>
                  <a:pt x="556811" y="593343"/>
                </a:cubicBezTo>
                <a:cubicBezTo>
                  <a:pt x="698628" y="787547"/>
                  <a:pt x="811869" y="1094993"/>
                  <a:pt x="852086" y="1168018"/>
                </a:cubicBezTo>
                <a:cubicBezTo>
                  <a:pt x="892303" y="1241043"/>
                  <a:pt x="849969" y="1180189"/>
                  <a:pt x="798111" y="1031493"/>
                </a:cubicBezTo>
                <a:cubicBezTo>
                  <a:pt x="746253" y="882797"/>
                  <a:pt x="554165" y="307064"/>
                  <a:pt x="540936" y="275843"/>
                </a:cubicBezTo>
                <a:cubicBezTo>
                  <a:pt x="527707" y="244622"/>
                  <a:pt x="803403" y="889676"/>
                  <a:pt x="718736" y="844168"/>
                </a:cubicBezTo>
                <a:cubicBezTo>
                  <a:pt x="634069" y="798660"/>
                  <a:pt x="28174" y="44597"/>
                  <a:pt x="1186" y="2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C9E87A33-75A9-ADF5-CC8F-7C2A4BCFF9D0}"/>
              </a:ext>
            </a:extLst>
          </p:cNvPr>
          <p:cNvSpPr/>
          <p:nvPr/>
        </p:nvSpPr>
        <p:spPr>
          <a:xfrm>
            <a:off x="5705475" y="11772626"/>
            <a:ext cx="210912" cy="854911"/>
          </a:xfrm>
          <a:custGeom>
            <a:avLst/>
            <a:gdLst>
              <a:gd name="connsiteX0" fmla="*/ 0 w 210912"/>
              <a:gd name="connsiteY0" fmla="*/ 274 h 854911"/>
              <a:gd name="connsiteX1" fmla="*/ 187325 w 210912"/>
              <a:gd name="connsiteY1" fmla="*/ 441599 h 854911"/>
              <a:gd name="connsiteX2" fmla="*/ 209550 w 210912"/>
              <a:gd name="connsiteY2" fmla="*/ 854349 h 854911"/>
              <a:gd name="connsiteX3" fmla="*/ 200025 w 210912"/>
              <a:gd name="connsiteY3" fmla="*/ 527324 h 854911"/>
              <a:gd name="connsiteX4" fmla="*/ 187325 w 210912"/>
              <a:gd name="connsiteY4" fmla="*/ 378099 h 854911"/>
              <a:gd name="connsiteX5" fmla="*/ 0 w 210912"/>
              <a:gd name="connsiteY5" fmla="*/ 274 h 85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912" h="854911">
                <a:moveTo>
                  <a:pt x="0" y="274"/>
                </a:moveTo>
                <a:cubicBezTo>
                  <a:pt x="0" y="10857"/>
                  <a:pt x="152400" y="299253"/>
                  <a:pt x="187325" y="441599"/>
                </a:cubicBezTo>
                <a:cubicBezTo>
                  <a:pt x="222250" y="583945"/>
                  <a:pt x="207433" y="840062"/>
                  <a:pt x="209550" y="854349"/>
                </a:cubicBezTo>
                <a:cubicBezTo>
                  <a:pt x="211667" y="868637"/>
                  <a:pt x="203729" y="606699"/>
                  <a:pt x="200025" y="527324"/>
                </a:cubicBezTo>
                <a:cubicBezTo>
                  <a:pt x="196321" y="447949"/>
                  <a:pt x="217488" y="468057"/>
                  <a:pt x="187325" y="378099"/>
                </a:cubicBezTo>
                <a:cubicBezTo>
                  <a:pt x="157163" y="288141"/>
                  <a:pt x="0" y="-10309"/>
                  <a:pt x="0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442E0BD9-D665-1630-C814-F837AF81DF4A}"/>
              </a:ext>
            </a:extLst>
          </p:cNvPr>
          <p:cNvSpPr/>
          <p:nvPr/>
        </p:nvSpPr>
        <p:spPr>
          <a:xfrm>
            <a:off x="6899058" y="11888046"/>
            <a:ext cx="688090" cy="921618"/>
          </a:xfrm>
          <a:custGeom>
            <a:avLst/>
            <a:gdLst>
              <a:gd name="connsiteX0" fmla="*/ 9742 w 688090"/>
              <a:gd name="connsiteY0" fmla="*/ 11854 h 921618"/>
              <a:gd name="connsiteX1" fmla="*/ 682842 w 688090"/>
              <a:gd name="connsiteY1" fmla="*/ 913554 h 921618"/>
              <a:gd name="connsiteX2" fmla="*/ 308192 w 688090"/>
              <a:gd name="connsiteY2" fmla="*/ 430954 h 921618"/>
              <a:gd name="connsiteX3" fmla="*/ 9742 w 688090"/>
              <a:gd name="connsiteY3" fmla="*/ 11854 h 92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8090" h="921618">
                <a:moveTo>
                  <a:pt x="9742" y="11854"/>
                </a:moveTo>
                <a:cubicBezTo>
                  <a:pt x="72184" y="92287"/>
                  <a:pt x="633100" y="843704"/>
                  <a:pt x="682842" y="913554"/>
                </a:cubicBezTo>
                <a:cubicBezTo>
                  <a:pt x="732584" y="983404"/>
                  <a:pt x="415084" y="580708"/>
                  <a:pt x="308192" y="430954"/>
                </a:cubicBezTo>
                <a:cubicBezTo>
                  <a:pt x="201300" y="281200"/>
                  <a:pt x="-52700" y="-68579"/>
                  <a:pt x="9742" y="11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F19C9DAC-CA82-0148-D251-CF078388F04D}"/>
              </a:ext>
            </a:extLst>
          </p:cNvPr>
          <p:cNvSpPr/>
          <p:nvPr/>
        </p:nvSpPr>
        <p:spPr>
          <a:xfrm>
            <a:off x="2571749" y="9624778"/>
            <a:ext cx="315390" cy="964406"/>
          </a:xfrm>
          <a:custGeom>
            <a:avLst/>
            <a:gdLst>
              <a:gd name="connsiteX0" fmla="*/ 314326 w 315390"/>
              <a:gd name="connsiteY0" fmla="*/ 1822 h 964406"/>
              <a:gd name="connsiteX1" fmla="*/ 142876 w 315390"/>
              <a:gd name="connsiteY1" fmla="*/ 471722 h 964406"/>
              <a:gd name="connsiteX2" fmla="*/ 1 w 315390"/>
              <a:gd name="connsiteY2" fmla="*/ 963847 h 964406"/>
              <a:gd name="connsiteX3" fmla="*/ 139701 w 315390"/>
              <a:gd name="connsiteY3" fmla="*/ 373297 h 964406"/>
              <a:gd name="connsiteX4" fmla="*/ 57151 w 315390"/>
              <a:gd name="connsiteY4" fmla="*/ 649522 h 964406"/>
              <a:gd name="connsiteX5" fmla="*/ 314326 w 315390"/>
              <a:gd name="connsiteY5" fmla="*/ 1822 h 9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390" h="964406">
                <a:moveTo>
                  <a:pt x="314326" y="1822"/>
                </a:moveTo>
                <a:cubicBezTo>
                  <a:pt x="328614" y="-27811"/>
                  <a:pt x="195263" y="311385"/>
                  <a:pt x="142876" y="471722"/>
                </a:cubicBezTo>
                <a:cubicBezTo>
                  <a:pt x="90488" y="632060"/>
                  <a:pt x="530" y="980251"/>
                  <a:pt x="1" y="963847"/>
                </a:cubicBezTo>
                <a:cubicBezTo>
                  <a:pt x="-528" y="947443"/>
                  <a:pt x="130176" y="425684"/>
                  <a:pt x="139701" y="373297"/>
                </a:cubicBezTo>
                <a:cubicBezTo>
                  <a:pt x="149226" y="320910"/>
                  <a:pt x="32280" y="707730"/>
                  <a:pt x="57151" y="649522"/>
                </a:cubicBezTo>
                <a:cubicBezTo>
                  <a:pt x="82022" y="591314"/>
                  <a:pt x="300038" y="31455"/>
                  <a:pt x="314326" y="1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2A6740BF-76DB-150C-ED3B-BCA0558A1C09}"/>
              </a:ext>
            </a:extLst>
          </p:cNvPr>
          <p:cNvSpPr/>
          <p:nvPr/>
        </p:nvSpPr>
        <p:spPr>
          <a:xfrm>
            <a:off x="2866065" y="9854927"/>
            <a:ext cx="798206" cy="359021"/>
          </a:xfrm>
          <a:custGeom>
            <a:avLst/>
            <a:gdLst>
              <a:gd name="connsiteX0" fmla="*/ 960 w 798206"/>
              <a:gd name="connsiteY0" fmla="*/ 273 h 359021"/>
              <a:gd name="connsiteX1" fmla="*/ 769310 w 798206"/>
              <a:gd name="connsiteY1" fmla="*/ 339998 h 359021"/>
              <a:gd name="connsiteX2" fmla="*/ 594685 w 798206"/>
              <a:gd name="connsiteY2" fmla="*/ 295548 h 359021"/>
              <a:gd name="connsiteX3" fmla="*/ 204160 w 798206"/>
              <a:gd name="connsiteY3" fmla="*/ 124098 h 359021"/>
              <a:gd name="connsiteX4" fmla="*/ 601035 w 798206"/>
              <a:gd name="connsiteY4" fmla="*/ 279673 h 359021"/>
              <a:gd name="connsiteX5" fmla="*/ 960 w 798206"/>
              <a:gd name="connsiteY5" fmla="*/ 273 h 35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8206" h="359021">
                <a:moveTo>
                  <a:pt x="960" y="273"/>
                </a:moveTo>
                <a:cubicBezTo>
                  <a:pt x="29006" y="10327"/>
                  <a:pt x="670356" y="290786"/>
                  <a:pt x="769310" y="339998"/>
                </a:cubicBezTo>
                <a:cubicBezTo>
                  <a:pt x="868264" y="389210"/>
                  <a:pt x="688877" y="331531"/>
                  <a:pt x="594685" y="295548"/>
                </a:cubicBezTo>
                <a:cubicBezTo>
                  <a:pt x="500493" y="259565"/>
                  <a:pt x="203102" y="126744"/>
                  <a:pt x="204160" y="124098"/>
                </a:cubicBezTo>
                <a:cubicBezTo>
                  <a:pt x="205218" y="121452"/>
                  <a:pt x="633843" y="298723"/>
                  <a:pt x="601035" y="279673"/>
                </a:cubicBezTo>
                <a:cubicBezTo>
                  <a:pt x="568227" y="260623"/>
                  <a:pt x="-27086" y="-9781"/>
                  <a:pt x="960" y="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29C4AA6D-CF87-C88C-4942-7A53C34B0023}"/>
              </a:ext>
            </a:extLst>
          </p:cNvPr>
          <p:cNvSpPr/>
          <p:nvPr/>
        </p:nvSpPr>
        <p:spPr>
          <a:xfrm>
            <a:off x="2959313" y="9947776"/>
            <a:ext cx="866967" cy="468311"/>
          </a:xfrm>
          <a:custGeom>
            <a:avLst/>
            <a:gdLst>
              <a:gd name="connsiteX0" fmla="*/ 6137 w 866967"/>
              <a:gd name="connsiteY0" fmla="*/ 2674 h 468311"/>
              <a:gd name="connsiteX1" fmla="*/ 853862 w 866967"/>
              <a:gd name="connsiteY1" fmla="*/ 459874 h 468311"/>
              <a:gd name="connsiteX2" fmla="*/ 488737 w 866967"/>
              <a:gd name="connsiteY2" fmla="*/ 278899 h 468311"/>
              <a:gd name="connsiteX3" fmla="*/ 6137 w 866967"/>
              <a:gd name="connsiteY3" fmla="*/ 2674 h 4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6967" h="468311">
                <a:moveTo>
                  <a:pt x="6137" y="2674"/>
                </a:moveTo>
                <a:cubicBezTo>
                  <a:pt x="66991" y="32837"/>
                  <a:pt x="773429" y="413837"/>
                  <a:pt x="853862" y="459874"/>
                </a:cubicBezTo>
                <a:cubicBezTo>
                  <a:pt x="934295" y="505911"/>
                  <a:pt x="623675" y="351924"/>
                  <a:pt x="488737" y="278899"/>
                </a:cubicBezTo>
                <a:cubicBezTo>
                  <a:pt x="353800" y="205874"/>
                  <a:pt x="-54717" y="-27489"/>
                  <a:pt x="6137" y="26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686EFC15-448C-3E06-BC5B-2BF08AB25748}"/>
              </a:ext>
            </a:extLst>
          </p:cNvPr>
          <p:cNvSpPr/>
          <p:nvPr/>
        </p:nvSpPr>
        <p:spPr>
          <a:xfrm>
            <a:off x="2882781" y="9950438"/>
            <a:ext cx="753001" cy="505274"/>
          </a:xfrm>
          <a:custGeom>
            <a:avLst/>
            <a:gdLst>
              <a:gd name="connsiteX0" fmla="*/ 119 w 753001"/>
              <a:gd name="connsiteY0" fmla="*/ 12 h 505274"/>
              <a:gd name="connsiteX1" fmla="*/ 720844 w 753001"/>
              <a:gd name="connsiteY1" fmla="*/ 476262 h 505274"/>
              <a:gd name="connsiteX2" fmla="*/ 587494 w 753001"/>
              <a:gd name="connsiteY2" fmla="*/ 438162 h 505274"/>
              <a:gd name="connsiteX3" fmla="*/ 228719 w 753001"/>
              <a:gd name="connsiteY3" fmla="*/ 317512 h 505274"/>
              <a:gd name="connsiteX4" fmla="*/ 660519 w 753001"/>
              <a:gd name="connsiteY4" fmla="*/ 460387 h 505274"/>
              <a:gd name="connsiteX5" fmla="*/ 119 w 753001"/>
              <a:gd name="connsiteY5" fmla="*/ 12 h 50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001" h="505274">
                <a:moveTo>
                  <a:pt x="119" y="12"/>
                </a:moveTo>
                <a:cubicBezTo>
                  <a:pt x="10173" y="2658"/>
                  <a:pt x="622948" y="403237"/>
                  <a:pt x="720844" y="476262"/>
                </a:cubicBezTo>
                <a:cubicBezTo>
                  <a:pt x="818740" y="549287"/>
                  <a:pt x="669515" y="464620"/>
                  <a:pt x="587494" y="438162"/>
                </a:cubicBezTo>
                <a:cubicBezTo>
                  <a:pt x="505473" y="411704"/>
                  <a:pt x="216548" y="313808"/>
                  <a:pt x="228719" y="317512"/>
                </a:cubicBezTo>
                <a:cubicBezTo>
                  <a:pt x="240890" y="321216"/>
                  <a:pt x="703911" y="514891"/>
                  <a:pt x="660519" y="460387"/>
                </a:cubicBezTo>
                <a:cubicBezTo>
                  <a:pt x="617127" y="405883"/>
                  <a:pt x="-9935" y="-2634"/>
                  <a:pt x="119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F999AD7E-6725-2F8B-D059-F48D267CCC6C}"/>
              </a:ext>
            </a:extLst>
          </p:cNvPr>
          <p:cNvSpPr/>
          <p:nvPr/>
        </p:nvSpPr>
        <p:spPr>
          <a:xfrm>
            <a:off x="2771775" y="9854969"/>
            <a:ext cx="456816" cy="677416"/>
          </a:xfrm>
          <a:custGeom>
            <a:avLst/>
            <a:gdLst>
              <a:gd name="connsiteX0" fmla="*/ 53975 w 456816"/>
              <a:gd name="connsiteY0" fmla="*/ 231 h 677416"/>
              <a:gd name="connsiteX1" fmla="*/ 184150 w 456816"/>
              <a:gd name="connsiteY1" fmla="*/ 352656 h 677416"/>
              <a:gd name="connsiteX2" fmla="*/ 454025 w 456816"/>
              <a:gd name="connsiteY2" fmla="*/ 670156 h 677416"/>
              <a:gd name="connsiteX3" fmla="*/ 311150 w 456816"/>
              <a:gd name="connsiteY3" fmla="*/ 559031 h 677416"/>
              <a:gd name="connsiteX4" fmla="*/ 95250 w 456816"/>
              <a:gd name="connsiteY4" fmla="*/ 374881 h 677416"/>
              <a:gd name="connsiteX5" fmla="*/ 336550 w 456816"/>
              <a:gd name="connsiteY5" fmla="*/ 559031 h 677416"/>
              <a:gd name="connsiteX6" fmla="*/ 120650 w 456816"/>
              <a:gd name="connsiteY6" fmla="*/ 289156 h 677416"/>
              <a:gd name="connsiteX7" fmla="*/ 0 w 456816"/>
              <a:gd name="connsiteY7" fmla="*/ 139931 h 677416"/>
              <a:gd name="connsiteX8" fmla="*/ 130175 w 456816"/>
              <a:gd name="connsiteY8" fmla="*/ 295506 h 677416"/>
              <a:gd name="connsiteX9" fmla="*/ 53975 w 456816"/>
              <a:gd name="connsiteY9" fmla="*/ 231 h 67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6816" h="677416">
                <a:moveTo>
                  <a:pt x="53975" y="231"/>
                </a:moveTo>
                <a:cubicBezTo>
                  <a:pt x="62971" y="9756"/>
                  <a:pt x="117475" y="241002"/>
                  <a:pt x="184150" y="352656"/>
                </a:cubicBezTo>
                <a:cubicBezTo>
                  <a:pt x="250825" y="464310"/>
                  <a:pt x="432858" y="635760"/>
                  <a:pt x="454025" y="670156"/>
                </a:cubicBezTo>
                <a:cubicBezTo>
                  <a:pt x="475192" y="704552"/>
                  <a:pt x="370946" y="608243"/>
                  <a:pt x="311150" y="559031"/>
                </a:cubicBezTo>
                <a:cubicBezTo>
                  <a:pt x="251354" y="509819"/>
                  <a:pt x="91017" y="374881"/>
                  <a:pt x="95250" y="374881"/>
                </a:cubicBezTo>
                <a:cubicBezTo>
                  <a:pt x="99483" y="374881"/>
                  <a:pt x="332317" y="573318"/>
                  <a:pt x="336550" y="559031"/>
                </a:cubicBezTo>
                <a:cubicBezTo>
                  <a:pt x="340783" y="544744"/>
                  <a:pt x="120650" y="289156"/>
                  <a:pt x="120650" y="289156"/>
                </a:cubicBezTo>
                <a:lnTo>
                  <a:pt x="0" y="139931"/>
                </a:lnTo>
                <a:cubicBezTo>
                  <a:pt x="1588" y="140989"/>
                  <a:pt x="121708" y="312968"/>
                  <a:pt x="130175" y="295506"/>
                </a:cubicBezTo>
                <a:cubicBezTo>
                  <a:pt x="138642" y="278044"/>
                  <a:pt x="44979" y="-9294"/>
                  <a:pt x="53975" y="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0C54DEF-185C-31E7-BC95-E0FFBAB101FA}"/>
              </a:ext>
            </a:extLst>
          </p:cNvPr>
          <p:cNvSpPr/>
          <p:nvPr/>
        </p:nvSpPr>
        <p:spPr>
          <a:xfrm>
            <a:off x="3599655" y="10357575"/>
            <a:ext cx="738323" cy="436402"/>
          </a:xfrm>
          <a:custGeom>
            <a:avLst/>
            <a:gdLst>
              <a:gd name="connsiteX0" fmla="*/ 13495 w 738323"/>
              <a:gd name="connsiteY0" fmla="*/ 8800 h 436402"/>
              <a:gd name="connsiteX1" fmla="*/ 734220 w 738323"/>
              <a:gd name="connsiteY1" fmla="*/ 434250 h 436402"/>
              <a:gd name="connsiteX2" fmla="*/ 296070 w 738323"/>
              <a:gd name="connsiteY2" fmla="*/ 167550 h 436402"/>
              <a:gd name="connsiteX3" fmla="*/ 13495 w 738323"/>
              <a:gd name="connsiteY3" fmla="*/ 8800 h 43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323" h="436402">
                <a:moveTo>
                  <a:pt x="13495" y="8800"/>
                </a:moveTo>
                <a:cubicBezTo>
                  <a:pt x="86520" y="53250"/>
                  <a:pt x="687124" y="407792"/>
                  <a:pt x="734220" y="434250"/>
                </a:cubicBezTo>
                <a:cubicBezTo>
                  <a:pt x="781316" y="460708"/>
                  <a:pt x="409841" y="235812"/>
                  <a:pt x="296070" y="167550"/>
                </a:cubicBezTo>
                <a:cubicBezTo>
                  <a:pt x="182299" y="99288"/>
                  <a:pt x="-59530" y="-35650"/>
                  <a:pt x="13495" y="8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EE404053-E1AA-5BEB-2CAD-603B948E9AB4}"/>
              </a:ext>
            </a:extLst>
          </p:cNvPr>
          <p:cNvSpPr/>
          <p:nvPr/>
        </p:nvSpPr>
        <p:spPr>
          <a:xfrm>
            <a:off x="3304459" y="10092992"/>
            <a:ext cx="942298" cy="439489"/>
          </a:xfrm>
          <a:custGeom>
            <a:avLst/>
            <a:gdLst>
              <a:gd name="connsiteX0" fmla="*/ 716 w 942298"/>
              <a:gd name="connsiteY0" fmla="*/ 333 h 439489"/>
              <a:gd name="connsiteX1" fmla="*/ 937341 w 942298"/>
              <a:gd name="connsiteY1" fmla="*/ 438483 h 439489"/>
              <a:gd name="connsiteX2" fmla="*/ 388066 w 942298"/>
              <a:gd name="connsiteY2" fmla="*/ 127333 h 439489"/>
              <a:gd name="connsiteX3" fmla="*/ 775416 w 942298"/>
              <a:gd name="connsiteY3" fmla="*/ 362283 h 439489"/>
              <a:gd name="connsiteX4" fmla="*/ 716 w 942298"/>
              <a:gd name="connsiteY4" fmla="*/ 333 h 43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2298" h="439489">
                <a:moveTo>
                  <a:pt x="716" y="333"/>
                </a:moveTo>
                <a:cubicBezTo>
                  <a:pt x="27703" y="13033"/>
                  <a:pt x="872783" y="417316"/>
                  <a:pt x="937341" y="438483"/>
                </a:cubicBezTo>
                <a:cubicBezTo>
                  <a:pt x="1001899" y="459650"/>
                  <a:pt x="415053" y="140033"/>
                  <a:pt x="388066" y="127333"/>
                </a:cubicBezTo>
                <a:cubicBezTo>
                  <a:pt x="361079" y="114633"/>
                  <a:pt x="833624" y="382920"/>
                  <a:pt x="775416" y="362283"/>
                </a:cubicBezTo>
                <a:cubicBezTo>
                  <a:pt x="717208" y="341646"/>
                  <a:pt x="-26271" y="-12367"/>
                  <a:pt x="716" y="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199E20BD-E53F-4FFF-8DE5-F677F7A3B92E}"/>
              </a:ext>
            </a:extLst>
          </p:cNvPr>
          <p:cNvSpPr/>
          <p:nvPr/>
        </p:nvSpPr>
        <p:spPr>
          <a:xfrm>
            <a:off x="4012916" y="11032175"/>
            <a:ext cx="315164" cy="614840"/>
          </a:xfrm>
          <a:custGeom>
            <a:avLst/>
            <a:gdLst>
              <a:gd name="connsiteX0" fmla="*/ 284 w 315164"/>
              <a:gd name="connsiteY0" fmla="*/ 950 h 614840"/>
              <a:gd name="connsiteX1" fmla="*/ 165384 w 315164"/>
              <a:gd name="connsiteY1" fmla="*/ 274000 h 614840"/>
              <a:gd name="connsiteX2" fmla="*/ 314609 w 315164"/>
              <a:gd name="connsiteY2" fmla="*/ 613725 h 614840"/>
              <a:gd name="connsiteX3" fmla="*/ 206659 w 315164"/>
              <a:gd name="connsiteY3" fmla="*/ 369250 h 614840"/>
              <a:gd name="connsiteX4" fmla="*/ 284 w 315164"/>
              <a:gd name="connsiteY4" fmla="*/ 950 h 6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164" h="614840">
                <a:moveTo>
                  <a:pt x="284" y="950"/>
                </a:moveTo>
                <a:cubicBezTo>
                  <a:pt x="-6595" y="-14925"/>
                  <a:pt x="112997" y="171871"/>
                  <a:pt x="165384" y="274000"/>
                </a:cubicBezTo>
                <a:cubicBezTo>
                  <a:pt x="217771" y="376129"/>
                  <a:pt x="307730" y="597850"/>
                  <a:pt x="314609" y="613725"/>
                </a:cubicBezTo>
                <a:cubicBezTo>
                  <a:pt x="321488" y="629600"/>
                  <a:pt x="263280" y="472438"/>
                  <a:pt x="206659" y="369250"/>
                </a:cubicBezTo>
                <a:cubicBezTo>
                  <a:pt x="150038" y="266063"/>
                  <a:pt x="7163" y="16825"/>
                  <a:pt x="284" y="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9F8E3F16-7E96-2937-D726-AE0D3A4554BD}"/>
              </a:ext>
            </a:extLst>
          </p:cNvPr>
          <p:cNvSpPr/>
          <p:nvPr/>
        </p:nvSpPr>
        <p:spPr>
          <a:xfrm>
            <a:off x="3350703" y="10671168"/>
            <a:ext cx="1633534" cy="32709"/>
          </a:xfrm>
          <a:custGeom>
            <a:avLst/>
            <a:gdLst>
              <a:gd name="connsiteX0" fmla="*/ 2097 w 1633534"/>
              <a:gd name="connsiteY0" fmla="*/ 31757 h 32709"/>
              <a:gd name="connsiteX1" fmla="*/ 1561022 w 1633534"/>
              <a:gd name="connsiteY1" fmla="*/ 22232 h 32709"/>
              <a:gd name="connsiteX2" fmla="*/ 1233997 w 1633534"/>
              <a:gd name="connsiteY2" fmla="*/ 7 h 32709"/>
              <a:gd name="connsiteX3" fmla="*/ 2097 w 1633534"/>
              <a:gd name="connsiteY3" fmla="*/ 31757 h 3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534" h="32709">
                <a:moveTo>
                  <a:pt x="2097" y="31757"/>
                </a:moveTo>
                <a:cubicBezTo>
                  <a:pt x="56601" y="35461"/>
                  <a:pt x="1355705" y="27524"/>
                  <a:pt x="1561022" y="22232"/>
                </a:cubicBezTo>
                <a:cubicBezTo>
                  <a:pt x="1766339" y="16940"/>
                  <a:pt x="1496993" y="536"/>
                  <a:pt x="1233997" y="7"/>
                </a:cubicBezTo>
                <a:cubicBezTo>
                  <a:pt x="971001" y="-522"/>
                  <a:pt x="-52407" y="28053"/>
                  <a:pt x="2097" y="31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23BABAE-28FD-448D-F920-C2DECEBB3248}"/>
              </a:ext>
            </a:extLst>
          </p:cNvPr>
          <p:cNvSpPr/>
          <p:nvPr/>
        </p:nvSpPr>
        <p:spPr>
          <a:xfrm>
            <a:off x="3369680" y="10696569"/>
            <a:ext cx="1658009" cy="45363"/>
          </a:xfrm>
          <a:custGeom>
            <a:avLst/>
            <a:gdLst>
              <a:gd name="connsiteX0" fmla="*/ 14870 w 1658009"/>
              <a:gd name="connsiteY0" fmla="*/ 41281 h 45363"/>
              <a:gd name="connsiteX1" fmla="*/ 1637295 w 1658009"/>
              <a:gd name="connsiteY1" fmla="*/ 6 h 45363"/>
              <a:gd name="connsiteX2" fmla="*/ 875295 w 1658009"/>
              <a:gd name="connsiteY2" fmla="*/ 38106 h 45363"/>
              <a:gd name="connsiteX3" fmla="*/ 14870 w 1658009"/>
              <a:gd name="connsiteY3" fmla="*/ 41281 h 45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8009" h="45363">
                <a:moveTo>
                  <a:pt x="14870" y="41281"/>
                </a:moveTo>
                <a:cubicBezTo>
                  <a:pt x="141870" y="34931"/>
                  <a:pt x="1493891" y="535"/>
                  <a:pt x="1637295" y="6"/>
                </a:cubicBezTo>
                <a:cubicBezTo>
                  <a:pt x="1780699" y="-523"/>
                  <a:pt x="1141995" y="29639"/>
                  <a:pt x="875295" y="38106"/>
                </a:cubicBezTo>
                <a:cubicBezTo>
                  <a:pt x="608595" y="46573"/>
                  <a:pt x="-112130" y="47631"/>
                  <a:pt x="14870" y="412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C969FF31-5A3B-DD2A-BAC9-EA5B5B026CCA}"/>
              </a:ext>
            </a:extLst>
          </p:cNvPr>
          <p:cNvSpPr/>
          <p:nvPr/>
        </p:nvSpPr>
        <p:spPr>
          <a:xfrm>
            <a:off x="4321175" y="10458450"/>
            <a:ext cx="1486034" cy="300688"/>
          </a:xfrm>
          <a:custGeom>
            <a:avLst/>
            <a:gdLst>
              <a:gd name="connsiteX0" fmla="*/ 0 w 1486034"/>
              <a:gd name="connsiteY0" fmla="*/ 0 h 300688"/>
              <a:gd name="connsiteX1" fmla="*/ 479425 w 1486034"/>
              <a:gd name="connsiteY1" fmla="*/ 212725 h 300688"/>
              <a:gd name="connsiteX2" fmla="*/ 965200 w 1486034"/>
              <a:gd name="connsiteY2" fmla="*/ 292100 h 300688"/>
              <a:gd name="connsiteX3" fmla="*/ 847725 w 1486034"/>
              <a:gd name="connsiteY3" fmla="*/ 292100 h 300688"/>
              <a:gd name="connsiteX4" fmla="*/ 1476375 w 1486034"/>
              <a:gd name="connsiteY4" fmla="*/ 234950 h 300688"/>
              <a:gd name="connsiteX5" fmla="*/ 1187450 w 1486034"/>
              <a:gd name="connsiteY5" fmla="*/ 266700 h 300688"/>
              <a:gd name="connsiteX6" fmla="*/ 631825 w 1486034"/>
              <a:gd name="connsiteY6" fmla="*/ 282575 h 300688"/>
              <a:gd name="connsiteX7" fmla="*/ 755650 w 1486034"/>
              <a:gd name="connsiteY7" fmla="*/ 269875 h 300688"/>
              <a:gd name="connsiteX8" fmla="*/ 314325 w 1486034"/>
              <a:gd name="connsiteY8" fmla="*/ 155575 h 300688"/>
              <a:gd name="connsiteX9" fmla="*/ 482600 w 1486034"/>
              <a:gd name="connsiteY9" fmla="*/ 219075 h 300688"/>
              <a:gd name="connsiteX10" fmla="*/ 0 w 1486034"/>
              <a:gd name="connsiteY10" fmla="*/ 0 h 3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6034" h="300688">
                <a:moveTo>
                  <a:pt x="0" y="0"/>
                </a:moveTo>
                <a:cubicBezTo>
                  <a:pt x="159279" y="82021"/>
                  <a:pt x="318558" y="164042"/>
                  <a:pt x="479425" y="212725"/>
                </a:cubicBezTo>
                <a:cubicBezTo>
                  <a:pt x="640292" y="261408"/>
                  <a:pt x="903817" y="278871"/>
                  <a:pt x="965200" y="292100"/>
                </a:cubicBezTo>
                <a:cubicBezTo>
                  <a:pt x="1026583" y="305329"/>
                  <a:pt x="762529" y="301625"/>
                  <a:pt x="847725" y="292100"/>
                </a:cubicBezTo>
                <a:cubicBezTo>
                  <a:pt x="932921" y="282575"/>
                  <a:pt x="1419754" y="239183"/>
                  <a:pt x="1476375" y="234950"/>
                </a:cubicBezTo>
                <a:cubicBezTo>
                  <a:pt x="1532996" y="230717"/>
                  <a:pt x="1328208" y="258763"/>
                  <a:pt x="1187450" y="266700"/>
                </a:cubicBezTo>
                <a:cubicBezTo>
                  <a:pt x="1046692" y="274637"/>
                  <a:pt x="703792" y="282046"/>
                  <a:pt x="631825" y="282575"/>
                </a:cubicBezTo>
                <a:cubicBezTo>
                  <a:pt x="559858" y="283104"/>
                  <a:pt x="808567" y="291042"/>
                  <a:pt x="755650" y="269875"/>
                </a:cubicBezTo>
                <a:cubicBezTo>
                  <a:pt x="702733" y="248708"/>
                  <a:pt x="359833" y="164042"/>
                  <a:pt x="314325" y="155575"/>
                </a:cubicBezTo>
                <a:cubicBezTo>
                  <a:pt x="268817" y="147108"/>
                  <a:pt x="482600" y="219075"/>
                  <a:pt x="482600" y="219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5A45B302-444A-B390-E2B1-DA2763DE9234}"/>
              </a:ext>
            </a:extLst>
          </p:cNvPr>
          <p:cNvSpPr/>
          <p:nvPr/>
        </p:nvSpPr>
        <p:spPr>
          <a:xfrm>
            <a:off x="5190707" y="10775585"/>
            <a:ext cx="540995" cy="197506"/>
          </a:xfrm>
          <a:custGeom>
            <a:avLst/>
            <a:gdLst>
              <a:gd name="connsiteX0" fmla="*/ 540168 w 540995"/>
              <a:gd name="connsiteY0" fmla="*/ 365 h 197506"/>
              <a:gd name="connsiteX1" fmla="*/ 219493 w 540995"/>
              <a:gd name="connsiteY1" fmla="*/ 54340 h 197506"/>
              <a:gd name="connsiteX2" fmla="*/ 418 w 540995"/>
              <a:gd name="connsiteY2" fmla="*/ 197215 h 197506"/>
              <a:gd name="connsiteX3" fmla="*/ 273468 w 540995"/>
              <a:gd name="connsiteY3" fmla="*/ 13065 h 197506"/>
              <a:gd name="connsiteX4" fmla="*/ 117893 w 540995"/>
              <a:gd name="connsiteY4" fmla="*/ 76565 h 197506"/>
              <a:gd name="connsiteX5" fmla="*/ 540168 w 540995"/>
              <a:gd name="connsiteY5" fmla="*/ 365 h 197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995" h="197506">
                <a:moveTo>
                  <a:pt x="540168" y="365"/>
                </a:moveTo>
                <a:cubicBezTo>
                  <a:pt x="557101" y="-3339"/>
                  <a:pt x="309451" y="21532"/>
                  <a:pt x="219493" y="54340"/>
                </a:cubicBezTo>
                <a:cubicBezTo>
                  <a:pt x="129535" y="87148"/>
                  <a:pt x="-8578" y="204094"/>
                  <a:pt x="418" y="197215"/>
                </a:cubicBezTo>
                <a:cubicBezTo>
                  <a:pt x="9414" y="190336"/>
                  <a:pt x="253889" y="33173"/>
                  <a:pt x="273468" y="13065"/>
                </a:cubicBezTo>
                <a:cubicBezTo>
                  <a:pt x="293047" y="-7043"/>
                  <a:pt x="78735" y="82386"/>
                  <a:pt x="117893" y="76565"/>
                </a:cubicBezTo>
                <a:cubicBezTo>
                  <a:pt x="157051" y="70744"/>
                  <a:pt x="523235" y="4069"/>
                  <a:pt x="540168" y="3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E85CC3CD-B51B-56FF-399F-79D1EEF791EE}"/>
              </a:ext>
            </a:extLst>
          </p:cNvPr>
          <p:cNvSpPr/>
          <p:nvPr/>
        </p:nvSpPr>
        <p:spPr>
          <a:xfrm>
            <a:off x="5240962" y="11096611"/>
            <a:ext cx="134868" cy="418314"/>
          </a:xfrm>
          <a:custGeom>
            <a:avLst/>
            <a:gdLst>
              <a:gd name="connsiteX0" fmla="*/ 134313 w 134868"/>
              <a:gd name="connsiteY0" fmla="*/ 6364 h 418314"/>
              <a:gd name="connsiteX1" fmla="*/ 51763 w 134868"/>
              <a:gd name="connsiteY1" fmla="*/ 215914 h 418314"/>
              <a:gd name="connsiteX2" fmla="*/ 7313 w 134868"/>
              <a:gd name="connsiteY2" fmla="*/ 415939 h 418314"/>
              <a:gd name="connsiteX3" fmla="*/ 7313 w 134868"/>
              <a:gd name="connsiteY3" fmla="*/ 304814 h 418314"/>
              <a:gd name="connsiteX4" fmla="*/ 13663 w 134868"/>
              <a:gd name="connsiteY4" fmla="*/ 14 h 418314"/>
              <a:gd name="connsiteX5" fmla="*/ 7313 w 134868"/>
              <a:gd name="connsiteY5" fmla="*/ 317514 h 418314"/>
              <a:gd name="connsiteX6" fmla="*/ 134313 w 134868"/>
              <a:gd name="connsiteY6" fmla="*/ 6364 h 418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68" h="418314">
                <a:moveTo>
                  <a:pt x="134313" y="6364"/>
                </a:moveTo>
                <a:cubicBezTo>
                  <a:pt x="141721" y="-10569"/>
                  <a:pt x="72930" y="147652"/>
                  <a:pt x="51763" y="215914"/>
                </a:cubicBezTo>
                <a:cubicBezTo>
                  <a:pt x="30596" y="284177"/>
                  <a:pt x="14721" y="401122"/>
                  <a:pt x="7313" y="415939"/>
                </a:cubicBezTo>
                <a:cubicBezTo>
                  <a:pt x="-95" y="430756"/>
                  <a:pt x="6255" y="374135"/>
                  <a:pt x="7313" y="304814"/>
                </a:cubicBezTo>
                <a:cubicBezTo>
                  <a:pt x="8371" y="235493"/>
                  <a:pt x="13663" y="-2103"/>
                  <a:pt x="13663" y="14"/>
                </a:cubicBezTo>
                <a:cubicBezTo>
                  <a:pt x="13663" y="2131"/>
                  <a:pt x="-12266" y="315397"/>
                  <a:pt x="7313" y="317514"/>
                </a:cubicBezTo>
                <a:cubicBezTo>
                  <a:pt x="26892" y="319631"/>
                  <a:pt x="126905" y="23297"/>
                  <a:pt x="134313" y="6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545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中村アンの鍛え抜いたボディーを披露 コーセー日焼け止めの新キャラクターに - WWDJAPAN" hidden="1">
            <a:extLst>
              <a:ext uri="{FF2B5EF4-FFF2-40B4-BE49-F238E27FC236}">
                <a16:creationId xmlns:a16="http://schemas.microsoft.com/office/drawing/2014/main" id="{EB935A62-7CF0-A626-FC7C-52B698FF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1250"/>
            <a:ext cx="9068686" cy="128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A06D27C4-C519-B41C-D8E8-91AAF8DAA2B0}"/>
              </a:ext>
            </a:extLst>
          </p:cNvPr>
          <p:cNvSpPr/>
          <p:nvPr/>
        </p:nvSpPr>
        <p:spPr>
          <a:xfrm>
            <a:off x="4119856" y="1387379"/>
            <a:ext cx="344194" cy="184577"/>
          </a:xfrm>
          <a:custGeom>
            <a:avLst/>
            <a:gdLst>
              <a:gd name="connsiteX0" fmla="*/ 1294 w 344194"/>
              <a:gd name="connsiteY0" fmla="*/ 184246 h 184577"/>
              <a:gd name="connsiteX1" fmla="*/ 179094 w 344194"/>
              <a:gd name="connsiteY1" fmla="*/ 47721 h 184577"/>
              <a:gd name="connsiteX2" fmla="*/ 309269 w 344194"/>
              <a:gd name="connsiteY2" fmla="*/ 54071 h 184577"/>
              <a:gd name="connsiteX3" fmla="*/ 299744 w 344194"/>
              <a:gd name="connsiteY3" fmla="*/ 50896 h 184577"/>
              <a:gd name="connsiteX4" fmla="*/ 344194 w 344194"/>
              <a:gd name="connsiteY4" fmla="*/ 96 h 184577"/>
              <a:gd name="connsiteX5" fmla="*/ 299744 w 344194"/>
              <a:gd name="connsiteY5" fmla="*/ 38196 h 184577"/>
              <a:gd name="connsiteX6" fmla="*/ 210844 w 344194"/>
              <a:gd name="connsiteY6" fmla="*/ 41371 h 184577"/>
              <a:gd name="connsiteX7" fmla="*/ 169569 w 344194"/>
              <a:gd name="connsiteY7" fmla="*/ 12796 h 184577"/>
              <a:gd name="connsiteX8" fmla="*/ 175919 w 344194"/>
              <a:gd name="connsiteY8" fmla="*/ 41371 h 184577"/>
              <a:gd name="connsiteX9" fmla="*/ 147344 w 344194"/>
              <a:gd name="connsiteY9" fmla="*/ 57246 h 184577"/>
              <a:gd name="connsiteX10" fmla="*/ 118769 w 344194"/>
              <a:gd name="connsiteY10" fmla="*/ 44546 h 184577"/>
              <a:gd name="connsiteX11" fmla="*/ 137819 w 344194"/>
              <a:gd name="connsiteY11" fmla="*/ 63596 h 184577"/>
              <a:gd name="connsiteX12" fmla="*/ 99719 w 344194"/>
              <a:gd name="connsiteY12" fmla="*/ 85821 h 184577"/>
              <a:gd name="connsiteX13" fmla="*/ 1294 w 344194"/>
              <a:gd name="connsiteY13" fmla="*/ 184246 h 184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4194" h="184577">
                <a:moveTo>
                  <a:pt x="1294" y="184246"/>
                </a:moveTo>
                <a:cubicBezTo>
                  <a:pt x="14523" y="177896"/>
                  <a:pt x="127765" y="69417"/>
                  <a:pt x="179094" y="47721"/>
                </a:cubicBezTo>
                <a:cubicBezTo>
                  <a:pt x="230423" y="26025"/>
                  <a:pt x="309269" y="54071"/>
                  <a:pt x="309269" y="54071"/>
                </a:cubicBezTo>
                <a:cubicBezTo>
                  <a:pt x="329377" y="54600"/>
                  <a:pt x="293923" y="59892"/>
                  <a:pt x="299744" y="50896"/>
                </a:cubicBezTo>
                <a:cubicBezTo>
                  <a:pt x="305565" y="41900"/>
                  <a:pt x="344194" y="2213"/>
                  <a:pt x="344194" y="96"/>
                </a:cubicBezTo>
                <a:cubicBezTo>
                  <a:pt x="344194" y="-2021"/>
                  <a:pt x="321969" y="31317"/>
                  <a:pt x="299744" y="38196"/>
                </a:cubicBezTo>
                <a:cubicBezTo>
                  <a:pt x="277519" y="45075"/>
                  <a:pt x="232540" y="45604"/>
                  <a:pt x="210844" y="41371"/>
                </a:cubicBezTo>
                <a:cubicBezTo>
                  <a:pt x="189148" y="37138"/>
                  <a:pt x="175390" y="12796"/>
                  <a:pt x="169569" y="12796"/>
                </a:cubicBezTo>
                <a:cubicBezTo>
                  <a:pt x="163748" y="12796"/>
                  <a:pt x="179623" y="33963"/>
                  <a:pt x="175919" y="41371"/>
                </a:cubicBezTo>
                <a:cubicBezTo>
                  <a:pt x="172215" y="48779"/>
                  <a:pt x="156869" y="56717"/>
                  <a:pt x="147344" y="57246"/>
                </a:cubicBezTo>
                <a:cubicBezTo>
                  <a:pt x="137819" y="57775"/>
                  <a:pt x="120357" y="43488"/>
                  <a:pt x="118769" y="44546"/>
                </a:cubicBezTo>
                <a:cubicBezTo>
                  <a:pt x="117181" y="45604"/>
                  <a:pt x="140994" y="56717"/>
                  <a:pt x="137819" y="63596"/>
                </a:cubicBezTo>
                <a:cubicBezTo>
                  <a:pt x="134644" y="70475"/>
                  <a:pt x="119298" y="67829"/>
                  <a:pt x="99719" y="85821"/>
                </a:cubicBezTo>
                <a:cubicBezTo>
                  <a:pt x="80140" y="103813"/>
                  <a:pt x="-11935" y="190596"/>
                  <a:pt x="1294" y="184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B2315BD-2C71-9BB5-0756-68B33F46AA30}"/>
              </a:ext>
            </a:extLst>
          </p:cNvPr>
          <p:cNvSpPr/>
          <p:nvPr/>
        </p:nvSpPr>
        <p:spPr>
          <a:xfrm>
            <a:off x="4136794" y="1433869"/>
            <a:ext cx="207873" cy="170608"/>
          </a:xfrm>
          <a:custGeom>
            <a:avLst/>
            <a:gdLst>
              <a:gd name="connsiteX0" fmla="*/ 206606 w 207873"/>
              <a:gd name="connsiteY0" fmla="*/ 4406 h 170608"/>
              <a:gd name="connsiteX1" fmla="*/ 60556 w 207873"/>
              <a:gd name="connsiteY1" fmla="*/ 109181 h 170608"/>
              <a:gd name="connsiteX2" fmla="*/ 89131 w 207873"/>
              <a:gd name="connsiteY2" fmla="*/ 86956 h 170608"/>
              <a:gd name="connsiteX3" fmla="*/ 111356 w 207873"/>
              <a:gd name="connsiteY3" fmla="*/ 106006 h 170608"/>
              <a:gd name="connsiteX4" fmla="*/ 101831 w 207873"/>
              <a:gd name="connsiteY4" fmla="*/ 125056 h 170608"/>
              <a:gd name="connsiteX5" fmla="*/ 95481 w 207873"/>
              <a:gd name="connsiteY5" fmla="*/ 166331 h 170608"/>
              <a:gd name="connsiteX6" fmla="*/ 98656 w 207873"/>
              <a:gd name="connsiteY6" fmla="*/ 115531 h 170608"/>
              <a:gd name="connsiteX7" fmla="*/ 47856 w 207873"/>
              <a:gd name="connsiteY7" fmla="*/ 144106 h 170608"/>
              <a:gd name="connsiteX8" fmla="*/ 31981 w 207873"/>
              <a:gd name="connsiteY8" fmla="*/ 169506 h 170608"/>
              <a:gd name="connsiteX9" fmla="*/ 92306 w 207873"/>
              <a:gd name="connsiteY9" fmla="*/ 106006 h 170608"/>
              <a:gd name="connsiteX10" fmla="*/ 25631 w 207873"/>
              <a:gd name="connsiteY10" fmla="*/ 128231 h 170608"/>
              <a:gd name="connsiteX11" fmla="*/ 70081 w 207873"/>
              <a:gd name="connsiteY11" fmla="*/ 77431 h 170608"/>
              <a:gd name="connsiteX12" fmla="*/ 231 w 207873"/>
              <a:gd name="connsiteY12" fmla="*/ 99656 h 170608"/>
              <a:gd name="connsiteX13" fmla="*/ 98656 w 207873"/>
              <a:gd name="connsiteY13" fmla="*/ 48856 h 170608"/>
              <a:gd name="connsiteX14" fmla="*/ 130406 w 207873"/>
              <a:gd name="connsiteY14" fmla="*/ 20281 h 170608"/>
              <a:gd name="connsiteX15" fmla="*/ 206606 w 207873"/>
              <a:gd name="connsiteY15" fmla="*/ 4406 h 170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7873" h="170608">
                <a:moveTo>
                  <a:pt x="206606" y="4406"/>
                </a:moveTo>
                <a:cubicBezTo>
                  <a:pt x="194964" y="19222"/>
                  <a:pt x="80135" y="95423"/>
                  <a:pt x="60556" y="109181"/>
                </a:cubicBezTo>
                <a:cubicBezTo>
                  <a:pt x="40977" y="122939"/>
                  <a:pt x="80664" y="87485"/>
                  <a:pt x="89131" y="86956"/>
                </a:cubicBezTo>
                <a:cubicBezTo>
                  <a:pt x="97598" y="86427"/>
                  <a:pt x="111356" y="106006"/>
                  <a:pt x="111356" y="106006"/>
                </a:cubicBezTo>
                <a:cubicBezTo>
                  <a:pt x="113473" y="112356"/>
                  <a:pt x="104477" y="115002"/>
                  <a:pt x="101831" y="125056"/>
                </a:cubicBezTo>
                <a:cubicBezTo>
                  <a:pt x="99185" y="135110"/>
                  <a:pt x="96010" y="167918"/>
                  <a:pt x="95481" y="166331"/>
                </a:cubicBezTo>
                <a:cubicBezTo>
                  <a:pt x="94952" y="164744"/>
                  <a:pt x="106593" y="119235"/>
                  <a:pt x="98656" y="115531"/>
                </a:cubicBezTo>
                <a:cubicBezTo>
                  <a:pt x="90719" y="111827"/>
                  <a:pt x="58968" y="135110"/>
                  <a:pt x="47856" y="144106"/>
                </a:cubicBezTo>
                <a:cubicBezTo>
                  <a:pt x="36744" y="153102"/>
                  <a:pt x="24573" y="175856"/>
                  <a:pt x="31981" y="169506"/>
                </a:cubicBezTo>
                <a:cubicBezTo>
                  <a:pt x="39389" y="163156"/>
                  <a:pt x="93364" y="112885"/>
                  <a:pt x="92306" y="106006"/>
                </a:cubicBezTo>
                <a:cubicBezTo>
                  <a:pt x="91248" y="99127"/>
                  <a:pt x="29335" y="132993"/>
                  <a:pt x="25631" y="128231"/>
                </a:cubicBezTo>
                <a:cubicBezTo>
                  <a:pt x="21927" y="123469"/>
                  <a:pt x="74314" y="82193"/>
                  <a:pt x="70081" y="77431"/>
                </a:cubicBezTo>
                <a:cubicBezTo>
                  <a:pt x="65848" y="72669"/>
                  <a:pt x="-4531" y="104418"/>
                  <a:pt x="231" y="99656"/>
                </a:cubicBezTo>
                <a:cubicBezTo>
                  <a:pt x="4993" y="94894"/>
                  <a:pt x="76960" y="62085"/>
                  <a:pt x="98656" y="48856"/>
                </a:cubicBezTo>
                <a:cubicBezTo>
                  <a:pt x="120352" y="35627"/>
                  <a:pt x="114531" y="23985"/>
                  <a:pt x="130406" y="20281"/>
                </a:cubicBezTo>
                <a:cubicBezTo>
                  <a:pt x="146281" y="16577"/>
                  <a:pt x="218248" y="-10410"/>
                  <a:pt x="206606" y="44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64794400-A431-0FC4-6C5C-B91F5E7D7732}"/>
              </a:ext>
            </a:extLst>
          </p:cNvPr>
          <p:cNvSpPr/>
          <p:nvPr/>
        </p:nvSpPr>
        <p:spPr>
          <a:xfrm>
            <a:off x="4348405" y="1412022"/>
            <a:ext cx="230887" cy="227018"/>
          </a:xfrm>
          <a:custGeom>
            <a:avLst/>
            <a:gdLst>
              <a:gd name="connsiteX0" fmla="*/ 1345 w 230887"/>
              <a:gd name="connsiteY0" fmla="*/ 7203 h 227018"/>
              <a:gd name="connsiteX1" fmla="*/ 134695 w 230887"/>
              <a:gd name="connsiteY1" fmla="*/ 45303 h 227018"/>
              <a:gd name="connsiteX2" fmla="*/ 128345 w 230887"/>
              <a:gd name="connsiteY2" fmla="*/ 29428 h 227018"/>
              <a:gd name="connsiteX3" fmla="*/ 160095 w 230887"/>
              <a:gd name="connsiteY3" fmla="*/ 61178 h 227018"/>
              <a:gd name="connsiteX4" fmla="*/ 169620 w 230887"/>
              <a:gd name="connsiteY4" fmla="*/ 26253 h 227018"/>
              <a:gd name="connsiteX5" fmla="*/ 182320 w 230887"/>
              <a:gd name="connsiteY5" fmla="*/ 853 h 227018"/>
              <a:gd name="connsiteX6" fmla="*/ 160095 w 230887"/>
              <a:gd name="connsiteY6" fmla="*/ 58003 h 227018"/>
              <a:gd name="connsiteX7" fmla="*/ 207720 w 230887"/>
              <a:gd name="connsiteY7" fmla="*/ 92928 h 227018"/>
              <a:gd name="connsiteX8" fmla="*/ 229945 w 230887"/>
              <a:gd name="connsiteY8" fmla="*/ 162778 h 227018"/>
              <a:gd name="connsiteX9" fmla="*/ 226770 w 230887"/>
              <a:gd name="connsiteY9" fmla="*/ 137378 h 227018"/>
              <a:gd name="connsiteX10" fmla="*/ 226770 w 230887"/>
              <a:gd name="connsiteY10" fmla="*/ 226278 h 227018"/>
              <a:gd name="connsiteX11" fmla="*/ 204545 w 230887"/>
              <a:gd name="connsiteY11" fmla="*/ 175478 h 227018"/>
              <a:gd name="connsiteX12" fmla="*/ 156920 w 230887"/>
              <a:gd name="connsiteY12" fmla="*/ 99278 h 227018"/>
              <a:gd name="connsiteX13" fmla="*/ 128345 w 230887"/>
              <a:gd name="connsiteY13" fmla="*/ 64353 h 227018"/>
              <a:gd name="connsiteX14" fmla="*/ 68020 w 230887"/>
              <a:gd name="connsiteY14" fmla="*/ 45303 h 227018"/>
              <a:gd name="connsiteX15" fmla="*/ 1345 w 230887"/>
              <a:gd name="connsiteY15" fmla="*/ 7203 h 22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0887" h="227018">
                <a:moveTo>
                  <a:pt x="1345" y="7203"/>
                </a:moveTo>
                <a:cubicBezTo>
                  <a:pt x="12457" y="7203"/>
                  <a:pt x="134695" y="45303"/>
                  <a:pt x="134695" y="45303"/>
                </a:cubicBezTo>
                <a:cubicBezTo>
                  <a:pt x="155862" y="49007"/>
                  <a:pt x="124112" y="26782"/>
                  <a:pt x="128345" y="29428"/>
                </a:cubicBezTo>
                <a:cubicBezTo>
                  <a:pt x="132578" y="32074"/>
                  <a:pt x="153216" y="61707"/>
                  <a:pt x="160095" y="61178"/>
                </a:cubicBezTo>
                <a:cubicBezTo>
                  <a:pt x="166974" y="60649"/>
                  <a:pt x="165916" y="36307"/>
                  <a:pt x="169620" y="26253"/>
                </a:cubicBezTo>
                <a:cubicBezTo>
                  <a:pt x="173324" y="16199"/>
                  <a:pt x="183907" y="-4439"/>
                  <a:pt x="182320" y="853"/>
                </a:cubicBezTo>
                <a:cubicBezTo>
                  <a:pt x="180733" y="6145"/>
                  <a:pt x="155862" y="42657"/>
                  <a:pt x="160095" y="58003"/>
                </a:cubicBezTo>
                <a:cubicBezTo>
                  <a:pt x="164328" y="73349"/>
                  <a:pt x="196078" y="75466"/>
                  <a:pt x="207720" y="92928"/>
                </a:cubicBezTo>
                <a:cubicBezTo>
                  <a:pt x="219362" y="110390"/>
                  <a:pt x="226770" y="155370"/>
                  <a:pt x="229945" y="162778"/>
                </a:cubicBezTo>
                <a:cubicBezTo>
                  <a:pt x="233120" y="170186"/>
                  <a:pt x="227299" y="126795"/>
                  <a:pt x="226770" y="137378"/>
                </a:cubicBezTo>
                <a:cubicBezTo>
                  <a:pt x="226241" y="147961"/>
                  <a:pt x="230474" y="219928"/>
                  <a:pt x="226770" y="226278"/>
                </a:cubicBezTo>
                <a:cubicBezTo>
                  <a:pt x="223066" y="232628"/>
                  <a:pt x="216187" y="196645"/>
                  <a:pt x="204545" y="175478"/>
                </a:cubicBezTo>
                <a:cubicBezTo>
                  <a:pt x="192903" y="154311"/>
                  <a:pt x="169620" y="117799"/>
                  <a:pt x="156920" y="99278"/>
                </a:cubicBezTo>
                <a:cubicBezTo>
                  <a:pt x="144220" y="80757"/>
                  <a:pt x="143162" y="73349"/>
                  <a:pt x="128345" y="64353"/>
                </a:cubicBezTo>
                <a:cubicBezTo>
                  <a:pt x="113528" y="55357"/>
                  <a:pt x="84953" y="49007"/>
                  <a:pt x="68020" y="45303"/>
                </a:cubicBezTo>
                <a:cubicBezTo>
                  <a:pt x="51087" y="41599"/>
                  <a:pt x="-9767" y="7203"/>
                  <a:pt x="1345" y="7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B5C4E02B-CA24-D868-C330-E24925C1B556}"/>
              </a:ext>
            </a:extLst>
          </p:cNvPr>
          <p:cNvSpPr/>
          <p:nvPr/>
        </p:nvSpPr>
        <p:spPr>
          <a:xfrm>
            <a:off x="4248125" y="1441159"/>
            <a:ext cx="239317" cy="157967"/>
          </a:xfrm>
          <a:custGeom>
            <a:avLst/>
            <a:gdLst>
              <a:gd name="connsiteX0" fmla="*/ 25 w 239317"/>
              <a:gd name="connsiteY0" fmla="*/ 32041 h 157967"/>
              <a:gd name="connsiteX1" fmla="*/ 79400 w 239317"/>
              <a:gd name="connsiteY1" fmla="*/ 16166 h 157967"/>
              <a:gd name="connsiteX2" fmla="*/ 54000 w 239317"/>
              <a:gd name="connsiteY2" fmla="*/ 60616 h 157967"/>
              <a:gd name="connsiteX3" fmla="*/ 54000 w 239317"/>
              <a:gd name="connsiteY3" fmla="*/ 66966 h 157967"/>
              <a:gd name="connsiteX4" fmla="*/ 60350 w 239317"/>
              <a:gd name="connsiteY4" fmla="*/ 22516 h 157967"/>
              <a:gd name="connsiteX5" fmla="*/ 57175 w 239317"/>
              <a:gd name="connsiteY5" fmla="*/ 57441 h 157967"/>
              <a:gd name="connsiteX6" fmla="*/ 66700 w 239317"/>
              <a:gd name="connsiteY6" fmla="*/ 124116 h 157967"/>
              <a:gd name="connsiteX7" fmla="*/ 79400 w 239317"/>
              <a:gd name="connsiteY7" fmla="*/ 152691 h 157967"/>
              <a:gd name="connsiteX8" fmla="*/ 184175 w 239317"/>
              <a:gd name="connsiteY8" fmla="*/ 152691 h 157967"/>
              <a:gd name="connsiteX9" fmla="*/ 222275 w 239317"/>
              <a:gd name="connsiteY9" fmla="*/ 98716 h 157967"/>
              <a:gd name="connsiteX10" fmla="*/ 212750 w 239317"/>
              <a:gd name="connsiteY10" fmla="*/ 54266 h 157967"/>
              <a:gd name="connsiteX11" fmla="*/ 238150 w 239317"/>
              <a:gd name="connsiteY11" fmla="*/ 16166 h 157967"/>
              <a:gd name="connsiteX12" fmla="*/ 168300 w 239317"/>
              <a:gd name="connsiteY12" fmla="*/ 6641 h 157967"/>
              <a:gd name="connsiteX13" fmla="*/ 88925 w 239317"/>
              <a:gd name="connsiteY13" fmla="*/ 291 h 157967"/>
              <a:gd name="connsiteX14" fmla="*/ 25 w 239317"/>
              <a:gd name="connsiteY14" fmla="*/ 32041 h 157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9317" h="157967">
                <a:moveTo>
                  <a:pt x="25" y="32041"/>
                </a:moveTo>
                <a:cubicBezTo>
                  <a:pt x="-1563" y="34687"/>
                  <a:pt x="70404" y="11404"/>
                  <a:pt x="79400" y="16166"/>
                </a:cubicBezTo>
                <a:cubicBezTo>
                  <a:pt x="88396" y="20928"/>
                  <a:pt x="54000" y="60616"/>
                  <a:pt x="54000" y="60616"/>
                </a:cubicBezTo>
                <a:cubicBezTo>
                  <a:pt x="49767" y="69083"/>
                  <a:pt x="52942" y="73316"/>
                  <a:pt x="54000" y="66966"/>
                </a:cubicBezTo>
                <a:cubicBezTo>
                  <a:pt x="55058" y="60616"/>
                  <a:pt x="59821" y="24103"/>
                  <a:pt x="60350" y="22516"/>
                </a:cubicBezTo>
                <a:cubicBezTo>
                  <a:pt x="60879" y="20929"/>
                  <a:pt x="56117" y="40508"/>
                  <a:pt x="57175" y="57441"/>
                </a:cubicBezTo>
                <a:cubicBezTo>
                  <a:pt x="58233" y="74374"/>
                  <a:pt x="62996" y="108241"/>
                  <a:pt x="66700" y="124116"/>
                </a:cubicBezTo>
                <a:cubicBezTo>
                  <a:pt x="70404" y="139991"/>
                  <a:pt x="59821" y="147929"/>
                  <a:pt x="79400" y="152691"/>
                </a:cubicBezTo>
                <a:cubicBezTo>
                  <a:pt x="98979" y="157453"/>
                  <a:pt x="160363" y="161687"/>
                  <a:pt x="184175" y="152691"/>
                </a:cubicBezTo>
                <a:cubicBezTo>
                  <a:pt x="207987" y="143695"/>
                  <a:pt x="217512" y="115120"/>
                  <a:pt x="222275" y="98716"/>
                </a:cubicBezTo>
                <a:cubicBezTo>
                  <a:pt x="227038" y="82312"/>
                  <a:pt x="210104" y="68024"/>
                  <a:pt x="212750" y="54266"/>
                </a:cubicBezTo>
                <a:cubicBezTo>
                  <a:pt x="215396" y="40508"/>
                  <a:pt x="245558" y="24103"/>
                  <a:pt x="238150" y="16166"/>
                </a:cubicBezTo>
                <a:cubicBezTo>
                  <a:pt x="230742" y="8228"/>
                  <a:pt x="193171" y="9287"/>
                  <a:pt x="168300" y="6641"/>
                </a:cubicBezTo>
                <a:cubicBezTo>
                  <a:pt x="143429" y="3995"/>
                  <a:pt x="109562" y="-1296"/>
                  <a:pt x="88925" y="291"/>
                </a:cubicBezTo>
                <a:cubicBezTo>
                  <a:pt x="68288" y="1878"/>
                  <a:pt x="1613" y="29395"/>
                  <a:pt x="25" y="320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月 8">
            <a:extLst>
              <a:ext uri="{FF2B5EF4-FFF2-40B4-BE49-F238E27FC236}">
                <a16:creationId xmlns:a16="http://schemas.microsoft.com/office/drawing/2014/main" id="{57F27A19-EA1F-1D25-4A01-9C718F8F43AB}"/>
              </a:ext>
            </a:extLst>
          </p:cNvPr>
          <p:cNvSpPr/>
          <p:nvPr/>
        </p:nvSpPr>
        <p:spPr>
          <a:xfrm rot="5069956">
            <a:off x="4376221" y="1458879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月 9">
            <a:extLst>
              <a:ext uri="{FF2B5EF4-FFF2-40B4-BE49-F238E27FC236}">
                <a16:creationId xmlns:a16="http://schemas.microsoft.com/office/drawing/2014/main" id="{95265C72-4C38-C783-53C5-018A4BB99E9D}"/>
              </a:ext>
            </a:extLst>
          </p:cNvPr>
          <p:cNvSpPr/>
          <p:nvPr/>
        </p:nvSpPr>
        <p:spPr>
          <a:xfrm rot="14752235">
            <a:off x="4370827" y="1522298"/>
            <a:ext cx="57150" cy="85725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88785AF7-9762-32DD-125E-9105C136F14D}"/>
              </a:ext>
            </a:extLst>
          </p:cNvPr>
          <p:cNvSpPr/>
          <p:nvPr/>
        </p:nvSpPr>
        <p:spPr>
          <a:xfrm>
            <a:off x="4435472" y="1450752"/>
            <a:ext cx="132022" cy="137924"/>
          </a:xfrm>
          <a:custGeom>
            <a:avLst/>
            <a:gdLst>
              <a:gd name="connsiteX0" fmla="*/ 3 w 132022"/>
              <a:gd name="connsiteY0" fmla="*/ 223 h 137924"/>
              <a:gd name="connsiteX1" fmla="*/ 82553 w 132022"/>
              <a:gd name="connsiteY1" fmla="*/ 92298 h 137924"/>
              <a:gd name="connsiteX2" fmla="*/ 82553 w 132022"/>
              <a:gd name="connsiteY2" fmla="*/ 82773 h 137924"/>
              <a:gd name="connsiteX3" fmla="*/ 63503 w 132022"/>
              <a:gd name="connsiteY3" fmla="*/ 130398 h 137924"/>
              <a:gd name="connsiteX4" fmla="*/ 31753 w 132022"/>
              <a:gd name="connsiteY4" fmla="*/ 120873 h 137924"/>
              <a:gd name="connsiteX5" fmla="*/ 44453 w 132022"/>
              <a:gd name="connsiteY5" fmla="*/ 136748 h 137924"/>
              <a:gd name="connsiteX6" fmla="*/ 12703 w 132022"/>
              <a:gd name="connsiteY6" fmla="*/ 136748 h 137924"/>
              <a:gd name="connsiteX7" fmla="*/ 130178 w 132022"/>
              <a:gd name="connsiteY7" fmla="*/ 136748 h 137924"/>
              <a:gd name="connsiteX8" fmla="*/ 85728 w 132022"/>
              <a:gd name="connsiteY8" fmla="*/ 130398 h 137924"/>
              <a:gd name="connsiteX9" fmla="*/ 101603 w 132022"/>
              <a:gd name="connsiteY9" fmla="*/ 104998 h 137924"/>
              <a:gd name="connsiteX10" fmla="*/ 79378 w 132022"/>
              <a:gd name="connsiteY10" fmla="*/ 66898 h 137924"/>
              <a:gd name="connsiteX11" fmla="*/ 3 w 132022"/>
              <a:gd name="connsiteY11" fmla="*/ 223 h 1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022" h="137924">
                <a:moveTo>
                  <a:pt x="3" y="223"/>
                </a:moveTo>
                <a:cubicBezTo>
                  <a:pt x="532" y="4456"/>
                  <a:pt x="82553" y="92298"/>
                  <a:pt x="82553" y="92298"/>
                </a:cubicBezTo>
                <a:cubicBezTo>
                  <a:pt x="96311" y="106056"/>
                  <a:pt x="85728" y="76423"/>
                  <a:pt x="82553" y="82773"/>
                </a:cubicBezTo>
                <a:cubicBezTo>
                  <a:pt x="79378" y="89123"/>
                  <a:pt x="71970" y="124048"/>
                  <a:pt x="63503" y="130398"/>
                </a:cubicBezTo>
                <a:cubicBezTo>
                  <a:pt x="55036" y="136748"/>
                  <a:pt x="31753" y="120873"/>
                  <a:pt x="31753" y="120873"/>
                </a:cubicBezTo>
                <a:cubicBezTo>
                  <a:pt x="28578" y="121931"/>
                  <a:pt x="47628" y="134102"/>
                  <a:pt x="44453" y="136748"/>
                </a:cubicBezTo>
                <a:cubicBezTo>
                  <a:pt x="41278" y="139394"/>
                  <a:pt x="12703" y="136748"/>
                  <a:pt x="12703" y="136748"/>
                </a:cubicBezTo>
                <a:cubicBezTo>
                  <a:pt x="26990" y="136748"/>
                  <a:pt x="118007" y="137806"/>
                  <a:pt x="130178" y="136748"/>
                </a:cubicBezTo>
                <a:cubicBezTo>
                  <a:pt x="142349" y="135690"/>
                  <a:pt x="90491" y="135690"/>
                  <a:pt x="85728" y="130398"/>
                </a:cubicBezTo>
                <a:cubicBezTo>
                  <a:pt x="80966" y="125106"/>
                  <a:pt x="102661" y="115581"/>
                  <a:pt x="101603" y="104998"/>
                </a:cubicBezTo>
                <a:cubicBezTo>
                  <a:pt x="100545" y="94415"/>
                  <a:pt x="91549" y="80656"/>
                  <a:pt x="79378" y="66898"/>
                </a:cubicBezTo>
                <a:cubicBezTo>
                  <a:pt x="67207" y="53140"/>
                  <a:pt x="-526" y="-4010"/>
                  <a:pt x="3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58B8844-E14C-1046-795F-74260C8A0500}"/>
              </a:ext>
            </a:extLst>
          </p:cNvPr>
          <p:cNvSpPr/>
          <p:nvPr/>
        </p:nvSpPr>
        <p:spPr>
          <a:xfrm>
            <a:off x="4285104" y="1446466"/>
            <a:ext cx="68510" cy="122290"/>
          </a:xfrm>
          <a:custGeom>
            <a:avLst/>
            <a:gdLst>
              <a:gd name="connsiteX0" fmla="*/ 67821 w 68510"/>
              <a:gd name="connsiteY0" fmla="*/ 1334 h 122290"/>
              <a:gd name="connsiteX1" fmla="*/ 36071 w 68510"/>
              <a:gd name="connsiteY1" fmla="*/ 58484 h 122290"/>
              <a:gd name="connsiteX2" fmla="*/ 39246 w 68510"/>
              <a:gd name="connsiteY2" fmla="*/ 118809 h 122290"/>
              <a:gd name="connsiteX3" fmla="*/ 32896 w 68510"/>
              <a:gd name="connsiteY3" fmla="*/ 109284 h 122290"/>
              <a:gd name="connsiteX4" fmla="*/ 10671 w 68510"/>
              <a:gd name="connsiteY4" fmla="*/ 61659 h 122290"/>
              <a:gd name="connsiteX5" fmla="*/ 1146 w 68510"/>
              <a:gd name="connsiteY5" fmla="*/ 23559 h 122290"/>
              <a:gd name="connsiteX6" fmla="*/ 67821 w 68510"/>
              <a:gd name="connsiteY6" fmla="*/ 1334 h 12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10" h="122290">
                <a:moveTo>
                  <a:pt x="67821" y="1334"/>
                </a:moveTo>
                <a:cubicBezTo>
                  <a:pt x="73642" y="7155"/>
                  <a:pt x="40833" y="38905"/>
                  <a:pt x="36071" y="58484"/>
                </a:cubicBezTo>
                <a:cubicBezTo>
                  <a:pt x="31309" y="78063"/>
                  <a:pt x="39246" y="118809"/>
                  <a:pt x="39246" y="118809"/>
                </a:cubicBezTo>
                <a:cubicBezTo>
                  <a:pt x="38717" y="127276"/>
                  <a:pt x="37659" y="118809"/>
                  <a:pt x="32896" y="109284"/>
                </a:cubicBezTo>
                <a:cubicBezTo>
                  <a:pt x="28133" y="99759"/>
                  <a:pt x="15963" y="75946"/>
                  <a:pt x="10671" y="61659"/>
                </a:cubicBezTo>
                <a:cubicBezTo>
                  <a:pt x="5379" y="47372"/>
                  <a:pt x="-3087" y="37317"/>
                  <a:pt x="1146" y="23559"/>
                </a:cubicBezTo>
                <a:cubicBezTo>
                  <a:pt x="5379" y="9801"/>
                  <a:pt x="62000" y="-4487"/>
                  <a:pt x="67821" y="1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80555336-7428-D494-62F4-BB25F81484EE}"/>
              </a:ext>
            </a:extLst>
          </p:cNvPr>
          <p:cNvSpPr/>
          <p:nvPr/>
        </p:nvSpPr>
        <p:spPr>
          <a:xfrm>
            <a:off x="4216325" y="1533276"/>
            <a:ext cx="352503" cy="82937"/>
          </a:xfrm>
          <a:custGeom>
            <a:avLst/>
            <a:gdLst>
              <a:gd name="connsiteX0" fmla="*/ 75 w 352503"/>
              <a:gd name="connsiteY0" fmla="*/ 249 h 82937"/>
              <a:gd name="connsiteX1" fmla="*/ 88975 w 352503"/>
              <a:gd name="connsiteY1" fmla="*/ 51049 h 82937"/>
              <a:gd name="connsiteX2" fmla="*/ 200100 w 352503"/>
              <a:gd name="connsiteY2" fmla="*/ 54224 h 82937"/>
              <a:gd name="connsiteX3" fmla="*/ 136600 w 352503"/>
              <a:gd name="connsiteY3" fmla="*/ 57399 h 82937"/>
              <a:gd name="connsiteX4" fmla="*/ 269950 w 352503"/>
              <a:gd name="connsiteY4" fmla="*/ 47874 h 82937"/>
              <a:gd name="connsiteX5" fmla="*/ 352500 w 352503"/>
              <a:gd name="connsiteY5" fmla="*/ 60574 h 82937"/>
              <a:gd name="connsiteX6" fmla="*/ 273125 w 352503"/>
              <a:gd name="connsiteY6" fmla="*/ 63749 h 82937"/>
              <a:gd name="connsiteX7" fmla="*/ 190575 w 352503"/>
              <a:gd name="connsiteY7" fmla="*/ 70099 h 82937"/>
              <a:gd name="connsiteX8" fmla="*/ 136600 w 352503"/>
              <a:gd name="connsiteY8" fmla="*/ 82799 h 82937"/>
              <a:gd name="connsiteX9" fmla="*/ 47700 w 352503"/>
              <a:gd name="connsiteY9" fmla="*/ 76449 h 82937"/>
              <a:gd name="connsiteX10" fmla="*/ 146125 w 352503"/>
              <a:gd name="connsiteY10" fmla="*/ 70099 h 82937"/>
              <a:gd name="connsiteX11" fmla="*/ 85800 w 352503"/>
              <a:gd name="connsiteY11" fmla="*/ 54224 h 82937"/>
              <a:gd name="connsiteX12" fmla="*/ 73100 w 352503"/>
              <a:gd name="connsiteY12" fmla="*/ 31999 h 82937"/>
              <a:gd name="connsiteX13" fmla="*/ 75 w 352503"/>
              <a:gd name="connsiteY13" fmla="*/ 249 h 8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2503" h="82937">
                <a:moveTo>
                  <a:pt x="75" y="249"/>
                </a:moveTo>
                <a:cubicBezTo>
                  <a:pt x="2721" y="3424"/>
                  <a:pt x="55638" y="42053"/>
                  <a:pt x="88975" y="51049"/>
                </a:cubicBezTo>
                <a:cubicBezTo>
                  <a:pt x="122312" y="60045"/>
                  <a:pt x="192163" y="53166"/>
                  <a:pt x="200100" y="54224"/>
                </a:cubicBezTo>
                <a:cubicBezTo>
                  <a:pt x="208037" y="55282"/>
                  <a:pt x="124958" y="58457"/>
                  <a:pt x="136600" y="57399"/>
                </a:cubicBezTo>
                <a:cubicBezTo>
                  <a:pt x="148242" y="56341"/>
                  <a:pt x="233967" y="47345"/>
                  <a:pt x="269950" y="47874"/>
                </a:cubicBezTo>
                <a:cubicBezTo>
                  <a:pt x="305933" y="48403"/>
                  <a:pt x="351971" y="57928"/>
                  <a:pt x="352500" y="60574"/>
                </a:cubicBezTo>
                <a:cubicBezTo>
                  <a:pt x="353029" y="63220"/>
                  <a:pt x="300112" y="62162"/>
                  <a:pt x="273125" y="63749"/>
                </a:cubicBezTo>
                <a:cubicBezTo>
                  <a:pt x="246138" y="65336"/>
                  <a:pt x="213329" y="66924"/>
                  <a:pt x="190575" y="70099"/>
                </a:cubicBezTo>
                <a:cubicBezTo>
                  <a:pt x="167821" y="73274"/>
                  <a:pt x="160412" y="81741"/>
                  <a:pt x="136600" y="82799"/>
                </a:cubicBezTo>
                <a:cubicBezTo>
                  <a:pt x="112788" y="83857"/>
                  <a:pt x="46112" y="78566"/>
                  <a:pt x="47700" y="76449"/>
                </a:cubicBezTo>
                <a:cubicBezTo>
                  <a:pt x="49288" y="74332"/>
                  <a:pt x="139775" y="73803"/>
                  <a:pt x="146125" y="70099"/>
                </a:cubicBezTo>
                <a:cubicBezTo>
                  <a:pt x="152475" y="66395"/>
                  <a:pt x="97971" y="60574"/>
                  <a:pt x="85800" y="54224"/>
                </a:cubicBezTo>
                <a:cubicBezTo>
                  <a:pt x="73629" y="47874"/>
                  <a:pt x="81038" y="38878"/>
                  <a:pt x="73100" y="31999"/>
                </a:cubicBezTo>
                <a:cubicBezTo>
                  <a:pt x="65162" y="25120"/>
                  <a:pt x="-2571" y="-2926"/>
                  <a:pt x="75" y="2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ACB27D2F-FE61-4D3D-8DB7-1B4A94A67056}"/>
              </a:ext>
            </a:extLst>
          </p:cNvPr>
          <p:cNvSpPr/>
          <p:nvPr/>
        </p:nvSpPr>
        <p:spPr>
          <a:xfrm>
            <a:off x="4248112" y="1603027"/>
            <a:ext cx="302091" cy="32834"/>
          </a:xfrm>
          <a:custGeom>
            <a:avLst/>
            <a:gdLst>
              <a:gd name="connsiteX0" fmla="*/ 38 w 302091"/>
              <a:gd name="connsiteY0" fmla="*/ 32098 h 32834"/>
              <a:gd name="connsiteX1" fmla="*/ 215938 w 302091"/>
              <a:gd name="connsiteY1" fmla="*/ 28923 h 32834"/>
              <a:gd name="connsiteX2" fmla="*/ 158788 w 302091"/>
              <a:gd name="connsiteY2" fmla="*/ 28923 h 32834"/>
              <a:gd name="connsiteX3" fmla="*/ 301663 w 302091"/>
              <a:gd name="connsiteY3" fmla="*/ 348 h 32834"/>
              <a:gd name="connsiteX4" fmla="*/ 200063 w 302091"/>
              <a:gd name="connsiteY4" fmla="*/ 13048 h 32834"/>
              <a:gd name="connsiteX5" fmla="*/ 117513 w 302091"/>
              <a:gd name="connsiteY5" fmla="*/ 13048 h 32834"/>
              <a:gd name="connsiteX6" fmla="*/ 234988 w 302091"/>
              <a:gd name="connsiteY6" fmla="*/ 13048 h 32834"/>
              <a:gd name="connsiteX7" fmla="*/ 38 w 302091"/>
              <a:gd name="connsiteY7" fmla="*/ 32098 h 3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091" h="32834">
                <a:moveTo>
                  <a:pt x="38" y="32098"/>
                </a:moveTo>
                <a:cubicBezTo>
                  <a:pt x="-3137" y="34744"/>
                  <a:pt x="189480" y="29452"/>
                  <a:pt x="215938" y="28923"/>
                </a:cubicBezTo>
                <a:cubicBezTo>
                  <a:pt x="242396" y="28394"/>
                  <a:pt x="144500" y="33686"/>
                  <a:pt x="158788" y="28923"/>
                </a:cubicBezTo>
                <a:cubicBezTo>
                  <a:pt x="173076" y="24160"/>
                  <a:pt x="294784" y="2994"/>
                  <a:pt x="301663" y="348"/>
                </a:cubicBezTo>
                <a:cubicBezTo>
                  <a:pt x="308542" y="-2298"/>
                  <a:pt x="230755" y="10931"/>
                  <a:pt x="200063" y="13048"/>
                </a:cubicBezTo>
                <a:cubicBezTo>
                  <a:pt x="169371" y="15165"/>
                  <a:pt x="117513" y="13048"/>
                  <a:pt x="117513" y="13048"/>
                </a:cubicBezTo>
                <a:cubicBezTo>
                  <a:pt x="123334" y="13048"/>
                  <a:pt x="250863" y="10931"/>
                  <a:pt x="234988" y="13048"/>
                </a:cubicBezTo>
                <a:cubicBezTo>
                  <a:pt x="219113" y="15165"/>
                  <a:pt x="3213" y="29452"/>
                  <a:pt x="38" y="32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E6C554D-6A36-5A55-7C9E-F6E4DF250563}"/>
              </a:ext>
            </a:extLst>
          </p:cNvPr>
          <p:cNvSpPr/>
          <p:nvPr/>
        </p:nvSpPr>
        <p:spPr>
          <a:xfrm>
            <a:off x="4103485" y="1374576"/>
            <a:ext cx="367311" cy="162142"/>
          </a:xfrm>
          <a:custGeom>
            <a:avLst/>
            <a:gdLst>
              <a:gd name="connsiteX0" fmla="*/ 1790 w 367311"/>
              <a:gd name="connsiteY0" fmla="*/ 162124 h 162142"/>
              <a:gd name="connsiteX1" fmla="*/ 204990 w 367311"/>
              <a:gd name="connsiteY1" fmla="*/ 41474 h 162142"/>
              <a:gd name="connsiteX2" fmla="*/ 303415 w 367311"/>
              <a:gd name="connsiteY2" fmla="*/ 35124 h 162142"/>
              <a:gd name="connsiteX3" fmla="*/ 366915 w 367311"/>
              <a:gd name="connsiteY3" fmla="*/ 38299 h 162142"/>
              <a:gd name="connsiteX4" fmla="*/ 331990 w 367311"/>
              <a:gd name="connsiteY4" fmla="*/ 28774 h 162142"/>
              <a:gd name="connsiteX5" fmla="*/ 227215 w 367311"/>
              <a:gd name="connsiteY5" fmla="*/ 199 h 162142"/>
              <a:gd name="connsiteX6" fmla="*/ 293890 w 367311"/>
              <a:gd name="connsiteY6" fmla="*/ 16074 h 162142"/>
              <a:gd name="connsiteX7" fmla="*/ 198640 w 367311"/>
              <a:gd name="connsiteY7" fmla="*/ 16074 h 162142"/>
              <a:gd name="connsiteX8" fmla="*/ 163715 w 367311"/>
              <a:gd name="connsiteY8" fmla="*/ 35124 h 162142"/>
              <a:gd name="connsiteX9" fmla="*/ 65290 w 367311"/>
              <a:gd name="connsiteY9" fmla="*/ 85924 h 162142"/>
              <a:gd name="connsiteX10" fmla="*/ 103390 w 367311"/>
              <a:gd name="connsiteY10" fmla="*/ 50999 h 162142"/>
              <a:gd name="connsiteX11" fmla="*/ 1790 w 367311"/>
              <a:gd name="connsiteY11" fmla="*/ 162124 h 16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7311" h="162142">
                <a:moveTo>
                  <a:pt x="1790" y="162124"/>
                </a:moveTo>
                <a:cubicBezTo>
                  <a:pt x="18723" y="160536"/>
                  <a:pt x="154719" y="62641"/>
                  <a:pt x="204990" y="41474"/>
                </a:cubicBezTo>
                <a:cubicBezTo>
                  <a:pt x="255261" y="20307"/>
                  <a:pt x="276428" y="35653"/>
                  <a:pt x="303415" y="35124"/>
                </a:cubicBezTo>
                <a:cubicBezTo>
                  <a:pt x="330402" y="34595"/>
                  <a:pt x="362153" y="39357"/>
                  <a:pt x="366915" y="38299"/>
                </a:cubicBezTo>
                <a:cubicBezTo>
                  <a:pt x="371677" y="37241"/>
                  <a:pt x="331990" y="28774"/>
                  <a:pt x="331990" y="28774"/>
                </a:cubicBezTo>
                <a:lnTo>
                  <a:pt x="227215" y="199"/>
                </a:lnTo>
                <a:cubicBezTo>
                  <a:pt x="220865" y="-1918"/>
                  <a:pt x="298652" y="13428"/>
                  <a:pt x="293890" y="16074"/>
                </a:cubicBezTo>
                <a:cubicBezTo>
                  <a:pt x="289128" y="18720"/>
                  <a:pt x="220336" y="12899"/>
                  <a:pt x="198640" y="16074"/>
                </a:cubicBezTo>
                <a:cubicBezTo>
                  <a:pt x="176944" y="19249"/>
                  <a:pt x="163715" y="35124"/>
                  <a:pt x="163715" y="35124"/>
                </a:cubicBezTo>
                <a:cubicBezTo>
                  <a:pt x="141490" y="46766"/>
                  <a:pt x="75344" y="83278"/>
                  <a:pt x="65290" y="85924"/>
                </a:cubicBezTo>
                <a:cubicBezTo>
                  <a:pt x="55236" y="88570"/>
                  <a:pt x="113444" y="40416"/>
                  <a:pt x="103390" y="50999"/>
                </a:cubicBezTo>
                <a:cubicBezTo>
                  <a:pt x="93336" y="61582"/>
                  <a:pt x="-15143" y="163712"/>
                  <a:pt x="1790" y="162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315FF29B-5AEB-C397-69DE-D1C53C5AFF36}"/>
              </a:ext>
            </a:extLst>
          </p:cNvPr>
          <p:cNvSpPr/>
          <p:nvPr/>
        </p:nvSpPr>
        <p:spPr>
          <a:xfrm>
            <a:off x="4300611" y="1368301"/>
            <a:ext cx="328728" cy="188174"/>
          </a:xfrm>
          <a:custGeom>
            <a:avLst/>
            <a:gdLst>
              <a:gd name="connsiteX0" fmla="*/ 103114 w 328728"/>
              <a:gd name="connsiteY0" fmla="*/ 124 h 188174"/>
              <a:gd name="connsiteX1" fmla="*/ 201539 w 328728"/>
              <a:gd name="connsiteY1" fmla="*/ 57274 h 188174"/>
              <a:gd name="connsiteX2" fmla="*/ 258689 w 328728"/>
              <a:gd name="connsiteY2" fmla="*/ 104899 h 188174"/>
              <a:gd name="connsiteX3" fmla="*/ 328539 w 328728"/>
              <a:gd name="connsiteY3" fmla="*/ 187449 h 188174"/>
              <a:gd name="connsiteX4" fmla="*/ 277739 w 328728"/>
              <a:gd name="connsiteY4" fmla="*/ 142999 h 188174"/>
              <a:gd name="connsiteX5" fmla="*/ 230114 w 328728"/>
              <a:gd name="connsiteY5" fmla="*/ 104899 h 188174"/>
              <a:gd name="connsiteX6" fmla="*/ 169789 w 328728"/>
              <a:gd name="connsiteY6" fmla="*/ 60449 h 188174"/>
              <a:gd name="connsiteX7" fmla="*/ 131689 w 328728"/>
              <a:gd name="connsiteY7" fmla="*/ 47749 h 188174"/>
              <a:gd name="connsiteX8" fmla="*/ 45964 w 328728"/>
              <a:gd name="connsiteY8" fmla="*/ 50924 h 188174"/>
              <a:gd name="connsiteX9" fmla="*/ 4689 w 328728"/>
              <a:gd name="connsiteY9" fmla="*/ 50924 h 188174"/>
              <a:gd name="connsiteX10" fmla="*/ 153914 w 328728"/>
              <a:gd name="connsiteY10" fmla="*/ 41399 h 188174"/>
              <a:gd name="connsiteX11" fmla="*/ 103114 w 328728"/>
              <a:gd name="connsiteY11" fmla="*/ 124 h 18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8728" h="188174">
                <a:moveTo>
                  <a:pt x="103114" y="124"/>
                </a:moveTo>
                <a:cubicBezTo>
                  <a:pt x="111051" y="2770"/>
                  <a:pt x="175610" y="39812"/>
                  <a:pt x="201539" y="57274"/>
                </a:cubicBezTo>
                <a:cubicBezTo>
                  <a:pt x="227468" y="74736"/>
                  <a:pt x="237522" y="83203"/>
                  <a:pt x="258689" y="104899"/>
                </a:cubicBezTo>
                <a:cubicBezTo>
                  <a:pt x="279856" y="126595"/>
                  <a:pt x="325364" y="181099"/>
                  <a:pt x="328539" y="187449"/>
                </a:cubicBezTo>
                <a:cubicBezTo>
                  <a:pt x="331714" y="193799"/>
                  <a:pt x="294143" y="156757"/>
                  <a:pt x="277739" y="142999"/>
                </a:cubicBezTo>
                <a:cubicBezTo>
                  <a:pt x="261335" y="129241"/>
                  <a:pt x="248106" y="118657"/>
                  <a:pt x="230114" y="104899"/>
                </a:cubicBezTo>
                <a:cubicBezTo>
                  <a:pt x="212122" y="91141"/>
                  <a:pt x="186193" y="69974"/>
                  <a:pt x="169789" y="60449"/>
                </a:cubicBezTo>
                <a:cubicBezTo>
                  <a:pt x="153385" y="50924"/>
                  <a:pt x="152326" y="49336"/>
                  <a:pt x="131689" y="47749"/>
                </a:cubicBezTo>
                <a:cubicBezTo>
                  <a:pt x="111052" y="46162"/>
                  <a:pt x="67131" y="50395"/>
                  <a:pt x="45964" y="50924"/>
                </a:cubicBezTo>
                <a:cubicBezTo>
                  <a:pt x="24797" y="51453"/>
                  <a:pt x="-13303" y="52512"/>
                  <a:pt x="4689" y="50924"/>
                </a:cubicBezTo>
                <a:cubicBezTo>
                  <a:pt x="22681" y="49337"/>
                  <a:pt x="134335" y="45103"/>
                  <a:pt x="153914" y="41399"/>
                </a:cubicBezTo>
                <a:cubicBezTo>
                  <a:pt x="173493" y="37695"/>
                  <a:pt x="95177" y="-2522"/>
                  <a:pt x="10311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5494C2ED-4682-0A36-1656-EFC133A8748B}"/>
              </a:ext>
            </a:extLst>
          </p:cNvPr>
          <p:cNvSpPr/>
          <p:nvPr/>
        </p:nvSpPr>
        <p:spPr>
          <a:xfrm>
            <a:off x="4091463" y="1144755"/>
            <a:ext cx="128387" cy="189670"/>
          </a:xfrm>
          <a:custGeom>
            <a:avLst/>
            <a:gdLst>
              <a:gd name="connsiteX0" fmla="*/ 128112 w 128387"/>
              <a:gd name="connsiteY0" fmla="*/ 1420 h 189670"/>
              <a:gd name="connsiteX1" fmla="*/ 1112 w 128387"/>
              <a:gd name="connsiteY1" fmla="*/ 188745 h 189670"/>
              <a:gd name="connsiteX2" fmla="*/ 64612 w 128387"/>
              <a:gd name="connsiteY2" fmla="*/ 74445 h 189670"/>
              <a:gd name="connsiteX3" fmla="*/ 36037 w 128387"/>
              <a:gd name="connsiteY3" fmla="*/ 99845 h 189670"/>
              <a:gd name="connsiteX4" fmla="*/ 128112 w 128387"/>
              <a:gd name="connsiteY4" fmla="*/ 1420 h 18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387" h="189670">
                <a:moveTo>
                  <a:pt x="128112" y="1420"/>
                </a:moveTo>
                <a:cubicBezTo>
                  <a:pt x="122291" y="16237"/>
                  <a:pt x="11695" y="176574"/>
                  <a:pt x="1112" y="188745"/>
                </a:cubicBezTo>
                <a:cubicBezTo>
                  <a:pt x="-9471" y="200916"/>
                  <a:pt x="58791" y="89262"/>
                  <a:pt x="64612" y="74445"/>
                </a:cubicBezTo>
                <a:cubicBezTo>
                  <a:pt x="70433" y="59628"/>
                  <a:pt x="26512" y="107253"/>
                  <a:pt x="36037" y="99845"/>
                </a:cubicBezTo>
                <a:cubicBezTo>
                  <a:pt x="45562" y="92437"/>
                  <a:pt x="133933" y="-13397"/>
                  <a:pt x="128112" y="1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0D7677E3-1AF0-EBE6-12E8-E421E1D0B18B}"/>
              </a:ext>
            </a:extLst>
          </p:cNvPr>
          <p:cNvSpPr/>
          <p:nvPr/>
        </p:nvSpPr>
        <p:spPr>
          <a:xfrm>
            <a:off x="4159240" y="1167505"/>
            <a:ext cx="330690" cy="73925"/>
          </a:xfrm>
          <a:custGeom>
            <a:avLst/>
            <a:gdLst>
              <a:gd name="connsiteX0" fmla="*/ 10 w 330690"/>
              <a:gd name="connsiteY0" fmla="*/ 73920 h 73925"/>
              <a:gd name="connsiteX1" fmla="*/ 95260 w 330690"/>
              <a:gd name="connsiteY1" fmla="*/ 19945 h 73925"/>
              <a:gd name="connsiteX2" fmla="*/ 184160 w 330690"/>
              <a:gd name="connsiteY2" fmla="*/ 19945 h 73925"/>
              <a:gd name="connsiteX3" fmla="*/ 146060 w 330690"/>
              <a:gd name="connsiteY3" fmla="*/ 42170 h 73925"/>
              <a:gd name="connsiteX4" fmla="*/ 247660 w 330690"/>
              <a:gd name="connsiteY4" fmla="*/ 16770 h 73925"/>
              <a:gd name="connsiteX5" fmla="*/ 330210 w 330690"/>
              <a:gd name="connsiteY5" fmla="*/ 64395 h 73925"/>
              <a:gd name="connsiteX6" fmla="*/ 209560 w 330690"/>
              <a:gd name="connsiteY6" fmla="*/ 10420 h 73925"/>
              <a:gd name="connsiteX7" fmla="*/ 107960 w 330690"/>
              <a:gd name="connsiteY7" fmla="*/ 895 h 73925"/>
              <a:gd name="connsiteX8" fmla="*/ 88910 w 330690"/>
              <a:gd name="connsiteY8" fmla="*/ 23120 h 73925"/>
              <a:gd name="connsiteX9" fmla="*/ 10 w 330690"/>
              <a:gd name="connsiteY9" fmla="*/ 73920 h 7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90" h="73925">
                <a:moveTo>
                  <a:pt x="10" y="73920"/>
                </a:moveTo>
                <a:cubicBezTo>
                  <a:pt x="1068" y="73391"/>
                  <a:pt x="64568" y="28941"/>
                  <a:pt x="95260" y="19945"/>
                </a:cubicBezTo>
                <a:cubicBezTo>
                  <a:pt x="125952" y="10949"/>
                  <a:pt x="175693" y="16241"/>
                  <a:pt x="184160" y="19945"/>
                </a:cubicBezTo>
                <a:cubicBezTo>
                  <a:pt x="192627" y="23649"/>
                  <a:pt x="135477" y="42699"/>
                  <a:pt x="146060" y="42170"/>
                </a:cubicBezTo>
                <a:cubicBezTo>
                  <a:pt x="156643" y="41641"/>
                  <a:pt x="216968" y="13066"/>
                  <a:pt x="247660" y="16770"/>
                </a:cubicBezTo>
                <a:cubicBezTo>
                  <a:pt x="278352" y="20474"/>
                  <a:pt x="336560" y="65453"/>
                  <a:pt x="330210" y="64395"/>
                </a:cubicBezTo>
                <a:cubicBezTo>
                  <a:pt x="323860" y="63337"/>
                  <a:pt x="246602" y="21003"/>
                  <a:pt x="209560" y="10420"/>
                </a:cubicBezTo>
                <a:cubicBezTo>
                  <a:pt x="172518" y="-163"/>
                  <a:pt x="128068" y="-1222"/>
                  <a:pt x="107960" y="895"/>
                </a:cubicBezTo>
                <a:cubicBezTo>
                  <a:pt x="87852" y="3012"/>
                  <a:pt x="101081" y="13066"/>
                  <a:pt x="88910" y="23120"/>
                </a:cubicBezTo>
                <a:cubicBezTo>
                  <a:pt x="76739" y="33174"/>
                  <a:pt x="-1048" y="74449"/>
                  <a:pt x="10" y="73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2077B2B7-FA8F-67E4-BE44-6DA1E5EAA19B}"/>
              </a:ext>
            </a:extLst>
          </p:cNvPr>
          <p:cNvSpPr/>
          <p:nvPr/>
        </p:nvSpPr>
        <p:spPr>
          <a:xfrm>
            <a:off x="4311364" y="1177915"/>
            <a:ext cx="257457" cy="79506"/>
          </a:xfrm>
          <a:custGeom>
            <a:avLst/>
            <a:gdLst>
              <a:gd name="connsiteX0" fmla="*/ 286 w 257457"/>
              <a:gd name="connsiteY0" fmla="*/ 79385 h 79506"/>
              <a:gd name="connsiteX1" fmla="*/ 139986 w 257457"/>
              <a:gd name="connsiteY1" fmla="*/ 47635 h 79506"/>
              <a:gd name="connsiteX2" fmla="*/ 254286 w 257457"/>
              <a:gd name="connsiteY2" fmla="*/ 34935 h 79506"/>
              <a:gd name="connsiteX3" fmla="*/ 216186 w 257457"/>
              <a:gd name="connsiteY3" fmla="*/ 31760 h 79506"/>
              <a:gd name="connsiteX4" fmla="*/ 117761 w 257457"/>
              <a:gd name="connsiteY4" fmla="*/ 10 h 79506"/>
              <a:gd name="connsiteX5" fmla="*/ 165386 w 257457"/>
              <a:gd name="connsiteY5" fmla="*/ 28585 h 79506"/>
              <a:gd name="connsiteX6" fmla="*/ 105061 w 257457"/>
              <a:gd name="connsiteY6" fmla="*/ 57160 h 79506"/>
              <a:gd name="connsiteX7" fmla="*/ 286 w 257457"/>
              <a:gd name="connsiteY7" fmla="*/ 79385 h 79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57" h="79506">
                <a:moveTo>
                  <a:pt x="286" y="79385"/>
                </a:moveTo>
                <a:cubicBezTo>
                  <a:pt x="6107" y="77797"/>
                  <a:pt x="97653" y="55043"/>
                  <a:pt x="139986" y="47635"/>
                </a:cubicBezTo>
                <a:cubicBezTo>
                  <a:pt x="182319" y="40227"/>
                  <a:pt x="241586" y="37581"/>
                  <a:pt x="254286" y="34935"/>
                </a:cubicBezTo>
                <a:cubicBezTo>
                  <a:pt x="266986" y="32289"/>
                  <a:pt x="238940" y="37581"/>
                  <a:pt x="216186" y="31760"/>
                </a:cubicBezTo>
                <a:cubicBezTo>
                  <a:pt x="193432" y="25939"/>
                  <a:pt x="126228" y="539"/>
                  <a:pt x="117761" y="10"/>
                </a:cubicBezTo>
                <a:cubicBezTo>
                  <a:pt x="109294" y="-519"/>
                  <a:pt x="167503" y="19060"/>
                  <a:pt x="165386" y="28585"/>
                </a:cubicBezTo>
                <a:cubicBezTo>
                  <a:pt x="163269" y="38110"/>
                  <a:pt x="130990" y="47635"/>
                  <a:pt x="105061" y="57160"/>
                </a:cubicBezTo>
                <a:cubicBezTo>
                  <a:pt x="79132" y="66685"/>
                  <a:pt x="-5535" y="80973"/>
                  <a:pt x="286" y="793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B33979E4-CDF4-67E6-CD4F-41A8A6558705}"/>
              </a:ext>
            </a:extLst>
          </p:cNvPr>
          <p:cNvSpPr/>
          <p:nvPr/>
        </p:nvSpPr>
        <p:spPr>
          <a:xfrm>
            <a:off x="4063608" y="1200146"/>
            <a:ext cx="359175" cy="174631"/>
          </a:xfrm>
          <a:custGeom>
            <a:avLst/>
            <a:gdLst>
              <a:gd name="connsiteX0" fmla="*/ 225817 w 359175"/>
              <a:gd name="connsiteY0" fmla="*/ 4 h 174631"/>
              <a:gd name="connsiteX1" fmla="*/ 187717 w 359175"/>
              <a:gd name="connsiteY1" fmla="*/ 57154 h 174631"/>
              <a:gd name="connsiteX2" fmla="*/ 219467 w 359175"/>
              <a:gd name="connsiteY2" fmla="*/ 69854 h 174631"/>
              <a:gd name="connsiteX3" fmla="*/ 359167 w 359175"/>
              <a:gd name="connsiteY3" fmla="*/ 79379 h 174631"/>
              <a:gd name="connsiteX4" fmla="*/ 225817 w 359175"/>
              <a:gd name="connsiteY4" fmla="*/ 76204 h 174631"/>
              <a:gd name="connsiteX5" fmla="*/ 159142 w 359175"/>
              <a:gd name="connsiteY5" fmla="*/ 111129 h 174631"/>
              <a:gd name="connsiteX6" fmla="*/ 175017 w 359175"/>
              <a:gd name="connsiteY6" fmla="*/ 79379 h 174631"/>
              <a:gd name="connsiteX7" fmla="*/ 101992 w 359175"/>
              <a:gd name="connsiteY7" fmla="*/ 101604 h 174631"/>
              <a:gd name="connsiteX8" fmla="*/ 19442 w 359175"/>
              <a:gd name="connsiteY8" fmla="*/ 165104 h 174631"/>
              <a:gd name="connsiteX9" fmla="*/ 63892 w 359175"/>
              <a:gd name="connsiteY9" fmla="*/ 114304 h 174631"/>
              <a:gd name="connsiteX10" fmla="*/ 117867 w 359175"/>
              <a:gd name="connsiteY10" fmla="*/ 57154 h 174631"/>
              <a:gd name="connsiteX11" fmla="*/ 392 w 359175"/>
              <a:gd name="connsiteY11" fmla="*/ 174629 h 174631"/>
              <a:gd name="connsiteX12" fmla="*/ 165492 w 359175"/>
              <a:gd name="connsiteY12" fmla="*/ 60329 h 174631"/>
              <a:gd name="connsiteX13" fmla="*/ 225817 w 359175"/>
              <a:gd name="connsiteY13" fmla="*/ 4 h 1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9175" h="174631">
                <a:moveTo>
                  <a:pt x="225817" y="4"/>
                </a:moveTo>
                <a:cubicBezTo>
                  <a:pt x="229521" y="-525"/>
                  <a:pt x="188775" y="45512"/>
                  <a:pt x="187717" y="57154"/>
                </a:cubicBezTo>
                <a:cubicBezTo>
                  <a:pt x="186659" y="68796"/>
                  <a:pt x="190892" y="66150"/>
                  <a:pt x="219467" y="69854"/>
                </a:cubicBezTo>
                <a:cubicBezTo>
                  <a:pt x="248042" y="73558"/>
                  <a:pt x="358109" y="78321"/>
                  <a:pt x="359167" y="79379"/>
                </a:cubicBezTo>
                <a:cubicBezTo>
                  <a:pt x="360225" y="80437"/>
                  <a:pt x="259154" y="70912"/>
                  <a:pt x="225817" y="76204"/>
                </a:cubicBezTo>
                <a:cubicBezTo>
                  <a:pt x="192480" y="81496"/>
                  <a:pt x="167609" y="110600"/>
                  <a:pt x="159142" y="111129"/>
                </a:cubicBezTo>
                <a:cubicBezTo>
                  <a:pt x="150675" y="111658"/>
                  <a:pt x="184542" y="80967"/>
                  <a:pt x="175017" y="79379"/>
                </a:cubicBezTo>
                <a:cubicBezTo>
                  <a:pt x="165492" y="77792"/>
                  <a:pt x="127921" y="87317"/>
                  <a:pt x="101992" y="101604"/>
                </a:cubicBezTo>
                <a:cubicBezTo>
                  <a:pt x="76063" y="115891"/>
                  <a:pt x="25792" y="162987"/>
                  <a:pt x="19442" y="165104"/>
                </a:cubicBezTo>
                <a:cubicBezTo>
                  <a:pt x="13092" y="167221"/>
                  <a:pt x="47488" y="132296"/>
                  <a:pt x="63892" y="114304"/>
                </a:cubicBezTo>
                <a:cubicBezTo>
                  <a:pt x="80296" y="96312"/>
                  <a:pt x="128450" y="47100"/>
                  <a:pt x="117867" y="57154"/>
                </a:cubicBezTo>
                <a:cubicBezTo>
                  <a:pt x="107284" y="67208"/>
                  <a:pt x="-7546" y="174100"/>
                  <a:pt x="392" y="174629"/>
                </a:cubicBezTo>
                <a:cubicBezTo>
                  <a:pt x="8329" y="175158"/>
                  <a:pt x="130038" y="85729"/>
                  <a:pt x="165492" y="60329"/>
                </a:cubicBezTo>
                <a:cubicBezTo>
                  <a:pt x="200946" y="34929"/>
                  <a:pt x="222113" y="533"/>
                  <a:pt x="2258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108264E2-4871-7974-BE72-C863805A3C4C}"/>
              </a:ext>
            </a:extLst>
          </p:cNvPr>
          <p:cNvSpPr/>
          <p:nvPr/>
        </p:nvSpPr>
        <p:spPr>
          <a:xfrm>
            <a:off x="4292509" y="1193233"/>
            <a:ext cx="349498" cy="60924"/>
          </a:xfrm>
          <a:custGeom>
            <a:avLst/>
            <a:gdLst>
              <a:gd name="connsiteX0" fmla="*/ 91 w 349498"/>
              <a:gd name="connsiteY0" fmla="*/ 48192 h 60924"/>
              <a:gd name="connsiteX1" fmla="*/ 174716 w 349498"/>
              <a:gd name="connsiteY1" fmla="*/ 38667 h 60924"/>
              <a:gd name="connsiteX2" fmla="*/ 250916 w 349498"/>
              <a:gd name="connsiteY2" fmla="*/ 45017 h 60924"/>
              <a:gd name="connsiteX3" fmla="*/ 320766 w 349498"/>
              <a:gd name="connsiteY3" fmla="*/ 6917 h 60924"/>
              <a:gd name="connsiteX4" fmla="*/ 314416 w 349498"/>
              <a:gd name="connsiteY4" fmla="*/ 25967 h 60924"/>
              <a:gd name="connsiteX5" fmla="*/ 349341 w 349498"/>
              <a:gd name="connsiteY5" fmla="*/ 60892 h 60924"/>
              <a:gd name="connsiteX6" fmla="*/ 320766 w 349498"/>
              <a:gd name="connsiteY6" fmla="*/ 32317 h 60924"/>
              <a:gd name="connsiteX7" fmla="*/ 193766 w 349498"/>
              <a:gd name="connsiteY7" fmla="*/ 32317 h 60924"/>
              <a:gd name="connsiteX8" fmla="*/ 235041 w 349498"/>
              <a:gd name="connsiteY8" fmla="*/ 35492 h 60924"/>
              <a:gd name="connsiteX9" fmla="*/ 130266 w 349498"/>
              <a:gd name="connsiteY9" fmla="*/ 22792 h 60924"/>
              <a:gd name="connsiteX10" fmla="*/ 66766 w 349498"/>
              <a:gd name="connsiteY10" fmla="*/ 567 h 60924"/>
              <a:gd name="connsiteX11" fmla="*/ 149316 w 349498"/>
              <a:gd name="connsiteY11" fmla="*/ 48192 h 60924"/>
              <a:gd name="connsiteX12" fmla="*/ 91 w 349498"/>
              <a:gd name="connsiteY12" fmla="*/ 48192 h 6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98" h="60924">
                <a:moveTo>
                  <a:pt x="91" y="48192"/>
                </a:moveTo>
                <a:cubicBezTo>
                  <a:pt x="4324" y="46605"/>
                  <a:pt x="132912" y="39196"/>
                  <a:pt x="174716" y="38667"/>
                </a:cubicBezTo>
                <a:cubicBezTo>
                  <a:pt x="216520" y="38138"/>
                  <a:pt x="226574" y="50309"/>
                  <a:pt x="250916" y="45017"/>
                </a:cubicBezTo>
                <a:cubicBezTo>
                  <a:pt x="275258" y="39725"/>
                  <a:pt x="320766" y="6917"/>
                  <a:pt x="320766" y="6917"/>
                </a:cubicBezTo>
                <a:cubicBezTo>
                  <a:pt x="331349" y="3742"/>
                  <a:pt x="309654" y="16971"/>
                  <a:pt x="314416" y="25967"/>
                </a:cubicBezTo>
                <a:cubicBezTo>
                  <a:pt x="319178" y="34963"/>
                  <a:pt x="349341" y="60892"/>
                  <a:pt x="349341" y="60892"/>
                </a:cubicBezTo>
                <a:cubicBezTo>
                  <a:pt x="350399" y="61950"/>
                  <a:pt x="346695" y="37079"/>
                  <a:pt x="320766" y="32317"/>
                </a:cubicBezTo>
                <a:cubicBezTo>
                  <a:pt x="294837" y="27555"/>
                  <a:pt x="208054" y="31788"/>
                  <a:pt x="193766" y="32317"/>
                </a:cubicBezTo>
                <a:cubicBezTo>
                  <a:pt x="179479" y="32846"/>
                  <a:pt x="245624" y="37079"/>
                  <a:pt x="235041" y="35492"/>
                </a:cubicBezTo>
                <a:cubicBezTo>
                  <a:pt x="224458" y="33904"/>
                  <a:pt x="158312" y="28613"/>
                  <a:pt x="130266" y="22792"/>
                </a:cubicBezTo>
                <a:cubicBezTo>
                  <a:pt x="102220" y="16971"/>
                  <a:pt x="63591" y="-3666"/>
                  <a:pt x="66766" y="567"/>
                </a:cubicBezTo>
                <a:cubicBezTo>
                  <a:pt x="69941" y="4800"/>
                  <a:pt x="158841" y="40255"/>
                  <a:pt x="149316" y="48192"/>
                </a:cubicBezTo>
                <a:cubicBezTo>
                  <a:pt x="139791" y="56129"/>
                  <a:pt x="-4142" y="49779"/>
                  <a:pt x="91" y="4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134AEBF2-599A-A5A9-BEFD-A268EFD10105}"/>
              </a:ext>
            </a:extLst>
          </p:cNvPr>
          <p:cNvSpPr/>
          <p:nvPr/>
        </p:nvSpPr>
        <p:spPr>
          <a:xfrm>
            <a:off x="4229039" y="1253652"/>
            <a:ext cx="425660" cy="57629"/>
          </a:xfrm>
          <a:custGeom>
            <a:avLst/>
            <a:gdLst>
              <a:gd name="connsiteX0" fmla="*/ 3236 w 425660"/>
              <a:gd name="connsiteY0" fmla="*/ 473 h 57629"/>
              <a:gd name="connsiteX1" fmla="*/ 257236 w 425660"/>
              <a:gd name="connsiteY1" fmla="*/ 32223 h 57629"/>
              <a:gd name="connsiteX2" fmla="*/ 219136 w 425660"/>
              <a:gd name="connsiteY2" fmla="*/ 13173 h 57629"/>
              <a:gd name="connsiteX3" fmla="*/ 374711 w 425660"/>
              <a:gd name="connsiteY3" fmla="*/ 48098 h 57629"/>
              <a:gd name="connsiteX4" fmla="*/ 311211 w 425660"/>
              <a:gd name="connsiteY4" fmla="*/ 22698 h 57629"/>
              <a:gd name="connsiteX5" fmla="*/ 425511 w 425660"/>
              <a:gd name="connsiteY5" fmla="*/ 57623 h 57629"/>
              <a:gd name="connsiteX6" fmla="*/ 282636 w 425660"/>
              <a:gd name="connsiteY6" fmla="*/ 19523 h 57629"/>
              <a:gd name="connsiteX7" fmla="*/ 123886 w 425660"/>
              <a:gd name="connsiteY7" fmla="*/ 13173 h 57629"/>
              <a:gd name="connsiteX8" fmla="*/ 3236 w 425660"/>
              <a:gd name="connsiteY8" fmla="*/ 473 h 5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60" h="57629">
                <a:moveTo>
                  <a:pt x="3236" y="473"/>
                </a:moveTo>
                <a:cubicBezTo>
                  <a:pt x="25461" y="3648"/>
                  <a:pt x="221253" y="30106"/>
                  <a:pt x="257236" y="32223"/>
                </a:cubicBezTo>
                <a:cubicBezTo>
                  <a:pt x="293219" y="34340"/>
                  <a:pt x="199557" y="10527"/>
                  <a:pt x="219136" y="13173"/>
                </a:cubicBezTo>
                <a:cubicBezTo>
                  <a:pt x="238715" y="15819"/>
                  <a:pt x="359365" y="46511"/>
                  <a:pt x="374711" y="48098"/>
                </a:cubicBezTo>
                <a:cubicBezTo>
                  <a:pt x="390057" y="49686"/>
                  <a:pt x="302744" y="21111"/>
                  <a:pt x="311211" y="22698"/>
                </a:cubicBezTo>
                <a:cubicBezTo>
                  <a:pt x="319678" y="24285"/>
                  <a:pt x="430274" y="58152"/>
                  <a:pt x="425511" y="57623"/>
                </a:cubicBezTo>
                <a:cubicBezTo>
                  <a:pt x="420749" y="57094"/>
                  <a:pt x="332907" y="26931"/>
                  <a:pt x="282636" y="19523"/>
                </a:cubicBezTo>
                <a:cubicBezTo>
                  <a:pt x="232365" y="12115"/>
                  <a:pt x="168865" y="15290"/>
                  <a:pt x="123886" y="13173"/>
                </a:cubicBezTo>
                <a:cubicBezTo>
                  <a:pt x="78907" y="11056"/>
                  <a:pt x="-18989" y="-2702"/>
                  <a:pt x="3236" y="4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ED43B7D3-807A-444E-4BB7-3867CCD53DEC}"/>
              </a:ext>
            </a:extLst>
          </p:cNvPr>
          <p:cNvSpPr/>
          <p:nvPr/>
        </p:nvSpPr>
        <p:spPr>
          <a:xfrm>
            <a:off x="4502002" y="1206178"/>
            <a:ext cx="182317" cy="123930"/>
          </a:xfrm>
          <a:custGeom>
            <a:avLst/>
            <a:gdLst>
              <a:gd name="connsiteX0" fmla="*/ 31898 w 182317"/>
              <a:gd name="connsiteY0" fmla="*/ 322 h 123930"/>
              <a:gd name="connsiteX1" fmla="*/ 133498 w 182317"/>
              <a:gd name="connsiteY1" fmla="*/ 47947 h 123930"/>
              <a:gd name="connsiteX2" fmla="*/ 155723 w 182317"/>
              <a:gd name="connsiteY2" fmla="*/ 79697 h 123930"/>
              <a:gd name="connsiteX3" fmla="*/ 168423 w 182317"/>
              <a:gd name="connsiteY3" fmla="*/ 35247 h 123930"/>
              <a:gd name="connsiteX4" fmla="*/ 181123 w 182317"/>
              <a:gd name="connsiteY4" fmla="*/ 120972 h 123930"/>
              <a:gd name="connsiteX5" fmla="*/ 136673 w 182317"/>
              <a:gd name="connsiteY5" fmla="*/ 101922 h 123930"/>
              <a:gd name="connsiteX6" fmla="*/ 148 w 182317"/>
              <a:gd name="connsiteY6" fmla="*/ 79697 h 123930"/>
              <a:gd name="connsiteX7" fmla="*/ 165248 w 182317"/>
              <a:gd name="connsiteY7" fmla="*/ 111447 h 123930"/>
              <a:gd name="connsiteX8" fmla="*/ 162073 w 182317"/>
              <a:gd name="connsiteY8" fmla="*/ 73347 h 123930"/>
              <a:gd name="connsiteX9" fmla="*/ 31898 w 182317"/>
              <a:gd name="connsiteY9" fmla="*/ 322 h 123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317" h="123930">
                <a:moveTo>
                  <a:pt x="31898" y="322"/>
                </a:moveTo>
                <a:cubicBezTo>
                  <a:pt x="27136" y="-3911"/>
                  <a:pt x="112860" y="34718"/>
                  <a:pt x="133498" y="47947"/>
                </a:cubicBezTo>
                <a:cubicBezTo>
                  <a:pt x="154136" y="61176"/>
                  <a:pt x="149902" y="81814"/>
                  <a:pt x="155723" y="79697"/>
                </a:cubicBezTo>
                <a:cubicBezTo>
                  <a:pt x="161544" y="77580"/>
                  <a:pt x="164190" y="28368"/>
                  <a:pt x="168423" y="35247"/>
                </a:cubicBezTo>
                <a:cubicBezTo>
                  <a:pt x="172656" y="42126"/>
                  <a:pt x="186415" y="109860"/>
                  <a:pt x="181123" y="120972"/>
                </a:cubicBezTo>
                <a:cubicBezTo>
                  <a:pt x="175831" y="132085"/>
                  <a:pt x="166835" y="108801"/>
                  <a:pt x="136673" y="101922"/>
                </a:cubicBezTo>
                <a:cubicBezTo>
                  <a:pt x="106511" y="95043"/>
                  <a:pt x="-4614" y="78110"/>
                  <a:pt x="148" y="79697"/>
                </a:cubicBezTo>
                <a:cubicBezTo>
                  <a:pt x="4910" y="81284"/>
                  <a:pt x="138261" y="112505"/>
                  <a:pt x="165248" y="111447"/>
                </a:cubicBezTo>
                <a:cubicBezTo>
                  <a:pt x="192235" y="110389"/>
                  <a:pt x="180594" y="89222"/>
                  <a:pt x="162073" y="73347"/>
                </a:cubicBezTo>
                <a:cubicBezTo>
                  <a:pt x="143552" y="57472"/>
                  <a:pt x="36660" y="4555"/>
                  <a:pt x="3189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FCF31CB7-E58D-7E1A-7938-4282FD8C22FC}"/>
              </a:ext>
            </a:extLst>
          </p:cNvPr>
          <p:cNvSpPr/>
          <p:nvPr/>
        </p:nvSpPr>
        <p:spPr>
          <a:xfrm>
            <a:off x="5047038" y="1374756"/>
            <a:ext cx="383368" cy="206476"/>
          </a:xfrm>
          <a:custGeom>
            <a:avLst/>
            <a:gdLst>
              <a:gd name="connsiteX0" fmla="*/ 1212 w 383368"/>
              <a:gd name="connsiteY0" fmla="*/ 206394 h 206476"/>
              <a:gd name="connsiteX1" fmla="*/ 131387 w 383368"/>
              <a:gd name="connsiteY1" fmla="*/ 92094 h 206476"/>
              <a:gd name="connsiteX2" fmla="*/ 213937 w 383368"/>
              <a:gd name="connsiteY2" fmla="*/ 73044 h 206476"/>
              <a:gd name="connsiteX3" fmla="*/ 318712 w 383368"/>
              <a:gd name="connsiteY3" fmla="*/ 85744 h 206476"/>
              <a:gd name="connsiteX4" fmla="*/ 382212 w 383368"/>
              <a:gd name="connsiteY4" fmla="*/ 123844 h 206476"/>
              <a:gd name="connsiteX5" fmla="*/ 359987 w 383368"/>
              <a:gd name="connsiteY5" fmla="*/ 98444 h 206476"/>
              <a:gd name="connsiteX6" fmla="*/ 363162 w 383368"/>
              <a:gd name="connsiteY6" fmla="*/ 38119 h 206476"/>
              <a:gd name="connsiteX7" fmla="*/ 350462 w 383368"/>
              <a:gd name="connsiteY7" fmla="*/ 82569 h 206476"/>
              <a:gd name="connsiteX8" fmla="*/ 325062 w 383368"/>
              <a:gd name="connsiteY8" fmla="*/ 73044 h 206476"/>
              <a:gd name="connsiteX9" fmla="*/ 315537 w 383368"/>
              <a:gd name="connsiteY9" fmla="*/ 12719 h 206476"/>
              <a:gd name="connsiteX10" fmla="*/ 299662 w 383368"/>
              <a:gd name="connsiteY10" fmla="*/ 69869 h 206476"/>
              <a:gd name="connsiteX11" fmla="*/ 239337 w 383368"/>
              <a:gd name="connsiteY11" fmla="*/ 53994 h 206476"/>
              <a:gd name="connsiteX12" fmla="*/ 258387 w 383368"/>
              <a:gd name="connsiteY12" fmla="*/ 19 h 206476"/>
              <a:gd name="connsiteX13" fmla="*/ 213937 w 383368"/>
              <a:gd name="connsiteY13" fmla="*/ 60344 h 206476"/>
              <a:gd name="connsiteX14" fmla="*/ 166312 w 383368"/>
              <a:gd name="connsiteY14" fmla="*/ 22244 h 206476"/>
              <a:gd name="connsiteX15" fmla="*/ 182187 w 383368"/>
              <a:gd name="connsiteY15" fmla="*/ 57169 h 206476"/>
              <a:gd name="connsiteX16" fmla="*/ 150437 w 383368"/>
              <a:gd name="connsiteY16" fmla="*/ 66694 h 206476"/>
              <a:gd name="connsiteX17" fmla="*/ 71062 w 383368"/>
              <a:gd name="connsiteY17" fmla="*/ 107969 h 206476"/>
              <a:gd name="connsiteX18" fmla="*/ 128212 w 383368"/>
              <a:gd name="connsiteY18" fmla="*/ 69869 h 206476"/>
              <a:gd name="connsiteX19" fmla="*/ 74237 w 383368"/>
              <a:gd name="connsiteY19" fmla="*/ 107969 h 206476"/>
              <a:gd name="connsiteX20" fmla="*/ 102812 w 383368"/>
              <a:gd name="connsiteY20" fmla="*/ 95269 h 206476"/>
              <a:gd name="connsiteX21" fmla="*/ 52012 w 383368"/>
              <a:gd name="connsiteY21" fmla="*/ 142894 h 206476"/>
              <a:gd name="connsiteX22" fmla="*/ 64712 w 383368"/>
              <a:gd name="connsiteY22" fmla="*/ 111144 h 206476"/>
              <a:gd name="connsiteX23" fmla="*/ 1212 w 383368"/>
              <a:gd name="connsiteY23" fmla="*/ 206394 h 20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3368" h="206476">
                <a:moveTo>
                  <a:pt x="1212" y="206394"/>
                </a:moveTo>
                <a:cubicBezTo>
                  <a:pt x="12325" y="203219"/>
                  <a:pt x="95933" y="114319"/>
                  <a:pt x="131387" y="92094"/>
                </a:cubicBezTo>
                <a:cubicBezTo>
                  <a:pt x="166841" y="69869"/>
                  <a:pt x="182716" y="74102"/>
                  <a:pt x="213937" y="73044"/>
                </a:cubicBezTo>
                <a:cubicBezTo>
                  <a:pt x="245158" y="71986"/>
                  <a:pt x="290666" y="77277"/>
                  <a:pt x="318712" y="85744"/>
                </a:cubicBezTo>
                <a:cubicBezTo>
                  <a:pt x="346758" y="94211"/>
                  <a:pt x="375333" y="121727"/>
                  <a:pt x="382212" y="123844"/>
                </a:cubicBezTo>
                <a:cubicBezTo>
                  <a:pt x="389091" y="125961"/>
                  <a:pt x="363162" y="112731"/>
                  <a:pt x="359987" y="98444"/>
                </a:cubicBezTo>
                <a:cubicBezTo>
                  <a:pt x="356812" y="84157"/>
                  <a:pt x="364750" y="40765"/>
                  <a:pt x="363162" y="38119"/>
                </a:cubicBezTo>
                <a:cubicBezTo>
                  <a:pt x="361575" y="35473"/>
                  <a:pt x="356812" y="76748"/>
                  <a:pt x="350462" y="82569"/>
                </a:cubicBezTo>
                <a:cubicBezTo>
                  <a:pt x="344112" y="88390"/>
                  <a:pt x="330883" y="84686"/>
                  <a:pt x="325062" y="73044"/>
                </a:cubicBezTo>
                <a:cubicBezTo>
                  <a:pt x="319241" y="61402"/>
                  <a:pt x="319770" y="13248"/>
                  <a:pt x="315537" y="12719"/>
                </a:cubicBezTo>
                <a:cubicBezTo>
                  <a:pt x="311304" y="12190"/>
                  <a:pt x="312362" y="62990"/>
                  <a:pt x="299662" y="69869"/>
                </a:cubicBezTo>
                <a:cubicBezTo>
                  <a:pt x="286962" y="76748"/>
                  <a:pt x="246216" y="65636"/>
                  <a:pt x="239337" y="53994"/>
                </a:cubicBezTo>
                <a:cubicBezTo>
                  <a:pt x="232458" y="42352"/>
                  <a:pt x="262620" y="-1039"/>
                  <a:pt x="258387" y="19"/>
                </a:cubicBezTo>
                <a:cubicBezTo>
                  <a:pt x="254154" y="1077"/>
                  <a:pt x="229283" y="56640"/>
                  <a:pt x="213937" y="60344"/>
                </a:cubicBezTo>
                <a:cubicBezTo>
                  <a:pt x="198591" y="64048"/>
                  <a:pt x="171604" y="22773"/>
                  <a:pt x="166312" y="22244"/>
                </a:cubicBezTo>
                <a:cubicBezTo>
                  <a:pt x="161020" y="21715"/>
                  <a:pt x="184833" y="49761"/>
                  <a:pt x="182187" y="57169"/>
                </a:cubicBezTo>
                <a:cubicBezTo>
                  <a:pt x="179541" y="64577"/>
                  <a:pt x="168958" y="58227"/>
                  <a:pt x="150437" y="66694"/>
                </a:cubicBezTo>
                <a:cubicBezTo>
                  <a:pt x="131916" y="75161"/>
                  <a:pt x="74766" y="107440"/>
                  <a:pt x="71062" y="107969"/>
                </a:cubicBezTo>
                <a:cubicBezTo>
                  <a:pt x="67358" y="108498"/>
                  <a:pt x="127683" y="69869"/>
                  <a:pt x="128212" y="69869"/>
                </a:cubicBezTo>
                <a:cubicBezTo>
                  <a:pt x="128741" y="69869"/>
                  <a:pt x="78470" y="103736"/>
                  <a:pt x="74237" y="107969"/>
                </a:cubicBezTo>
                <a:cubicBezTo>
                  <a:pt x="70004" y="112202"/>
                  <a:pt x="106516" y="89448"/>
                  <a:pt x="102812" y="95269"/>
                </a:cubicBezTo>
                <a:cubicBezTo>
                  <a:pt x="99108" y="101090"/>
                  <a:pt x="58362" y="140248"/>
                  <a:pt x="52012" y="142894"/>
                </a:cubicBezTo>
                <a:cubicBezTo>
                  <a:pt x="45662" y="145540"/>
                  <a:pt x="70533" y="102148"/>
                  <a:pt x="64712" y="111144"/>
                </a:cubicBezTo>
                <a:cubicBezTo>
                  <a:pt x="58891" y="120140"/>
                  <a:pt x="-9901" y="209569"/>
                  <a:pt x="1212" y="2063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BA1B4986-B962-5F9E-5CFF-8040553A865F}"/>
              </a:ext>
            </a:extLst>
          </p:cNvPr>
          <p:cNvSpPr/>
          <p:nvPr/>
        </p:nvSpPr>
        <p:spPr>
          <a:xfrm>
            <a:off x="5248189" y="1415150"/>
            <a:ext cx="230588" cy="157095"/>
          </a:xfrm>
          <a:custGeom>
            <a:avLst/>
            <a:gdLst>
              <a:gd name="connsiteX0" fmla="*/ 86 w 230588"/>
              <a:gd name="connsiteY0" fmla="*/ 900 h 157095"/>
              <a:gd name="connsiteX1" fmla="*/ 120736 w 230588"/>
              <a:gd name="connsiteY1" fmla="*/ 67575 h 157095"/>
              <a:gd name="connsiteX2" fmla="*/ 193761 w 230588"/>
              <a:gd name="connsiteY2" fmla="*/ 121550 h 157095"/>
              <a:gd name="connsiteX3" fmla="*/ 158836 w 230588"/>
              <a:gd name="connsiteY3" fmla="*/ 96150 h 157095"/>
              <a:gd name="connsiteX4" fmla="*/ 228686 w 230588"/>
              <a:gd name="connsiteY4" fmla="*/ 156475 h 157095"/>
              <a:gd name="connsiteX5" fmla="*/ 209636 w 230588"/>
              <a:gd name="connsiteY5" fmla="*/ 124725 h 157095"/>
              <a:gd name="connsiteX6" fmla="*/ 196936 w 230588"/>
              <a:gd name="connsiteY6" fmla="*/ 80275 h 157095"/>
              <a:gd name="connsiteX7" fmla="*/ 130261 w 230588"/>
              <a:gd name="connsiteY7" fmla="*/ 35825 h 157095"/>
              <a:gd name="connsiteX8" fmla="*/ 209636 w 230588"/>
              <a:gd name="connsiteY8" fmla="*/ 96150 h 157095"/>
              <a:gd name="connsiteX9" fmla="*/ 146136 w 230588"/>
              <a:gd name="connsiteY9" fmla="*/ 61225 h 157095"/>
              <a:gd name="connsiteX10" fmla="*/ 101686 w 230588"/>
              <a:gd name="connsiteY10" fmla="*/ 29475 h 157095"/>
              <a:gd name="connsiteX11" fmla="*/ 86 w 230588"/>
              <a:gd name="connsiteY11" fmla="*/ 900 h 157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0588" h="157095">
                <a:moveTo>
                  <a:pt x="86" y="900"/>
                </a:moveTo>
                <a:cubicBezTo>
                  <a:pt x="3261" y="7250"/>
                  <a:pt x="88457" y="47467"/>
                  <a:pt x="120736" y="67575"/>
                </a:cubicBezTo>
                <a:cubicBezTo>
                  <a:pt x="153015" y="87683"/>
                  <a:pt x="187411" y="116788"/>
                  <a:pt x="193761" y="121550"/>
                </a:cubicBezTo>
                <a:cubicBezTo>
                  <a:pt x="200111" y="126312"/>
                  <a:pt x="153015" y="90329"/>
                  <a:pt x="158836" y="96150"/>
                </a:cubicBezTo>
                <a:cubicBezTo>
                  <a:pt x="164657" y="101971"/>
                  <a:pt x="220219" y="151712"/>
                  <a:pt x="228686" y="156475"/>
                </a:cubicBezTo>
                <a:cubicBezTo>
                  <a:pt x="237153" y="161238"/>
                  <a:pt x="214928" y="137425"/>
                  <a:pt x="209636" y="124725"/>
                </a:cubicBezTo>
                <a:cubicBezTo>
                  <a:pt x="204344" y="112025"/>
                  <a:pt x="210165" y="95092"/>
                  <a:pt x="196936" y="80275"/>
                </a:cubicBezTo>
                <a:cubicBezTo>
                  <a:pt x="183707" y="65458"/>
                  <a:pt x="128144" y="33179"/>
                  <a:pt x="130261" y="35825"/>
                </a:cubicBezTo>
                <a:cubicBezTo>
                  <a:pt x="132378" y="38471"/>
                  <a:pt x="206990" y="91917"/>
                  <a:pt x="209636" y="96150"/>
                </a:cubicBezTo>
                <a:cubicBezTo>
                  <a:pt x="212282" y="100383"/>
                  <a:pt x="164127" y="72337"/>
                  <a:pt x="146136" y="61225"/>
                </a:cubicBezTo>
                <a:cubicBezTo>
                  <a:pt x="128145" y="50113"/>
                  <a:pt x="121794" y="35296"/>
                  <a:pt x="101686" y="29475"/>
                </a:cubicBezTo>
                <a:cubicBezTo>
                  <a:pt x="81578" y="23654"/>
                  <a:pt x="-3089" y="-5450"/>
                  <a:pt x="86" y="9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7EBEA45-D99A-A4A2-3CDD-AC9E4C819065}"/>
              </a:ext>
            </a:extLst>
          </p:cNvPr>
          <p:cNvSpPr/>
          <p:nvPr/>
        </p:nvSpPr>
        <p:spPr>
          <a:xfrm>
            <a:off x="5304753" y="1431882"/>
            <a:ext cx="151177" cy="158798"/>
          </a:xfrm>
          <a:custGeom>
            <a:avLst/>
            <a:gdLst>
              <a:gd name="connsiteX0" fmla="*/ 672 w 151177"/>
              <a:gd name="connsiteY0" fmla="*/ 43 h 158798"/>
              <a:gd name="connsiteX1" fmla="*/ 105447 w 151177"/>
              <a:gd name="connsiteY1" fmla="*/ 101643 h 158798"/>
              <a:gd name="connsiteX2" fmla="*/ 89572 w 151177"/>
              <a:gd name="connsiteY2" fmla="*/ 120693 h 158798"/>
              <a:gd name="connsiteX3" fmla="*/ 22897 w 151177"/>
              <a:gd name="connsiteY3" fmla="*/ 152443 h 158798"/>
              <a:gd name="connsiteX4" fmla="*/ 89572 w 151177"/>
              <a:gd name="connsiteY4" fmla="*/ 120693 h 158798"/>
              <a:gd name="connsiteX5" fmla="*/ 672 w 151177"/>
              <a:gd name="connsiteY5" fmla="*/ 158793 h 158798"/>
              <a:gd name="connsiteX6" fmla="*/ 146722 w 151177"/>
              <a:gd name="connsiteY6" fmla="*/ 117518 h 158798"/>
              <a:gd name="connsiteX7" fmla="*/ 105447 w 151177"/>
              <a:gd name="connsiteY7" fmla="*/ 88943 h 158798"/>
              <a:gd name="connsiteX8" fmla="*/ 672 w 151177"/>
              <a:gd name="connsiteY8" fmla="*/ 43 h 15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177" h="158798">
                <a:moveTo>
                  <a:pt x="672" y="43"/>
                </a:moveTo>
                <a:cubicBezTo>
                  <a:pt x="672" y="2160"/>
                  <a:pt x="105447" y="101643"/>
                  <a:pt x="105447" y="101643"/>
                </a:cubicBezTo>
                <a:cubicBezTo>
                  <a:pt x="120264" y="121751"/>
                  <a:pt x="103330" y="112226"/>
                  <a:pt x="89572" y="120693"/>
                </a:cubicBezTo>
                <a:cubicBezTo>
                  <a:pt x="75814" y="129160"/>
                  <a:pt x="22897" y="152443"/>
                  <a:pt x="22897" y="152443"/>
                </a:cubicBezTo>
                <a:cubicBezTo>
                  <a:pt x="22897" y="152443"/>
                  <a:pt x="93276" y="119635"/>
                  <a:pt x="89572" y="120693"/>
                </a:cubicBezTo>
                <a:cubicBezTo>
                  <a:pt x="85868" y="121751"/>
                  <a:pt x="-8853" y="159322"/>
                  <a:pt x="672" y="158793"/>
                </a:cubicBezTo>
                <a:cubicBezTo>
                  <a:pt x="10197" y="158264"/>
                  <a:pt x="129260" y="129160"/>
                  <a:pt x="146722" y="117518"/>
                </a:cubicBezTo>
                <a:cubicBezTo>
                  <a:pt x="164184" y="105876"/>
                  <a:pt x="126084" y="103760"/>
                  <a:pt x="105447" y="88943"/>
                </a:cubicBezTo>
                <a:cubicBezTo>
                  <a:pt x="84810" y="74126"/>
                  <a:pt x="672" y="-2074"/>
                  <a:pt x="672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F3BF370A-FCA7-92A6-845F-619DC0009804}"/>
              </a:ext>
            </a:extLst>
          </p:cNvPr>
          <p:cNvSpPr/>
          <p:nvPr/>
        </p:nvSpPr>
        <p:spPr>
          <a:xfrm>
            <a:off x="5101985" y="1472688"/>
            <a:ext cx="289404" cy="144245"/>
          </a:xfrm>
          <a:custGeom>
            <a:avLst/>
            <a:gdLst>
              <a:gd name="connsiteX0" fmla="*/ 38340 w 289404"/>
              <a:gd name="connsiteY0" fmla="*/ 512 h 144245"/>
              <a:gd name="connsiteX1" fmla="*/ 12940 w 289404"/>
              <a:gd name="connsiteY1" fmla="*/ 64012 h 144245"/>
              <a:gd name="connsiteX2" fmla="*/ 57390 w 289404"/>
              <a:gd name="connsiteY2" fmla="*/ 92587 h 144245"/>
              <a:gd name="connsiteX3" fmla="*/ 139940 w 289404"/>
              <a:gd name="connsiteY3" fmla="*/ 105287 h 144245"/>
              <a:gd name="connsiteX4" fmla="*/ 108190 w 289404"/>
              <a:gd name="connsiteY4" fmla="*/ 108462 h 144245"/>
              <a:gd name="connsiteX5" fmla="*/ 209790 w 289404"/>
              <a:gd name="connsiteY5" fmla="*/ 114812 h 144245"/>
              <a:gd name="connsiteX6" fmla="*/ 289165 w 289404"/>
              <a:gd name="connsiteY6" fmla="*/ 114812 h 144245"/>
              <a:gd name="connsiteX7" fmla="*/ 232015 w 289404"/>
              <a:gd name="connsiteY7" fmla="*/ 114812 h 144245"/>
              <a:gd name="connsiteX8" fmla="*/ 165340 w 289404"/>
              <a:gd name="connsiteY8" fmla="*/ 133862 h 144245"/>
              <a:gd name="connsiteX9" fmla="*/ 187565 w 289404"/>
              <a:gd name="connsiteY9" fmla="*/ 117987 h 144245"/>
              <a:gd name="connsiteX10" fmla="*/ 105015 w 289404"/>
              <a:gd name="connsiteY10" fmla="*/ 127512 h 144245"/>
              <a:gd name="connsiteX11" fmla="*/ 51040 w 289404"/>
              <a:gd name="connsiteY11" fmla="*/ 143387 h 144245"/>
              <a:gd name="connsiteX12" fmla="*/ 98665 w 289404"/>
              <a:gd name="connsiteY12" fmla="*/ 98937 h 144245"/>
              <a:gd name="connsiteX13" fmla="*/ 70090 w 289404"/>
              <a:gd name="connsiteY13" fmla="*/ 111637 h 144245"/>
              <a:gd name="connsiteX14" fmla="*/ 60565 w 289404"/>
              <a:gd name="connsiteY14" fmla="*/ 105287 h 144245"/>
              <a:gd name="connsiteX15" fmla="*/ 240 w 289404"/>
              <a:gd name="connsiteY15" fmla="*/ 117987 h 144245"/>
              <a:gd name="connsiteX16" fmla="*/ 38340 w 289404"/>
              <a:gd name="connsiteY16" fmla="*/ 108462 h 144245"/>
              <a:gd name="connsiteX17" fmla="*/ 9765 w 289404"/>
              <a:gd name="connsiteY17" fmla="*/ 102112 h 144245"/>
              <a:gd name="connsiteX18" fmla="*/ 38340 w 289404"/>
              <a:gd name="connsiteY18" fmla="*/ 512 h 144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9404" h="144245">
                <a:moveTo>
                  <a:pt x="38340" y="512"/>
                </a:moveTo>
                <a:cubicBezTo>
                  <a:pt x="38869" y="-5838"/>
                  <a:pt x="9765" y="48666"/>
                  <a:pt x="12940" y="64012"/>
                </a:cubicBezTo>
                <a:cubicBezTo>
                  <a:pt x="16115" y="79358"/>
                  <a:pt x="36224" y="85708"/>
                  <a:pt x="57390" y="92587"/>
                </a:cubicBezTo>
                <a:cubicBezTo>
                  <a:pt x="78556" y="99466"/>
                  <a:pt x="131473" y="102641"/>
                  <a:pt x="139940" y="105287"/>
                </a:cubicBezTo>
                <a:cubicBezTo>
                  <a:pt x="148407" y="107933"/>
                  <a:pt x="96548" y="106875"/>
                  <a:pt x="108190" y="108462"/>
                </a:cubicBezTo>
                <a:cubicBezTo>
                  <a:pt x="119832" y="110049"/>
                  <a:pt x="179628" y="113754"/>
                  <a:pt x="209790" y="114812"/>
                </a:cubicBezTo>
                <a:cubicBezTo>
                  <a:pt x="239952" y="115870"/>
                  <a:pt x="289165" y="114812"/>
                  <a:pt x="289165" y="114812"/>
                </a:cubicBezTo>
                <a:cubicBezTo>
                  <a:pt x="292869" y="114812"/>
                  <a:pt x="252653" y="111637"/>
                  <a:pt x="232015" y="114812"/>
                </a:cubicBezTo>
                <a:cubicBezTo>
                  <a:pt x="211378" y="117987"/>
                  <a:pt x="172748" y="133333"/>
                  <a:pt x="165340" y="133862"/>
                </a:cubicBezTo>
                <a:cubicBezTo>
                  <a:pt x="157932" y="134391"/>
                  <a:pt x="197619" y="119045"/>
                  <a:pt x="187565" y="117987"/>
                </a:cubicBezTo>
                <a:cubicBezTo>
                  <a:pt x="177511" y="116929"/>
                  <a:pt x="127769" y="123279"/>
                  <a:pt x="105015" y="127512"/>
                </a:cubicBezTo>
                <a:cubicBezTo>
                  <a:pt x="82261" y="131745"/>
                  <a:pt x="52098" y="148149"/>
                  <a:pt x="51040" y="143387"/>
                </a:cubicBezTo>
                <a:cubicBezTo>
                  <a:pt x="49982" y="138625"/>
                  <a:pt x="95490" y="104229"/>
                  <a:pt x="98665" y="98937"/>
                </a:cubicBezTo>
                <a:cubicBezTo>
                  <a:pt x="101840" y="93645"/>
                  <a:pt x="70090" y="111637"/>
                  <a:pt x="70090" y="111637"/>
                </a:cubicBezTo>
                <a:cubicBezTo>
                  <a:pt x="63740" y="112695"/>
                  <a:pt x="72207" y="104229"/>
                  <a:pt x="60565" y="105287"/>
                </a:cubicBezTo>
                <a:cubicBezTo>
                  <a:pt x="48923" y="106345"/>
                  <a:pt x="3944" y="117458"/>
                  <a:pt x="240" y="117987"/>
                </a:cubicBezTo>
                <a:cubicBezTo>
                  <a:pt x="-3464" y="118516"/>
                  <a:pt x="36752" y="111108"/>
                  <a:pt x="38340" y="108462"/>
                </a:cubicBezTo>
                <a:cubicBezTo>
                  <a:pt x="39928" y="105816"/>
                  <a:pt x="11882" y="113754"/>
                  <a:pt x="9765" y="102112"/>
                </a:cubicBezTo>
                <a:cubicBezTo>
                  <a:pt x="7648" y="90470"/>
                  <a:pt x="37811" y="6862"/>
                  <a:pt x="38340" y="5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6E0B5573-72DC-F527-1559-4924806D97CF}"/>
              </a:ext>
            </a:extLst>
          </p:cNvPr>
          <p:cNvSpPr/>
          <p:nvPr/>
        </p:nvSpPr>
        <p:spPr>
          <a:xfrm>
            <a:off x="5047667" y="1472885"/>
            <a:ext cx="172363" cy="147006"/>
          </a:xfrm>
          <a:custGeom>
            <a:avLst/>
            <a:gdLst>
              <a:gd name="connsiteX0" fmla="*/ 99008 w 172363"/>
              <a:gd name="connsiteY0" fmla="*/ 315 h 147006"/>
              <a:gd name="connsiteX1" fmla="*/ 51383 w 172363"/>
              <a:gd name="connsiteY1" fmla="*/ 70165 h 147006"/>
              <a:gd name="connsiteX2" fmla="*/ 583 w 172363"/>
              <a:gd name="connsiteY2" fmla="*/ 146365 h 147006"/>
              <a:gd name="connsiteX3" fmla="*/ 22808 w 172363"/>
              <a:gd name="connsiteY3" fmla="*/ 108265 h 147006"/>
              <a:gd name="connsiteX4" fmla="*/ 6933 w 172363"/>
              <a:gd name="connsiteY4" fmla="*/ 136840 h 147006"/>
              <a:gd name="connsiteX5" fmla="*/ 67258 w 172363"/>
              <a:gd name="connsiteY5" fmla="*/ 124140 h 147006"/>
              <a:gd name="connsiteX6" fmla="*/ 172033 w 172363"/>
              <a:gd name="connsiteY6" fmla="*/ 95565 h 147006"/>
              <a:gd name="connsiteX7" fmla="*/ 99008 w 172363"/>
              <a:gd name="connsiteY7" fmla="*/ 108265 h 147006"/>
              <a:gd name="connsiteX8" fmla="*/ 60908 w 172363"/>
              <a:gd name="connsiteY8" fmla="*/ 98740 h 147006"/>
              <a:gd name="connsiteX9" fmla="*/ 73608 w 172363"/>
              <a:gd name="connsiteY9" fmla="*/ 73340 h 147006"/>
              <a:gd name="connsiteX10" fmla="*/ 45033 w 172363"/>
              <a:gd name="connsiteY10" fmla="*/ 98740 h 147006"/>
              <a:gd name="connsiteX11" fmla="*/ 99008 w 172363"/>
              <a:gd name="connsiteY11" fmla="*/ 315 h 14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363" h="147006">
                <a:moveTo>
                  <a:pt x="99008" y="315"/>
                </a:moveTo>
                <a:cubicBezTo>
                  <a:pt x="100066" y="-4447"/>
                  <a:pt x="67787" y="45823"/>
                  <a:pt x="51383" y="70165"/>
                </a:cubicBezTo>
                <a:cubicBezTo>
                  <a:pt x="34979" y="94507"/>
                  <a:pt x="5345" y="140015"/>
                  <a:pt x="583" y="146365"/>
                </a:cubicBezTo>
                <a:cubicBezTo>
                  <a:pt x="-4179" y="152715"/>
                  <a:pt x="21750" y="109853"/>
                  <a:pt x="22808" y="108265"/>
                </a:cubicBezTo>
                <a:cubicBezTo>
                  <a:pt x="23866" y="106677"/>
                  <a:pt x="-475" y="134194"/>
                  <a:pt x="6933" y="136840"/>
                </a:cubicBezTo>
                <a:cubicBezTo>
                  <a:pt x="14341" y="139486"/>
                  <a:pt x="39741" y="131019"/>
                  <a:pt x="67258" y="124140"/>
                </a:cubicBezTo>
                <a:cubicBezTo>
                  <a:pt x="94775" y="117261"/>
                  <a:pt x="166741" y="98211"/>
                  <a:pt x="172033" y="95565"/>
                </a:cubicBezTo>
                <a:cubicBezTo>
                  <a:pt x="177325" y="92919"/>
                  <a:pt x="117529" y="107736"/>
                  <a:pt x="99008" y="108265"/>
                </a:cubicBezTo>
                <a:cubicBezTo>
                  <a:pt x="80487" y="108794"/>
                  <a:pt x="65141" y="104561"/>
                  <a:pt x="60908" y="98740"/>
                </a:cubicBezTo>
                <a:cubicBezTo>
                  <a:pt x="56675" y="92919"/>
                  <a:pt x="76254" y="73340"/>
                  <a:pt x="73608" y="73340"/>
                </a:cubicBezTo>
                <a:cubicBezTo>
                  <a:pt x="70962" y="73340"/>
                  <a:pt x="42387" y="105090"/>
                  <a:pt x="45033" y="98740"/>
                </a:cubicBezTo>
                <a:cubicBezTo>
                  <a:pt x="47679" y="92390"/>
                  <a:pt x="97950" y="5077"/>
                  <a:pt x="99008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EC5C1514-DCDE-7E5B-B1E4-BA92F75F371A}"/>
              </a:ext>
            </a:extLst>
          </p:cNvPr>
          <p:cNvSpPr/>
          <p:nvPr/>
        </p:nvSpPr>
        <p:spPr>
          <a:xfrm>
            <a:off x="5222875" y="1501771"/>
            <a:ext cx="282669" cy="104846"/>
          </a:xfrm>
          <a:custGeom>
            <a:avLst/>
            <a:gdLst>
              <a:gd name="connsiteX0" fmla="*/ 0 w 282669"/>
              <a:gd name="connsiteY0" fmla="*/ 104779 h 104846"/>
              <a:gd name="connsiteX1" fmla="*/ 200025 w 282669"/>
              <a:gd name="connsiteY1" fmla="*/ 79379 h 104846"/>
              <a:gd name="connsiteX2" fmla="*/ 136525 w 282669"/>
              <a:gd name="connsiteY2" fmla="*/ 104779 h 104846"/>
              <a:gd name="connsiteX3" fmla="*/ 241300 w 282669"/>
              <a:gd name="connsiteY3" fmla="*/ 69854 h 104846"/>
              <a:gd name="connsiteX4" fmla="*/ 282575 w 282669"/>
              <a:gd name="connsiteY4" fmla="*/ 73029 h 104846"/>
              <a:gd name="connsiteX5" fmla="*/ 231775 w 282669"/>
              <a:gd name="connsiteY5" fmla="*/ 69854 h 104846"/>
              <a:gd name="connsiteX6" fmla="*/ 196850 w 282669"/>
              <a:gd name="connsiteY6" fmla="*/ 38104 h 104846"/>
              <a:gd name="connsiteX7" fmla="*/ 200025 w 282669"/>
              <a:gd name="connsiteY7" fmla="*/ 50804 h 104846"/>
              <a:gd name="connsiteX8" fmla="*/ 184150 w 282669"/>
              <a:gd name="connsiteY8" fmla="*/ 4 h 104846"/>
              <a:gd name="connsiteX9" fmla="*/ 174625 w 282669"/>
              <a:gd name="connsiteY9" fmla="*/ 47629 h 104846"/>
              <a:gd name="connsiteX10" fmla="*/ 190500 w 282669"/>
              <a:gd name="connsiteY10" fmla="*/ 63504 h 104846"/>
              <a:gd name="connsiteX11" fmla="*/ 155575 w 282669"/>
              <a:gd name="connsiteY11" fmla="*/ 73029 h 104846"/>
              <a:gd name="connsiteX12" fmla="*/ 0 w 282669"/>
              <a:gd name="connsiteY12" fmla="*/ 104779 h 10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2669" h="104846">
                <a:moveTo>
                  <a:pt x="0" y="104779"/>
                </a:moveTo>
                <a:cubicBezTo>
                  <a:pt x="88635" y="92079"/>
                  <a:pt x="177271" y="79379"/>
                  <a:pt x="200025" y="79379"/>
                </a:cubicBezTo>
                <a:cubicBezTo>
                  <a:pt x="222779" y="79379"/>
                  <a:pt x="129646" y="106366"/>
                  <a:pt x="136525" y="104779"/>
                </a:cubicBezTo>
                <a:cubicBezTo>
                  <a:pt x="143404" y="103192"/>
                  <a:pt x="216958" y="75146"/>
                  <a:pt x="241300" y="69854"/>
                </a:cubicBezTo>
                <a:cubicBezTo>
                  <a:pt x="265642" y="64562"/>
                  <a:pt x="284162" y="73029"/>
                  <a:pt x="282575" y="73029"/>
                </a:cubicBezTo>
                <a:cubicBezTo>
                  <a:pt x="280988" y="73029"/>
                  <a:pt x="246062" y="75675"/>
                  <a:pt x="231775" y="69854"/>
                </a:cubicBezTo>
                <a:cubicBezTo>
                  <a:pt x="217488" y="64033"/>
                  <a:pt x="196850" y="38104"/>
                  <a:pt x="196850" y="38104"/>
                </a:cubicBezTo>
                <a:cubicBezTo>
                  <a:pt x="191558" y="34929"/>
                  <a:pt x="202142" y="57154"/>
                  <a:pt x="200025" y="50804"/>
                </a:cubicBezTo>
                <a:cubicBezTo>
                  <a:pt x="197908" y="44454"/>
                  <a:pt x="188383" y="533"/>
                  <a:pt x="184150" y="4"/>
                </a:cubicBezTo>
                <a:cubicBezTo>
                  <a:pt x="179917" y="-525"/>
                  <a:pt x="174625" y="47629"/>
                  <a:pt x="174625" y="47629"/>
                </a:cubicBezTo>
                <a:cubicBezTo>
                  <a:pt x="175683" y="58212"/>
                  <a:pt x="193675" y="59271"/>
                  <a:pt x="190500" y="63504"/>
                </a:cubicBezTo>
                <a:cubicBezTo>
                  <a:pt x="187325" y="67737"/>
                  <a:pt x="155575" y="73029"/>
                  <a:pt x="155575" y="73029"/>
                </a:cubicBezTo>
                <a:lnTo>
                  <a:pt x="0" y="104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C4B45A74-4BF3-CD11-7FD6-6516CAD2D177}"/>
              </a:ext>
            </a:extLst>
          </p:cNvPr>
          <p:cNvSpPr/>
          <p:nvPr/>
        </p:nvSpPr>
        <p:spPr>
          <a:xfrm>
            <a:off x="5025912" y="1377888"/>
            <a:ext cx="443068" cy="175192"/>
          </a:xfrm>
          <a:custGeom>
            <a:avLst/>
            <a:gdLst>
              <a:gd name="connsiteX0" fmla="*/ 113 w 443068"/>
              <a:gd name="connsiteY0" fmla="*/ 174687 h 175192"/>
              <a:gd name="connsiteX1" fmla="*/ 127113 w 443068"/>
              <a:gd name="connsiteY1" fmla="*/ 28637 h 175192"/>
              <a:gd name="connsiteX2" fmla="*/ 98538 w 443068"/>
              <a:gd name="connsiteY2" fmla="*/ 60387 h 175192"/>
              <a:gd name="connsiteX3" fmla="*/ 177913 w 443068"/>
              <a:gd name="connsiteY3" fmla="*/ 19112 h 175192"/>
              <a:gd name="connsiteX4" fmla="*/ 241413 w 443068"/>
              <a:gd name="connsiteY4" fmla="*/ 62 h 175192"/>
              <a:gd name="connsiteX5" fmla="*/ 139813 w 443068"/>
              <a:gd name="connsiteY5" fmla="*/ 12762 h 175192"/>
              <a:gd name="connsiteX6" fmla="*/ 269988 w 443068"/>
              <a:gd name="connsiteY6" fmla="*/ 6412 h 175192"/>
              <a:gd name="connsiteX7" fmla="*/ 349363 w 443068"/>
              <a:gd name="connsiteY7" fmla="*/ 34987 h 175192"/>
              <a:gd name="connsiteX8" fmla="*/ 327138 w 443068"/>
              <a:gd name="connsiteY8" fmla="*/ 9587 h 175192"/>
              <a:gd name="connsiteX9" fmla="*/ 422388 w 443068"/>
              <a:gd name="connsiteY9" fmla="*/ 60387 h 175192"/>
              <a:gd name="connsiteX10" fmla="*/ 400163 w 443068"/>
              <a:gd name="connsiteY10" fmla="*/ 41337 h 175192"/>
              <a:gd name="connsiteX11" fmla="*/ 441438 w 443068"/>
              <a:gd name="connsiteY11" fmla="*/ 76262 h 175192"/>
              <a:gd name="connsiteX12" fmla="*/ 333488 w 443068"/>
              <a:gd name="connsiteY12" fmla="*/ 28637 h 175192"/>
              <a:gd name="connsiteX13" fmla="*/ 177913 w 443068"/>
              <a:gd name="connsiteY13" fmla="*/ 31812 h 175192"/>
              <a:gd name="connsiteX14" fmla="*/ 238238 w 443068"/>
              <a:gd name="connsiteY14" fmla="*/ 28637 h 175192"/>
              <a:gd name="connsiteX15" fmla="*/ 149338 w 443068"/>
              <a:gd name="connsiteY15" fmla="*/ 44512 h 175192"/>
              <a:gd name="connsiteX16" fmla="*/ 104888 w 443068"/>
              <a:gd name="connsiteY16" fmla="*/ 76262 h 175192"/>
              <a:gd name="connsiteX17" fmla="*/ 113 w 443068"/>
              <a:gd name="connsiteY17" fmla="*/ 174687 h 1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43068" h="175192">
                <a:moveTo>
                  <a:pt x="113" y="174687"/>
                </a:moveTo>
                <a:cubicBezTo>
                  <a:pt x="3817" y="166750"/>
                  <a:pt x="110709" y="47687"/>
                  <a:pt x="127113" y="28637"/>
                </a:cubicBezTo>
                <a:cubicBezTo>
                  <a:pt x="143517" y="9587"/>
                  <a:pt x="90071" y="61974"/>
                  <a:pt x="98538" y="60387"/>
                </a:cubicBezTo>
                <a:cubicBezTo>
                  <a:pt x="107005" y="58800"/>
                  <a:pt x="154101" y="29166"/>
                  <a:pt x="177913" y="19112"/>
                </a:cubicBezTo>
                <a:cubicBezTo>
                  <a:pt x="201725" y="9058"/>
                  <a:pt x="247763" y="1120"/>
                  <a:pt x="241413" y="62"/>
                </a:cubicBezTo>
                <a:cubicBezTo>
                  <a:pt x="235063" y="-996"/>
                  <a:pt x="135051" y="11704"/>
                  <a:pt x="139813" y="12762"/>
                </a:cubicBezTo>
                <a:cubicBezTo>
                  <a:pt x="144575" y="13820"/>
                  <a:pt x="235063" y="2708"/>
                  <a:pt x="269988" y="6412"/>
                </a:cubicBezTo>
                <a:cubicBezTo>
                  <a:pt x="304913" y="10116"/>
                  <a:pt x="339838" y="34458"/>
                  <a:pt x="349363" y="34987"/>
                </a:cubicBezTo>
                <a:cubicBezTo>
                  <a:pt x="358888" y="35516"/>
                  <a:pt x="314967" y="5354"/>
                  <a:pt x="327138" y="9587"/>
                </a:cubicBezTo>
                <a:cubicBezTo>
                  <a:pt x="339309" y="13820"/>
                  <a:pt x="410217" y="55095"/>
                  <a:pt x="422388" y="60387"/>
                </a:cubicBezTo>
                <a:cubicBezTo>
                  <a:pt x="434559" y="65679"/>
                  <a:pt x="396988" y="38691"/>
                  <a:pt x="400163" y="41337"/>
                </a:cubicBezTo>
                <a:cubicBezTo>
                  <a:pt x="403338" y="43983"/>
                  <a:pt x="452550" y="78379"/>
                  <a:pt x="441438" y="76262"/>
                </a:cubicBezTo>
                <a:cubicBezTo>
                  <a:pt x="430326" y="74145"/>
                  <a:pt x="377409" y="36045"/>
                  <a:pt x="333488" y="28637"/>
                </a:cubicBezTo>
                <a:cubicBezTo>
                  <a:pt x="289567" y="21229"/>
                  <a:pt x="193788" y="31812"/>
                  <a:pt x="177913" y="31812"/>
                </a:cubicBezTo>
                <a:cubicBezTo>
                  <a:pt x="162038" y="31812"/>
                  <a:pt x="243000" y="26520"/>
                  <a:pt x="238238" y="28637"/>
                </a:cubicBezTo>
                <a:cubicBezTo>
                  <a:pt x="233476" y="30754"/>
                  <a:pt x="171563" y="36574"/>
                  <a:pt x="149338" y="44512"/>
                </a:cubicBezTo>
                <a:cubicBezTo>
                  <a:pt x="127113" y="52449"/>
                  <a:pt x="125525" y="57741"/>
                  <a:pt x="104888" y="76262"/>
                </a:cubicBezTo>
                <a:cubicBezTo>
                  <a:pt x="84251" y="94783"/>
                  <a:pt x="-3591" y="182624"/>
                  <a:pt x="113" y="174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4FE8ED4-4CF1-0522-6426-945468E59D6F}"/>
              </a:ext>
            </a:extLst>
          </p:cNvPr>
          <p:cNvSpPr/>
          <p:nvPr/>
        </p:nvSpPr>
        <p:spPr>
          <a:xfrm>
            <a:off x="5095695" y="1434591"/>
            <a:ext cx="272855" cy="159856"/>
          </a:xfrm>
          <a:custGeom>
            <a:avLst/>
            <a:gdLst>
              <a:gd name="connsiteX0" fmla="*/ 180 w 272855"/>
              <a:gd name="connsiteY0" fmla="*/ 60834 h 159856"/>
              <a:gd name="connsiteX1" fmla="*/ 98605 w 272855"/>
              <a:gd name="connsiteY1" fmla="*/ 25909 h 159856"/>
              <a:gd name="connsiteX2" fmla="*/ 73205 w 272855"/>
              <a:gd name="connsiteY2" fmla="*/ 70359 h 159856"/>
              <a:gd name="connsiteX3" fmla="*/ 82730 w 272855"/>
              <a:gd name="connsiteY3" fmla="*/ 127509 h 159856"/>
              <a:gd name="connsiteX4" fmla="*/ 139880 w 272855"/>
              <a:gd name="connsiteY4" fmla="*/ 156084 h 159856"/>
              <a:gd name="connsiteX5" fmla="*/ 212905 w 272855"/>
              <a:gd name="connsiteY5" fmla="*/ 156084 h 159856"/>
              <a:gd name="connsiteX6" fmla="*/ 235130 w 272855"/>
              <a:gd name="connsiteY6" fmla="*/ 124334 h 159856"/>
              <a:gd name="connsiteX7" fmla="*/ 235130 w 272855"/>
              <a:gd name="connsiteY7" fmla="*/ 146559 h 159856"/>
              <a:gd name="connsiteX8" fmla="*/ 247830 w 272855"/>
              <a:gd name="connsiteY8" fmla="*/ 54484 h 159856"/>
              <a:gd name="connsiteX9" fmla="*/ 270055 w 272855"/>
              <a:gd name="connsiteY9" fmla="*/ 29084 h 159856"/>
              <a:gd name="connsiteX10" fmla="*/ 177980 w 272855"/>
              <a:gd name="connsiteY10" fmla="*/ 509 h 159856"/>
              <a:gd name="connsiteX11" fmla="*/ 108130 w 272855"/>
              <a:gd name="connsiteY11" fmla="*/ 10034 h 159856"/>
              <a:gd name="connsiteX12" fmla="*/ 127180 w 272855"/>
              <a:gd name="connsiteY12" fmla="*/ 3684 h 159856"/>
              <a:gd name="connsiteX13" fmla="*/ 180 w 272855"/>
              <a:gd name="connsiteY13" fmla="*/ 60834 h 15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855" h="159856">
                <a:moveTo>
                  <a:pt x="180" y="60834"/>
                </a:moveTo>
                <a:cubicBezTo>
                  <a:pt x="-4582" y="64538"/>
                  <a:pt x="86434" y="24322"/>
                  <a:pt x="98605" y="25909"/>
                </a:cubicBezTo>
                <a:cubicBezTo>
                  <a:pt x="110776" y="27496"/>
                  <a:pt x="75851" y="53426"/>
                  <a:pt x="73205" y="70359"/>
                </a:cubicBezTo>
                <a:cubicBezTo>
                  <a:pt x="70559" y="87292"/>
                  <a:pt x="71618" y="113222"/>
                  <a:pt x="82730" y="127509"/>
                </a:cubicBezTo>
                <a:cubicBezTo>
                  <a:pt x="93843" y="141797"/>
                  <a:pt x="118184" y="151322"/>
                  <a:pt x="139880" y="156084"/>
                </a:cubicBezTo>
                <a:cubicBezTo>
                  <a:pt x="161576" y="160846"/>
                  <a:pt x="197030" y="161376"/>
                  <a:pt x="212905" y="156084"/>
                </a:cubicBezTo>
                <a:cubicBezTo>
                  <a:pt x="228780" y="150792"/>
                  <a:pt x="231426" y="125921"/>
                  <a:pt x="235130" y="124334"/>
                </a:cubicBezTo>
                <a:cubicBezTo>
                  <a:pt x="238834" y="122747"/>
                  <a:pt x="233013" y="158201"/>
                  <a:pt x="235130" y="146559"/>
                </a:cubicBezTo>
                <a:cubicBezTo>
                  <a:pt x="237247" y="134917"/>
                  <a:pt x="242009" y="74063"/>
                  <a:pt x="247830" y="54484"/>
                </a:cubicBezTo>
                <a:cubicBezTo>
                  <a:pt x="253651" y="34905"/>
                  <a:pt x="281697" y="38080"/>
                  <a:pt x="270055" y="29084"/>
                </a:cubicBezTo>
                <a:cubicBezTo>
                  <a:pt x="258413" y="20088"/>
                  <a:pt x="204968" y="3684"/>
                  <a:pt x="177980" y="509"/>
                </a:cubicBezTo>
                <a:cubicBezTo>
                  <a:pt x="150992" y="-2666"/>
                  <a:pt x="108130" y="10034"/>
                  <a:pt x="108130" y="10034"/>
                </a:cubicBezTo>
                <a:cubicBezTo>
                  <a:pt x="99663" y="10563"/>
                  <a:pt x="146230" y="-4783"/>
                  <a:pt x="127180" y="3684"/>
                </a:cubicBezTo>
                <a:cubicBezTo>
                  <a:pt x="108130" y="12151"/>
                  <a:pt x="4942" y="57130"/>
                  <a:pt x="180" y="60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7967D66-C377-EE04-08DE-D215D8D77343}"/>
              </a:ext>
            </a:extLst>
          </p:cNvPr>
          <p:cNvSpPr/>
          <p:nvPr/>
        </p:nvSpPr>
        <p:spPr>
          <a:xfrm>
            <a:off x="5101747" y="1446724"/>
            <a:ext cx="181917" cy="63110"/>
          </a:xfrm>
          <a:custGeom>
            <a:avLst/>
            <a:gdLst>
              <a:gd name="connsiteX0" fmla="*/ 181453 w 181917"/>
              <a:gd name="connsiteY0" fmla="*/ 4251 h 63110"/>
              <a:gd name="connsiteX1" fmla="*/ 73503 w 181917"/>
              <a:gd name="connsiteY1" fmla="*/ 45526 h 63110"/>
              <a:gd name="connsiteX2" fmla="*/ 478 w 181917"/>
              <a:gd name="connsiteY2" fmla="*/ 61401 h 63110"/>
              <a:gd name="connsiteX3" fmla="*/ 108428 w 181917"/>
              <a:gd name="connsiteY3" fmla="*/ 7426 h 63110"/>
              <a:gd name="connsiteX4" fmla="*/ 181453 w 181917"/>
              <a:gd name="connsiteY4" fmla="*/ 4251 h 6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917" h="63110">
                <a:moveTo>
                  <a:pt x="181453" y="4251"/>
                </a:moveTo>
                <a:cubicBezTo>
                  <a:pt x="175632" y="10601"/>
                  <a:pt x="103665" y="36001"/>
                  <a:pt x="73503" y="45526"/>
                </a:cubicBezTo>
                <a:cubicBezTo>
                  <a:pt x="43341" y="55051"/>
                  <a:pt x="-5343" y="67751"/>
                  <a:pt x="478" y="61401"/>
                </a:cubicBezTo>
                <a:cubicBezTo>
                  <a:pt x="6299" y="55051"/>
                  <a:pt x="79853" y="16422"/>
                  <a:pt x="108428" y="7426"/>
                </a:cubicBezTo>
                <a:cubicBezTo>
                  <a:pt x="137003" y="-1570"/>
                  <a:pt x="187274" y="-2099"/>
                  <a:pt x="181453" y="4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>
            <a:extLst>
              <a:ext uri="{FF2B5EF4-FFF2-40B4-BE49-F238E27FC236}">
                <a16:creationId xmlns:a16="http://schemas.microsoft.com/office/drawing/2014/main" id="{32AF99B3-C263-B638-F27B-4E3F2CC98126}"/>
              </a:ext>
            </a:extLst>
          </p:cNvPr>
          <p:cNvSpPr/>
          <p:nvPr/>
        </p:nvSpPr>
        <p:spPr>
          <a:xfrm>
            <a:off x="5266385" y="1462388"/>
            <a:ext cx="45719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月 34">
            <a:extLst>
              <a:ext uri="{FF2B5EF4-FFF2-40B4-BE49-F238E27FC236}">
                <a16:creationId xmlns:a16="http://schemas.microsoft.com/office/drawing/2014/main" id="{4E44782A-C11C-9C9A-7CB0-AD7A5A17BC71}"/>
              </a:ext>
            </a:extLst>
          </p:cNvPr>
          <p:cNvSpPr/>
          <p:nvPr/>
        </p:nvSpPr>
        <p:spPr>
          <a:xfrm rot="15618150">
            <a:off x="5234189" y="1494737"/>
            <a:ext cx="45719" cy="112046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FD1376A-062B-DEDC-CCAE-1EA1E4C55E25}"/>
              </a:ext>
            </a:extLst>
          </p:cNvPr>
          <p:cNvSpPr/>
          <p:nvPr/>
        </p:nvSpPr>
        <p:spPr>
          <a:xfrm>
            <a:off x="5019874" y="1364870"/>
            <a:ext cx="126815" cy="204659"/>
          </a:xfrm>
          <a:custGeom>
            <a:avLst/>
            <a:gdLst>
              <a:gd name="connsiteX0" fmla="*/ 126801 w 126815"/>
              <a:gd name="connsiteY0" fmla="*/ 380 h 204659"/>
              <a:gd name="connsiteX1" fmla="*/ 47426 w 126815"/>
              <a:gd name="connsiteY1" fmla="*/ 117855 h 204659"/>
              <a:gd name="connsiteX2" fmla="*/ 79176 w 126815"/>
              <a:gd name="connsiteY2" fmla="*/ 76580 h 204659"/>
              <a:gd name="connsiteX3" fmla="*/ 2976 w 126815"/>
              <a:gd name="connsiteY3" fmla="*/ 203580 h 204659"/>
              <a:gd name="connsiteX4" fmla="*/ 18851 w 126815"/>
              <a:gd name="connsiteY4" fmla="*/ 130555 h 204659"/>
              <a:gd name="connsiteX5" fmla="*/ 50601 w 126815"/>
              <a:gd name="connsiteY5" fmla="*/ 6730 h 204659"/>
              <a:gd name="connsiteX6" fmla="*/ 18851 w 126815"/>
              <a:gd name="connsiteY6" fmla="*/ 165480 h 204659"/>
              <a:gd name="connsiteX7" fmla="*/ 53776 w 126815"/>
              <a:gd name="connsiteY7" fmla="*/ 82930 h 204659"/>
              <a:gd name="connsiteX8" fmla="*/ 126801 w 126815"/>
              <a:gd name="connsiteY8" fmla="*/ 380 h 204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815" h="204659">
                <a:moveTo>
                  <a:pt x="126801" y="380"/>
                </a:moveTo>
                <a:cubicBezTo>
                  <a:pt x="125743" y="6201"/>
                  <a:pt x="55363" y="105155"/>
                  <a:pt x="47426" y="117855"/>
                </a:cubicBezTo>
                <a:cubicBezTo>
                  <a:pt x="39489" y="130555"/>
                  <a:pt x="86584" y="62293"/>
                  <a:pt x="79176" y="76580"/>
                </a:cubicBezTo>
                <a:cubicBezTo>
                  <a:pt x="71768" y="90867"/>
                  <a:pt x="13030" y="194584"/>
                  <a:pt x="2976" y="203580"/>
                </a:cubicBezTo>
                <a:cubicBezTo>
                  <a:pt x="-7078" y="212576"/>
                  <a:pt x="10914" y="163363"/>
                  <a:pt x="18851" y="130555"/>
                </a:cubicBezTo>
                <a:cubicBezTo>
                  <a:pt x="26788" y="97747"/>
                  <a:pt x="50601" y="909"/>
                  <a:pt x="50601" y="6730"/>
                </a:cubicBezTo>
                <a:cubicBezTo>
                  <a:pt x="50601" y="12551"/>
                  <a:pt x="18322" y="152780"/>
                  <a:pt x="18851" y="165480"/>
                </a:cubicBezTo>
                <a:cubicBezTo>
                  <a:pt x="19380" y="178180"/>
                  <a:pt x="37901" y="108859"/>
                  <a:pt x="53776" y="82930"/>
                </a:cubicBezTo>
                <a:cubicBezTo>
                  <a:pt x="69651" y="57001"/>
                  <a:pt x="127859" y="-5441"/>
                  <a:pt x="126801" y="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B4B3E154-E839-67BE-038E-D2681E9C8699}"/>
              </a:ext>
            </a:extLst>
          </p:cNvPr>
          <p:cNvSpPr/>
          <p:nvPr/>
        </p:nvSpPr>
        <p:spPr>
          <a:xfrm>
            <a:off x="5362473" y="1441118"/>
            <a:ext cx="174957" cy="146931"/>
          </a:xfrm>
          <a:custGeom>
            <a:avLst/>
            <a:gdLst>
              <a:gd name="connsiteX0" fmla="*/ 102 w 174957"/>
              <a:gd name="connsiteY0" fmla="*/ 332 h 146931"/>
              <a:gd name="connsiteX1" fmla="*/ 111227 w 174957"/>
              <a:gd name="connsiteY1" fmla="*/ 76532 h 146931"/>
              <a:gd name="connsiteX2" fmla="*/ 101702 w 174957"/>
              <a:gd name="connsiteY2" fmla="*/ 57482 h 146931"/>
              <a:gd name="connsiteX3" fmla="*/ 123927 w 174957"/>
              <a:gd name="connsiteY3" fmla="*/ 101932 h 146931"/>
              <a:gd name="connsiteX4" fmla="*/ 174727 w 174957"/>
              <a:gd name="connsiteY4" fmla="*/ 146382 h 146931"/>
              <a:gd name="connsiteX5" fmla="*/ 139802 w 174957"/>
              <a:gd name="connsiteY5" fmla="*/ 124157 h 146931"/>
              <a:gd name="connsiteX6" fmla="*/ 73127 w 174957"/>
              <a:gd name="connsiteY6" fmla="*/ 86057 h 146931"/>
              <a:gd name="connsiteX7" fmla="*/ 133452 w 174957"/>
              <a:gd name="connsiteY7" fmla="*/ 111457 h 146931"/>
              <a:gd name="connsiteX8" fmla="*/ 102 w 174957"/>
              <a:gd name="connsiteY8" fmla="*/ 332 h 14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957" h="146931">
                <a:moveTo>
                  <a:pt x="102" y="332"/>
                </a:moveTo>
                <a:cubicBezTo>
                  <a:pt x="-3602" y="-5489"/>
                  <a:pt x="94294" y="67007"/>
                  <a:pt x="111227" y="76532"/>
                </a:cubicBezTo>
                <a:cubicBezTo>
                  <a:pt x="128160" y="86057"/>
                  <a:pt x="101702" y="57482"/>
                  <a:pt x="101702" y="57482"/>
                </a:cubicBezTo>
                <a:cubicBezTo>
                  <a:pt x="103819" y="61715"/>
                  <a:pt x="111756" y="87115"/>
                  <a:pt x="123927" y="101932"/>
                </a:cubicBezTo>
                <a:cubicBezTo>
                  <a:pt x="136098" y="116749"/>
                  <a:pt x="172081" y="142678"/>
                  <a:pt x="174727" y="146382"/>
                </a:cubicBezTo>
                <a:cubicBezTo>
                  <a:pt x="177373" y="150086"/>
                  <a:pt x="156735" y="134211"/>
                  <a:pt x="139802" y="124157"/>
                </a:cubicBezTo>
                <a:cubicBezTo>
                  <a:pt x="122869" y="114103"/>
                  <a:pt x="74185" y="88174"/>
                  <a:pt x="73127" y="86057"/>
                </a:cubicBezTo>
                <a:cubicBezTo>
                  <a:pt x="72069" y="83940"/>
                  <a:pt x="139802" y="122569"/>
                  <a:pt x="133452" y="111457"/>
                </a:cubicBezTo>
                <a:cubicBezTo>
                  <a:pt x="127102" y="100345"/>
                  <a:pt x="3806" y="6153"/>
                  <a:pt x="102" y="3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31E65D6C-5B21-B4B0-91E8-259BEDE48449}"/>
              </a:ext>
            </a:extLst>
          </p:cNvPr>
          <p:cNvSpPr/>
          <p:nvPr/>
        </p:nvSpPr>
        <p:spPr>
          <a:xfrm>
            <a:off x="5120777" y="1591847"/>
            <a:ext cx="412171" cy="46488"/>
          </a:xfrm>
          <a:custGeom>
            <a:avLst/>
            <a:gdLst>
              <a:gd name="connsiteX0" fmla="*/ 498 w 412171"/>
              <a:gd name="connsiteY0" fmla="*/ 27403 h 46488"/>
              <a:gd name="connsiteX1" fmla="*/ 229098 w 412171"/>
              <a:gd name="connsiteY1" fmla="*/ 11528 h 46488"/>
              <a:gd name="connsiteX2" fmla="*/ 184648 w 412171"/>
              <a:gd name="connsiteY2" fmla="*/ 46453 h 46488"/>
              <a:gd name="connsiteX3" fmla="*/ 260848 w 412171"/>
              <a:gd name="connsiteY3" fmla="*/ 17878 h 46488"/>
              <a:gd name="connsiteX4" fmla="*/ 327523 w 412171"/>
              <a:gd name="connsiteY4" fmla="*/ 5178 h 46488"/>
              <a:gd name="connsiteX5" fmla="*/ 410073 w 412171"/>
              <a:gd name="connsiteY5" fmla="*/ 14703 h 46488"/>
              <a:gd name="connsiteX6" fmla="*/ 235448 w 412171"/>
              <a:gd name="connsiteY6" fmla="*/ 2003 h 46488"/>
              <a:gd name="connsiteX7" fmla="*/ 168773 w 412171"/>
              <a:gd name="connsiteY7" fmla="*/ 2003 h 46488"/>
              <a:gd name="connsiteX8" fmla="*/ 498 w 412171"/>
              <a:gd name="connsiteY8" fmla="*/ 27403 h 4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2171" h="46488">
                <a:moveTo>
                  <a:pt x="498" y="27403"/>
                </a:moveTo>
                <a:cubicBezTo>
                  <a:pt x="10552" y="28990"/>
                  <a:pt x="198406" y="8353"/>
                  <a:pt x="229098" y="11528"/>
                </a:cubicBezTo>
                <a:cubicBezTo>
                  <a:pt x="259790" y="14703"/>
                  <a:pt x="179357" y="45395"/>
                  <a:pt x="184648" y="46453"/>
                </a:cubicBezTo>
                <a:cubicBezTo>
                  <a:pt x="189939" y="47511"/>
                  <a:pt x="237036" y="24757"/>
                  <a:pt x="260848" y="17878"/>
                </a:cubicBezTo>
                <a:cubicBezTo>
                  <a:pt x="284660" y="10999"/>
                  <a:pt x="302652" y="5707"/>
                  <a:pt x="327523" y="5178"/>
                </a:cubicBezTo>
                <a:cubicBezTo>
                  <a:pt x="352394" y="4649"/>
                  <a:pt x="425419" y="15232"/>
                  <a:pt x="410073" y="14703"/>
                </a:cubicBezTo>
                <a:cubicBezTo>
                  <a:pt x="394727" y="14174"/>
                  <a:pt x="275665" y="4120"/>
                  <a:pt x="235448" y="2003"/>
                </a:cubicBezTo>
                <a:cubicBezTo>
                  <a:pt x="195231" y="-114"/>
                  <a:pt x="202110" y="-1172"/>
                  <a:pt x="168773" y="2003"/>
                </a:cubicBezTo>
                <a:cubicBezTo>
                  <a:pt x="135436" y="5178"/>
                  <a:pt x="-9556" y="25816"/>
                  <a:pt x="498" y="27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F11D5637-FD3B-4B21-C6D9-304AFFE886E5}"/>
              </a:ext>
            </a:extLst>
          </p:cNvPr>
          <p:cNvSpPr/>
          <p:nvPr/>
        </p:nvSpPr>
        <p:spPr>
          <a:xfrm>
            <a:off x="4921221" y="1174750"/>
            <a:ext cx="242149" cy="165310"/>
          </a:xfrm>
          <a:custGeom>
            <a:avLst/>
            <a:gdLst>
              <a:gd name="connsiteX0" fmla="*/ 29 w 242149"/>
              <a:gd name="connsiteY0" fmla="*/ 25400 h 165310"/>
              <a:gd name="connsiteX1" fmla="*/ 127029 w 242149"/>
              <a:gd name="connsiteY1" fmla="*/ 41275 h 165310"/>
              <a:gd name="connsiteX2" fmla="*/ 101629 w 242149"/>
              <a:gd name="connsiteY2" fmla="*/ 76200 h 165310"/>
              <a:gd name="connsiteX3" fmla="*/ 149254 w 242149"/>
              <a:gd name="connsiteY3" fmla="*/ 69850 h 165310"/>
              <a:gd name="connsiteX4" fmla="*/ 66704 w 242149"/>
              <a:gd name="connsiteY4" fmla="*/ 130175 h 165310"/>
              <a:gd name="connsiteX5" fmla="*/ 50829 w 242149"/>
              <a:gd name="connsiteY5" fmla="*/ 161925 h 165310"/>
              <a:gd name="connsiteX6" fmla="*/ 212754 w 242149"/>
              <a:gd name="connsiteY6" fmla="*/ 79375 h 165310"/>
              <a:gd name="connsiteX7" fmla="*/ 63529 w 242149"/>
              <a:gd name="connsiteY7" fmla="*/ 165100 h 165310"/>
              <a:gd name="connsiteX8" fmla="*/ 231804 w 242149"/>
              <a:gd name="connsiteY8" fmla="*/ 104775 h 165310"/>
              <a:gd name="connsiteX9" fmla="*/ 63529 w 242149"/>
              <a:gd name="connsiteY9" fmla="*/ 142875 h 165310"/>
              <a:gd name="connsiteX10" fmla="*/ 133379 w 242149"/>
              <a:gd name="connsiteY10" fmla="*/ 76200 h 165310"/>
              <a:gd name="connsiteX11" fmla="*/ 241329 w 242149"/>
              <a:gd name="connsiteY11" fmla="*/ 28575 h 165310"/>
              <a:gd name="connsiteX12" fmla="*/ 181004 w 242149"/>
              <a:gd name="connsiteY12" fmla="*/ 41275 h 165310"/>
              <a:gd name="connsiteX13" fmla="*/ 142904 w 242149"/>
              <a:gd name="connsiteY13" fmla="*/ 0 h 165310"/>
              <a:gd name="connsiteX14" fmla="*/ 139729 w 242149"/>
              <a:gd name="connsiteY14" fmla="*/ 41275 h 165310"/>
              <a:gd name="connsiteX15" fmla="*/ 29 w 242149"/>
              <a:gd name="connsiteY15" fmla="*/ 25400 h 16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2149" h="165310">
                <a:moveTo>
                  <a:pt x="29" y="25400"/>
                </a:moveTo>
                <a:cubicBezTo>
                  <a:pt x="-2088" y="25400"/>
                  <a:pt x="110096" y="32808"/>
                  <a:pt x="127029" y="41275"/>
                </a:cubicBezTo>
                <a:cubicBezTo>
                  <a:pt x="143962" y="49742"/>
                  <a:pt x="97925" y="71438"/>
                  <a:pt x="101629" y="76200"/>
                </a:cubicBezTo>
                <a:cubicBezTo>
                  <a:pt x="105333" y="80962"/>
                  <a:pt x="155075" y="60854"/>
                  <a:pt x="149254" y="69850"/>
                </a:cubicBezTo>
                <a:cubicBezTo>
                  <a:pt x="143433" y="78846"/>
                  <a:pt x="83108" y="114829"/>
                  <a:pt x="66704" y="130175"/>
                </a:cubicBezTo>
                <a:cubicBezTo>
                  <a:pt x="50300" y="145521"/>
                  <a:pt x="26487" y="170392"/>
                  <a:pt x="50829" y="161925"/>
                </a:cubicBezTo>
                <a:cubicBezTo>
                  <a:pt x="75171" y="153458"/>
                  <a:pt x="210637" y="78846"/>
                  <a:pt x="212754" y="79375"/>
                </a:cubicBezTo>
                <a:cubicBezTo>
                  <a:pt x="214871" y="79904"/>
                  <a:pt x="60354" y="160867"/>
                  <a:pt x="63529" y="165100"/>
                </a:cubicBezTo>
                <a:cubicBezTo>
                  <a:pt x="66704" y="169333"/>
                  <a:pt x="231804" y="108479"/>
                  <a:pt x="231804" y="104775"/>
                </a:cubicBezTo>
                <a:cubicBezTo>
                  <a:pt x="231804" y="101071"/>
                  <a:pt x="79933" y="147638"/>
                  <a:pt x="63529" y="142875"/>
                </a:cubicBezTo>
                <a:cubicBezTo>
                  <a:pt x="47125" y="138112"/>
                  <a:pt x="103746" y="95250"/>
                  <a:pt x="133379" y="76200"/>
                </a:cubicBezTo>
                <a:cubicBezTo>
                  <a:pt x="163012" y="57150"/>
                  <a:pt x="233392" y="34396"/>
                  <a:pt x="241329" y="28575"/>
                </a:cubicBezTo>
                <a:cubicBezTo>
                  <a:pt x="249266" y="22754"/>
                  <a:pt x="197408" y="46038"/>
                  <a:pt x="181004" y="41275"/>
                </a:cubicBezTo>
                <a:cubicBezTo>
                  <a:pt x="164600" y="36512"/>
                  <a:pt x="149783" y="0"/>
                  <a:pt x="142904" y="0"/>
                </a:cubicBezTo>
                <a:cubicBezTo>
                  <a:pt x="136025" y="0"/>
                  <a:pt x="161954" y="34925"/>
                  <a:pt x="139729" y="41275"/>
                </a:cubicBezTo>
                <a:cubicBezTo>
                  <a:pt x="117504" y="47625"/>
                  <a:pt x="2146" y="25400"/>
                  <a:pt x="29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E23677DE-B88A-0DAB-4170-EC38A453D930}"/>
              </a:ext>
            </a:extLst>
          </p:cNvPr>
          <p:cNvSpPr/>
          <p:nvPr/>
        </p:nvSpPr>
        <p:spPr>
          <a:xfrm>
            <a:off x="5006896" y="1152525"/>
            <a:ext cx="417968" cy="130261"/>
          </a:xfrm>
          <a:custGeom>
            <a:avLst/>
            <a:gdLst>
              <a:gd name="connsiteX0" fmla="*/ 79 w 417968"/>
              <a:gd name="connsiteY0" fmla="*/ 130175 h 130261"/>
              <a:gd name="connsiteX1" fmla="*/ 206454 w 417968"/>
              <a:gd name="connsiteY1" fmla="*/ 34925 h 130261"/>
              <a:gd name="connsiteX2" fmla="*/ 333454 w 417968"/>
              <a:gd name="connsiteY2" fmla="*/ 50800 h 130261"/>
              <a:gd name="connsiteX3" fmla="*/ 298529 w 417968"/>
              <a:gd name="connsiteY3" fmla="*/ 34925 h 130261"/>
              <a:gd name="connsiteX4" fmla="*/ 416004 w 417968"/>
              <a:gd name="connsiteY4" fmla="*/ 44450 h 130261"/>
              <a:gd name="connsiteX5" fmla="*/ 365204 w 417968"/>
              <a:gd name="connsiteY5" fmla="*/ 34925 h 130261"/>
              <a:gd name="connsiteX6" fmla="*/ 276304 w 417968"/>
              <a:gd name="connsiteY6" fmla="*/ 0 h 130261"/>
              <a:gd name="connsiteX7" fmla="*/ 393779 w 417968"/>
              <a:gd name="connsiteY7" fmla="*/ 34925 h 130261"/>
              <a:gd name="connsiteX8" fmla="*/ 273129 w 417968"/>
              <a:gd name="connsiteY8" fmla="*/ 41275 h 130261"/>
              <a:gd name="connsiteX9" fmla="*/ 339804 w 417968"/>
              <a:gd name="connsiteY9" fmla="*/ 73025 h 130261"/>
              <a:gd name="connsiteX10" fmla="*/ 174704 w 417968"/>
              <a:gd name="connsiteY10" fmla="*/ 63500 h 130261"/>
              <a:gd name="connsiteX11" fmla="*/ 327104 w 417968"/>
              <a:gd name="connsiteY11" fmla="*/ 57150 h 130261"/>
              <a:gd name="connsiteX12" fmla="*/ 203279 w 417968"/>
              <a:gd name="connsiteY12" fmla="*/ 25400 h 130261"/>
              <a:gd name="connsiteX13" fmla="*/ 133429 w 417968"/>
              <a:gd name="connsiteY13" fmla="*/ 57150 h 130261"/>
              <a:gd name="connsiteX14" fmla="*/ 181054 w 417968"/>
              <a:gd name="connsiteY14" fmla="*/ 15875 h 130261"/>
              <a:gd name="connsiteX15" fmla="*/ 79 w 417968"/>
              <a:gd name="connsiteY15" fmla="*/ 130175 h 130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7968" h="130261">
                <a:moveTo>
                  <a:pt x="79" y="130175"/>
                </a:moveTo>
                <a:cubicBezTo>
                  <a:pt x="4312" y="133350"/>
                  <a:pt x="150892" y="48154"/>
                  <a:pt x="206454" y="34925"/>
                </a:cubicBezTo>
                <a:cubicBezTo>
                  <a:pt x="262016" y="21696"/>
                  <a:pt x="318108" y="50800"/>
                  <a:pt x="333454" y="50800"/>
                </a:cubicBezTo>
                <a:cubicBezTo>
                  <a:pt x="348800" y="50800"/>
                  <a:pt x="284771" y="35983"/>
                  <a:pt x="298529" y="34925"/>
                </a:cubicBezTo>
                <a:lnTo>
                  <a:pt x="416004" y="44450"/>
                </a:lnTo>
                <a:cubicBezTo>
                  <a:pt x="427116" y="44450"/>
                  <a:pt x="388487" y="42333"/>
                  <a:pt x="365204" y="34925"/>
                </a:cubicBezTo>
                <a:cubicBezTo>
                  <a:pt x="341921" y="27517"/>
                  <a:pt x="271542" y="0"/>
                  <a:pt x="276304" y="0"/>
                </a:cubicBezTo>
                <a:cubicBezTo>
                  <a:pt x="281066" y="0"/>
                  <a:pt x="394308" y="28046"/>
                  <a:pt x="393779" y="34925"/>
                </a:cubicBezTo>
                <a:cubicBezTo>
                  <a:pt x="393250" y="41804"/>
                  <a:pt x="282125" y="34925"/>
                  <a:pt x="273129" y="41275"/>
                </a:cubicBezTo>
                <a:cubicBezTo>
                  <a:pt x="264133" y="47625"/>
                  <a:pt x="356208" y="69321"/>
                  <a:pt x="339804" y="73025"/>
                </a:cubicBezTo>
                <a:cubicBezTo>
                  <a:pt x="323400" y="76729"/>
                  <a:pt x="176821" y="66146"/>
                  <a:pt x="174704" y="63500"/>
                </a:cubicBezTo>
                <a:cubicBezTo>
                  <a:pt x="172587" y="60854"/>
                  <a:pt x="322342" y="63500"/>
                  <a:pt x="327104" y="57150"/>
                </a:cubicBezTo>
                <a:cubicBezTo>
                  <a:pt x="331866" y="50800"/>
                  <a:pt x="235558" y="25400"/>
                  <a:pt x="203279" y="25400"/>
                </a:cubicBezTo>
                <a:cubicBezTo>
                  <a:pt x="171000" y="25400"/>
                  <a:pt x="137133" y="58737"/>
                  <a:pt x="133429" y="57150"/>
                </a:cubicBezTo>
                <a:cubicBezTo>
                  <a:pt x="129725" y="55563"/>
                  <a:pt x="200104" y="4763"/>
                  <a:pt x="181054" y="15875"/>
                </a:cubicBezTo>
                <a:cubicBezTo>
                  <a:pt x="162004" y="26987"/>
                  <a:pt x="-4154" y="127000"/>
                  <a:pt x="79" y="130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E778D54E-B86E-814B-4E41-86CA9E943FD6}"/>
              </a:ext>
            </a:extLst>
          </p:cNvPr>
          <p:cNvSpPr/>
          <p:nvPr/>
        </p:nvSpPr>
        <p:spPr>
          <a:xfrm>
            <a:off x="5111707" y="1157804"/>
            <a:ext cx="466002" cy="143232"/>
          </a:xfrm>
          <a:custGeom>
            <a:avLst/>
            <a:gdLst>
              <a:gd name="connsiteX0" fmla="*/ 43 w 466002"/>
              <a:gd name="connsiteY0" fmla="*/ 89971 h 143232"/>
              <a:gd name="connsiteX1" fmla="*/ 225468 w 466002"/>
              <a:gd name="connsiteY1" fmla="*/ 32821 h 143232"/>
              <a:gd name="connsiteX2" fmla="*/ 349293 w 466002"/>
              <a:gd name="connsiteY2" fmla="*/ 80446 h 143232"/>
              <a:gd name="connsiteX3" fmla="*/ 317543 w 466002"/>
              <a:gd name="connsiteY3" fmla="*/ 32821 h 143232"/>
              <a:gd name="connsiteX4" fmla="*/ 381043 w 466002"/>
              <a:gd name="connsiteY4" fmla="*/ 74096 h 143232"/>
              <a:gd name="connsiteX5" fmla="*/ 346118 w 466002"/>
              <a:gd name="connsiteY5" fmla="*/ 1071 h 143232"/>
              <a:gd name="connsiteX6" fmla="*/ 463593 w 466002"/>
              <a:gd name="connsiteY6" fmla="*/ 140771 h 143232"/>
              <a:gd name="connsiteX7" fmla="*/ 412793 w 466002"/>
              <a:gd name="connsiteY7" fmla="*/ 86796 h 143232"/>
              <a:gd name="connsiteX8" fmla="*/ 266743 w 466002"/>
              <a:gd name="connsiteY8" fmla="*/ 42346 h 143232"/>
              <a:gd name="connsiteX9" fmla="*/ 120693 w 466002"/>
              <a:gd name="connsiteY9" fmla="*/ 39171 h 143232"/>
              <a:gd name="connsiteX10" fmla="*/ 244518 w 466002"/>
              <a:gd name="connsiteY10" fmla="*/ 67746 h 143232"/>
              <a:gd name="connsiteX11" fmla="*/ 43 w 466002"/>
              <a:gd name="connsiteY11" fmla="*/ 89971 h 14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002" h="143232">
                <a:moveTo>
                  <a:pt x="43" y="89971"/>
                </a:moveTo>
                <a:cubicBezTo>
                  <a:pt x="-3132" y="84150"/>
                  <a:pt x="167260" y="34409"/>
                  <a:pt x="225468" y="32821"/>
                </a:cubicBezTo>
                <a:cubicBezTo>
                  <a:pt x="283676" y="31233"/>
                  <a:pt x="333947" y="80446"/>
                  <a:pt x="349293" y="80446"/>
                </a:cubicBezTo>
                <a:cubicBezTo>
                  <a:pt x="364639" y="80446"/>
                  <a:pt x="312252" y="33879"/>
                  <a:pt x="317543" y="32821"/>
                </a:cubicBezTo>
                <a:cubicBezTo>
                  <a:pt x="322834" y="31763"/>
                  <a:pt x="376281" y="79388"/>
                  <a:pt x="381043" y="74096"/>
                </a:cubicBezTo>
                <a:cubicBezTo>
                  <a:pt x="385806" y="68804"/>
                  <a:pt x="332360" y="-10042"/>
                  <a:pt x="346118" y="1071"/>
                </a:cubicBezTo>
                <a:cubicBezTo>
                  <a:pt x="359876" y="12184"/>
                  <a:pt x="452481" y="126484"/>
                  <a:pt x="463593" y="140771"/>
                </a:cubicBezTo>
                <a:cubicBezTo>
                  <a:pt x="474706" y="155059"/>
                  <a:pt x="445601" y="103200"/>
                  <a:pt x="412793" y="86796"/>
                </a:cubicBezTo>
                <a:cubicBezTo>
                  <a:pt x="379985" y="70392"/>
                  <a:pt x="315426" y="50283"/>
                  <a:pt x="266743" y="42346"/>
                </a:cubicBezTo>
                <a:cubicBezTo>
                  <a:pt x="218060" y="34409"/>
                  <a:pt x="124397" y="34938"/>
                  <a:pt x="120693" y="39171"/>
                </a:cubicBezTo>
                <a:cubicBezTo>
                  <a:pt x="116989" y="43404"/>
                  <a:pt x="260393" y="62984"/>
                  <a:pt x="244518" y="67746"/>
                </a:cubicBezTo>
                <a:cubicBezTo>
                  <a:pt x="228643" y="72508"/>
                  <a:pt x="3218" y="95792"/>
                  <a:pt x="43" y="89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8CC5FCCF-83C7-1B91-69FD-EDBC49BA5EF1}"/>
              </a:ext>
            </a:extLst>
          </p:cNvPr>
          <p:cNvSpPr/>
          <p:nvPr/>
        </p:nvSpPr>
        <p:spPr>
          <a:xfrm>
            <a:off x="5041803" y="1260461"/>
            <a:ext cx="409994" cy="41358"/>
          </a:xfrm>
          <a:custGeom>
            <a:avLst/>
            <a:gdLst>
              <a:gd name="connsiteX0" fmla="*/ 97 w 409994"/>
              <a:gd name="connsiteY0" fmla="*/ 41289 h 41358"/>
              <a:gd name="connsiteX1" fmla="*/ 196947 w 409994"/>
              <a:gd name="connsiteY1" fmla="*/ 12714 h 41358"/>
              <a:gd name="connsiteX2" fmla="*/ 352522 w 409994"/>
              <a:gd name="connsiteY2" fmla="*/ 15889 h 41358"/>
              <a:gd name="connsiteX3" fmla="*/ 301722 w 409994"/>
              <a:gd name="connsiteY3" fmla="*/ 14 h 41358"/>
              <a:gd name="connsiteX4" fmla="*/ 409672 w 409994"/>
              <a:gd name="connsiteY4" fmla="*/ 19064 h 41358"/>
              <a:gd name="connsiteX5" fmla="*/ 260447 w 409994"/>
              <a:gd name="connsiteY5" fmla="*/ 9539 h 41358"/>
              <a:gd name="connsiteX6" fmla="*/ 171547 w 409994"/>
              <a:gd name="connsiteY6" fmla="*/ 3189 h 41358"/>
              <a:gd name="connsiteX7" fmla="*/ 97 w 409994"/>
              <a:gd name="connsiteY7" fmla="*/ 41289 h 41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994" h="41358">
                <a:moveTo>
                  <a:pt x="97" y="41289"/>
                </a:moveTo>
                <a:cubicBezTo>
                  <a:pt x="4330" y="42876"/>
                  <a:pt x="138210" y="16947"/>
                  <a:pt x="196947" y="12714"/>
                </a:cubicBezTo>
                <a:cubicBezTo>
                  <a:pt x="255684" y="8481"/>
                  <a:pt x="335060" y="18006"/>
                  <a:pt x="352522" y="15889"/>
                </a:cubicBezTo>
                <a:cubicBezTo>
                  <a:pt x="369984" y="13772"/>
                  <a:pt x="292197" y="-515"/>
                  <a:pt x="301722" y="14"/>
                </a:cubicBezTo>
                <a:cubicBezTo>
                  <a:pt x="311247" y="543"/>
                  <a:pt x="416551" y="17477"/>
                  <a:pt x="409672" y="19064"/>
                </a:cubicBezTo>
                <a:cubicBezTo>
                  <a:pt x="402793" y="20651"/>
                  <a:pt x="260447" y="9539"/>
                  <a:pt x="260447" y="9539"/>
                </a:cubicBezTo>
                <a:cubicBezTo>
                  <a:pt x="220760" y="6893"/>
                  <a:pt x="212822" y="-2632"/>
                  <a:pt x="171547" y="3189"/>
                </a:cubicBezTo>
                <a:cubicBezTo>
                  <a:pt x="130272" y="9010"/>
                  <a:pt x="-4136" y="39702"/>
                  <a:pt x="97" y="412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EDDBC360-EFCA-EE3A-73B9-D955C43D7886}"/>
              </a:ext>
            </a:extLst>
          </p:cNvPr>
          <p:cNvSpPr/>
          <p:nvPr/>
        </p:nvSpPr>
        <p:spPr>
          <a:xfrm>
            <a:off x="5346622" y="1225503"/>
            <a:ext cx="238593" cy="96255"/>
          </a:xfrm>
          <a:custGeom>
            <a:avLst/>
            <a:gdLst>
              <a:gd name="connsiteX0" fmla="*/ 78 w 238593"/>
              <a:gd name="connsiteY0" fmla="*/ 47 h 96255"/>
              <a:gd name="connsiteX1" fmla="*/ 136603 w 238593"/>
              <a:gd name="connsiteY1" fmla="*/ 28622 h 96255"/>
              <a:gd name="connsiteX2" fmla="*/ 238203 w 238593"/>
              <a:gd name="connsiteY2" fmla="*/ 95297 h 96255"/>
              <a:gd name="connsiteX3" fmla="*/ 168353 w 238593"/>
              <a:gd name="connsiteY3" fmla="*/ 66722 h 96255"/>
              <a:gd name="connsiteX4" fmla="*/ 85803 w 238593"/>
              <a:gd name="connsiteY4" fmla="*/ 47672 h 96255"/>
              <a:gd name="connsiteX5" fmla="*/ 193753 w 238593"/>
              <a:gd name="connsiteY5" fmla="*/ 54022 h 96255"/>
              <a:gd name="connsiteX6" fmla="*/ 117553 w 238593"/>
              <a:gd name="connsiteY6" fmla="*/ 22272 h 96255"/>
              <a:gd name="connsiteX7" fmla="*/ 78 w 238593"/>
              <a:gd name="connsiteY7" fmla="*/ 47 h 9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593" h="96255">
                <a:moveTo>
                  <a:pt x="78" y="47"/>
                </a:moveTo>
                <a:cubicBezTo>
                  <a:pt x="3253" y="1105"/>
                  <a:pt x="96916" y="12747"/>
                  <a:pt x="136603" y="28622"/>
                </a:cubicBezTo>
                <a:cubicBezTo>
                  <a:pt x="176290" y="44497"/>
                  <a:pt x="232911" y="88947"/>
                  <a:pt x="238203" y="95297"/>
                </a:cubicBezTo>
                <a:cubicBezTo>
                  <a:pt x="243495" y="101647"/>
                  <a:pt x="193753" y="74659"/>
                  <a:pt x="168353" y="66722"/>
                </a:cubicBezTo>
                <a:cubicBezTo>
                  <a:pt x="142953" y="58785"/>
                  <a:pt x="81570" y="49789"/>
                  <a:pt x="85803" y="47672"/>
                </a:cubicBezTo>
                <a:cubicBezTo>
                  <a:pt x="90036" y="45555"/>
                  <a:pt x="188461" y="58255"/>
                  <a:pt x="193753" y="54022"/>
                </a:cubicBezTo>
                <a:cubicBezTo>
                  <a:pt x="199045" y="49789"/>
                  <a:pt x="144540" y="28622"/>
                  <a:pt x="117553" y="22272"/>
                </a:cubicBezTo>
                <a:cubicBezTo>
                  <a:pt x="90566" y="15922"/>
                  <a:pt x="-3097" y="-1011"/>
                  <a:pt x="78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912CC00-8B8E-281C-77E6-D6F5C402A9AB}"/>
              </a:ext>
            </a:extLst>
          </p:cNvPr>
          <p:cNvSpPr/>
          <p:nvPr/>
        </p:nvSpPr>
        <p:spPr>
          <a:xfrm>
            <a:off x="4768349" y="1323520"/>
            <a:ext cx="58317" cy="664031"/>
          </a:xfrm>
          <a:custGeom>
            <a:avLst/>
            <a:gdLst>
              <a:gd name="connsiteX0" fmla="*/ 57651 w 58317"/>
              <a:gd name="connsiteY0" fmla="*/ 6805 h 664031"/>
              <a:gd name="connsiteX1" fmla="*/ 48126 w 58317"/>
              <a:gd name="connsiteY1" fmla="*/ 632280 h 664031"/>
              <a:gd name="connsiteX2" fmla="*/ 35426 w 58317"/>
              <a:gd name="connsiteY2" fmla="*/ 559255 h 664031"/>
              <a:gd name="connsiteX3" fmla="*/ 25901 w 58317"/>
              <a:gd name="connsiteY3" fmla="*/ 448130 h 664031"/>
              <a:gd name="connsiteX4" fmla="*/ 501 w 58317"/>
              <a:gd name="connsiteY4" fmla="*/ 260805 h 664031"/>
              <a:gd name="connsiteX5" fmla="*/ 51301 w 58317"/>
              <a:gd name="connsiteY5" fmla="*/ 429080 h 664031"/>
              <a:gd name="connsiteX6" fmla="*/ 38601 w 58317"/>
              <a:gd name="connsiteY6" fmla="*/ 448130 h 664031"/>
              <a:gd name="connsiteX7" fmla="*/ 29076 w 58317"/>
              <a:gd name="connsiteY7" fmla="*/ 308430 h 664031"/>
              <a:gd name="connsiteX8" fmla="*/ 57651 w 58317"/>
              <a:gd name="connsiteY8" fmla="*/ 6805 h 66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317" h="664031">
                <a:moveTo>
                  <a:pt x="57651" y="6805"/>
                </a:moveTo>
                <a:cubicBezTo>
                  <a:pt x="60826" y="60780"/>
                  <a:pt x="51830" y="540205"/>
                  <a:pt x="48126" y="632280"/>
                </a:cubicBezTo>
                <a:cubicBezTo>
                  <a:pt x="44422" y="724355"/>
                  <a:pt x="39130" y="589947"/>
                  <a:pt x="35426" y="559255"/>
                </a:cubicBezTo>
                <a:cubicBezTo>
                  <a:pt x="31722" y="528563"/>
                  <a:pt x="31722" y="497872"/>
                  <a:pt x="25901" y="448130"/>
                </a:cubicBezTo>
                <a:cubicBezTo>
                  <a:pt x="20080" y="398388"/>
                  <a:pt x="-3732" y="263980"/>
                  <a:pt x="501" y="260805"/>
                </a:cubicBezTo>
                <a:cubicBezTo>
                  <a:pt x="4734" y="257630"/>
                  <a:pt x="44951" y="397859"/>
                  <a:pt x="51301" y="429080"/>
                </a:cubicBezTo>
                <a:cubicBezTo>
                  <a:pt x="57651" y="460301"/>
                  <a:pt x="42305" y="468238"/>
                  <a:pt x="38601" y="448130"/>
                </a:cubicBezTo>
                <a:cubicBezTo>
                  <a:pt x="34897" y="428022"/>
                  <a:pt x="26430" y="381455"/>
                  <a:pt x="29076" y="308430"/>
                </a:cubicBezTo>
                <a:cubicBezTo>
                  <a:pt x="31722" y="235405"/>
                  <a:pt x="54476" y="-47170"/>
                  <a:pt x="57651" y="6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430D6245-44D9-777A-0AF6-72DD0BC173C6}"/>
              </a:ext>
            </a:extLst>
          </p:cNvPr>
          <p:cNvSpPr/>
          <p:nvPr/>
        </p:nvSpPr>
        <p:spPr>
          <a:xfrm>
            <a:off x="4851400" y="1247775"/>
            <a:ext cx="13089" cy="536576"/>
          </a:xfrm>
          <a:custGeom>
            <a:avLst/>
            <a:gdLst>
              <a:gd name="connsiteX0" fmla="*/ 12700 w 13089"/>
              <a:gd name="connsiteY0" fmla="*/ 0 h 536576"/>
              <a:gd name="connsiteX1" fmla="*/ 9525 w 13089"/>
              <a:gd name="connsiteY1" fmla="*/ 307975 h 536576"/>
              <a:gd name="connsiteX2" fmla="*/ 6350 w 13089"/>
              <a:gd name="connsiteY2" fmla="*/ 536575 h 536576"/>
              <a:gd name="connsiteX3" fmla="*/ 0 w 13089"/>
              <a:gd name="connsiteY3" fmla="*/ 311150 h 536576"/>
              <a:gd name="connsiteX4" fmla="*/ 12700 w 13089"/>
              <a:gd name="connsiteY4" fmla="*/ 0 h 53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89" h="536576">
                <a:moveTo>
                  <a:pt x="12700" y="0"/>
                </a:moveTo>
                <a:cubicBezTo>
                  <a:pt x="14287" y="-529"/>
                  <a:pt x="10583" y="218546"/>
                  <a:pt x="9525" y="307975"/>
                </a:cubicBezTo>
                <a:cubicBezTo>
                  <a:pt x="8467" y="397404"/>
                  <a:pt x="7937" y="536046"/>
                  <a:pt x="6350" y="536575"/>
                </a:cubicBezTo>
                <a:cubicBezTo>
                  <a:pt x="4763" y="537104"/>
                  <a:pt x="0" y="398462"/>
                  <a:pt x="0" y="311150"/>
                </a:cubicBezTo>
                <a:cubicBezTo>
                  <a:pt x="0" y="223838"/>
                  <a:pt x="11113" y="529"/>
                  <a:pt x="127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798A1FE-A3EC-FEDE-4EC1-5EE1380F048A}"/>
              </a:ext>
            </a:extLst>
          </p:cNvPr>
          <p:cNvSpPr/>
          <p:nvPr/>
        </p:nvSpPr>
        <p:spPr>
          <a:xfrm>
            <a:off x="4784029" y="1230831"/>
            <a:ext cx="29378" cy="337538"/>
          </a:xfrm>
          <a:custGeom>
            <a:avLst/>
            <a:gdLst>
              <a:gd name="connsiteX0" fmla="*/ 29271 w 29378"/>
              <a:gd name="connsiteY0" fmla="*/ 4244 h 337538"/>
              <a:gd name="connsiteX1" fmla="*/ 696 w 29378"/>
              <a:gd name="connsiteY1" fmla="*/ 334444 h 337538"/>
              <a:gd name="connsiteX2" fmla="*/ 10221 w 29378"/>
              <a:gd name="connsiteY2" fmla="*/ 159819 h 337538"/>
              <a:gd name="connsiteX3" fmla="*/ 29271 w 29378"/>
              <a:gd name="connsiteY3" fmla="*/ 4244 h 337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78" h="337538">
                <a:moveTo>
                  <a:pt x="29271" y="4244"/>
                </a:moveTo>
                <a:cubicBezTo>
                  <a:pt x="27684" y="33348"/>
                  <a:pt x="3871" y="308515"/>
                  <a:pt x="696" y="334444"/>
                </a:cubicBezTo>
                <a:cubicBezTo>
                  <a:pt x="-2479" y="360373"/>
                  <a:pt x="5988" y="216440"/>
                  <a:pt x="10221" y="159819"/>
                </a:cubicBezTo>
                <a:cubicBezTo>
                  <a:pt x="14454" y="103198"/>
                  <a:pt x="30858" y="-24860"/>
                  <a:pt x="29271" y="42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D515F1F-5CB1-3AF2-A4BD-34AD9F78EF2C}"/>
              </a:ext>
            </a:extLst>
          </p:cNvPr>
          <p:cNvSpPr/>
          <p:nvPr/>
        </p:nvSpPr>
        <p:spPr>
          <a:xfrm>
            <a:off x="4724291" y="1758519"/>
            <a:ext cx="52555" cy="247872"/>
          </a:xfrm>
          <a:custGeom>
            <a:avLst/>
            <a:gdLst>
              <a:gd name="connsiteX0" fmla="*/ 25509 w 52555"/>
              <a:gd name="connsiteY0" fmla="*/ 431 h 247872"/>
              <a:gd name="connsiteX1" fmla="*/ 50909 w 52555"/>
              <a:gd name="connsiteY1" fmla="*/ 232206 h 247872"/>
              <a:gd name="connsiteX2" fmla="*/ 44559 w 52555"/>
              <a:gd name="connsiteY2" fmla="*/ 213156 h 247872"/>
              <a:gd name="connsiteX3" fmla="*/ 109 w 52555"/>
              <a:gd name="connsiteY3" fmla="*/ 102031 h 247872"/>
              <a:gd name="connsiteX4" fmla="*/ 31859 w 52555"/>
              <a:gd name="connsiteY4" fmla="*/ 171881 h 247872"/>
              <a:gd name="connsiteX5" fmla="*/ 25509 w 52555"/>
              <a:gd name="connsiteY5" fmla="*/ 431 h 2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55" h="247872">
                <a:moveTo>
                  <a:pt x="25509" y="431"/>
                </a:moveTo>
                <a:cubicBezTo>
                  <a:pt x="28684" y="10485"/>
                  <a:pt x="50909" y="232206"/>
                  <a:pt x="50909" y="232206"/>
                </a:cubicBezTo>
                <a:cubicBezTo>
                  <a:pt x="54084" y="267660"/>
                  <a:pt x="53026" y="234852"/>
                  <a:pt x="44559" y="213156"/>
                </a:cubicBezTo>
                <a:cubicBezTo>
                  <a:pt x="36092" y="191460"/>
                  <a:pt x="2226" y="108910"/>
                  <a:pt x="109" y="102031"/>
                </a:cubicBezTo>
                <a:cubicBezTo>
                  <a:pt x="-2008" y="95152"/>
                  <a:pt x="27096" y="184581"/>
                  <a:pt x="31859" y="171881"/>
                </a:cubicBezTo>
                <a:cubicBezTo>
                  <a:pt x="36622" y="159181"/>
                  <a:pt x="22334" y="-9623"/>
                  <a:pt x="25509" y="4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8977EE79-0BFF-6E85-8672-CC36A5DD620C}"/>
              </a:ext>
            </a:extLst>
          </p:cNvPr>
          <p:cNvSpPr/>
          <p:nvPr/>
        </p:nvSpPr>
        <p:spPr>
          <a:xfrm>
            <a:off x="4800416" y="1857356"/>
            <a:ext cx="104991" cy="219714"/>
          </a:xfrm>
          <a:custGeom>
            <a:avLst/>
            <a:gdLst>
              <a:gd name="connsiteX0" fmla="*/ 44634 w 104991"/>
              <a:gd name="connsiteY0" fmla="*/ 19 h 219714"/>
              <a:gd name="connsiteX1" fmla="*/ 54159 w 104991"/>
              <a:gd name="connsiteY1" fmla="*/ 63519 h 219714"/>
              <a:gd name="connsiteX2" fmla="*/ 50984 w 104991"/>
              <a:gd name="connsiteY2" fmla="*/ 136544 h 219714"/>
              <a:gd name="connsiteX3" fmla="*/ 54159 w 104991"/>
              <a:gd name="connsiteY3" fmla="*/ 101619 h 219714"/>
              <a:gd name="connsiteX4" fmla="*/ 63684 w 104991"/>
              <a:gd name="connsiteY4" fmla="*/ 206394 h 219714"/>
              <a:gd name="connsiteX5" fmla="*/ 50984 w 104991"/>
              <a:gd name="connsiteY5" fmla="*/ 149244 h 219714"/>
              <a:gd name="connsiteX6" fmla="*/ 44634 w 104991"/>
              <a:gd name="connsiteY6" fmla="*/ 120669 h 219714"/>
              <a:gd name="connsiteX7" fmla="*/ 184 w 104991"/>
              <a:gd name="connsiteY7" fmla="*/ 219094 h 219714"/>
              <a:gd name="connsiteX8" fmla="*/ 31934 w 104991"/>
              <a:gd name="connsiteY8" fmla="*/ 158769 h 219714"/>
              <a:gd name="connsiteX9" fmla="*/ 104959 w 104991"/>
              <a:gd name="connsiteY9" fmla="*/ 82569 h 219714"/>
              <a:gd name="connsiteX10" fmla="*/ 41459 w 104991"/>
              <a:gd name="connsiteY10" fmla="*/ 111144 h 219714"/>
              <a:gd name="connsiteX11" fmla="*/ 57334 w 104991"/>
              <a:gd name="connsiteY11" fmla="*/ 69869 h 219714"/>
              <a:gd name="connsiteX12" fmla="*/ 44634 w 104991"/>
              <a:gd name="connsiteY12" fmla="*/ 19 h 21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4991" h="219714">
                <a:moveTo>
                  <a:pt x="44634" y="19"/>
                </a:moveTo>
                <a:cubicBezTo>
                  <a:pt x="44105" y="-1039"/>
                  <a:pt x="53101" y="40765"/>
                  <a:pt x="54159" y="63519"/>
                </a:cubicBezTo>
                <a:cubicBezTo>
                  <a:pt x="55217" y="86273"/>
                  <a:pt x="50984" y="130194"/>
                  <a:pt x="50984" y="136544"/>
                </a:cubicBezTo>
                <a:cubicBezTo>
                  <a:pt x="50984" y="142894"/>
                  <a:pt x="52042" y="89977"/>
                  <a:pt x="54159" y="101619"/>
                </a:cubicBezTo>
                <a:cubicBezTo>
                  <a:pt x="56276" y="113261"/>
                  <a:pt x="64213" y="198457"/>
                  <a:pt x="63684" y="206394"/>
                </a:cubicBezTo>
                <a:cubicBezTo>
                  <a:pt x="63155" y="214332"/>
                  <a:pt x="50984" y="149244"/>
                  <a:pt x="50984" y="149244"/>
                </a:cubicBezTo>
                <a:cubicBezTo>
                  <a:pt x="47809" y="134957"/>
                  <a:pt x="53101" y="109027"/>
                  <a:pt x="44634" y="120669"/>
                </a:cubicBezTo>
                <a:cubicBezTo>
                  <a:pt x="36167" y="132311"/>
                  <a:pt x="2301" y="212744"/>
                  <a:pt x="184" y="219094"/>
                </a:cubicBezTo>
                <a:cubicBezTo>
                  <a:pt x="-1933" y="225444"/>
                  <a:pt x="14471" y="181523"/>
                  <a:pt x="31934" y="158769"/>
                </a:cubicBezTo>
                <a:cubicBezTo>
                  <a:pt x="49397" y="136015"/>
                  <a:pt x="103371" y="90507"/>
                  <a:pt x="104959" y="82569"/>
                </a:cubicBezTo>
                <a:cubicBezTo>
                  <a:pt x="106547" y="74631"/>
                  <a:pt x="49396" y="113261"/>
                  <a:pt x="41459" y="111144"/>
                </a:cubicBezTo>
                <a:cubicBezTo>
                  <a:pt x="33522" y="109027"/>
                  <a:pt x="58921" y="86273"/>
                  <a:pt x="57334" y="69869"/>
                </a:cubicBezTo>
                <a:cubicBezTo>
                  <a:pt x="55747" y="53465"/>
                  <a:pt x="45163" y="1077"/>
                  <a:pt x="44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88843103-9EE2-7696-24A8-6F0B9AE73C40}"/>
              </a:ext>
            </a:extLst>
          </p:cNvPr>
          <p:cNvSpPr/>
          <p:nvPr/>
        </p:nvSpPr>
        <p:spPr>
          <a:xfrm>
            <a:off x="4690599" y="1809634"/>
            <a:ext cx="74723" cy="282921"/>
          </a:xfrm>
          <a:custGeom>
            <a:avLst/>
            <a:gdLst>
              <a:gd name="connsiteX0" fmla="*/ 33801 w 74723"/>
              <a:gd name="connsiteY0" fmla="*/ 116 h 282921"/>
              <a:gd name="connsiteX1" fmla="*/ 8401 w 74723"/>
              <a:gd name="connsiteY1" fmla="*/ 98541 h 282921"/>
              <a:gd name="connsiteX2" fmla="*/ 46501 w 74723"/>
              <a:gd name="connsiteY2" fmla="*/ 187441 h 282921"/>
              <a:gd name="connsiteX3" fmla="*/ 33801 w 74723"/>
              <a:gd name="connsiteY3" fmla="*/ 142991 h 282921"/>
              <a:gd name="connsiteX4" fmla="*/ 71901 w 74723"/>
              <a:gd name="connsiteY4" fmla="*/ 206491 h 282921"/>
              <a:gd name="connsiteX5" fmla="*/ 71901 w 74723"/>
              <a:gd name="connsiteY5" fmla="*/ 282691 h 282921"/>
              <a:gd name="connsiteX6" fmla="*/ 71901 w 74723"/>
              <a:gd name="connsiteY6" fmla="*/ 225541 h 282921"/>
              <a:gd name="connsiteX7" fmla="*/ 56026 w 74723"/>
              <a:gd name="connsiteY7" fmla="*/ 101716 h 282921"/>
              <a:gd name="connsiteX8" fmla="*/ 56026 w 74723"/>
              <a:gd name="connsiteY8" fmla="*/ 177916 h 282921"/>
              <a:gd name="connsiteX9" fmla="*/ 5226 w 74723"/>
              <a:gd name="connsiteY9" fmla="*/ 130291 h 282921"/>
              <a:gd name="connsiteX10" fmla="*/ 5226 w 74723"/>
              <a:gd name="connsiteY10" fmla="*/ 79491 h 282921"/>
              <a:gd name="connsiteX11" fmla="*/ 33801 w 74723"/>
              <a:gd name="connsiteY11" fmla="*/ 116 h 28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723" h="282921">
                <a:moveTo>
                  <a:pt x="33801" y="116"/>
                </a:moveTo>
                <a:cubicBezTo>
                  <a:pt x="34330" y="3291"/>
                  <a:pt x="6284" y="67320"/>
                  <a:pt x="8401" y="98541"/>
                </a:cubicBezTo>
                <a:cubicBezTo>
                  <a:pt x="10518" y="129762"/>
                  <a:pt x="42268" y="180033"/>
                  <a:pt x="46501" y="187441"/>
                </a:cubicBezTo>
                <a:cubicBezTo>
                  <a:pt x="50734" y="194849"/>
                  <a:pt x="29568" y="139816"/>
                  <a:pt x="33801" y="142991"/>
                </a:cubicBezTo>
                <a:cubicBezTo>
                  <a:pt x="38034" y="146166"/>
                  <a:pt x="65551" y="183208"/>
                  <a:pt x="71901" y="206491"/>
                </a:cubicBezTo>
                <a:cubicBezTo>
                  <a:pt x="78251" y="229774"/>
                  <a:pt x="71901" y="282691"/>
                  <a:pt x="71901" y="282691"/>
                </a:cubicBezTo>
                <a:cubicBezTo>
                  <a:pt x="71901" y="285866"/>
                  <a:pt x="74547" y="255703"/>
                  <a:pt x="71901" y="225541"/>
                </a:cubicBezTo>
                <a:cubicBezTo>
                  <a:pt x="69255" y="195379"/>
                  <a:pt x="58672" y="109653"/>
                  <a:pt x="56026" y="101716"/>
                </a:cubicBezTo>
                <a:cubicBezTo>
                  <a:pt x="53380" y="93779"/>
                  <a:pt x="64493" y="173153"/>
                  <a:pt x="56026" y="177916"/>
                </a:cubicBezTo>
                <a:cubicBezTo>
                  <a:pt x="47559" y="182679"/>
                  <a:pt x="13693" y="146695"/>
                  <a:pt x="5226" y="130291"/>
                </a:cubicBezTo>
                <a:cubicBezTo>
                  <a:pt x="-3241" y="113887"/>
                  <a:pt x="-66" y="99599"/>
                  <a:pt x="5226" y="79491"/>
                </a:cubicBezTo>
                <a:cubicBezTo>
                  <a:pt x="10518" y="59383"/>
                  <a:pt x="33272" y="-3059"/>
                  <a:pt x="33801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D5972A5A-49DF-6A31-DE82-45405964C56B}"/>
              </a:ext>
            </a:extLst>
          </p:cNvPr>
          <p:cNvSpPr/>
          <p:nvPr/>
        </p:nvSpPr>
        <p:spPr>
          <a:xfrm>
            <a:off x="4879942" y="1857323"/>
            <a:ext cx="120729" cy="158836"/>
          </a:xfrm>
          <a:custGeom>
            <a:avLst/>
            <a:gdLst>
              <a:gd name="connsiteX0" fmla="*/ 33 w 120729"/>
              <a:gd name="connsiteY0" fmla="*/ 66727 h 158836"/>
              <a:gd name="connsiteX1" fmla="*/ 63533 w 120729"/>
              <a:gd name="connsiteY1" fmla="*/ 120702 h 158836"/>
              <a:gd name="connsiteX2" fmla="*/ 120683 w 120729"/>
              <a:gd name="connsiteY2" fmla="*/ 158802 h 158836"/>
              <a:gd name="connsiteX3" fmla="*/ 73058 w 120729"/>
              <a:gd name="connsiteY3" fmla="*/ 114352 h 158836"/>
              <a:gd name="connsiteX4" fmla="*/ 60358 w 120729"/>
              <a:gd name="connsiteY4" fmla="*/ 79427 h 158836"/>
              <a:gd name="connsiteX5" fmla="*/ 31783 w 120729"/>
              <a:gd name="connsiteY5" fmla="*/ 52 h 158836"/>
              <a:gd name="connsiteX6" fmla="*/ 54008 w 120729"/>
              <a:gd name="connsiteY6" fmla="*/ 92127 h 158836"/>
              <a:gd name="connsiteX7" fmla="*/ 33 w 120729"/>
              <a:gd name="connsiteY7" fmla="*/ 66727 h 15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729" h="158836">
                <a:moveTo>
                  <a:pt x="33" y="66727"/>
                </a:moveTo>
                <a:cubicBezTo>
                  <a:pt x="1620" y="71489"/>
                  <a:pt x="43425" y="105356"/>
                  <a:pt x="63533" y="120702"/>
                </a:cubicBezTo>
                <a:cubicBezTo>
                  <a:pt x="83641" y="136048"/>
                  <a:pt x="119095" y="159860"/>
                  <a:pt x="120683" y="158802"/>
                </a:cubicBezTo>
                <a:cubicBezTo>
                  <a:pt x="122271" y="157744"/>
                  <a:pt x="83112" y="127581"/>
                  <a:pt x="73058" y="114352"/>
                </a:cubicBezTo>
                <a:cubicBezTo>
                  <a:pt x="63004" y="101123"/>
                  <a:pt x="60358" y="79427"/>
                  <a:pt x="60358" y="79427"/>
                </a:cubicBezTo>
                <a:cubicBezTo>
                  <a:pt x="53479" y="60377"/>
                  <a:pt x="32841" y="-2065"/>
                  <a:pt x="31783" y="52"/>
                </a:cubicBezTo>
                <a:cubicBezTo>
                  <a:pt x="30725" y="2169"/>
                  <a:pt x="55066" y="79956"/>
                  <a:pt x="54008" y="92127"/>
                </a:cubicBezTo>
                <a:cubicBezTo>
                  <a:pt x="52950" y="104298"/>
                  <a:pt x="-1554" y="61965"/>
                  <a:pt x="33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465A7FF7-6D2F-0410-D6C4-E47772B72139}"/>
              </a:ext>
            </a:extLst>
          </p:cNvPr>
          <p:cNvSpPr/>
          <p:nvPr/>
        </p:nvSpPr>
        <p:spPr>
          <a:xfrm>
            <a:off x="4667098" y="1841456"/>
            <a:ext cx="98788" cy="257552"/>
          </a:xfrm>
          <a:custGeom>
            <a:avLst/>
            <a:gdLst>
              <a:gd name="connsiteX0" fmla="*/ 19202 w 98788"/>
              <a:gd name="connsiteY0" fmla="*/ 44 h 257552"/>
              <a:gd name="connsiteX1" fmla="*/ 16027 w 98788"/>
              <a:gd name="connsiteY1" fmla="*/ 104819 h 257552"/>
              <a:gd name="connsiteX2" fmla="*/ 79527 w 98788"/>
              <a:gd name="connsiteY2" fmla="*/ 193719 h 257552"/>
              <a:gd name="connsiteX3" fmla="*/ 95402 w 98788"/>
              <a:gd name="connsiteY3" fmla="*/ 257219 h 257552"/>
              <a:gd name="connsiteX4" fmla="*/ 89052 w 98788"/>
              <a:gd name="connsiteY4" fmla="*/ 215944 h 257552"/>
              <a:gd name="connsiteX5" fmla="*/ 152 w 98788"/>
              <a:gd name="connsiteY5" fmla="*/ 155619 h 257552"/>
              <a:gd name="connsiteX6" fmla="*/ 66827 w 98788"/>
              <a:gd name="connsiteY6" fmla="*/ 193719 h 257552"/>
              <a:gd name="connsiteX7" fmla="*/ 31902 w 98788"/>
              <a:gd name="connsiteY7" fmla="*/ 146094 h 257552"/>
              <a:gd name="connsiteX8" fmla="*/ 16027 w 98788"/>
              <a:gd name="connsiteY8" fmla="*/ 117519 h 257552"/>
              <a:gd name="connsiteX9" fmla="*/ 19202 w 98788"/>
              <a:gd name="connsiteY9" fmla="*/ 44 h 25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788" h="257552">
                <a:moveTo>
                  <a:pt x="19202" y="44"/>
                </a:moveTo>
                <a:cubicBezTo>
                  <a:pt x="19202" y="-2073"/>
                  <a:pt x="5973" y="72540"/>
                  <a:pt x="16027" y="104819"/>
                </a:cubicBezTo>
                <a:cubicBezTo>
                  <a:pt x="26081" y="137098"/>
                  <a:pt x="66298" y="168319"/>
                  <a:pt x="79527" y="193719"/>
                </a:cubicBezTo>
                <a:cubicBezTo>
                  <a:pt x="92756" y="219119"/>
                  <a:pt x="93815" y="253515"/>
                  <a:pt x="95402" y="257219"/>
                </a:cubicBezTo>
                <a:cubicBezTo>
                  <a:pt x="96989" y="260923"/>
                  <a:pt x="104927" y="232877"/>
                  <a:pt x="89052" y="215944"/>
                </a:cubicBezTo>
                <a:cubicBezTo>
                  <a:pt x="73177" y="199011"/>
                  <a:pt x="3856" y="159323"/>
                  <a:pt x="152" y="155619"/>
                </a:cubicBezTo>
                <a:cubicBezTo>
                  <a:pt x="-3552" y="151915"/>
                  <a:pt x="61535" y="195306"/>
                  <a:pt x="66827" y="193719"/>
                </a:cubicBezTo>
                <a:cubicBezTo>
                  <a:pt x="72119" y="192132"/>
                  <a:pt x="40369" y="158794"/>
                  <a:pt x="31902" y="146094"/>
                </a:cubicBezTo>
                <a:cubicBezTo>
                  <a:pt x="23435" y="133394"/>
                  <a:pt x="17614" y="136040"/>
                  <a:pt x="16027" y="117519"/>
                </a:cubicBezTo>
                <a:cubicBezTo>
                  <a:pt x="14440" y="98998"/>
                  <a:pt x="19202" y="2161"/>
                  <a:pt x="1920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34100FE-6F99-7F34-A33E-61CD09D44057}"/>
              </a:ext>
            </a:extLst>
          </p:cNvPr>
          <p:cNvSpPr/>
          <p:nvPr/>
        </p:nvSpPr>
        <p:spPr>
          <a:xfrm>
            <a:off x="4588716" y="1842596"/>
            <a:ext cx="72163" cy="271999"/>
          </a:xfrm>
          <a:custGeom>
            <a:avLst/>
            <a:gdLst>
              <a:gd name="connsiteX0" fmla="*/ 62659 w 72163"/>
              <a:gd name="connsiteY0" fmla="*/ 148129 h 271999"/>
              <a:gd name="connsiteX1" fmla="*/ 30909 w 72163"/>
              <a:gd name="connsiteY1" fmla="*/ 202104 h 271999"/>
              <a:gd name="connsiteX2" fmla="*/ 30909 w 72163"/>
              <a:gd name="connsiteY2" fmla="*/ 221154 h 271999"/>
              <a:gd name="connsiteX3" fmla="*/ 30909 w 72163"/>
              <a:gd name="connsiteY3" fmla="*/ 271954 h 271999"/>
              <a:gd name="connsiteX4" fmla="*/ 11859 w 72163"/>
              <a:gd name="connsiteY4" fmla="*/ 211629 h 271999"/>
              <a:gd name="connsiteX5" fmla="*/ 2334 w 72163"/>
              <a:gd name="connsiteY5" fmla="*/ 170354 h 271999"/>
              <a:gd name="connsiteX6" fmla="*/ 56309 w 72163"/>
              <a:gd name="connsiteY6" fmla="*/ 56054 h 271999"/>
              <a:gd name="connsiteX7" fmla="*/ 69009 w 72163"/>
              <a:gd name="connsiteY7" fmla="*/ 8429 h 271999"/>
              <a:gd name="connsiteX8" fmla="*/ 5509 w 72163"/>
              <a:gd name="connsiteY8" fmla="*/ 224329 h 271999"/>
              <a:gd name="connsiteX9" fmla="*/ 62659 w 72163"/>
              <a:gd name="connsiteY9" fmla="*/ 148129 h 27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63" h="271999">
                <a:moveTo>
                  <a:pt x="62659" y="148129"/>
                </a:moveTo>
                <a:cubicBezTo>
                  <a:pt x="66892" y="144425"/>
                  <a:pt x="36201" y="189933"/>
                  <a:pt x="30909" y="202104"/>
                </a:cubicBezTo>
                <a:cubicBezTo>
                  <a:pt x="25617" y="214275"/>
                  <a:pt x="30909" y="221154"/>
                  <a:pt x="30909" y="221154"/>
                </a:cubicBezTo>
                <a:cubicBezTo>
                  <a:pt x="30909" y="232796"/>
                  <a:pt x="34084" y="273541"/>
                  <a:pt x="30909" y="271954"/>
                </a:cubicBezTo>
                <a:cubicBezTo>
                  <a:pt x="27734" y="270367"/>
                  <a:pt x="16621" y="228562"/>
                  <a:pt x="11859" y="211629"/>
                </a:cubicBezTo>
                <a:cubicBezTo>
                  <a:pt x="7097" y="194696"/>
                  <a:pt x="-5074" y="196283"/>
                  <a:pt x="2334" y="170354"/>
                </a:cubicBezTo>
                <a:cubicBezTo>
                  <a:pt x="9742" y="144425"/>
                  <a:pt x="45197" y="83041"/>
                  <a:pt x="56309" y="56054"/>
                </a:cubicBezTo>
                <a:cubicBezTo>
                  <a:pt x="67421" y="29067"/>
                  <a:pt x="77476" y="-19617"/>
                  <a:pt x="69009" y="8429"/>
                </a:cubicBezTo>
                <a:cubicBezTo>
                  <a:pt x="60542" y="36475"/>
                  <a:pt x="8684" y="198929"/>
                  <a:pt x="5509" y="224329"/>
                </a:cubicBezTo>
                <a:cubicBezTo>
                  <a:pt x="2334" y="249729"/>
                  <a:pt x="58426" y="151833"/>
                  <a:pt x="62659" y="1481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372BDEBF-D6C0-E1EB-663F-14C3B317541C}"/>
              </a:ext>
            </a:extLst>
          </p:cNvPr>
          <p:cNvSpPr/>
          <p:nvPr/>
        </p:nvSpPr>
        <p:spPr>
          <a:xfrm>
            <a:off x="4653891" y="1988938"/>
            <a:ext cx="110324" cy="78267"/>
          </a:xfrm>
          <a:custGeom>
            <a:avLst/>
            <a:gdLst>
              <a:gd name="connsiteX0" fmla="*/ 659 w 110324"/>
              <a:gd name="connsiteY0" fmla="*/ 1787 h 78267"/>
              <a:gd name="connsiteX1" fmla="*/ 108609 w 110324"/>
              <a:gd name="connsiteY1" fmla="*/ 77987 h 78267"/>
              <a:gd name="connsiteX2" fmla="*/ 64159 w 110324"/>
              <a:gd name="connsiteY2" fmla="*/ 27187 h 78267"/>
              <a:gd name="connsiteX3" fmla="*/ 659 w 110324"/>
              <a:gd name="connsiteY3" fmla="*/ 1787 h 7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324" h="78267">
                <a:moveTo>
                  <a:pt x="659" y="1787"/>
                </a:moveTo>
                <a:cubicBezTo>
                  <a:pt x="8067" y="10254"/>
                  <a:pt x="98026" y="73754"/>
                  <a:pt x="108609" y="77987"/>
                </a:cubicBezTo>
                <a:cubicBezTo>
                  <a:pt x="119192" y="82220"/>
                  <a:pt x="77917" y="37241"/>
                  <a:pt x="64159" y="27187"/>
                </a:cubicBezTo>
                <a:cubicBezTo>
                  <a:pt x="50401" y="17133"/>
                  <a:pt x="-6749" y="-6680"/>
                  <a:pt x="659" y="1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4D09196A-6295-066D-D080-DF95356E8F49}"/>
              </a:ext>
            </a:extLst>
          </p:cNvPr>
          <p:cNvSpPr/>
          <p:nvPr/>
        </p:nvSpPr>
        <p:spPr>
          <a:xfrm>
            <a:off x="4771770" y="1705733"/>
            <a:ext cx="66930" cy="432441"/>
          </a:xfrm>
          <a:custGeom>
            <a:avLst/>
            <a:gdLst>
              <a:gd name="connsiteX0" fmla="*/ 255 w 66930"/>
              <a:gd name="connsiteY0" fmla="*/ 2417 h 432441"/>
              <a:gd name="connsiteX1" fmla="*/ 25655 w 66930"/>
              <a:gd name="connsiteY1" fmla="*/ 300867 h 432441"/>
              <a:gd name="connsiteX2" fmla="*/ 9780 w 66930"/>
              <a:gd name="connsiteY2" fmla="*/ 431042 h 432441"/>
              <a:gd name="connsiteX3" fmla="*/ 22480 w 66930"/>
              <a:gd name="connsiteY3" fmla="*/ 367542 h 432441"/>
              <a:gd name="connsiteX4" fmla="*/ 66930 w 66930"/>
              <a:gd name="connsiteY4" fmla="*/ 332617 h 432441"/>
              <a:gd name="connsiteX5" fmla="*/ 22480 w 66930"/>
              <a:gd name="connsiteY5" fmla="*/ 326267 h 432441"/>
              <a:gd name="connsiteX6" fmla="*/ 12955 w 66930"/>
              <a:gd name="connsiteY6" fmla="*/ 167517 h 432441"/>
              <a:gd name="connsiteX7" fmla="*/ 255 w 66930"/>
              <a:gd name="connsiteY7" fmla="*/ 2417 h 432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30" h="432441">
                <a:moveTo>
                  <a:pt x="255" y="2417"/>
                </a:moveTo>
                <a:cubicBezTo>
                  <a:pt x="2372" y="24642"/>
                  <a:pt x="24068" y="229430"/>
                  <a:pt x="25655" y="300867"/>
                </a:cubicBezTo>
                <a:cubicBezTo>
                  <a:pt x="27243" y="372305"/>
                  <a:pt x="10309" y="419930"/>
                  <a:pt x="9780" y="431042"/>
                </a:cubicBezTo>
                <a:cubicBezTo>
                  <a:pt x="9251" y="442154"/>
                  <a:pt x="12955" y="383946"/>
                  <a:pt x="22480" y="367542"/>
                </a:cubicBezTo>
                <a:cubicBezTo>
                  <a:pt x="32005" y="351138"/>
                  <a:pt x="66930" y="339496"/>
                  <a:pt x="66930" y="332617"/>
                </a:cubicBezTo>
                <a:cubicBezTo>
                  <a:pt x="66930" y="325738"/>
                  <a:pt x="31476" y="353784"/>
                  <a:pt x="22480" y="326267"/>
                </a:cubicBezTo>
                <a:cubicBezTo>
                  <a:pt x="13484" y="298750"/>
                  <a:pt x="16130" y="217788"/>
                  <a:pt x="12955" y="167517"/>
                </a:cubicBezTo>
                <a:cubicBezTo>
                  <a:pt x="9780" y="117246"/>
                  <a:pt x="-1862" y="-19808"/>
                  <a:pt x="255" y="24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86FEEF25-FA42-C805-E745-F0A690D1DF13}"/>
              </a:ext>
            </a:extLst>
          </p:cNvPr>
          <p:cNvSpPr/>
          <p:nvPr/>
        </p:nvSpPr>
        <p:spPr>
          <a:xfrm>
            <a:off x="4870126" y="1204137"/>
            <a:ext cx="32398" cy="652067"/>
          </a:xfrm>
          <a:custGeom>
            <a:avLst/>
            <a:gdLst>
              <a:gd name="connsiteX0" fmla="*/ 32074 w 32398"/>
              <a:gd name="connsiteY0" fmla="*/ 18238 h 652067"/>
              <a:gd name="connsiteX1" fmla="*/ 324 w 32398"/>
              <a:gd name="connsiteY1" fmla="*/ 650063 h 652067"/>
              <a:gd name="connsiteX2" fmla="*/ 16199 w 32398"/>
              <a:gd name="connsiteY2" fmla="*/ 211913 h 652067"/>
              <a:gd name="connsiteX3" fmla="*/ 32074 w 32398"/>
              <a:gd name="connsiteY3" fmla="*/ 18238 h 65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8" h="652067">
                <a:moveTo>
                  <a:pt x="32074" y="18238"/>
                </a:moveTo>
                <a:cubicBezTo>
                  <a:pt x="29428" y="91263"/>
                  <a:pt x="2970" y="617784"/>
                  <a:pt x="324" y="650063"/>
                </a:cubicBezTo>
                <a:cubicBezTo>
                  <a:pt x="-2322" y="682342"/>
                  <a:pt x="11966" y="315630"/>
                  <a:pt x="16199" y="211913"/>
                </a:cubicBezTo>
                <a:cubicBezTo>
                  <a:pt x="20432" y="108196"/>
                  <a:pt x="34720" y="-54787"/>
                  <a:pt x="32074" y="18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E2A61D1E-4B1B-3788-0801-817E120B378A}"/>
              </a:ext>
            </a:extLst>
          </p:cNvPr>
          <p:cNvSpPr/>
          <p:nvPr/>
        </p:nvSpPr>
        <p:spPr>
          <a:xfrm>
            <a:off x="4973732" y="1773400"/>
            <a:ext cx="75519" cy="264288"/>
          </a:xfrm>
          <a:custGeom>
            <a:avLst/>
            <a:gdLst>
              <a:gd name="connsiteX0" fmla="*/ 11018 w 75519"/>
              <a:gd name="connsiteY0" fmla="*/ 191925 h 264288"/>
              <a:gd name="connsiteX1" fmla="*/ 61818 w 75519"/>
              <a:gd name="connsiteY1" fmla="*/ 179225 h 264288"/>
              <a:gd name="connsiteX2" fmla="*/ 68168 w 75519"/>
              <a:gd name="connsiteY2" fmla="*/ 157000 h 264288"/>
              <a:gd name="connsiteX3" fmla="*/ 74518 w 75519"/>
              <a:gd name="connsiteY3" fmla="*/ 261775 h 264288"/>
              <a:gd name="connsiteX4" fmla="*/ 74518 w 75519"/>
              <a:gd name="connsiteY4" fmla="*/ 226850 h 264288"/>
              <a:gd name="connsiteX5" fmla="*/ 64993 w 75519"/>
              <a:gd name="connsiteY5" fmla="*/ 172875 h 264288"/>
              <a:gd name="connsiteX6" fmla="*/ 23718 w 75519"/>
              <a:gd name="connsiteY6" fmla="*/ 87150 h 264288"/>
              <a:gd name="connsiteX7" fmla="*/ 1493 w 75519"/>
              <a:gd name="connsiteY7" fmla="*/ 4600 h 264288"/>
              <a:gd name="connsiteX8" fmla="*/ 64993 w 75519"/>
              <a:gd name="connsiteY8" fmla="*/ 233200 h 264288"/>
              <a:gd name="connsiteX9" fmla="*/ 11018 w 75519"/>
              <a:gd name="connsiteY9" fmla="*/ 191925 h 26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19" h="264288">
                <a:moveTo>
                  <a:pt x="11018" y="191925"/>
                </a:moveTo>
                <a:cubicBezTo>
                  <a:pt x="10489" y="182929"/>
                  <a:pt x="52293" y="185046"/>
                  <a:pt x="61818" y="179225"/>
                </a:cubicBezTo>
                <a:cubicBezTo>
                  <a:pt x="71343" y="173404"/>
                  <a:pt x="66051" y="143242"/>
                  <a:pt x="68168" y="157000"/>
                </a:cubicBezTo>
                <a:cubicBezTo>
                  <a:pt x="70285" y="170758"/>
                  <a:pt x="73460" y="250133"/>
                  <a:pt x="74518" y="261775"/>
                </a:cubicBezTo>
                <a:cubicBezTo>
                  <a:pt x="75576" y="273417"/>
                  <a:pt x="76105" y="241667"/>
                  <a:pt x="74518" y="226850"/>
                </a:cubicBezTo>
                <a:cubicBezTo>
                  <a:pt x="72931" y="212033"/>
                  <a:pt x="73460" y="196158"/>
                  <a:pt x="64993" y="172875"/>
                </a:cubicBezTo>
                <a:cubicBezTo>
                  <a:pt x="56526" y="149592"/>
                  <a:pt x="34301" y="115196"/>
                  <a:pt x="23718" y="87150"/>
                </a:cubicBezTo>
                <a:cubicBezTo>
                  <a:pt x="13135" y="59104"/>
                  <a:pt x="-5386" y="-19742"/>
                  <a:pt x="1493" y="4600"/>
                </a:cubicBezTo>
                <a:cubicBezTo>
                  <a:pt x="8372" y="28942"/>
                  <a:pt x="58114" y="199333"/>
                  <a:pt x="64993" y="233200"/>
                </a:cubicBezTo>
                <a:cubicBezTo>
                  <a:pt x="71872" y="267067"/>
                  <a:pt x="11547" y="200921"/>
                  <a:pt x="11018" y="19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87CBA9EE-2037-2542-D1EA-19CECA04C648}"/>
              </a:ext>
            </a:extLst>
          </p:cNvPr>
          <p:cNvSpPr/>
          <p:nvPr/>
        </p:nvSpPr>
        <p:spPr>
          <a:xfrm>
            <a:off x="4860922" y="1974775"/>
            <a:ext cx="180981" cy="85829"/>
          </a:xfrm>
          <a:custGeom>
            <a:avLst/>
            <a:gdLst>
              <a:gd name="connsiteX0" fmla="*/ 3 w 180981"/>
              <a:gd name="connsiteY0" fmla="*/ 76275 h 85829"/>
              <a:gd name="connsiteX1" fmla="*/ 73028 w 180981"/>
              <a:gd name="connsiteY1" fmla="*/ 35000 h 85829"/>
              <a:gd name="connsiteX2" fmla="*/ 38103 w 180981"/>
              <a:gd name="connsiteY2" fmla="*/ 75 h 85829"/>
              <a:gd name="connsiteX3" fmla="*/ 101603 w 180981"/>
              <a:gd name="connsiteY3" fmla="*/ 44525 h 85829"/>
              <a:gd name="connsiteX4" fmla="*/ 180978 w 180981"/>
              <a:gd name="connsiteY4" fmla="*/ 85800 h 85829"/>
              <a:gd name="connsiteX5" fmla="*/ 98428 w 180981"/>
              <a:gd name="connsiteY5" fmla="*/ 38175 h 85829"/>
              <a:gd name="connsiteX6" fmla="*/ 38103 w 180981"/>
              <a:gd name="connsiteY6" fmla="*/ 38175 h 85829"/>
              <a:gd name="connsiteX7" fmla="*/ 69853 w 180981"/>
              <a:gd name="connsiteY7" fmla="*/ 44525 h 85829"/>
              <a:gd name="connsiteX8" fmla="*/ 3 w 180981"/>
              <a:gd name="connsiteY8" fmla="*/ 76275 h 8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981" h="85829">
                <a:moveTo>
                  <a:pt x="3" y="76275"/>
                </a:moveTo>
                <a:cubicBezTo>
                  <a:pt x="532" y="74688"/>
                  <a:pt x="66678" y="47700"/>
                  <a:pt x="73028" y="35000"/>
                </a:cubicBezTo>
                <a:cubicBezTo>
                  <a:pt x="79378" y="22300"/>
                  <a:pt x="33341" y="-1512"/>
                  <a:pt x="38103" y="75"/>
                </a:cubicBezTo>
                <a:cubicBezTo>
                  <a:pt x="42865" y="1662"/>
                  <a:pt x="77791" y="30238"/>
                  <a:pt x="101603" y="44525"/>
                </a:cubicBezTo>
                <a:cubicBezTo>
                  <a:pt x="125415" y="58812"/>
                  <a:pt x="181507" y="86858"/>
                  <a:pt x="180978" y="85800"/>
                </a:cubicBezTo>
                <a:cubicBezTo>
                  <a:pt x="180449" y="84742"/>
                  <a:pt x="122241" y="46112"/>
                  <a:pt x="98428" y="38175"/>
                </a:cubicBezTo>
                <a:cubicBezTo>
                  <a:pt x="74616" y="30237"/>
                  <a:pt x="42865" y="37117"/>
                  <a:pt x="38103" y="38175"/>
                </a:cubicBezTo>
                <a:cubicBezTo>
                  <a:pt x="33341" y="39233"/>
                  <a:pt x="73028" y="39233"/>
                  <a:pt x="69853" y="44525"/>
                </a:cubicBezTo>
                <a:cubicBezTo>
                  <a:pt x="66678" y="49817"/>
                  <a:pt x="-526" y="77862"/>
                  <a:pt x="3" y="76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9BFEBD96-E310-35B2-BF6C-8D626E1A700F}"/>
              </a:ext>
            </a:extLst>
          </p:cNvPr>
          <p:cNvSpPr/>
          <p:nvPr/>
        </p:nvSpPr>
        <p:spPr>
          <a:xfrm>
            <a:off x="4848218" y="1610085"/>
            <a:ext cx="57169" cy="352090"/>
          </a:xfrm>
          <a:custGeom>
            <a:avLst/>
            <a:gdLst>
              <a:gd name="connsiteX0" fmla="*/ 7 w 57169"/>
              <a:gd name="connsiteY0" fmla="*/ 215540 h 352090"/>
              <a:gd name="connsiteX1" fmla="*/ 38107 w 57169"/>
              <a:gd name="connsiteY1" fmla="*/ 275865 h 352090"/>
              <a:gd name="connsiteX2" fmla="*/ 57157 w 57169"/>
              <a:gd name="connsiteY2" fmla="*/ 352065 h 352090"/>
              <a:gd name="connsiteX3" fmla="*/ 41282 w 57169"/>
              <a:gd name="connsiteY3" fmla="*/ 282215 h 352090"/>
              <a:gd name="connsiteX4" fmla="*/ 53982 w 57169"/>
              <a:gd name="connsiteY4" fmla="*/ 117115 h 352090"/>
              <a:gd name="connsiteX5" fmla="*/ 38107 w 57169"/>
              <a:gd name="connsiteY5" fmla="*/ 2815 h 352090"/>
              <a:gd name="connsiteX6" fmla="*/ 50807 w 57169"/>
              <a:gd name="connsiteY6" fmla="*/ 234590 h 352090"/>
              <a:gd name="connsiteX7" fmla="*/ 41282 w 57169"/>
              <a:gd name="connsiteY7" fmla="*/ 294915 h 352090"/>
              <a:gd name="connsiteX8" fmla="*/ 7 w 57169"/>
              <a:gd name="connsiteY8" fmla="*/ 215540 h 352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9" h="352090">
                <a:moveTo>
                  <a:pt x="7" y="215540"/>
                </a:moveTo>
                <a:cubicBezTo>
                  <a:pt x="-522" y="212365"/>
                  <a:pt x="28582" y="253111"/>
                  <a:pt x="38107" y="275865"/>
                </a:cubicBezTo>
                <a:cubicBezTo>
                  <a:pt x="47632" y="298619"/>
                  <a:pt x="56628" y="351007"/>
                  <a:pt x="57157" y="352065"/>
                </a:cubicBezTo>
                <a:cubicBezTo>
                  <a:pt x="57686" y="353123"/>
                  <a:pt x="41811" y="321373"/>
                  <a:pt x="41282" y="282215"/>
                </a:cubicBezTo>
                <a:cubicBezTo>
                  <a:pt x="40753" y="243057"/>
                  <a:pt x="54511" y="163682"/>
                  <a:pt x="53982" y="117115"/>
                </a:cubicBezTo>
                <a:cubicBezTo>
                  <a:pt x="53453" y="70548"/>
                  <a:pt x="38636" y="-16764"/>
                  <a:pt x="38107" y="2815"/>
                </a:cubicBezTo>
                <a:cubicBezTo>
                  <a:pt x="37578" y="22394"/>
                  <a:pt x="50278" y="185907"/>
                  <a:pt x="50807" y="234590"/>
                </a:cubicBezTo>
                <a:cubicBezTo>
                  <a:pt x="51336" y="283273"/>
                  <a:pt x="46044" y="295973"/>
                  <a:pt x="41282" y="294915"/>
                </a:cubicBezTo>
                <a:cubicBezTo>
                  <a:pt x="36520" y="293857"/>
                  <a:pt x="536" y="218715"/>
                  <a:pt x="7" y="215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2964AC0D-EA09-E5B6-D8DA-B025CCE82594}"/>
              </a:ext>
            </a:extLst>
          </p:cNvPr>
          <p:cNvSpPr/>
          <p:nvPr/>
        </p:nvSpPr>
        <p:spPr>
          <a:xfrm>
            <a:off x="4756150" y="1161080"/>
            <a:ext cx="54097" cy="638734"/>
          </a:xfrm>
          <a:custGeom>
            <a:avLst/>
            <a:gdLst>
              <a:gd name="connsiteX0" fmla="*/ 53975 w 54097"/>
              <a:gd name="connsiteY0" fmla="*/ 970 h 638734"/>
              <a:gd name="connsiteX1" fmla="*/ 9525 w 54097"/>
              <a:gd name="connsiteY1" fmla="*/ 464520 h 638734"/>
              <a:gd name="connsiteX2" fmla="*/ 0 w 54097"/>
              <a:gd name="connsiteY2" fmla="*/ 632795 h 638734"/>
              <a:gd name="connsiteX3" fmla="*/ 9525 w 54097"/>
              <a:gd name="connsiteY3" fmla="*/ 559770 h 638734"/>
              <a:gd name="connsiteX4" fmla="*/ 12700 w 54097"/>
              <a:gd name="connsiteY4" fmla="*/ 178770 h 638734"/>
              <a:gd name="connsiteX5" fmla="*/ 22225 w 54097"/>
              <a:gd name="connsiteY5" fmla="*/ 337520 h 638734"/>
              <a:gd name="connsiteX6" fmla="*/ 53975 w 54097"/>
              <a:gd name="connsiteY6" fmla="*/ 970 h 638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97" h="638734">
                <a:moveTo>
                  <a:pt x="53975" y="970"/>
                </a:moveTo>
                <a:cubicBezTo>
                  <a:pt x="51858" y="22137"/>
                  <a:pt x="18521" y="359216"/>
                  <a:pt x="9525" y="464520"/>
                </a:cubicBezTo>
                <a:cubicBezTo>
                  <a:pt x="529" y="569824"/>
                  <a:pt x="0" y="616920"/>
                  <a:pt x="0" y="632795"/>
                </a:cubicBezTo>
                <a:cubicBezTo>
                  <a:pt x="0" y="648670"/>
                  <a:pt x="7408" y="635441"/>
                  <a:pt x="9525" y="559770"/>
                </a:cubicBezTo>
                <a:cubicBezTo>
                  <a:pt x="11642" y="484099"/>
                  <a:pt x="10583" y="215812"/>
                  <a:pt x="12700" y="178770"/>
                </a:cubicBezTo>
                <a:cubicBezTo>
                  <a:pt x="14817" y="141728"/>
                  <a:pt x="14288" y="363449"/>
                  <a:pt x="22225" y="337520"/>
                </a:cubicBezTo>
                <a:cubicBezTo>
                  <a:pt x="30162" y="311591"/>
                  <a:pt x="56092" y="-20197"/>
                  <a:pt x="53975" y="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F1DB0A0C-6878-E9B5-C529-E621EF7E07BE}"/>
              </a:ext>
            </a:extLst>
          </p:cNvPr>
          <p:cNvSpPr/>
          <p:nvPr/>
        </p:nvSpPr>
        <p:spPr>
          <a:xfrm>
            <a:off x="4673323" y="2030667"/>
            <a:ext cx="78235" cy="58692"/>
          </a:xfrm>
          <a:custGeom>
            <a:avLst/>
            <a:gdLst>
              <a:gd name="connsiteX0" fmla="*/ 277 w 78235"/>
              <a:gd name="connsiteY0" fmla="*/ 1333 h 58692"/>
              <a:gd name="connsiteX1" fmla="*/ 76477 w 78235"/>
              <a:gd name="connsiteY1" fmla="*/ 58483 h 58692"/>
              <a:gd name="connsiteX2" fmla="*/ 51077 w 78235"/>
              <a:gd name="connsiteY2" fmla="*/ 20383 h 58692"/>
              <a:gd name="connsiteX3" fmla="*/ 277 w 78235"/>
              <a:gd name="connsiteY3" fmla="*/ 1333 h 5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35" h="58692">
                <a:moveTo>
                  <a:pt x="277" y="1333"/>
                </a:moveTo>
                <a:cubicBezTo>
                  <a:pt x="4510" y="7683"/>
                  <a:pt x="68010" y="55308"/>
                  <a:pt x="76477" y="58483"/>
                </a:cubicBezTo>
                <a:cubicBezTo>
                  <a:pt x="84944" y="61658"/>
                  <a:pt x="60602" y="27791"/>
                  <a:pt x="51077" y="20383"/>
                </a:cubicBezTo>
                <a:cubicBezTo>
                  <a:pt x="41552" y="12975"/>
                  <a:pt x="-3956" y="-5017"/>
                  <a:pt x="277" y="13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C61E56A8-54C7-1EDA-5751-B2D0F7E7B1A2}"/>
              </a:ext>
            </a:extLst>
          </p:cNvPr>
          <p:cNvSpPr/>
          <p:nvPr/>
        </p:nvSpPr>
        <p:spPr>
          <a:xfrm>
            <a:off x="4650791" y="2016106"/>
            <a:ext cx="19704" cy="88972"/>
          </a:xfrm>
          <a:custGeom>
            <a:avLst/>
            <a:gdLst>
              <a:gd name="connsiteX0" fmla="*/ 19634 w 19704"/>
              <a:gd name="connsiteY0" fmla="*/ 19 h 88972"/>
              <a:gd name="connsiteX1" fmla="*/ 6934 w 19704"/>
              <a:gd name="connsiteY1" fmla="*/ 57169 h 88972"/>
              <a:gd name="connsiteX2" fmla="*/ 3759 w 19704"/>
              <a:gd name="connsiteY2" fmla="*/ 88919 h 88972"/>
              <a:gd name="connsiteX3" fmla="*/ 584 w 19704"/>
              <a:gd name="connsiteY3" fmla="*/ 63519 h 88972"/>
              <a:gd name="connsiteX4" fmla="*/ 19634 w 19704"/>
              <a:gd name="connsiteY4" fmla="*/ 19 h 8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4" h="88972">
                <a:moveTo>
                  <a:pt x="19634" y="19"/>
                </a:moveTo>
                <a:cubicBezTo>
                  <a:pt x="20692" y="-1039"/>
                  <a:pt x="9580" y="42352"/>
                  <a:pt x="6934" y="57169"/>
                </a:cubicBezTo>
                <a:cubicBezTo>
                  <a:pt x="4288" y="71986"/>
                  <a:pt x="4817" y="87861"/>
                  <a:pt x="3759" y="88919"/>
                </a:cubicBezTo>
                <a:cubicBezTo>
                  <a:pt x="2701" y="89977"/>
                  <a:pt x="-1533" y="75161"/>
                  <a:pt x="584" y="63519"/>
                </a:cubicBezTo>
                <a:cubicBezTo>
                  <a:pt x="2701" y="51877"/>
                  <a:pt x="18576" y="1077"/>
                  <a:pt x="196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CB9978F-7C49-DF13-C47B-133157E5CA77}"/>
              </a:ext>
            </a:extLst>
          </p:cNvPr>
          <p:cNvSpPr/>
          <p:nvPr/>
        </p:nvSpPr>
        <p:spPr>
          <a:xfrm>
            <a:off x="4877152" y="2015602"/>
            <a:ext cx="75946" cy="61542"/>
          </a:xfrm>
          <a:custGeom>
            <a:avLst/>
            <a:gdLst>
              <a:gd name="connsiteX0" fmla="*/ 75848 w 75946"/>
              <a:gd name="connsiteY0" fmla="*/ 523 h 61542"/>
              <a:gd name="connsiteX1" fmla="*/ 2823 w 75946"/>
              <a:gd name="connsiteY1" fmla="*/ 60848 h 61542"/>
              <a:gd name="connsiteX2" fmla="*/ 18698 w 75946"/>
              <a:gd name="connsiteY2" fmla="*/ 32273 h 61542"/>
              <a:gd name="connsiteX3" fmla="*/ 75848 w 75946"/>
              <a:gd name="connsiteY3" fmla="*/ 523 h 61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946" h="61542">
                <a:moveTo>
                  <a:pt x="75848" y="523"/>
                </a:moveTo>
                <a:cubicBezTo>
                  <a:pt x="73202" y="5285"/>
                  <a:pt x="12348" y="55556"/>
                  <a:pt x="2823" y="60848"/>
                </a:cubicBezTo>
                <a:cubicBezTo>
                  <a:pt x="-6702" y="66140"/>
                  <a:pt x="10231" y="39681"/>
                  <a:pt x="18698" y="32273"/>
                </a:cubicBezTo>
                <a:cubicBezTo>
                  <a:pt x="27165" y="24865"/>
                  <a:pt x="78494" y="-4239"/>
                  <a:pt x="75848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1C84542-94EC-3A43-D4C4-9E1F9FE5C5D6}"/>
              </a:ext>
            </a:extLst>
          </p:cNvPr>
          <p:cNvSpPr/>
          <p:nvPr/>
        </p:nvSpPr>
        <p:spPr>
          <a:xfrm>
            <a:off x="4911415" y="2034966"/>
            <a:ext cx="103697" cy="79684"/>
          </a:xfrm>
          <a:custGeom>
            <a:avLst/>
            <a:gdLst>
              <a:gd name="connsiteX0" fmla="*/ 310 w 103697"/>
              <a:gd name="connsiteY0" fmla="*/ 209 h 79684"/>
              <a:gd name="connsiteX1" fmla="*/ 63810 w 103697"/>
              <a:gd name="connsiteY1" fmla="*/ 25609 h 79684"/>
              <a:gd name="connsiteX2" fmla="*/ 101910 w 103697"/>
              <a:gd name="connsiteY2" fmla="*/ 79584 h 79684"/>
              <a:gd name="connsiteX3" fmla="*/ 92385 w 103697"/>
              <a:gd name="connsiteY3" fmla="*/ 38309 h 79684"/>
              <a:gd name="connsiteX4" fmla="*/ 310 w 103697"/>
              <a:gd name="connsiteY4" fmla="*/ 209 h 7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97" h="79684">
                <a:moveTo>
                  <a:pt x="310" y="209"/>
                </a:moveTo>
                <a:cubicBezTo>
                  <a:pt x="-4452" y="-1908"/>
                  <a:pt x="46877" y="12380"/>
                  <a:pt x="63810" y="25609"/>
                </a:cubicBezTo>
                <a:cubicBezTo>
                  <a:pt x="80743" y="38838"/>
                  <a:pt x="97148" y="77467"/>
                  <a:pt x="101910" y="79584"/>
                </a:cubicBezTo>
                <a:cubicBezTo>
                  <a:pt x="106672" y="81701"/>
                  <a:pt x="101381" y="49951"/>
                  <a:pt x="92385" y="38309"/>
                </a:cubicBezTo>
                <a:cubicBezTo>
                  <a:pt x="83389" y="26667"/>
                  <a:pt x="5072" y="2326"/>
                  <a:pt x="310" y="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7EE34BA2-DB36-727F-A7F4-958B77E4C998}"/>
              </a:ext>
            </a:extLst>
          </p:cNvPr>
          <p:cNvSpPr/>
          <p:nvPr/>
        </p:nvSpPr>
        <p:spPr>
          <a:xfrm>
            <a:off x="4796979" y="2009501"/>
            <a:ext cx="93444" cy="143296"/>
          </a:xfrm>
          <a:custGeom>
            <a:avLst/>
            <a:gdLst>
              <a:gd name="connsiteX0" fmla="*/ 22671 w 93444"/>
              <a:gd name="connsiteY0" fmla="*/ 274 h 143296"/>
              <a:gd name="connsiteX1" fmla="*/ 73471 w 93444"/>
              <a:gd name="connsiteY1" fmla="*/ 70124 h 143296"/>
              <a:gd name="connsiteX2" fmla="*/ 54421 w 93444"/>
              <a:gd name="connsiteY2" fmla="*/ 95524 h 143296"/>
              <a:gd name="connsiteX3" fmla="*/ 446 w 93444"/>
              <a:gd name="connsiteY3" fmla="*/ 143149 h 143296"/>
              <a:gd name="connsiteX4" fmla="*/ 32196 w 93444"/>
              <a:gd name="connsiteY4" fmla="*/ 108224 h 143296"/>
              <a:gd name="connsiteX5" fmla="*/ 92521 w 93444"/>
              <a:gd name="connsiteY5" fmla="*/ 47899 h 143296"/>
              <a:gd name="connsiteX6" fmla="*/ 67121 w 93444"/>
              <a:gd name="connsiteY6" fmla="*/ 44724 h 143296"/>
              <a:gd name="connsiteX7" fmla="*/ 22671 w 93444"/>
              <a:gd name="connsiteY7" fmla="*/ 274 h 14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3444" h="143296">
                <a:moveTo>
                  <a:pt x="22671" y="274"/>
                </a:moveTo>
                <a:cubicBezTo>
                  <a:pt x="23729" y="4507"/>
                  <a:pt x="68179" y="54249"/>
                  <a:pt x="73471" y="70124"/>
                </a:cubicBezTo>
                <a:cubicBezTo>
                  <a:pt x="78763" y="85999"/>
                  <a:pt x="66592" y="83353"/>
                  <a:pt x="54421" y="95524"/>
                </a:cubicBezTo>
                <a:cubicBezTo>
                  <a:pt x="42250" y="107695"/>
                  <a:pt x="4150" y="141032"/>
                  <a:pt x="446" y="143149"/>
                </a:cubicBezTo>
                <a:cubicBezTo>
                  <a:pt x="-3258" y="145266"/>
                  <a:pt x="16850" y="124099"/>
                  <a:pt x="32196" y="108224"/>
                </a:cubicBezTo>
                <a:cubicBezTo>
                  <a:pt x="47542" y="92349"/>
                  <a:pt x="86700" y="58482"/>
                  <a:pt x="92521" y="47899"/>
                </a:cubicBezTo>
                <a:cubicBezTo>
                  <a:pt x="98342" y="37316"/>
                  <a:pt x="75058" y="47370"/>
                  <a:pt x="67121" y="44724"/>
                </a:cubicBezTo>
                <a:cubicBezTo>
                  <a:pt x="59184" y="42078"/>
                  <a:pt x="21613" y="-3959"/>
                  <a:pt x="22671" y="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FFC5C7F8-E47E-2FB1-F702-E9283713EF4C}"/>
              </a:ext>
            </a:extLst>
          </p:cNvPr>
          <p:cNvSpPr/>
          <p:nvPr/>
        </p:nvSpPr>
        <p:spPr>
          <a:xfrm>
            <a:off x="4733816" y="1977987"/>
            <a:ext cx="108059" cy="168426"/>
          </a:xfrm>
          <a:custGeom>
            <a:avLst/>
            <a:gdLst>
              <a:gd name="connsiteX0" fmla="*/ 101709 w 108059"/>
              <a:gd name="connsiteY0" fmla="*/ 38 h 168426"/>
              <a:gd name="connsiteX1" fmla="*/ 66784 w 108059"/>
              <a:gd name="connsiteY1" fmla="*/ 104813 h 168426"/>
              <a:gd name="connsiteX2" fmla="*/ 108059 w 108059"/>
              <a:gd name="connsiteY2" fmla="*/ 152438 h 168426"/>
              <a:gd name="connsiteX3" fmla="*/ 66784 w 108059"/>
              <a:gd name="connsiteY3" fmla="*/ 123863 h 168426"/>
              <a:gd name="connsiteX4" fmla="*/ 109 w 108059"/>
              <a:gd name="connsiteY4" fmla="*/ 168313 h 168426"/>
              <a:gd name="connsiteX5" fmla="*/ 50909 w 108059"/>
              <a:gd name="connsiteY5" fmla="*/ 107988 h 168426"/>
              <a:gd name="connsiteX6" fmla="*/ 44559 w 108059"/>
              <a:gd name="connsiteY6" fmla="*/ 47663 h 168426"/>
              <a:gd name="connsiteX7" fmla="*/ 50909 w 108059"/>
              <a:gd name="connsiteY7" fmla="*/ 92113 h 168426"/>
              <a:gd name="connsiteX8" fmla="*/ 101709 w 108059"/>
              <a:gd name="connsiteY8" fmla="*/ 38 h 16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59" h="168426">
                <a:moveTo>
                  <a:pt x="101709" y="38"/>
                </a:moveTo>
                <a:cubicBezTo>
                  <a:pt x="104355" y="2155"/>
                  <a:pt x="65726" y="79413"/>
                  <a:pt x="66784" y="104813"/>
                </a:cubicBezTo>
                <a:cubicBezTo>
                  <a:pt x="67842" y="130213"/>
                  <a:pt x="108059" y="149263"/>
                  <a:pt x="108059" y="152438"/>
                </a:cubicBezTo>
                <a:cubicBezTo>
                  <a:pt x="108059" y="155613"/>
                  <a:pt x="84776" y="121217"/>
                  <a:pt x="66784" y="123863"/>
                </a:cubicBezTo>
                <a:cubicBezTo>
                  <a:pt x="48792" y="126509"/>
                  <a:pt x="2755" y="170959"/>
                  <a:pt x="109" y="168313"/>
                </a:cubicBezTo>
                <a:cubicBezTo>
                  <a:pt x="-2537" y="165667"/>
                  <a:pt x="43501" y="128096"/>
                  <a:pt x="50909" y="107988"/>
                </a:cubicBezTo>
                <a:cubicBezTo>
                  <a:pt x="58317" y="87880"/>
                  <a:pt x="44559" y="50309"/>
                  <a:pt x="44559" y="47663"/>
                </a:cubicBezTo>
                <a:cubicBezTo>
                  <a:pt x="44559" y="45017"/>
                  <a:pt x="40326" y="101109"/>
                  <a:pt x="50909" y="92113"/>
                </a:cubicBezTo>
                <a:cubicBezTo>
                  <a:pt x="61492" y="83117"/>
                  <a:pt x="99063" y="-2079"/>
                  <a:pt x="101709" y="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87A5C78-1174-9CA3-0596-209F0919A50B}"/>
              </a:ext>
            </a:extLst>
          </p:cNvPr>
          <p:cNvSpPr/>
          <p:nvPr/>
        </p:nvSpPr>
        <p:spPr>
          <a:xfrm>
            <a:off x="4796727" y="2161801"/>
            <a:ext cx="16591" cy="127448"/>
          </a:xfrm>
          <a:custGeom>
            <a:avLst/>
            <a:gdLst>
              <a:gd name="connsiteX0" fmla="*/ 698 w 16591"/>
              <a:gd name="connsiteY0" fmla="*/ 374 h 127448"/>
              <a:gd name="connsiteX1" fmla="*/ 16573 w 16591"/>
              <a:gd name="connsiteY1" fmla="*/ 124199 h 127448"/>
              <a:gd name="connsiteX2" fmla="*/ 3873 w 16591"/>
              <a:gd name="connsiteY2" fmla="*/ 86099 h 127448"/>
              <a:gd name="connsiteX3" fmla="*/ 698 w 16591"/>
              <a:gd name="connsiteY3" fmla="*/ 374 h 1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91" h="127448">
                <a:moveTo>
                  <a:pt x="698" y="374"/>
                </a:moveTo>
                <a:cubicBezTo>
                  <a:pt x="2815" y="6724"/>
                  <a:pt x="16044" y="109912"/>
                  <a:pt x="16573" y="124199"/>
                </a:cubicBezTo>
                <a:cubicBezTo>
                  <a:pt x="17102" y="138487"/>
                  <a:pt x="5990" y="101974"/>
                  <a:pt x="3873" y="86099"/>
                </a:cubicBezTo>
                <a:cubicBezTo>
                  <a:pt x="1756" y="70224"/>
                  <a:pt x="-1419" y="-5976"/>
                  <a:pt x="698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3AF4787A-223C-0A6C-E4ED-9A24BFEA8E62}"/>
              </a:ext>
            </a:extLst>
          </p:cNvPr>
          <p:cNvSpPr/>
          <p:nvPr/>
        </p:nvSpPr>
        <p:spPr>
          <a:xfrm>
            <a:off x="4851164" y="2146227"/>
            <a:ext cx="16834" cy="149362"/>
          </a:xfrm>
          <a:custGeom>
            <a:avLst/>
            <a:gdLst>
              <a:gd name="connsiteX0" fmla="*/ 6586 w 16834"/>
              <a:gd name="connsiteY0" fmla="*/ 73 h 149362"/>
              <a:gd name="connsiteX1" fmla="*/ 6586 w 16834"/>
              <a:gd name="connsiteY1" fmla="*/ 66748 h 149362"/>
              <a:gd name="connsiteX2" fmla="*/ 236 w 16834"/>
              <a:gd name="connsiteY2" fmla="*/ 149298 h 149362"/>
              <a:gd name="connsiteX3" fmla="*/ 16111 w 16834"/>
              <a:gd name="connsiteY3" fmla="*/ 79448 h 149362"/>
              <a:gd name="connsiteX4" fmla="*/ 6586 w 16834"/>
              <a:gd name="connsiteY4" fmla="*/ 73 h 149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34" h="149362">
                <a:moveTo>
                  <a:pt x="6586" y="73"/>
                </a:moveTo>
                <a:cubicBezTo>
                  <a:pt x="4998" y="-2044"/>
                  <a:pt x="7644" y="41877"/>
                  <a:pt x="6586" y="66748"/>
                </a:cubicBezTo>
                <a:cubicBezTo>
                  <a:pt x="5528" y="91619"/>
                  <a:pt x="-1352" y="147181"/>
                  <a:pt x="236" y="149298"/>
                </a:cubicBezTo>
                <a:cubicBezTo>
                  <a:pt x="1824" y="151415"/>
                  <a:pt x="12407" y="101144"/>
                  <a:pt x="16111" y="79448"/>
                </a:cubicBezTo>
                <a:cubicBezTo>
                  <a:pt x="19815" y="57752"/>
                  <a:pt x="8174" y="2190"/>
                  <a:pt x="658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78A53A91-8982-566F-9022-4435A6921150}"/>
              </a:ext>
            </a:extLst>
          </p:cNvPr>
          <p:cNvSpPr/>
          <p:nvPr/>
        </p:nvSpPr>
        <p:spPr>
          <a:xfrm>
            <a:off x="4723123" y="2184395"/>
            <a:ext cx="61623" cy="107961"/>
          </a:xfrm>
          <a:custGeom>
            <a:avLst/>
            <a:gdLst>
              <a:gd name="connsiteX0" fmla="*/ 61602 w 61623"/>
              <a:gd name="connsiteY0" fmla="*/ 5 h 107961"/>
              <a:gd name="connsiteX1" fmla="*/ 13977 w 61623"/>
              <a:gd name="connsiteY1" fmla="*/ 53980 h 107961"/>
              <a:gd name="connsiteX2" fmla="*/ 1277 w 61623"/>
              <a:gd name="connsiteY2" fmla="*/ 107955 h 107961"/>
              <a:gd name="connsiteX3" fmla="*/ 7627 w 61623"/>
              <a:gd name="connsiteY3" fmla="*/ 57155 h 107961"/>
              <a:gd name="connsiteX4" fmla="*/ 61602 w 61623"/>
              <a:gd name="connsiteY4" fmla="*/ 5 h 10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23" h="107961">
                <a:moveTo>
                  <a:pt x="61602" y="5"/>
                </a:moveTo>
                <a:cubicBezTo>
                  <a:pt x="62660" y="-524"/>
                  <a:pt x="24031" y="35988"/>
                  <a:pt x="13977" y="53980"/>
                </a:cubicBezTo>
                <a:cubicBezTo>
                  <a:pt x="3923" y="71972"/>
                  <a:pt x="2335" y="107426"/>
                  <a:pt x="1277" y="107955"/>
                </a:cubicBezTo>
                <a:cubicBezTo>
                  <a:pt x="219" y="108484"/>
                  <a:pt x="-2956" y="74618"/>
                  <a:pt x="7627" y="57155"/>
                </a:cubicBezTo>
                <a:cubicBezTo>
                  <a:pt x="18210" y="39693"/>
                  <a:pt x="60544" y="534"/>
                  <a:pt x="61602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18D1E786-F7A5-420E-8153-EDE722DB81FE}"/>
              </a:ext>
            </a:extLst>
          </p:cNvPr>
          <p:cNvSpPr/>
          <p:nvPr/>
        </p:nvSpPr>
        <p:spPr>
          <a:xfrm>
            <a:off x="4886301" y="2209794"/>
            <a:ext cx="51540" cy="79391"/>
          </a:xfrm>
          <a:custGeom>
            <a:avLst/>
            <a:gdLst>
              <a:gd name="connsiteX0" fmla="*/ 24 w 51540"/>
              <a:gd name="connsiteY0" fmla="*/ 6 h 79391"/>
              <a:gd name="connsiteX1" fmla="*/ 41299 w 51540"/>
              <a:gd name="connsiteY1" fmla="*/ 47631 h 79391"/>
              <a:gd name="connsiteX2" fmla="*/ 50824 w 51540"/>
              <a:gd name="connsiteY2" fmla="*/ 79381 h 79391"/>
              <a:gd name="connsiteX3" fmla="*/ 47649 w 51540"/>
              <a:gd name="connsiteY3" fmla="*/ 44456 h 79391"/>
              <a:gd name="connsiteX4" fmla="*/ 24 w 51540"/>
              <a:gd name="connsiteY4" fmla="*/ 6 h 7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540" h="79391">
                <a:moveTo>
                  <a:pt x="24" y="6"/>
                </a:moveTo>
                <a:cubicBezTo>
                  <a:pt x="-1034" y="535"/>
                  <a:pt x="32832" y="34402"/>
                  <a:pt x="41299" y="47631"/>
                </a:cubicBezTo>
                <a:cubicBezTo>
                  <a:pt x="49766" y="60860"/>
                  <a:pt x="49766" y="79910"/>
                  <a:pt x="50824" y="79381"/>
                </a:cubicBezTo>
                <a:cubicBezTo>
                  <a:pt x="51882" y="78852"/>
                  <a:pt x="52412" y="55039"/>
                  <a:pt x="47649" y="44456"/>
                </a:cubicBezTo>
                <a:cubicBezTo>
                  <a:pt x="42887" y="33873"/>
                  <a:pt x="1082" y="-523"/>
                  <a:pt x="2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BF5B81B-2D37-077B-791D-C51EEAA00A90}"/>
              </a:ext>
            </a:extLst>
          </p:cNvPr>
          <p:cNvSpPr/>
          <p:nvPr/>
        </p:nvSpPr>
        <p:spPr>
          <a:xfrm>
            <a:off x="4498755" y="2301266"/>
            <a:ext cx="371796" cy="121322"/>
          </a:xfrm>
          <a:custGeom>
            <a:avLst/>
            <a:gdLst>
              <a:gd name="connsiteX0" fmla="*/ 220 w 371796"/>
              <a:gd name="connsiteY0" fmla="*/ 121259 h 121322"/>
              <a:gd name="connsiteX1" fmla="*/ 206595 w 371796"/>
              <a:gd name="connsiteY1" fmla="*/ 13309 h 121322"/>
              <a:gd name="connsiteX2" fmla="*/ 314545 w 371796"/>
              <a:gd name="connsiteY2" fmla="*/ 26009 h 121322"/>
              <a:gd name="connsiteX3" fmla="*/ 301845 w 371796"/>
              <a:gd name="connsiteY3" fmla="*/ 41884 h 121322"/>
              <a:gd name="connsiteX4" fmla="*/ 270095 w 371796"/>
              <a:gd name="connsiteY4" fmla="*/ 102209 h 121322"/>
              <a:gd name="connsiteX5" fmla="*/ 298670 w 371796"/>
              <a:gd name="connsiteY5" fmla="*/ 67284 h 121322"/>
              <a:gd name="connsiteX6" fmla="*/ 371695 w 371796"/>
              <a:gd name="connsiteY6" fmla="*/ 19659 h 121322"/>
              <a:gd name="connsiteX7" fmla="*/ 314545 w 371796"/>
              <a:gd name="connsiteY7" fmla="*/ 57759 h 121322"/>
              <a:gd name="connsiteX8" fmla="*/ 311370 w 371796"/>
              <a:gd name="connsiteY8" fmla="*/ 19659 h 121322"/>
              <a:gd name="connsiteX9" fmla="*/ 184370 w 371796"/>
              <a:gd name="connsiteY9" fmla="*/ 609 h 121322"/>
              <a:gd name="connsiteX10" fmla="*/ 222470 w 371796"/>
              <a:gd name="connsiteY10" fmla="*/ 6959 h 121322"/>
              <a:gd name="connsiteX11" fmla="*/ 124045 w 371796"/>
              <a:gd name="connsiteY11" fmla="*/ 29184 h 121322"/>
              <a:gd name="connsiteX12" fmla="*/ 165320 w 371796"/>
              <a:gd name="connsiteY12" fmla="*/ 29184 h 121322"/>
              <a:gd name="connsiteX13" fmla="*/ 220 w 371796"/>
              <a:gd name="connsiteY13" fmla="*/ 121259 h 12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1796" h="121322">
                <a:moveTo>
                  <a:pt x="220" y="121259"/>
                </a:moveTo>
                <a:cubicBezTo>
                  <a:pt x="7099" y="118613"/>
                  <a:pt x="154208" y="29184"/>
                  <a:pt x="206595" y="13309"/>
                </a:cubicBezTo>
                <a:cubicBezTo>
                  <a:pt x="258982" y="-2566"/>
                  <a:pt x="314545" y="26009"/>
                  <a:pt x="314545" y="26009"/>
                </a:cubicBezTo>
                <a:cubicBezTo>
                  <a:pt x="330420" y="30771"/>
                  <a:pt x="309253" y="29184"/>
                  <a:pt x="301845" y="41884"/>
                </a:cubicBezTo>
                <a:cubicBezTo>
                  <a:pt x="294437" y="54584"/>
                  <a:pt x="270624" y="97976"/>
                  <a:pt x="270095" y="102209"/>
                </a:cubicBezTo>
                <a:cubicBezTo>
                  <a:pt x="269566" y="106442"/>
                  <a:pt x="281737" y="81042"/>
                  <a:pt x="298670" y="67284"/>
                </a:cubicBezTo>
                <a:cubicBezTo>
                  <a:pt x="315603" y="53526"/>
                  <a:pt x="369049" y="21246"/>
                  <a:pt x="371695" y="19659"/>
                </a:cubicBezTo>
                <a:cubicBezTo>
                  <a:pt x="374341" y="18071"/>
                  <a:pt x="324599" y="57759"/>
                  <a:pt x="314545" y="57759"/>
                </a:cubicBezTo>
                <a:cubicBezTo>
                  <a:pt x="304491" y="57759"/>
                  <a:pt x="333066" y="29184"/>
                  <a:pt x="311370" y="19659"/>
                </a:cubicBezTo>
                <a:cubicBezTo>
                  <a:pt x="289674" y="10134"/>
                  <a:pt x="199187" y="2726"/>
                  <a:pt x="184370" y="609"/>
                </a:cubicBezTo>
                <a:cubicBezTo>
                  <a:pt x="169553" y="-1508"/>
                  <a:pt x="232524" y="2196"/>
                  <a:pt x="222470" y="6959"/>
                </a:cubicBezTo>
                <a:cubicBezTo>
                  <a:pt x="212416" y="11721"/>
                  <a:pt x="133570" y="25480"/>
                  <a:pt x="124045" y="29184"/>
                </a:cubicBezTo>
                <a:cubicBezTo>
                  <a:pt x="114520" y="32888"/>
                  <a:pt x="181195" y="15955"/>
                  <a:pt x="165320" y="29184"/>
                </a:cubicBezTo>
                <a:cubicBezTo>
                  <a:pt x="149445" y="42413"/>
                  <a:pt x="-6659" y="123905"/>
                  <a:pt x="220" y="121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DA907826-5DB6-DADA-745B-2BADB40FEC18}"/>
              </a:ext>
            </a:extLst>
          </p:cNvPr>
          <p:cNvSpPr/>
          <p:nvPr/>
        </p:nvSpPr>
        <p:spPr>
          <a:xfrm>
            <a:off x="4657700" y="2292326"/>
            <a:ext cx="391569" cy="67243"/>
          </a:xfrm>
          <a:custGeom>
            <a:avLst/>
            <a:gdLst>
              <a:gd name="connsiteX0" fmla="*/ 25 w 391569"/>
              <a:gd name="connsiteY0" fmla="*/ 53999 h 67243"/>
              <a:gd name="connsiteX1" fmla="*/ 225450 w 391569"/>
              <a:gd name="connsiteY1" fmla="*/ 66699 h 67243"/>
              <a:gd name="connsiteX2" fmla="*/ 215925 w 391569"/>
              <a:gd name="connsiteY2" fmla="*/ 31774 h 67243"/>
              <a:gd name="connsiteX3" fmla="*/ 298475 w 391569"/>
              <a:gd name="connsiteY3" fmla="*/ 57174 h 67243"/>
              <a:gd name="connsiteX4" fmla="*/ 282600 w 391569"/>
              <a:gd name="connsiteY4" fmla="*/ 28599 h 67243"/>
              <a:gd name="connsiteX5" fmla="*/ 390550 w 391569"/>
              <a:gd name="connsiteY5" fmla="*/ 63524 h 67243"/>
              <a:gd name="connsiteX6" fmla="*/ 339750 w 391569"/>
              <a:gd name="connsiteY6" fmla="*/ 47649 h 67243"/>
              <a:gd name="connsiteX7" fmla="*/ 203225 w 391569"/>
              <a:gd name="connsiteY7" fmla="*/ 24 h 67243"/>
              <a:gd name="connsiteX8" fmla="*/ 282600 w 391569"/>
              <a:gd name="connsiteY8" fmla="*/ 41299 h 67243"/>
              <a:gd name="connsiteX9" fmla="*/ 190525 w 391569"/>
              <a:gd name="connsiteY9" fmla="*/ 50824 h 67243"/>
              <a:gd name="connsiteX10" fmla="*/ 209575 w 391569"/>
              <a:gd name="connsiteY10" fmla="*/ 28599 h 67243"/>
              <a:gd name="connsiteX11" fmla="*/ 142900 w 391569"/>
              <a:gd name="connsiteY11" fmla="*/ 53999 h 67243"/>
              <a:gd name="connsiteX12" fmla="*/ 79400 w 391569"/>
              <a:gd name="connsiteY12" fmla="*/ 38124 h 67243"/>
              <a:gd name="connsiteX13" fmla="*/ 209575 w 391569"/>
              <a:gd name="connsiteY13" fmla="*/ 66699 h 67243"/>
              <a:gd name="connsiteX14" fmla="*/ 25 w 391569"/>
              <a:gd name="connsiteY14" fmla="*/ 53999 h 6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1569" h="67243">
                <a:moveTo>
                  <a:pt x="25" y="53999"/>
                </a:moveTo>
                <a:cubicBezTo>
                  <a:pt x="2671" y="53999"/>
                  <a:pt x="189467" y="70403"/>
                  <a:pt x="225450" y="66699"/>
                </a:cubicBezTo>
                <a:cubicBezTo>
                  <a:pt x="261433" y="62995"/>
                  <a:pt x="203754" y="33361"/>
                  <a:pt x="215925" y="31774"/>
                </a:cubicBezTo>
                <a:cubicBezTo>
                  <a:pt x="228096" y="30187"/>
                  <a:pt x="287363" y="57703"/>
                  <a:pt x="298475" y="57174"/>
                </a:cubicBezTo>
                <a:cubicBezTo>
                  <a:pt x="309587" y="56645"/>
                  <a:pt x="267254" y="27541"/>
                  <a:pt x="282600" y="28599"/>
                </a:cubicBezTo>
                <a:cubicBezTo>
                  <a:pt x="297946" y="29657"/>
                  <a:pt x="381025" y="60349"/>
                  <a:pt x="390550" y="63524"/>
                </a:cubicBezTo>
                <a:cubicBezTo>
                  <a:pt x="400075" y="66699"/>
                  <a:pt x="339750" y="47649"/>
                  <a:pt x="339750" y="47649"/>
                </a:cubicBezTo>
                <a:cubicBezTo>
                  <a:pt x="308529" y="37066"/>
                  <a:pt x="212750" y="1082"/>
                  <a:pt x="203225" y="24"/>
                </a:cubicBezTo>
                <a:cubicBezTo>
                  <a:pt x="193700" y="-1034"/>
                  <a:pt x="284717" y="32832"/>
                  <a:pt x="282600" y="41299"/>
                </a:cubicBezTo>
                <a:cubicBezTo>
                  <a:pt x="280483" y="49766"/>
                  <a:pt x="202696" y="52941"/>
                  <a:pt x="190525" y="50824"/>
                </a:cubicBezTo>
                <a:cubicBezTo>
                  <a:pt x="178354" y="48707"/>
                  <a:pt x="217513" y="28070"/>
                  <a:pt x="209575" y="28599"/>
                </a:cubicBezTo>
                <a:cubicBezTo>
                  <a:pt x="201638" y="29128"/>
                  <a:pt x="164596" y="52412"/>
                  <a:pt x="142900" y="53999"/>
                </a:cubicBezTo>
                <a:cubicBezTo>
                  <a:pt x="121204" y="55586"/>
                  <a:pt x="68288" y="36007"/>
                  <a:pt x="79400" y="38124"/>
                </a:cubicBezTo>
                <a:cubicBezTo>
                  <a:pt x="90512" y="40241"/>
                  <a:pt x="217512" y="62995"/>
                  <a:pt x="209575" y="66699"/>
                </a:cubicBezTo>
                <a:cubicBezTo>
                  <a:pt x="201638" y="70403"/>
                  <a:pt x="-2621" y="53999"/>
                  <a:pt x="25" y="539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7E41FAC5-6802-8778-FAEF-68C3D82647DE}"/>
              </a:ext>
            </a:extLst>
          </p:cNvPr>
          <p:cNvSpPr/>
          <p:nvPr/>
        </p:nvSpPr>
        <p:spPr>
          <a:xfrm>
            <a:off x="4867272" y="2282823"/>
            <a:ext cx="324880" cy="124268"/>
          </a:xfrm>
          <a:custGeom>
            <a:avLst/>
            <a:gdLst>
              <a:gd name="connsiteX0" fmla="*/ 57153 w 324880"/>
              <a:gd name="connsiteY0" fmla="*/ 60327 h 124268"/>
              <a:gd name="connsiteX1" fmla="*/ 263528 w 324880"/>
              <a:gd name="connsiteY1" fmla="*/ 104777 h 124268"/>
              <a:gd name="connsiteX2" fmla="*/ 228603 w 324880"/>
              <a:gd name="connsiteY2" fmla="*/ 79377 h 124268"/>
              <a:gd name="connsiteX3" fmla="*/ 304803 w 324880"/>
              <a:gd name="connsiteY3" fmla="*/ 120652 h 124268"/>
              <a:gd name="connsiteX4" fmla="*/ 282578 w 324880"/>
              <a:gd name="connsiteY4" fmla="*/ 73027 h 124268"/>
              <a:gd name="connsiteX5" fmla="*/ 323853 w 324880"/>
              <a:gd name="connsiteY5" fmla="*/ 123827 h 124268"/>
              <a:gd name="connsiteX6" fmla="*/ 231778 w 324880"/>
              <a:gd name="connsiteY6" fmla="*/ 92077 h 124268"/>
              <a:gd name="connsiteX7" fmla="*/ 3 w 324880"/>
              <a:gd name="connsiteY7" fmla="*/ 2 h 124268"/>
              <a:gd name="connsiteX8" fmla="*/ 225428 w 324880"/>
              <a:gd name="connsiteY8" fmla="*/ 95252 h 124268"/>
              <a:gd name="connsiteX9" fmla="*/ 57153 w 324880"/>
              <a:gd name="connsiteY9" fmla="*/ 60327 h 124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4880" h="124268">
                <a:moveTo>
                  <a:pt x="57153" y="60327"/>
                </a:moveTo>
                <a:cubicBezTo>
                  <a:pt x="63503" y="61915"/>
                  <a:pt x="234953" y="101602"/>
                  <a:pt x="263528" y="104777"/>
                </a:cubicBezTo>
                <a:cubicBezTo>
                  <a:pt x="292103" y="107952"/>
                  <a:pt x="221724" y="76731"/>
                  <a:pt x="228603" y="79377"/>
                </a:cubicBezTo>
                <a:cubicBezTo>
                  <a:pt x="235482" y="82023"/>
                  <a:pt x="295807" y="121710"/>
                  <a:pt x="304803" y="120652"/>
                </a:cubicBezTo>
                <a:cubicBezTo>
                  <a:pt x="313799" y="119594"/>
                  <a:pt x="279403" y="72498"/>
                  <a:pt x="282578" y="73027"/>
                </a:cubicBezTo>
                <a:cubicBezTo>
                  <a:pt x="285753" y="73556"/>
                  <a:pt x="332320" y="120652"/>
                  <a:pt x="323853" y="123827"/>
                </a:cubicBezTo>
                <a:cubicBezTo>
                  <a:pt x="315386" y="127002"/>
                  <a:pt x="285753" y="112715"/>
                  <a:pt x="231778" y="92077"/>
                </a:cubicBezTo>
                <a:cubicBezTo>
                  <a:pt x="177803" y="71440"/>
                  <a:pt x="1061" y="-527"/>
                  <a:pt x="3" y="2"/>
                </a:cubicBezTo>
                <a:cubicBezTo>
                  <a:pt x="-1055" y="531"/>
                  <a:pt x="208495" y="84140"/>
                  <a:pt x="225428" y="95252"/>
                </a:cubicBezTo>
                <a:cubicBezTo>
                  <a:pt x="242361" y="106364"/>
                  <a:pt x="50803" y="58739"/>
                  <a:pt x="57153" y="60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D3A5D3B5-9213-351B-931A-D6C35B5374D5}"/>
              </a:ext>
            </a:extLst>
          </p:cNvPr>
          <p:cNvSpPr/>
          <p:nvPr/>
        </p:nvSpPr>
        <p:spPr>
          <a:xfrm>
            <a:off x="4673266" y="2320902"/>
            <a:ext cx="401229" cy="83026"/>
          </a:xfrm>
          <a:custGeom>
            <a:avLst/>
            <a:gdLst>
              <a:gd name="connsiteX0" fmla="*/ 334 w 401229"/>
              <a:gd name="connsiteY0" fmla="*/ 23 h 83026"/>
              <a:gd name="connsiteX1" fmla="*/ 117809 w 401229"/>
              <a:gd name="connsiteY1" fmla="*/ 41298 h 83026"/>
              <a:gd name="connsiteX2" fmla="*/ 311484 w 401229"/>
              <a:gd name="connsiteY2" fmla="*/ 44473 h 83026"/>
              <a:gd name="connsiteX3" fmla="*/ 282909 w 401229"/>
              <a:gd name="connsiteY3" fmla="*/ 41298 h 83026"/>
              <a:gd name="connsiteX4" fmla="*/ 400384 w 401229"/>
              <a:gd name="connsiteY4" fmla="*/ 82573 h 83026"/>
              <a:gd name="connsiteX5" fmla="*/ 324184 w 401229"/>
              <a:gd name="connsiteY5" fmla="*/ 63523 h 83026"/>
              <a:gd name="connsiteX6" fmla="*/ 117809 w 401229"/>
              <a:gd name="connsiteY6" fmla="*/ 66698 h 83026"/>
              <a:gd name="connsiteX7" fmla="*/ 314659 w 401229"/>
              <a:gd name="connsiteY7" fmla="*/ 41298 h 83026"/>
              <a:gd name="connsiteX8" fmla="*/ 152734 w 401229"/>
              <a:gd name="connsiteY8" fmla="*/ 47648 h 83026"/>
              <a:gd name="connsiteX9" fmla="*/ 334 w 401229"/>
              <a:gd name="connsiteY9" fmla="*/ 23 h 83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229" h="83026">
                <a:moveTo>
                  <a:pt x="334" y="23"/>
                </a:moveTo>
                <a:cubicBezTo>
                  <a:pt x="-5487" y="-1035"/>
                  <a:pt x="65951" y="33890"/>
                  <a:pt x="117809" y="41298"/>
                </a:cubicBezTo>
                <a:cubicBezTo>
                  <a:pt x="169667" y="48706"/>
                  <a:pt x="283967" y="44473"/>
                  <a:pt x="311484" y="44473"/>
                </a:cubicBezTo>
                <a:cubicBezTo>
                  <a:pt x="339001" y="44473"/>
                  <a:pt x="268092" y="34948"/>
                  <a:pt x="282909" y="41298"/>
                </a:cubicBezTo>
                <a:cubicBezTo>
                  <a:pt x="297726" y="47648"/>
                  <a:pt x="393505" y="78869"/>
                  <a:pt x="400384" y="82573"/>
                </a:cubicBezTo>
                <a:cubicBezTo>
                  <a:pt x="407263" y="86277"/>
                  <a:pt x="371280" y="66169"/>
                  <a:pt x="324184" y="63523"/>
                </a:cubicBezTo>
                <a:cubicBezTo>
                  <a:pt x="277088" y="60877"/>
                  <a:pt x="119396" y="70402"/>
                  <a:pt x="117809" y="66698"/>
                </a:cubicBezTo>
                <a:cubicBezTo>
                  <a:pt x="116222" y="62994"/>
                  <a:pt x="308838" y="44473"/>
                  <a:pt x="314659" y="41298"/>
                </a:cubicBezTo>
                <a:cubicBezTo>
                  <a:pt x="320480" y="38123"/>
                  <a:pt x="197713" y="51352"/>
                  <a:pt x="152734" y="47648"/>
                </a:cubicBezTo>
                <a:cubicBezTo>
                  <a:pt x="107755" y="43944"/>
                  <a:pt x="6155" y="1081"/>
                  <a:pt x="3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3F78ED68-89B5-FE0B-248F-89BA9FF0DB9D}"/>
              </a:ext>
            </a:extLst>
          </p:cNvPr>
          <p:cNvSpPr/>
          <p:nvPr/>
        </p:nvSpPr>
        <p:spPr>
          <a:xfrm>
            <a:off x="4466520" y="2346166"/>
            <a:ext cx="396898" cy="98584"/>
          </a:xfrm>
          <a:custGeom>
            <a:avLst/>
            <a:gdLst>
              <a:gd name="connsiteX0" fmla="*/ 705 w 396898"/>
              <a:gd name="connsiteY0" fmla="*/ 98584 h 98584"/>
              <a:gd name="connsiteX1" fmla="*/ 222955 w 396898"/>
              <a:gd name="connsiteY1" fmla="*/ 44609 h 98584"/>
              <a:gd name="connsiteX2" fmla="*/ 394405 w 396898"/>
              <a:gd name="connsiteY2" fmla="*/ 50959 h 98584"/>
              <a:gd name="connsiteX3" fmla="*/ 318205 w 396898"/>
              <a:gd name="connsiteY3" fmla="*/ 35084 h 98584"/>
              <a:gd name="connsiteX4" fmla="*/ 226130 w 396898"/>
              <a:gd name="connsiteY4" fmla="*/ 159 h 98584"/>
              <a:gd name="connsiteX5" fmla="*/ 276930 w 396898"/>
              <a:gd name="connsiteY5" fmla="*/ 22384 h 98584"/>
              <a:gd name="connsiteX6" fmla="*/ 242005 w 396898"/>
              <a:gd name="connsiteY6" fmla="*/ 28734 h 98584"/>
              <a:gd name="connsiteX7" fmla="*/ 194380 w 396898"/>
              <a:gd name="connsiteY7" fmla="*/ 9684 h 98584"/>
              <a:gd name="connsiteX8" fmla="*/ 238830 w 396898"/>
              <a:gd name="connsiteY8" fmla="*/ 38259 h 98584"/>
              <a:gd name="connsiteX9" fmla="*/ 168980 w 396898"/>
              <a:gd name="connsiteY9" fmla="*/ 41434 h 98584"/>
              <a:gd name="connsiteX10" fmla="*/ 105480 w 396898"/>
              <a:gd name="connsiteY10" fmla="*/ 41434 h 98584"/>
              <a:gd name="connsiteX11" fmla="*/ 149930 w 396898"/>
              <a:gd name="connsiteY11" fmla="*/ 44609 h 98584"/>
              <a:gd name="connsiteX12" fmla="*/ 705 w 396898"/>
              <a:gd name="connsiteY12" fmla="*/ 98584 h 98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6898" h="98584">
                <a:moveTo>
                  <a:pt x="705" y="98584"/>
                </a:moveTo>
                <a:cubicBezTo>
                  <a:pt x="12876" y="98584"/>
                  <a:pt x="157338" y="52546"/>
                  <a:pt x="222955" y="44609"/>
                </a:cubicBezTo>
                <a:cubicBezTo>
                  <a:pt x="288572" y="36672"/>
                  <a:pt x="378530" y="52546"/>
                  <a:pt x="394405" y="50959"/>
                </a:cubicBezTo>
                <a:cubicBezTo>
                  <a:pt x="410280" y="49371"/>
                  <a:pt x="346251" y="43551"/>
                  <a:pt x="318205" y="35084"/>
                </a:cubicBezTo>
                <a:cubicBezTo>
                  <a:pt x="290159" y="26617"/>
                  <a:pt x="233009" y="2276"/>
                  <a:pt x="226130" y="159"/>
                </a:cubicBezTo>
                <a:cubicBezTo>
                  <a:pt x="219251" y="-1958"/>
                  <a:pt x="274284" y="17622"/>
                  <a:pt x="276930" y="22384"/>
                </a:cubicBezTo>
                <a:cubicBezTo>
                  <a:pt x="279576" y="27146"/>
                  <a:pt x="255763" y="30851"/>
                  <a:pt x="242005" y="28734"/>
                </a:cubicBezTo>
                <a:cubicBezTo>
                  <a:pt x="228247" y="26617"/>
                  <a:pt x="194909" y="8097"/>
                  <a:pt x="194380" y="9684"/>
                </a:cubicBezTo>
                <a:cubicBezTo>
                  <a:pt x="193851" y="11271"/>
                  <a:pt x="243063" y="32967"/>
                  <a:pt x="238830" y="38259"/>
                </a:cubicBezTo>
                <a:cubicBezTo>
                  <a:pt x="234597" y="43551"/>
                  <a:pt x="191205" y="40905"/>
                  <a:pt x="168980" y="41434"/>
                </a:cubicBezTo>
                <a:cubicBezTo>
                  <a:pt x="146755" y="41963"/>
                  <a:pt x="108655" y="40905"/>
                  <a:pt x="105480" y="41434"/>
                </a:cubicBezTo>
                <a:cubicBezTo>
                  <a:pt x="102305" y="41963"/>
                  <a:pt x="162101" y="36672"/>
                  <a:pt x="149930" y="44609"/>
                </a:cubicBezTo>
                <a:cubicBezTo>
                  <a:pt x="137759" y="52546"/>
                  <a:pt x="-11466" y="98584"/>
                  <a:pt x="705" y="9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5E553ED1-05DA-0758-B489-EB9C746DB4B1}"/>
              </a:ext>
            </a:extLst>
          </p:cNvPr>
          <p:cNvSpPr/>
          <p:nvPr/>
        </p:nvSpPr>
        <p:spPr>
          <a:xfrm>
            <a:off x="4952609" y="2384409"/>
            <a:ext cx="218387" cy="58147"/>
          </a:xfrm>
          <a:custGeom>
            <a:avLst/>
            <a:gdLst>
              <a:gd name="connsiteX0" fmla="*/ 391 w 218387"/>
              <a:gd name="connsiteY0" fmla="*/ 3191 h 58147"/>
              <a:gd name="connsiteX1" fmla="*/ 206766 w 218387"/>
              <a:gd name="connsiteY1" fmla="*/ 50816 h 58147"/>
              <a:gd name="connsiteX2" fmla="*/ 86116 w 218387"/>
              <a:gd name="connsiteY2" fmla="*/ 16 h 58147"/>
              <a:gd name="connsiteX3" fmla="*/ 216291 w 218387"/>
              <a:gd name="connsiteY3" fmla="*/ 57166 h 58147"/>
              <a:gd name="connsiteX4" fmla="*/ 155966 w 218387"/>
              <a:gd name="connsiteY4" fmla="*/ 34941 h 58147"/>
              <a:gd name="connsiteX5" fmla="*/ 391 w 218387"/>
              <a:gd name="connsiteY5" fmla="*/ 3191 h 5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387" h="58147">
                <a:moveTo>
                  <a:pt x="391" y="3191"/>
                </a:moveTo>
                <a:cubicBezTo>
                  <a:pt x="8858" y="5837"/>
                  <a:pt x="192479" y="51345"/>
                  <a:pt x="206766" y="50816"/>
                </a:cubicBezTo>
                <a:cubicBezTo>
                  <a:pt x="221054" y="50287"/>
                  <a:pt x="84528" y="-1042"/>
                  <a:pt x="86116" y="16"/>
                </a:cubicBezTo>
                <a:cubicBezTo>
                  <a:pt x="87704" y="1074"/>
                  <a:pt x="204649" y="51345"/>
                  <a:pt x="216291" y="57166"/>
                </a:cubicBezTo>
                <a:cubicBezTo>
                  <a:pt x="227933" y="62987"/>
                  <a:pt x="188774" y="41291"/>
                  <a:pt x="155966" y="34941"/>
                </a:cubicBezTo>
                <a:cubicBezTo>
                  <a:pt x="123158" y="28591"/>
                  <a:pt x="-8076" y="545"/>
                  <a:pt x="391" y="3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4FB48D46-5112-EE02-1252-7C38342851D2}"/>
              </a:ext>
            </a:extLst>
          </p:cNvPr>
          <p:cNvSpPr/>
          <p:nvPr/>
        </p:nvSpPr>
        <p:spPr>
          <a:xfrm>
            <a:off x="4504138" y="2384415"/>
            <a:ext cx="385636" cy="45527"/>
          </a:xfrm>
          <a:custGeom>
            <a:avLst/>
            <a:gdLst>
              <a:gd name="connsiteX0" fmla="*/ 1187 w 385636"/>
              <a:gd name="connsiteY0" fmla="*/ 41285 h 45527"/>
              <a:gd name="connsiteX1" fmla="*/ 109137 w 385636"/>
              <a:gd name="connsiteY1" fmla="*/ 44460 h 45527"/>
              <a:gd name="connsiteX2" fmla="*/ 258362 w 385636"/>
              <a:gd name="connsiteY2" fmla="*/ 22235 h 45527"/>
              <a:gd name="connsiteX3" fmla="*/ 385362 w 385636"/>
              <a:gd name="connsiteY3" fmla="*/ 10 h 45527"/>
              <a:gd name="connsiteX4" fmla="*/ 286937 w 385636"/>
              <a:gd name="connsiteY4" fmla="*/ 19060 h 45527"/>
              <a:gd name="connsiteX5" fmla="*/ 115487 w 385636"/>
              <a:gd name="connsiteY5" fmla="*/ 3185 h 45527"/>
              <a:gd name="connsiteX6" fmla="*/ 248837 w 385636"/>
              <a:gd name="connsiteY6" fmla="*/ 19060 h 45527"/>
              <a:gd name="connsiteX7" fmla="*/ 178987 w 385636"/>
              <a:gd name="connsiteY7" fmla="*/ 34935 h 45527"/>
              <a:gd name="connsiteX8" fmla="*/ 1187 w 385636"/>
              <a:gd name="connsiteY8" fmla="*/ 41285 h 4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5636" h="45527">
                <a:moveTo>
                  <a:pt x="1187" y="41285"/>
                </a:moveTo>
                <a:cubicBezTo>
                  <a:pt x="-10455" y="42872"/>
                  <a:pt x="66275" y="47635"/>
                  <a:pt x="109137" y="44460"/>
                </a:cubicBezTo>
                <a:cubicBezTo>
                  <a:pt x="151999" y="41285"/>
                  <a:pt x="212325" y="29643"/>
                  <a:pt x="258362" y="22235"/>
                </a:cubicBezTo>
                <a:cubicBezTo>
                  <a:pt x="304400" y="14827"/>
                  <a:pt x="380600" y="539"/>
                  <a:pt x="385362" y="10"/>
                </a:cubicBezTo>
                <a:cubicBezTo>
                  <a:pt x="390125" y="-519"/>
                  <a:pt x="331916" y="18531"/>
                  <a:pt x="286937" y="19060"/>
                </a:cubicBezTo>
                <a:cubicBezTo>
                  <a:pt x="241958" y="19589"/>
                  <a:pt x="121837" y="3185"/>
                  <a:pt x="115487" y="3185"/>
                </a:cubicBezTo>
                <a:cubicBezTo>
                  <a:pt x="109137" y="3185"/>
                  <a:pt x="238254" y="13768"/>
                  <a:pt x="248837" y="19060"/>
                </a:cubicBezTo>
                <a:cubicBezTo>
                  <a:pt x="259420" y="24352"/>
                  <a:pt x="216558" y="30702"/>
                  <a:pt x="178987" y="34935"/>
                </a:cubicBezTo>
                <a:cubicBezTo>
                  <a:pt x="141416" y="39168"/>
                  <a:pt x="12829" y="39698"/>
                  <a:pt x="1187" y="412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AB9886A-BF49-D3C2-E38A-02286F4396E5}"/>
              </a:ext>
            </a:extLst>
          </p:cNvPr>
          <p:cNvSpPr/>
          <p:nvPr/>
        </p:nvSpPr>
        <p:spPr>
          <a:xfrm>
            <a:off x="4809832" y="2381214"/>
            <a:ext cx="317793" cy="44486"/>
          </a:xfrm>
          <a:custGeom>
            <a:avLst/>
            <a:gdLst>
              <a:gd name="connsiteX0" fmla="*/ 293 w 317793"/>
              <a:gd name="connsiteY0" fmla="*/ 31786 h 44486"/>
              <a:gd name="connsiteX1" fmla="*/ 200318 w 317793"/>
              <a:gd name="connsiteY1" fmla="*/ 36 h 44486"/>
              <a:gd name="connsiteX2" fmla="*/ 168568 w 317793"/>
              <a:gd name="connsiteY2" fmla="*/ 25436 h 44486"/>
              <a:gd name="connsiteX3" fmla="*/ 257468 w 317793"/>
              <a:gd name="connsiteY3" fmla="*/ 25436 h 44486"/>
              <a:gd name="connsiteX4" fmla="*/ 213018 w 317793"/>
              <a:gd name="connsiteY4" fmla="*/ 44486 h 44486"/>
              <a:gd name="connsiteX5" fmla="*/ 289218 w 317793"/>
              <a:gd name="connsiteY5" fmla="*/ 25436 h 44486"/>
              <a:gd name="connsiteX6" fmla="*/ 317793 w 317793"/>
              <a:gd name="connsiteY6" fmla="*/ 31786 h 44486"/>
              <a:gd name="connsiteX7" fmla="*/ 193968 w 317793"/>
              <a:gd name="connsiteY7" fmla="*/ 28611 h 44486"/>
              <a:gd name="connsiteX8" fmla="*/ 155868 w 317793"/>
              <a:gd name="connsiteY8" fmla="*/ 6386 h 44486"/>
              <a:gd name="connsiteX9" fmla="*/ 293 w 317793"/>
              <a:gd name="connsiteY9" fmla="*/ 31786 h 4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793" h="44486">
                <a:moveTo>
                  <a:pt x="293" y="31786"/>
                </a:moveTo>
                <a:cubicBezTo>
                  <a:pt x="7701" y="30728"/>
                  <a:pt x="172272" y="1094"/>
                  <a:pt x="200318" y="36"/>
                </a:cubicBezTo>
                <a:cubicBezTo>
                  <a:pt x="228364" y="-1022"/>
                  <a:pt x="159043" y="21203"/>
                  <a:pt x="168568" y="25436"/>
                </a:cubicBezTo>
                <a:cubicBezTo>
                  <a:pt x="178093" y="29669"/>
                  <a:pt x="250060" y="22261"/>
                  <a:pt x="257468" y="25436"/>
                </a:cubicBezTo>
                <a:cubicBezTo>
                  <a:pt x="264876" y="28611"/>
                  <a:pt x="207726" y="44486"/>
                  <a:pt x="213018" y="44486"/>
                </a:cubicBezTo>
                <a:cubicBezTo>
                  <a:pt x="218310" y="44486"/>
                  <a:pt x="271756" y="27553"/>
                  <a:pt x="289218" y="25436"/>
                </a:cubicBezTo>
                <a:cubicBezTo>
                  <a:pt x="306680" y="23319"/>
                  <a:pt x="317793" y="31786"/>
                  <a:pt x="317793" y="31786"/>
                </a:cubicBezTo>
                <a:cubicBezTo>
                  <a:pt x="301918" y="32315"/>
                  <a:pt x="220956" y="32844"/>
                  <a:pt x="193968" y="28611"/>
                </a:cubicBezTo>
                <a:cubicBezTo>
                  <a:pt x="166981" y="24378"/>
                  <a:pt x="183914" y="6386"/>
                  <a:pt x="155868" y="6386"/>
                </a:cubicBezTo>
                <a:cubicBezTo>
                  <a:pt x="127822" y="6386"/>
                  <a:pt x="-7115" y="32844"/>
                  <a:pt x="293" y="31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66AAD27E-4550-04DE-D424-442CEAB391F0}"/>
              </a:ext>
            </a:extLst>
          </p:cNvPr>
          <p:cNvSpPr/>
          <p:nvPr/>
        </p:nvSpPr>
        <p:spPr>
          <a:xfrm>
            <a:off x="4574960" y="2416149"/>
            <a:ext cx="467065" cy="48753"/>
          </a:xfrm>
          <a:custGeom>
            <a:avLst/>
            <a:gdLst>
              <a:gd name="connsiteX0" fmla="*/ 215 w 467065"/>
              <a:gd name="connsiteY0" fmla="*/ 6376 h 48753"/>
              <a:gd name="connsiteX1" fmla="*/ 108165 w 467065"/>
              <a:gd name="connsiteY1" fmla="*/ 31776 h 48753"/>
              <a:gd name="connsiteX2" fmla="*/ 178015 w 467065"/>
              <a:gd name="connsiteY2" fmla="*/ 47651 h 48753"/>
              <a:gd name="connsiteX3" fmla="*/ 247865 w 467065"/>
              <a:gd name="connsiteY3" fmla="*/ 38126 h 48753"/>
              <a:gd name="connsiteX4" fmla="*/ 257390 w 467065"/>
              <a:gd name="connsiteY4" fmla="*/ 26 h 48753"/>
              <a:gd name="connsiteX5" fmla="*/ 251040 w 467065"/>
              <a:gd name="connsiteY5" fmla="*/ 44476 h 48753"/>
              <a:gd name="connsiteX6" fmla="*/ 336765 w 467065"/>
              <a:gd name="connsiteY6" fmla="*/ 44476 h 48753"/>
              <a:gd name="connsiteX7" fmla="*/ 406615 w 467065"/>
              <a:gd name="connsiteY7" fmla="*/ 22251 h 48753"/>
              <a:gd name="connsiteX8" fmla="*/ 466940 w 467065"/>
              <a:gd name="connsiteY8" fmla="*/ 6376 h 48753"/>
              <a:gd name="connsiteX9" fmla="*/ 416140 w 467065"/>
              <a:gd name="connsiteY9" fmla="*/ 28601 h 48753"/>
              <a:gd name="connsiteX10" fmla="*/ 231990 w 467065"/>
              <a:gd name="connsiteY10" fmla="*/ 44476 h 48753"/>
              <a:gd name="connsiteX11" fmla="*/ 143090 w 467065"/>
              <a:gd name="connsiteY11" fmla="*/ 38126 h 48753"/>
              <a:gd name="connsiteX12" fmla="*/ 215 w 467065"/>
              <a:gd name="connsiteY12" fmla="*/ 6376 h 48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065" h="48753">
                <a:moveTo>
                  <a:pt x="215" y="6376"/>
                </a:moveTo>
                <a:cubicBezTo>
                  <a:pt x="-5606" y="5318"/>
                  <a:pt x="108165" y="31776"/>
                  <a:pt x="108165" y="31776"/>
                </a:cubicBezTo>
                <a:cubicBezTo>
                  <a:pt x="137798" y="38655"/>
                  <a:pt x="154732" y="46593"/>
                  <a:pt x="178015" y="47651"/>
                </a:cubicBezTo>
                <a:cubicBezTo>
                  <a:pt x="201298" y="48709"/>
                  <a:pt x="234636" y="46063"/>
                  <a:pt x="247865" y="38126"/>
                </a:cubicBezTo>
                <a:cubicBezTo>
                  <a:pt x="261094" y="30189"/>
                  <a:pt x="256861" y="-1032"/>
                  <a:pt x="257390" y="26"/>
                </a:cubicBezTo>
                <a:cubicBezTo>
                  <a:pt x="257919" y="1084"/>
                  <a:pt x="237811" y="37068"/>
                  <a:pt x="251040" y="44476"/>
                </a:cubicBezTo>
                <a:cubicBezTo>
                  <a:pt x="264269" y="51884"/>
                  <a:pt x="310836" y="48180"/>
                  <a:pt x="336765" y="44476"/>
                </a:cubicBezTo>
                <a:cubicBezTo>
                  <a:pt x="362694" y="40772"/>
                  <a:pt x="384919" y="28601"/>
                  <a:pt x="406615" y="22251"/>
                </a:cubicBezTo>
                <a:cubicBezTo>
                  <a:pt x="428311" y="15901"/>
                  <a:pt x="465352" y="5318"/>
                  <a:pt x="466940" y="6376"/>
                </a:cubicBezTo>
                <a:cubicBezTo>
                  <a:pt x="468528" y="7434"/>
                  <a:pt x="455298" y="22251"/>
                  <a:pt x="416140" y="28601"/>
                </a:cubicBezTo>
                <a:cubicBezTo>
                  <a:pt x="376982" y="34951"/>
                  <a:pt x="277498" y="42889"/>
                  <a:pt x="231990" y="44476"/>
                </a:cubicBezTo>
                <a:cubicBezTo>
                  <a:pt x="186482" y="46064"/>
                  <a:pt x="176427" y="42888"/>
                  <a:pt x="143090" y="38126"/>
                </a:cubicBezTo>
                <a:cubicBezTo>
                  <a:pt x="109753" y="33364"/>
                  <a:pt x="6036" y="7434"/>
                  <a:pt x="215" y="6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6B2750E-1162-B7F3-75C2-E1483C18DB9D}"/>
              </a:ext>
            </a:extLst>
          </p:cNvPr>
          <p:cNvSpPr/>
          <p:nvPr/>
        </p:nvSpPr>
        <p:spPr>
          <a:xfrm>
            <a:off x="4619589" y="2400300"/>
            <a:ext cx="105312" cy="66748"/>
          </a:xfrm>
          <a:custGeom>
            <a:avLst/>
            <a:gdLst>
              <a:gd name="connsiteX0" fmla="*/ 95286 w 105312"/>
              <a:gd name="connsiteY0" fmla="*/ 0 h 66748"/>
              <a:gd name="connsiteX1" fmla="*/ 88936 w 105312"/>
              <a:gd name="connsiteY1" fmla="*/ 53975 h 66748"/>
              <a:gd name="connsiteX2" fmla="*/ 104811 w 105312"/>
              <a:gd name="connsiteY2" fmla="*/ 66675 h 66748"/>
              <a:gd name="connsiteX3" fmla="*/ 66711 w 105312"/>
              <a:gd name="connsiteY3" fmla="*/ 50800 h 66748"/>
              <a:gd name="connsiteX4" fmla="*/ 36 w 105312"/>
              <a:gd name="connsiteY4" fmla="*/ 47625 h 66748"/>
              <a:gd name="connsiteX5" fmla="*/ 76236 w 105312"/>
              <a:gd name="connsiteY5" fmla="*/ 53975 h 66748"/>
              <a:gd name="connsiteX6" fmla="*/ 95286 w 105312"/>
              <a:gd name="connsiteY6" fmla="*/ 0 h 6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12" h="66748">
                <a:moveTo>
                  <a:pt x="95286" y="0"/>
                </a:moveTo>
                <a:cubicBezTo>
                  <a:pt x="97403" y="0"/>
                  <a:pt x="88936" y="53975"/>
                  <a:pt x="88936" y="53975"/>
                </a:cubicBezTo>
                <a:cubicBezTo>
                  <a:pt x="90523" y="65087"/>
                  <a:pt x="108515" y="67204"/>
                  <a:pt x="104811" y="66675"/>
                </a:cubicBezTo>
                <a:cubicBezTo>
                  <a:pt x="101107" y="66146"/>
                  <a:pt x="84173" y="53975"/>
                  <a:pt x="66711" y="50800"/>
                </a:cubicBezTo>
                <a:cubicBezTo>
                  <a:pt x="49248" y="47625"/>
                  <a:pt x="-1551" y="47096"/>
                  <a:pt x="36" y="47625"/>
                </a:cubicBezTo>
                <a:cubicBezTo>
                  <a:pt x="1623" y="48154"/>
                  <a:pt x="61948" y="58738"/>
                  <a:pt x="76236" y="53975"/>
                </a:cubicBezTo>
                <a:cubicBezTo>
                  <a:pt x="90524" y="49212"/>
                  <a:pt x="93169" y="0"/>
                  <a:pt x="952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BC4209C-9591-7EEB-3B56-C7B27D7B50AB}"/>
              </a:ext>
            </a:extLst>
          </p:cNvPr>
          <p:cNvSpPr/>
          <p:nvPr/>
        </p:nvSpPr>
        <p:spPr>
          <a:xfrm>
            <a:off x="4918070" y="2384344"/>
            <a:ext cx="117555" cy="76460"/>
          </a:xfrm>
          <a:custGeom>
            <a:avLst/>
            <a:gdLst>
              <a:gd name="connsiteX0" fmla="*/ 5 w 117555"/>
              <a:gd name="connsiteY0" fmla="*/ 81 h 76460"/>
              <a:gd name="connsiteX1" fmla="*/ 34930 w 117555"/>
              <a:gd name="connsiteY1" fmla="*/ 60406 h 76460"/>
              <a:gd name="connsiteX2" fmla="*/ 22230 w 117555"/>
              <a:gd name="connsiteY2" fmla="*/ 73106 h 76460"/>
              <a:gd name="connsiteX3" fmla="*/ 117480 w 117555"/>
              <a:gd name="connsiteY3" fmla="*/ 50881 h 76460"/>
              <a:gd name="connsiteX4" fmla="*/ 38105 w 117555"/>
              <a:gd name="connsiteY4" fmla="*/ 76281 h 76460"/>
              <a:gd name="connsiteX5" fmla="*/ 5 w 117555"/>
              <a:gd name="connsiteY5" fmla="*/ 81 h 7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55" h="76460">
                <a:moveTo>
                  <a:pt x="5" y="81"/>
                </a:moveTo>
                <a:cubicBezTo>
                  <a:pt x="-524" y="-2565"/>
                  <a:pt x="34930" y="60406"/>
                  <a:pt x="34930" y="60406"/>
                </a:cubicBezTo>
                <a:cubicBezTo>
                  <a:pt x="38634" y="72577"/>
                  <a:pt x="8472" y="74693"/>
                  <a:pt x="22230" y="73106"/>
                </a:cubicBezTo>
                <a:cubicBezTo>
                  <a:pt x="35988" y="71519"/>
                  <a:pt x="114834" y="50352"/>
                  <a:pt x="117480" y="50881"/>
                </a:cubicBezTo>
                <a:cubicBezTo>
                  <a:pt x="120126" y="51410"/>
                  <a:pt x="52392" y="78927"/>
                  <a:pt x="38105" y="76281"/>
                </a:cubicBezTo>
                <a:cubicBezTo>
                  <a:pt x="23818" y="73635"/>
                  <a:pt x="534" y="2727"/>
                  <a:pt x="5" y="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761E73A4-7AD5-7347-97C3-1CEE7E36E7C7}"/>
              </a:ext>
            </a:extLst>
          </p:cNvPr>
          <p:cNvSpPr/>
          <p:nvPr/>
        </p:nvSpPr>
        <p:spPr>
          <a:xfrm>
            <a:off x="5152445" y="2304307"/>
            <a:ext cx="80065" cy="184448"/>
          </a:xfrm>
          <a:custGeom>
            <a:avLst/>
            <a:gdLst>
              <a:gd name="connsiteX0" fmla="*/ 580 w 80065"/>
              <a:gd name="connsiteY0" fmla="*/ 3918 h 184448"/>
              <a:gd name="connsiteX1" fmla="*/ 76780 w 80065"/>
              <a:gd name="connsiteY1" fmla="*/ 178543 h 184448"/>
              <a:gd name="connsiteX2" fmla="*/ 67255 w 80065"/>
              <a:gd name="connsiteY2" fmla="*/ 134093 h 184448"/>
              <a:gd name="connsiteX3" fmla="*/ 76780 w 80065"/>
              <a:gd name="connsiteY3" fmla="*/ 42018 h 184448"/>
              <a:gd name="connsiteX4" fmla="*/ 67255 w 80065"/>
              <a:gd name="connsiteY4" fmla="*/ 118218 h 184448"/>
              <a:gd name="connsiteX5" fmla="*/ 41855 w 80065"/>
              <a:gd name="connsiteY5" fmla="*/ 61068 h 184448"/>
              <a:gd name="connsiteX6" fmla="*/ 580 w 80065"/>
              <a:gd name="connsiteY6" fmla="*/ 3918 h 184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065" h="184448">
                <a:moveTo>
                  <a:pt x="580" y="3918"/>
                </a:moveTo>
                <a:cubicBezTo>
                  <a:pt x="6401" y="23497"/>
                  <a:pt x="65668" y="156847"/>
                  <a:pt x="76780" y="178543"/>
                </a:cubicBezTo>
                <a:cubicBezTo>
                  <a:pt x="87892" y="200239"/>
                  <a:pt x="67255" y="156847"/>
                  <a:pt x="67255" y="134093"/>
                </a:cubicBezTo>
                <a:cubicBezTo>
                  <a:pt x="67255" y="111339"/>
                  <a:pt x="76780" y="44664"/>
                  <a:pt x="76780" y="42018"/>
                </a:cubicBezTo>
                <a:cubicBezTo>
                  <a:pt x="76780" y="39372"/>
                  <a:pt x="73076" y="115043"/>
                  <a:pt x="67255" y="118218"/>
                </a:cubicBezTo>
                <a:cubicBezTo>
                  <a:pt x="61434" y="121393"/>
                  <a:pt x="49263" y="78530"/>
                  <a:pt x="41855" y="61068"/>
                </a:cubicBezTo>
                <a:cubicBezTo>
                  <a:pt x="34447" y="43606"/>
                  <a:pt x="-5241" y="-15661"/>
                  <a:pt x="580" y="3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8E950133-64EF-31AC-FB7D-A210D792597B}"/>
              </a:ext>
            </a:extLst>
          </p:cNvPr>
          <p:cNvSpPr/>
          <p:nvPr/>
        </p:nvSpPr>
        <p:spPr>
          <a:xfrm>
            <a:off x="4595564" y="2476495"/>
            <a:ext cx="278995" cy="67226"/>
          </a:xfrm>
          <a:custGeom>
            <a:avLst/>
            <a:gdLst>
              <a:gd name="connsiteX0" fmla="*/ 1836 w 278995"/>
              <a:gd name="connsiteY0" fmla="*/ 5 h 67226"/>
              <a:gd name="connsiteX1" fmla="*/ 227261 w 278995"/>
              <a:gd name="connsiteY1" fmla="*/ 44455 h 67226"/>
              <a:gd name="connsiteX2" fmla="*/ 278061 w 278995"/>
              <a:gd name="connsiteY2" fmla="*/ 53980 h 67226"/>
              <a:gd name="connsiteX3" fmla="*/ 201861 w 278995"/>
              <a:gd name="connsiteY3" fmla="*/ 66680 h 67226"/>
              <a:gd name="connsiteX4" fmla="*/ 78036 w 278995"/>
              <a:gd name="connsiteY4" fmla="*/ 63505 h 67226"/>
              <a:gd name="connsiteX5" fmla="*/ 243136 w 278995"/>
              <a:gd name="connsiteY5" fmla="*/ 50805 h 67226"/>
              <a:gd name="connsiteX6" fmla="*/ 125661 w 278995"/>
              <a:gd name="connsiteY6" fmla="*/ 41280 h 67226"/>
              <a:gd name="connsiteX7" fmla="*/ 1836 w 278995"/>
              <a:gd name="connsiteY7" fmla="*/ 5 h 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995" h="67226">
                <a:moveTo>
                  <a:pt x="1836" y="5"/>
                </a:moveTo>
                <a:cubicBezTo>
                  <a:pt x="18769" y="534"/>
                  <a:pt x="227261" y="44455"/>
                  <a:pt x="227261" y="44455"/>
                </a:cubicBezTo>
                <a:cubicBezTo>
                  <a:pt x="273298" y="53451"/>
                  <a:pt x="282294" y="50276"/>
                  <a:pt x="278061" y="53980"/>
                </a:cubicBezTo>
                <a:cubicBezTo>
                  <a:pt x="273828" y="57684"/>
                  <a:pt x="235198" y="65093"/>
                  <a:pt x="201861" y="66680"/>
                </a:cubicBezTo>
                <a:cubicBezTo>
                  <a:pt x="168524" y="68267"/>
                  <a:pt x="71157" y="66151"/>
                  <a:pt x="78036" y="63505"/>
                </a:cubicBezTo>
                <a:cubicBezTo>
                  <a:pt x="84915" y="60859"/>
                  <a:pt x="235199" y="54509"/>
                  <a:pt x="243136" y="50805"/>
                </a:cubicBezTo>
                <a:cubicBezTo>
                  <a:pt x="251073" y="47101"/>
                  <a:pt x="161644" y="47630"/>
                  <a:pt x="125661" y="41280"/>
                </a:cubicBezTo>
                <a:cubicBezTo>
                  <a:pt x="89678" y="34930"/>
                  <a:pt x="-15097" y="-524"/>
                  <a:pt x="1836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BF1D399A-EB0C-B369-44C4-57089023E6C7}"/>
              </a:ext>
            </a:extLst>
          </p:cNvPr>
          <p:cNvSpPr/>
          <p:nvPr/>
        </p:nvSpPr>
        <p:spPr>
          <a:xfrm>
            <a:off x="4933597" y="2444526"/>
            <a:ext cx="261669" cy="127321"/>
          </a:xfrm>
          <a:custGeom>
            <a:avLst/>
            <a:gdLst>
              <a:gd name="connsiteX0" fmla="*/ 353 w 261669"/>
              <a:gd name="connsiteY0" fmla="*/ 127224 h 127321"/>
              <a:gd name="connsiteX1" fmla="*/ 136878 w 261669"/>
              <a:gd name="connsiteY1" fmla="*/ 47849 h 127321"/>
              <a:gd name="connsiteX2" fmla="*/ 98778 w 261669"/>
              <a:gd name="connsiteY2" fmla="*/ 82774 h 127321"/>
              <a:gd name="connsiteX3" fmla="*/ 136878 w 261669"/>
              <a:gd name="connsiteY3" fmla="*/ 19274 h 127321"/>
              <a:gd name="connsiteX4" fmla="*/ 260703 w 261669"/>
              <a:gd name="connsiteY4" fmla="*/ 224 h 127321"/>
              <a:gd name="connsiteX5" fmla="*/ 184503 w 261669"/>
              <a:gd name="connsiteY5" fmla="*/ 28799 h 127321"/>
              <a:gd name="connsiteX6" fmla="*/ 353 w 261669"/>
              <a:gd name="connsiteY6" fmla="*/ 127224 h 12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669" h="127321">
                <a:moveTo>
                  <a:pt x="353" y="127224"/>
                </a:moveTo>
                <a:cubicBezTo>
                  <a:pt x="-7585" y="130399"/>
                  <a:pt x="120474" y="55257"/>
                  <a:pt x="136878" y="47849"/>
                </a:cubicBezTo>
                <a:cubicBezTo>
                  <a:pt x="153282" y="40441"/>
                  <a:pt x="98778" y="87536"/>
                  <a:pt x="98778" y="82774"/>
                </a:cubicBezTo>
                <a:cubicBezTo>
                  <a:pt x="98778" y="78012"/>
                  <a:pt x="109891" y="33032"/>
                  <a:pt x="136878" y="19274"/>
                </a:cubicBezTo>
                <a:cubicBezTo>
                  <a:pt x="163866" y="5516"/>
                  <a:pt x="252765" y="-1364"/>
                  <a:pt x="260703" y="224"/>
                </a:cubicBezTo>
                <a:cubicBezTo>
                  <a:pt x="268641" y="1812"/>
                  <a:pt x="226307" y="9749"/>
                  <a:pt x="184503" y="28799"/>
                </a:cubicBezTo>
                <a:cubicBezTo>
                  <a:pt x="142699" y="47849"/>
                  <a:pt x="8291" y="124049"/>
                  <a:pt x="353" y="127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DAB69E68-969C-C36E-84EB-67B111F799F8}"/>
              </a:ext>
            </a:extLst>
          </p:cNvPr>
          <p:cNvSpPr/>
          <p:nvPr/>
        </p:nvSpPr>
        <p:spPr>
          <a:xfrm>
            <a:off x="4562435" y="2492212"/>
            <a:ext cx="375212" cy="108331"/>
          </a:xfrm>
          <a:custGeom>
            <a:avLst/>
            <a:gdLst>
              <a:gd name="connsiteX0" fmla="*/ 40 w 375212"/>
              <a:gd name="connsiteY0" fmla="*/ 163 h 108331"/>
              <a:gd name="connsiteX1" fmla="*/ 219115 w 375212"/>
              <a:gd name="connsiteY1" fmla="*/ 104938 h 108331"/>
              <a:gd name="connsiteX2" fmla="*/ 209590 w 375212"/>
              <a:gd name="connsiteY2" fmla="*/ 82713 h 108331"/>
              <a:gd name="connsiteX3" fmla="*/ 374690 w 375212"/>
              <a:gd name="connsiteY3" fmla="*/ 82713 h 108331"/>
              <a:gd name="connsiteX4" fmla="*/ 263565 w 375212"/>
              <a:gd name="connsiteY4" fmla="*/ 73188 h 108331"/>
              <a:gd name="connsiteX5" fmla="*/ 314365 w 375212"/>
              <a:gd name="connsiteY5" fmla="*/ 22388 h 108331"/>
              <a:gd name="connsiteX6" fmla="*/ 250865 w 375212"/>
              <a:gd name="connsiteY6" fmla="*/ 60488 h 108331"/>
              <a:gd name="connsiteX7" fmla="*/ 130215 w 375212"/>
              <a:gd name="connsiteY7" fmla="*/ 38263 h 108331"/>
              <a:gd name="connsiteX8" fmla="*/ 200065 w 375212"/>
              <a:gd name="connsiteY8" fmla="*/ 79538 h 108331"/>
              <a:gd name="connsiteX9" fmla="*/ 40 w 375212"/>
              <a:gd name="connsiteY9" fmla="*/ 163 h 108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212" h="108331">
                <a:moveTo>
                  <a:pt x="40" y="163"/>
                </a:moveTo>
                <a:cubicBezTo>
                  <a:pt x="3215" y="4396"/>
                  <a:pt x="184190" y="91180"/>
                  <a:pt x="219115" y="104938"/>
                </a:cubicBezTo>
                <a:cubicBezTo>
                  <a:pt x="254040" y="118696"/>
                  <a:pt x="183661" y="86417"/>
                  <a:pt x="209590" y="82713"/>
                </a:cubicBezTo>
                <a:cubicBezTo>
                  <a:pt x="235519" y="79009"/>
                  <a:pt x="365694" y="84300"/>
                  <a:pt x="374690" y="82713"/>
                </a:cubicBezTo>
                <a:cubicBezTo>
                  <a:pt x="383686" y="81126"/>
                  <a:pt x="273619" y="83242"/>
                  <a:pt x="263565" y="73188"/>
                </a:cubicBezTo>
                <a:cubicBezTo>
                  <a:pt x="253511" y="63134"/>
                  <a:pt x="316482" y="24505"/>
                  <a:pt x="314365" y="22388"/>
                </a:cubicBezTo>
                <a:cubicBezTo>
                  <a:pt x="312248" y="20271"/>
                  <a:pt x="281557" y="57842"/>
                  <a:pt x="250865" y="60488"/>
                </a:cubicBezTo>
                <a:cubicBezTo>
                  <a:pt x="220173" y="63134"/>
                  <a:pt x="138682" y="35088"/>
                  <a:pt x="130215" y="38263"/>
                </a:cubicBezTo>
                <a:cubicBezTo>
                  <a:pt x="121748" y="41438"/>
                  <a:pt x="216469" y="83771"/>
                  <a:pt x="200065" y="79538"/>
                </a:cubicBezTo>
                <a:cubicBezTo>
                  <a:pt x="183661" y="75305"/>
                  <a:pt x="-3135" y="-4070"/>
                  <a:pt x="4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7DC3E239-CAE5-C7F3-4FCA-B077C2C852EE}"/>
              </a:ext>
            </a:extLst>
          </p:cNvPr>
          <p:cNvSpPr/>
          <p:nvPr/>
        </p:nvSpPr>
        <p:spPr>
          <a:xfrm>
            <a:off x="4869624" y="2434487"/>
            <a:ext cx="310631" cy="147403"/>
          </a:xfrm>
          <a:custGeom>
            <a:avLst/>
            <a:gdLst>
              <a:gd name="connsiteX0" fmla="*/ 308801 w 310631"/>
              <a:gd name="connsiteY0" fmla="*/ 738 h 147403"/>
              <a:gd name="connsiteX1" fmla="*/ 238951 w 310631"/>
              <a:gd name="connsiteY1" fmla="*/ 54713 h 147403"/>
              <a:gd name="connsiteX2" fmla="*/ 153226 w 310631"/>
              <a:gd name="connsiteY2" fmla="*/ 146788 h 147403"/>
              <a:gd name="connsiteX3" fmla="*/ 188151 w 310631"/>
              <a:gd name="connsiteY3" fmla="*/ 95988 h 147403"/>
              <a:gd name="connsiteX4" fmla="*/ 118301 w 310631"/>
              <a:gd name="connsiteY4" fmla="*/ 118213 h 147403"/>
              <a:gd name="connsiteX5" fmla="*/ 134176 w 310631"/>
              <a:gd name="connsiteY5" fmla="*/ 83288 h 147403"/>
              <a:gd name="connsiteX6" fmla="*/ 826 w 310631"/>
              <a:gd name="connsiteY6" fmla="*/ 115038 h 147403"/>
              <a:gd name="connsiteX7" fmla="*/ 207201 w 310631"/>
              <a:gd name="connsiteY7" fmla="*/ 70588 h 147403"/>
              <a:gd name="connsiteX8" fmla="*/ 162751 w 310631"/>
              <a:gd name="connsiteY8" fmla="*/ 92813 h 147403"/>
              <a:gd name="connsiteX9" fmla="*/ 308801 w 310631"/>
              <a:gd name="connsiteY9" fmla="*/ 738 h 14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631" h="147403">
                <a:moveTo>
                  <a:pt x="308801" y="738"/>
                </a:moveTo>
                <a:cubicBezTo>
                  <a:pt x="321501" y="-5612"/>
                  <a:pt x="264880" y="30371"/>
                  <a:pt x="238951" y="54713"/>
                </a:cubicBezTo>
                <a:cubicBezTo>
                  <a:pt x="213022" y="79055"/>
                  <a:pt x="161693" y="139909"/>
                  <a:pt x="153226" y="146788"/>
                </a:cubicBezTo>
                <a:cubicBezTo>
                  <a:pt x="144759" y="153667"/>
                  <a:pt x="193972" y="100750"/>
                  <a:pt x="188151" y="95988"/>
                </a:cubicBezTo>
                <a:cubicBezTo>
                  <a:pt x="182330" y="91226"/>
                  <a:pt x="127297" y="120330"/>
                  <a:pt x="118301" y="118213"/>
                </a:cubicBezTo>
                <a:cubicBezTo>
                  <a:pt x="109305" y="116096"/>
                  <a:pt x="153755" y="83817"/>
                  <a:pt x="134176" y="83288"/>
                </a:cubicBezTo>
                <a:cubicBezTo>
                  <a:pt x="114597" y="82759"/>
                  <a:pt x="-11345" y="117155"/>
                  <a:pt x="826" y="115038"/>
                </a:cubicBezTo>
                <a:cubicBezTo>
                  <a:pt x="12997" y="112921"/>
                  <a:pt x="180214" y="74292"/>
                  <a:pt x="207201" y="70588"/>
                </a:cubicBezTo>
                <a:cubicBezTo>
                  <a:pt x="234188" y="66884"/>
                  <a:pt x="152168" y="100750"/>
                  <a:pt x="162751" y="92813"/>
                </a:cubicBezTo>
                <a:cubicBezTo>
                  <a:pt x="173334" y="84876"/>
                  <a:pt x="296101" y="7088"/>
                  <a:pt x="308801" y="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D2549AEA-3096-D00D-C093-481F1AF180FE}"/>
              </a:ext>
            </a:extLst>
          </p:cNvPr>
          <p:cNvSpPr/>
          <p:nvPr/>
        </p:nvSpPr>
        <p:spPr>
          <a:xfrm>
            <a:off x="4570933" y="2481287"/>
            <a:ext cx="389163" cy="127138"/>
          </a:xfrm>
          <a:custGeom>
            <a:avLst/>
            <a:gdLst>
              <a:gd name="connsiteX0" fmla="*/ 1067 w 389163"/>
              <a:gd name="connsiteY0" fmla="*/ 1563 h 127138"/>
              <a:gd name="connsiteX1" fmla="*/ 175692 w 389163"/>
              <a:gd name="connsiteY1" fmla="*/ 115863 h 127138"/>
              <a:gd name="connsiteX2" fmla="*/ 226492 w 389163"/>
              <a:gd name="connsiteY2" fmla="*/ 122213 h 127138"/>
              <a:gd name="connsiteX3" fmla="*/ 204267 w 389163"/>
              <a:gd name="connsiteY3" fmla="*/ 109513 h 127138"/>
              <a:gd name="connsiteX4" fmla="*/ 388417 w 389163"/>
              <a:gd name="connsiteY4" fmla="*/ 115863 h 127138"/>
              <a:gd name="connsiteX5" fmla="*/ 264592 w 389163"/>
              <a:gd name="connsiteY5" fmla="*/ 109513 h 127138"/>
              <a:gd name="connsiteX6" fmla="*/ 150292 w 389163"/>
              <a:gd name="connsiteY6" fmla="*/ 112688 h 127138"/>
              <a:gd name="connsiteX7" fmla="*/ 105842 w 389163"/>
              <a:gd name="connsiteY7" fmla="*/ 52363 h 127138"/>
              <a:gd name="connsiteX8" fmla="*/ 1067 w 389163"/>
              <a:gd name="connsiteY8" fmla="*/ 1563 h 1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163" h="127138">
                <a:moveTo>
                  <a:pt x="1067" y="1563"/>
                </a:moveTo>
                <a:cubicBezTo>
                  <a:pt x="12709" y="12146"/>
                  <a:pt x="138121" y="95755"/>
                  <a:pt x="175692" y="115863"/>
                </a:cubicBezTo>
                <a:cubicBezTo>
                  <a:pt x="213263" y="135971"/>
                  <a:pt x="221730" y="123271"/>
                  <a:pt x="226492" y="122213"/>
                </a:cubicBezTo>
                <a:cubicBezTo>
                  <a:pt x="231254" y="121155"/>
                  <a:pt x="204267" y="109513"/>
                  <a:pt x="204267" y="109513"/>
                </a:cubicBezTo>
                <a:lnTo>
                  <a:pt x="388417" y="115863"/>
                </a:lnTo>
                <a:cubicBezTo>
                  <a:pt x="398471" y="115863"/>
                  <a:pt x="304279" y="110042"/>
                  <a:pt x="264592" y="109513"/>
                </a:cubicBezTo>
                <a:cubicBezTo>
                  <a:pt x="224905" y="108984"/>
                  <a:pt x="176750" y="122213"/>
                  <a:pt x="150292" y="112688"/>
                </a:cubicBezTo>
                <a:cubicBezTo>
                  <a:pt x="123834" y="103163"/>
                  <a:pt x="135475" y="67709"/>
                  <a:pt x="105842" y="52363"/>
                </a:cubicBezTo>
                <a:cubicBezTo>
                  <a:pt x="76209" y="37017"/>
                  <a:pt x="-10575" y="-9020"/>
                  <a:pt x="1067" y="15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3A185D98-BE86-46DC-B2A3-AC089E0A6A6F}"/>
              </a:ext>
            </a:extLst>
          </p:cNvPr>
          <p:cNvSpPr/>
          <p:nvPr/>
        </p:nvSpPr>
        <p:spPr>
          <a:xfrm>
            <a:off x="4759153" y="2454091"/>
            <a:ext cx="430554" cy="102032"/>
          </a:xfrm>
          <a:custGeom>
            <a:avLst/>
            <a:gdLst>
              <a:gd name="connsiteX0" fmla="*/ 172 w 430554"/>
              <a:gd name="connsiteY0" fmla="*/ 101784 h 102032"/>
              <a:gd name="connsiteX1" fmla="*/ 222422 w 430554"/>
              <a:gd name="connsiteY1" fmla="*/ 28759 h 102032"/>
              <a:gd name="connsiteX2" fmla="*/ 127172 w 430554"/>
              <a:gd name="connsiteY2" fmla="*/ 50984 h 102032"/>
              <a:gd name="connsiteX3" fmla="*/ 428797 w 430554"/>
              <a:gd name="connsiteY3" fmla="*/ 184 h 102032"/>
              <a:gd name="connsiteX4" fmla="*/ 247822 w 430554"/>
              <a:gd name="connsiteY4" fmla="*/ 35109 h 102032"/>
              <a:gd name="connsiteX5" fmla="*/ 171622 w 430554"/>
              <a:gd name="connsiteY5" fmla="*/ 66859 h 102032"/>
              <a:gd name="connsiteX6" fmla="*/ 130347 w 430554"/>
              <a:gd name="connsiteY6" fmla="*/ 98609 h 102032"/>
              <a:gd name="connsiteX7" fmla="*/ 184322 w 430554"/>
              <a:gd name="connsiteY7" fmla="*/ 54159 h 102032"/>
              <a:gd name="connsiteX8" fmla="*/ 172 w 430554"/>
              <a:gd name="connsiteY8" fmla="*/ 101784 h 10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0554" h="102032">
                <a:moveTo>
                  <a:pt x="172" y="101784"/>
                </a:moveTo>
                <a:cubicBezTo>
                  <a:pt x="6522" y="97551"/>
                  <a:pt x="201255" y="37226"/>
                  <a:pt x="222422" y="28759"/>
                </a:cubicBezTo>
                <a:cubicBezTo>
                  <a:pt x="243589" y="20292"/>
                  <a:pt x="92776" y="55746"/>
                  <a:pt x="127172" y="50984"/>
                </a:cubicBezTo>
                <a:cubicBezTo>
                  <a:pt x="161568" y="46222"/>
                  <a:pt x="408689" y="2830"/>
                  <a:pt x="428797" y="184"/>
                </a:cubicBezTo>
                <a:cubicBezTo>
                  <a:pt x="448905" y="-2462"/>
                  <a:pt x="290684" y="23997"/>
                  <a:pt x="247822" y="35109"/>
                </a:cubicBezTo>
                <a:cubicBezTo>
                  <a:pt x="204960" y="46221"/>
                  <a:pt x="191201" y="56276"/>
                  <a:pt x="171622" y="66859"/>
                </a:cubicBezTo>
                <a:cubicBezTo>
                  <a:pt x="152043" y="77442"/>
                  <a:pt x="128230" y="100726"/>
                  <a:pt x="130347" y="98609"/>
                </a:cubicBezTo>
                <a:cubicBezTo>
                  <a:pt x="132464" y="96492"/>
                  <a:pt x="203372" y="53630"/>
                  <a:pt x="184322" y="54159"/>
                </a:cubicBezTo>
                <a:cubicBezTo>
                  <a:pt x="165272" y="54688"/>
                  <a:pt x="-6178" y="106017"/>
                  <a:pt x="172" y="1017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C8F63CA4-0CF8-65CF-9CCA-11979804DD5C}"/>
              </a:ext>
            </a:extLst>
          </p:cNvPr>
          <p:cNvSpPr/>
          <p:nvPr/>
        </p:nvSpPr>
        <p:spPr>
          <a:xfrm>
            <a:off x="4784376" y="2530019"/>
            <a:ext cx="283063" cy="99787"/>
          </a:xfrm>
          <a:custGeom>
            <a:avLst/>
            <a:gdLst>
              <a:gd name="connsiteX0" fmla="*/ 349 w 283063"/>
              <a:gd name="connsiteY0" fmla="*/ 76656 h 99787"/>
              <a:gd name="connsiteX1" fmla="*/ 247999 w 283063"/>
              <a:gd name="connsiteY1" fmla="*/ 456 h 99787"/>
              <a:gd name="connsiteX2" fmla="*/ 187674 w 283063"/>
              <a:gd name="connsiteY2" fmla="*/ 44906 h 99787"/>
              <a:gd name="connsiteX3" fmla="*/ 282924 w 283063"/>
              <a:gd name="connsiteY3" fmla="*/ 44906 h 99787"/>
              <a:gd name="connsiteX4" fmla="*/ 162274 w 283063"/>
              <a:gd name="connsiteY4" fmla="*/ 51256 h 99787"/>
              <a:gd name="connsiteX5" fmla="*/ 92424 w 283063"/>
              <a:gd name="connsiteY5" fmla="*/ 98881 h 99787"/>
              <a:gd name="connsiteX6" fmla="*/ 190849 w 283063"/>
              <a:gd name="connsiteY6" fmla="*/ 3631 h 99787"/>
              <a:gd name="connsiteX7" fmla="*/ 349 w 283063"/>
              <a:gd name="connsiteY7" fmla="*/ 76656 h 99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063" h="99787">
                <a:moveTo>
                  <a:pt x="349" y="76656"/>
                </a:moveTo>
                <a:cubicBezTo>
                  <a:pt x="9874" y="76127"/>
                  <a:pt x="216778" y="5748"/>
                  <a:pt x="247999" y="456"/>
                </a:cubicBezTo>
                <a:cubicBezTo>
                  <a:pt x="279220" y="-4836"/>
                  <a:pt x="181853" y="37498"/>
                  <a:pt x="187674" y="44906"/>
                </a:cubicBezTo>
                <a:cubicBezTo>
                  <a:pt x="193495" y="52314"/>
                  <a:pt x="287157" y="43848"/>
                  <a:pt x="282924" y="44906"/>
                </a:cubicBezTo>
                <a:cubicBezTo>
                  <a:pt x="278691" y="45964"/>
                  <a:pt x="194024" y="42260"/>
                  <a:pt x="162274" y="51256"/>
                </a:cubicBezTo>
                <a:cubicBezTo>
                  <a:pt x="130524" y="60252"/>
                  <a:pt x="87662" y="106819"/>
                  <a:pt x="92424" y="98881"/>
                </a:cubicBezTo>
                <a:cubicBezTo>
                  <a:pt x="97187" y="90944"/>
                  <a:pt x="202491" y="7335"/>
                  <a:pt x="190849" y="3631"/>
                </a:cubicBezTo>
                <a:cubicBezTo>
                  <a:pt x="179207" y="-73"/>
                  <a:pt x="-9176" y="77185"/>
                  <a:pt x="349" y="766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EDF5CEA-0554-1F00-ACD4-1D97C8885793}"/>
              </a:ext>
            </a:extLst>
          </p:cNvPr>
          <p:cNvSpPr/>
          <p:nvPr/>
        </p:nvSpPr>
        <p:spPr>
          <a:xfrm>
            <a:off x="4453929" y="2343090"/>
            <a:ext cx="334394" cy="193739"/>
          </a:xfrm>
          <a:custGeom>
            <a:avLst/>
            <a:gdLst>
              <a:gd name="connsiteX0" fmla="*/ 35521 w 334394"/>
              <a:gd name="connsiteY0" fmla="*/ 60 h 193739"/>
              <a:gd name="connsiteX1" fmla="*/ 13296 w 334394"/>
              <a:gd name="connsiteY1" fmla="*/ 111185 h 193739"/>
              <a:gd name="connsiteX2" fmla="*/ 19646 w 334394"/>
              <a:gd name="connsiteY2" fmla="*/ 171510 h 193739"/>
              <a:gd name="connsiteX3" fmla="*/ 25996 w 334394"/>
              <a:gd name="connsiteY3" fmla="*/ 117535 h 193739"/>
              <a:gd name="connsiteX4" fmla="*/ 200621 w 334394"/>
              <a:gd name="connsiteY4" fmla="*/ 136585 h 193739"/>
              <a:gd name="connsiteX5" fmla="*/ 64096 w 334394"/>
              <a:gd name="connsiteY5" fmla="*/ 136585 h 193739"/>
              <a:gd name="connsiteX6" fmla="*/ 270471 w 334394"/>
              <a:gd name="connsiteY6" fmla="*/ 142935 h 193739"/>
              <a:gd name="connsiteX7" fmla="*/ 333971 w 334394"/>
              <a:gd name="connsiteY7" fmla="*/ 193735 h 193739"/>
              <a:gd name="connsiteX8" fmla="*/ 292696 w 334394"/>
              <a:gd name="connsiteY8" fmla="*/ 139760 h 193739"/>
              <a:gd name="connsiteX9" fmla="*/ 191096 w 334394"/>
              <a:gd name="connsiteY9" fmla="*/ 117535 h 193739"/>
              <a:gd name="connsiteX10" fmla="*/ 118071 w 334394"/>
              <a:gd name="connsiteY10" fmla="*/ 85785 h 193739"/>
              <a:gd name="connsiteX11" fmla="*/ 143471 w 334394"/>
              <a:gd name="connsiteY11" fmla="*/ 111185 h 193739"/>
              <a:gd name="connsiteX12" fmla="*/ 67271 w 334394"/>
              <a:gd name="connsiteY12" fmla="*/ 95310 h 193739"/>
              <a:gd name="connsiteX13" fmla="*/ 48221 w 334394"/>
              <a:gd name="connsiteY13" fmla="*/ 98485 h 193739"/>
              <a:gd name="connsiteX14" fmla="*/ 64096 w 334394"/>
              <a:gd name="connsiteY14" fmla="*/ 73085 h 193739"/>
              <a:gd name="connsiteX15" fmla="*/ 596 w 334394"/>
              <a:gd name="connsiteY15" fmla="*/ 127060 h 193739"/>
              <a:gd name="connsiteX16" fmla="*/ 35521 w 334394"/>
              <a:gd name="connsiteY16" fmla="*/ 60 h 193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4394" h="193739">
                <a:moveTo>
                  <a:pt x="35521" y="60"/>
                </a:moveTo>
                <a:cubicBezTo>
                  <a:pt x="37638" y="-2586"/>
                  <a:pt x="15942" y="82610"/>
                  <a:pt x="13296" y="111185"/>
                </a:cubicBezTo>
                <a:cubicBezTo>
                  <a:pt x="10650" y="139760"/>
                  <a:pt x="17529" y="170452"/>
                  <a:pt x="19646" y="171510"/>
                </a:cubicBezTo>
                <a:cubicBezTo>
                  <a:pt x="21763" y="172568"/>
                  <a:pt x="-4167" y="123356"/>
                  <a:pt x="25996" y="117535"/>
                </a:cubicBezTo>
                <a:cubicBezTo>
                  <a:pt x="56159" y="111714"/>
                  <a:pt x="194271" y="133410"/>
                  <a:pt x="200621" y="136585"/>
                </a:cubicBezTo>
                <a:cubicBezTo>
                  <a:pt x="206971" y="139760"/>
                  <a:pt x="52454" y="135527"/>
                  <a:pt x="64096" y="136585"/>
                </a:cubicBezTo>
                <a:cubicBezTo>
                  <a:pt x="75738" y="137643"/>
                  <a:pt x="225492" y="133410"/>
                  <a:pt x="270471" y="142935"/>
                </a:cubicBezTo>
                <a:cubicBezTo>
                  <a:pt x="315450" y="152460"/>
                  <a:pt x="330267" y="194264"/>
                  <a:pt x="333971" y="193735"/>
                </a:cubicBezTo>
                <a:cubicBezTo>
                  <a:pt x="337675" y="193206"/>
                  <a:pt x="316509" y="152460"/>
                  <a:pt x="292696" y="139760"/>
                </a:cubicBezTo>
                <a:cubicBezTo>
                  <a:pt x="268884" y="127060"/>
                  <a:pt x="220200" y="126531"/>
                  <a:pt x="191096" y="117535"/>
                </a:cubicBezTo>
                <a:cubicBezTo>
                  <a:pt x="161992" y="108539"/>
                  <a:pt x="126008" y="86843"/>
                  <a:pt x="118071" y="85785"/>
                </a:cubicBezTo>
                <a:cubicBezTo>
                  <a:pt x="110134" y="84727"/>
                  <a:pt x="151938" y="109598"/>
                  <a:pt x="143471" y="111185"/>
                </a:cubicBezTo>
                <a:cubicBezTo>
                  <a:pt x="135004" y="112772"/>
                  <a:pt x="83146" y="97427"/>
                  <a:pt x="67271" y="95310"/>
                </a:cubicBezTo>
                <a:cubicBezTo>
                  <a:pt x="51396" y="93193"/>
                  <a:pt x="48750" y="102189"/>
                  <a:pt x="48221" y="98485"/>
                </a:cubicBezTo>
                <a:cubicBezTo>
                  <a:pt x="47692" y="94781"/>
                  <a:pt x="72034" y="68323"/>
                  <a:pt x="64096" y="73085"/>
                </a:cubicBezTo>
                <a:cubicBezTo>
                  <a:pt x="56159" y="77848"/>
                  <a:pt x="6417" y="135527"/>
                  <a:pt x="596" y="127060"/>
                </a:cubicBezTo>
                <a:cubicBezTo>
                  <a:pt x="-5225" y="118593"/>
                  <a:pt x="33404" y="2706"/>
                  <a:pt x="35521" y="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D7659A34-63D5-EC42-258D-EF5DD57951D1}"/>
              </a:ext>
            </a:extLst>
          </p:cNvPr>
          <p:cNvSpPr/>
          <p:nvPr/>
        </p:nvSpPr>
        <p:spPr>
          <a:xfrm>
            <a:off x="4770820" y="2460625"/>
            <a:ext cx="369515" cy="54192"/>
          </a:xfrm>
          <a:custGeom>
            <a:avLst/>
            <a:gdLst>
              <a:gd name="connsiteX0" fmla="*/ 1205 w 369515"/>
              <a:gd name="connsiteY0" fmla="*/ 53975 h 54192"/>
              <a:gd name="connsiteX1" fmla="*/ 236155 w 369515"/>
              <a:gd name="connsiteY1" fmla="*/ 19050 h 54192"/>
              <a:gd name="connsiteX2" fmla="*/ 83755 w 369515"/>
              <a:gd name="connsiteY2" fmla="*/ 28575 h 54192"/>
              <a:gd name="connsiteX3" fmla="*/ 242505 w 369515"/>
              <a:gd name="connsiteY3" fmla="*/ 6350 h 54192"/>
              <a:gd name="connsiteX4" fmla="*/ 369505 w 369515"/>
              <a:gd name="connsiteY4" fmla="*/ 0 h 54192"/>
              <a:gd name="connsiteX5" fmla="*/ 236155 w 369515"/>
              <a:gd name="connsiteY5" fmla="*/ 6350 h 54192"/>
              <a:gd name="connsiteX6" fmla="*/ 147255 w 369515"/>
              <a:gd name="connsiteY6" fmla="*/ 31750 h 54192"/>
              <a:gd name="connsiteX7" fmla="*/ 1205 w 369515"/>
              <a:gd name="connsiteY7" fmla="*/ 53975 h 5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9515" h="54192">
                <a:moveTo>
                  <a:pt x="1205" y="53975"/>
                </a:moveTo>
                <a:lnTo>
                  <a:pt x="236155" y="19050"/>
                </a:lnTo>
                <a:cubicBezTo>
                  <a:pt x="249913" y="14817"/>
                  <a:pt x="82697" y="30692"/>
                  <a:pt x="83755" y="28575"/>
                </a:cubicBezTo>
                <a:cubicBezTo>
                  <a:pt x="84813" y="26458"/>
                  <a:pt x="194880" y="11112"/>
                  <a:pt x="242505" y="6350"/>
                </a:cubicBezTo>
                <a:cubicBezTo>
                  <a:pt x="290130" y="1588"/>
                  <a:pt x="370563" y="0"/>
                  <a:pt x="369505" y="0"/>
                </a:cubicBezTo>
                <a:cubicBezTo>
                  <a:pt x="368447" y="0"/>
                  <a:pt x="273197" y="1058"/>
                  <a:pt x="236155" y="6350"/>
                </a:cubicBezTo>
                <a:cubicBezTo>
                  <a:pt x="199113" y="11642"/>
                  <a:pt x="182180" y="21167"/>
                  <a:pt x="147255" y="31750"/>
                </a:cubicBezTo>
                <a:cubicBezTo>
                  <a:pt x="112330" y="42333"/>
                  <a:pt x="-13612" y="56092"/>
                  <a:pt x="1205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0969F67-7769-B02E-9F34-6D36451C3185}"/>
              </a:ext>
            </a:extLst>
          </p:cNvPr>
          <p:cNvSpPr/>
          <p:nvPr/>
        </p:nvSpPr>
        <p:spPr>
          <a:xfrm>
            <a:off x="4845028" y="2399776"/>
            <a:ext cx="337342" cy="102675"/>
          </a:xfrm>
          <a:custGeom>
            <a:avLst/>
            <a:gdLst>
              <a:gd name="connsiteX0" fmla="*/ 22 w 337342"/>
              <a:gd name="connsiteY0" fmla="*/ 89424 h 102675"/>
              <a:gd name="connsiteX1" fmla="*/ 193697 w 337342"/>
              <a:gd name="connsiteY1" fmla="*/ 29099 h 102675"/>
              <a:gd name="connsiteX2" fmla="*/ 279422 w 337342"/>
              <a:gd name="connsiteY2" fmla="*/ 38624 h 102675"/>
              <a:gd name="connsiteX3" fmla="*/ 254022 w 337342"/>
              <a:gd name="connsiteY3" fmla="*/ 3699 h 102675"/>
              <a:gd name="connsiteX4" fmla="*/ 282597 w 337342"/>
              <a:gd name="connsiteY4" fmla="*/ 19574 h 102675"/>
              <a:gd name="connsiteX5" fmla="*/ 273072 w 337342"/>
              <a:gd name="connsiteY5" fmla="*/ 524 h 102675"/>
              <a:gd name="connsiteX6" fmla="*/ 336572 w 337342"/>
              <a:gd name="connsiteY6" fmla="*/ 44974 h 102675"/>
              <a:gd name="connsiteX7" fmla="*/ 301647 w 337342"/>
              <a:gd name="connsiteY7" fmla="*/ 35449 h 102675"/>
              <a:gd name="connsiteX8" fmla="*/ 206397 w 337342"/>
              <a:gd name="connsiteY8" fmla="*/ 102124 h 102675"/>
              <a:gd name="connsiteX9" fmla="*/ 212747 w 337342"/>
              <a:gd name="connsiteY9" fmla="*/ 67199 h 102675"/>
              <a:gd name="connsiteX10" fmla="*/ 180997 w 337342"/>
              <a:gd name="connsiteY10" fmla="*/ 67199 h 102675"/>
              <a:gd name="connsiteX11" fmla="*/ 22 w 337342"/>
              <a:gd name="connsiteY11" fmla="*/ 89424 h 10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7342" h="102675">
                <a:moveTo>
                  <a:pt x="22" y="89424"/>
                </a:moveTo>
                <a:cubicBezTo>
                  <a:pt x="2139" y="83074"/>
                  <a:pt x="147130" y="37566"/>
                  <a:pt x="193697" y="29099"/>
                </a:cubicBezTo>
                <a:cubicBezTo>
                  <a:pt x="240264" y="20632"/>
                  <a:pt x="269368" y="42857"/>
                  <a:pt x="279422" y="38624"/>
                </a:cubicBezTo>
                <a:cubicBezTo>
                  <a:pt x="289476" y="34391"/>
                  <a:pt x="253493" y="6874"/>
                  <a:pt x="254022" y="3699"/>
                </a:cubicBezTo>
                <a:cubicBezTo>
                  <a:pt x="254551" y="524"/>
                  <a:pt x="279422" y="20103"/>
                  <a:pt x="282597" y="19574"/>
                </a:cubicBezTo>
                <a:cubicBezTo>
                  <a:pt x="285772" y="19045"/>
                  <a:pt x="264076" y="-3709"/>
                  <a:pt x="273072" y="524"/>
                </a:cubicBezTo>
                <a:cubicBezTo>
                  <a:pt x="282068" y="4757"/>
                  <a:pt x="331810" y="39153"/>
                  <a:pt x="336572" y="44974"/>
                </a:cubicBezTo>
                <a:cubicBezTo>
                  <a:pt x="341334" y="50795"/>
                  <a:pt x="323343" y="25924"/>
                  <a:pt x="301647" y="35449"/>
                </a:cubicBezTo>
                <a:cubicBezTo>
                  <a:pt x="279951" y="44974"/>
                  <a:pt x="221214" y="96832"/>
                  <a:pt x="206397" y="102124"/>
                </a:cubicBezTo>
                <a:cubicBezTo>
                  <a:pt x="191580" y="107416"/>
                  <a:pt x="216980" y="73020"/>
                  <a:pt x="212747" y="67199"/>
                </a:cubicBezTo>
                <a:cubicBezTo>
                  <a:pt x="208514" y="61378"/>
                  <a:pt x="213805" y="60849"/>
                  <a:pt x="180997" y="67199"/>
                </a:cubicBezTo>
                <a:cubicBezTo>
                  <a:pt x="148189" y="73549"/>
                  <a:pt x="-2095" y="95774"/>
                  <a:pt x="22" y="894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F57CEFAD-D199-27FF-7D73-00361BC6A9D1}"/>
              </a:ext>
            </a:extLst>
          </p:cNvPr>
          <p:cNvSpPr/>
          <p:nvPr/>
        </p:nvSpPr>
        <p:spPr>
          <a:xfrm>
            <a:off x="4399930" y="2381250"/>
            <a:ext cx="58126" cy="142020"/>
          </a:xfrm>
          <a:custGeom>
            <a:avLst/>
            <a:gdLst>
              <a:gd name="connsiteX0" fmla="*/ 57770 w 58126"/>
              <a:gd name="connsiteY0" fmla="*/ 0 h 142020"/>
              <a:gd name="connsiteX1" fmla="*/ 41895 w 58126"/>
              <a:gd name="connsiteY1" fmla="*/ 73025 h 142020"/>
              <a:gd name="connsiteX2" fmla="*/ 57770 w 58126"/>
              <a:gd name="connsiteY2" fmla="*/ 139700 h 142020"/>
              <a:gd name="connsiteX3" fmla="*/ 48245 w 58126"/>
              <a:gd name="connsiteY3" fmla="*/ 117475 h 142020"/>
              <a:gd name="connsiteX4" fmla="*/ 620 w 58126"/>
              <a:gd name="connsiteY4" fmla="*/ 28575 h 142020"/>
              <a:gd name="connsiteX5" fmla="*/ 22845 w 58126"/>
              <a:gd name="connsiteY5" fmla="*/ 73025 h 142020"/>
              <a:gd name="connsiteX6" fmla="*/ 57770 w 58126"/>
              <a:gd name="connsiteY6" fmla="*/ 0 h 14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126" h="142020">
                <a:moveTo>
                  <a:pt x="57770" y="0"/>
                </a:moveTo>
                <a:cubicBezTo>
                  <a:pt x="60945" y="0"/>
                  <a:pt x="41895" y="49742"/>
                  <a:pt x="41895" y="73025"/>
                </a:cubicBezTo>
                <a:cubicBezTo>
                  <a:pt x="41895" y="96308"/>
                  <a:pt x="56712" y="132292"/>
                  <a:pt x="57770" y="139700"/>
                </a:cubicBezTo>
                <a:cubicBezTo>
                  <a:pt x="58828" y="147108"/>
                  <a:pt x="57770" y="135996"/>
                  <a:pt x="48245" y="117475"/>
                </a:cubicBezTo>
                <a:cubicBezTo>
                  <a:pt x="38720" y="98954"/>
                  <a:pt x="4853" y="35983"/>
                  <a:pt x="620" y="28575"/>
                </a:cubicBezTo>
                <a:cubicBezTo>
                  <a:pt x="-3613" y="21167"/>
                  <a:pt x="14907" y="76200"/>
                  <a:pt x="22845" y="73025"/>
                </a:cubicBezTo>
                <a:cubicBezTo>
                  <a:pt x="30783" y="69850"/>
                  <a:pt x="54595" y="0"/>
                  <a:pt x="577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7525A704-AFE7-A1FD-3740-EAF2475B440E}"/>
              </a:ext>
            </a:extLst>
          </p:cNvPr>
          <p:cNvSpPr/>
          <p:nvPr/>
        </p:nvSpPr>
        <p:spPr>
          <a:xfrm>
            <a:off x="5021911" y="2461368"/>
            <a:ext cx="145996" cy="149420"/>
          </a:xfrm>
          <a:custGeom>
            <a:avLst/>
            <a:gdLst>
              <a:gd name="connsiteX0" fmla="*/ 143814 w 145996"/>
              <a:gd name="connsiteY0" fmla="*/ 2432 h 149420"/>
              <a:gd name="connsiteX1" fmla="*/ 939 w 145996"/>
              <a:gd name="connsiteY1" fmla="*/ 148482 h 149420"/>
              <a:gd name="connsiteX2" fmla="*/ 83489 w 145996"/>
              <a:gd name="connsiteY2" fmla="*/ 62757 h 149420"/>
              <a:gd name="connsiteX3" fmla="*/ 143814 w 145996"/>
              <a:gd name="connsiteY3" fmla="*/ 2432 h 14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996" h="149420">
                <a:moveTo>
                  <a:pt x="143814" y="2432"/>
                </a:moveTo>
                <a:cubicBezTo>
                  <a:pt x="130056" y="16720"/>
                  <a:pt x="10993" y="138428"/>
                  <a:pt x="939" y="148482"/>
                </a:cubicBezTo>
                <a:cubicBezTo>
                  <a:pt x="-9115" y="158536"/>
                  <a:pt x="64439" y="84982"/>
                  <a:pt x="83489" y="62757"/>
                </a:cubicBezTo>
                <a:cubicBezTo>
                  <a:pt x="102539" y="40532"/>
                  <a:pt x="157572" y="-11856"/>
                  <a:pt x="143814" y="2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AC35CEA4-1343-AF29-9BDB-C7A7724FA617}"/>
              </a:ext>
            </a:extLst>
          </p:cNvPr>
          <p:cNvSpPr/>
          <p:nvPr/>
        </p:nvSpPr>
        <p:spPr>
          <a:xfrm>
            <a:off x="4571998" y="2482828"/>
            <a:ext cx="336701" cy="157686"/>
          </a:xfrm>
          <a:custGeom>
            <a:avLst/>
            <a:gdLst>
              <a:gd name="connsiteX0" fmla="*/ 2 w 336701"/>
              <a:gd name="connsiteY0" fmla="*/ 22 h 157686"/>
              <a:gd name="connsiteX1" fmla="*/ 117477 w 336701"/>
              <a:gd name="connsiteY1" fmla="*/ 107972 h 157686"/>
              <a:gd name="connsiteX2" fmla="*/ 98427 w 336701"/>
              <a:gd name="connsiteY2" fmla="*/ 76222 h 157686"/>
              <a:gd name="connsiteX3" fmla="*/ 222252 w 336701"/>
              <a:gd name="connsiteY3" fmla="*/ 155597 h 157686"/>
              <a:gd name="connsiteX4" fmla="*/ 215902 w 336701"/>
              <a:gd name="connsiteY4" fmla="*/ 130197 h 157686"/>
              <a:gd name="connsiteX5" fmla="*/ 336552 w 336701"/>
              <a:gd name="connsiteY5" fmla="*/ 82572 h 157686"/>
              <a:gd name="connsiteX6" fmla="*/ 238127 w 336701"/>
              <a:gd name="connsiteY6" fmla="*/ 123847 h 157686"/>
              <a:gd name="connsiteX7" fmla="*/ 120652 w 336701"/>
              <a:gd name="connsiteY7" fmla="*/ 98447 h 157686"/>
              <a:gd name="connsiteX8" fmla="*/ 2 w 336701"/>
              <a:gd name="connsiteY8" fmla="*/ 22 h 15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701" h="157686">
                <a:moveTo>
                  <a:pt x="2" y="22"/>
                </a:moveTo>
                <a:cubicBezTo>
                  <a:pt x="-527" y="1609"/>
                  <a:pt x="101073" y="95272"/>
                  <a:pt x="117477" y="107972"/>
                </a:cubicBezTo>
                <a:cubicBezTo>
                  <a:pt x="133881" y="120672"/>
                  <a:pt x="80965" y="68285"/>
                  <a:pt x="98427" y="76222"/>
                </a:cubicBezTo>
                <a:cubicBezTo>
                  <a:pt x="115889" y="84159"/>
                  <a:pt x="202673" y="146601"/>
                  <a:pt x="222252" y="155597"/>
                </a:cubicBezTo>
                <a:cubicBezTo>
                  <a:pt x="241831" y="164593"/>
                  <a:pt x="196852" y="142368"/>
                  <a:pt x="215902" y="130197"/>
                </a:cubicBezTo>
                <a:cubicBezTo>
                  <a:pt x="234952" y="118026"/>
                  <a:pt x="332848" y="83630"/>
                  <a:pt x="336552" y="82572"/>
                </a:cubicBezTo>
                <a:cubicBezTo>
                  <a:pt x="340256" y="81514"/>
                  <a:pt x="274110" y="121201"/>
                  <a:pt x="238127" y="123847"/>
                </a:cubicBezTo>
                <a:cubicBezTo>
                  <a:pt x="202144" y="126493"/>
                  <a:pt x="155577" y="115380"/>
                  <a:pt x="120652" y="98447"/>
                </a:cubicBezTo>
                <a:cubicBezTo>
                  <a:pt x="85727" y="81514"/>
                  <a:pt x="531" y="-1565"/>
                  <a:pt x="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542DECDA-A66B-F66F-242B-65B393E4C7F2}"/>
              </a:ext>
            </a:extLst>
          </p:cNvPr>
          <p:cNvSpPr/>
          <p:nvPr/>
        </p:nvSpPr>
        <p:spPr>
          <a:xfrm>
            <a:off x="4537378" y="2479680"/>
            <a:ext cx="180840" cy="134895"/>
          </a:xfrm>
          <a:custGeom>
            <a:avLst/>
            <a:gdLst>
              <a:gd name="connsiteX0" fmla="*/ 6047 w 180840"/>
              <a:gd name="connsiteY0" fmla="*/ 3170 h 134895"/>
              <a:gd name="connsiteX1" fmla="*/ 174322 w 180840"/>
              <a:gd name="connsiteY1" fmla="*/ 130170 h 134895"/>
              <a:gd name="connsiteX2" fmla="*/ 136222 w 180840"/>
              <a:gd name="connsiteY2" fmla="*/ 104770 h 134895"/>
              <a:gd name="connsiteX3" fmla="*/ 40972 w 180840"/>
              <a:gd name="connsiteY3" fmla="*/ 76195 h 134895"/>
              <a:gd name="connsiteX4" fmla="*/ 123522 w 180840"/>
              <a:gd name="connsiteY4" fmla="*/ 92070 h 134895"/>
              <a:gd name="connsiteX5" fmla="*/ 44147 w 180840"/>
              <a:gd name="connsiteY5" fmla="*/ 41270 h 134895"/>
              <a:gd name="connsiteX6" fmla="*/ 6047 w 180840"/>
              <a:gd name="connsiteY6" fmla="*/ 3170 h 13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840" h="134895">
                <a:moveTo>
                  <a:pt x="6047" y="3170"/>
                </a:moveTo>
                <a:cubicBezTo>
                  <a:pt x="27743" y="17987"/>
                  <a:pt x="152626" y="113237"/>
                  <a:pt x="174322" y="130170"/>
                </a:cubicBezTo>
                <a:cubicBezTo>
                  <a:pt x="196018" y="147103"/>
                  <a:pt x="158447" y="113766"/>
                  <a:pt x="136222" y="104770"/>
                </a:cubicBezTo>
                <a:cubicBezTo>
                  <a:pt x="113997" y="95774"/>
                  <a:pt x="43089" y="78312"/>
                  <a:pt x="40972" y="76195"/>
                </a:cubicBezTo>
                <a:cubicBezTo>
                  <a:pt x="38855" y="74078"/>
                  <a:pt x="122993" y="97891"/>
                  <a:pt x="123522" y="92070"/>
                </a:cubicBezTo>
                <a:cubicBezTo>
                  <a:pt x="124051" y="86249"/>
                  <a:pt x="61609" y="52912"/>
                  <a:pt x="44147" y="41270"/>
                </a:cubicBezTo>
                <a:cubicBezTo>
                  <a:pt x="26685" y="29628"/>
                  <a:pt x="-15649" y="-11647"/>
                  <a:pt x="6047" y="3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479C91DC-12AC-D94E-5DC7-A2C89A9B18DF}"/>
              </a:ext>
            </a:extLst>
          </p:cNvPr>
          <p:cNvSpPr/>
          <p:nvPr/>
        </p:nvSpPr>
        <p:spPr>
          <a:xfrm>
            <a:off x="4806160" y="2486022"/>
            <a:ext cx="331118" cy="159013"/>
          </a:xfrm>
          <a:custGeom>
            <a:avLst/>
            <a:gdLst>
              <a:gd name="connsiteX0" fmla="*/ 790 w 331118"/>
              <a:gd name="connsiteY0" fmla="*/ 158753 h 159013"/>
              <a:gd name="connsiteX1" fmla="*/ 213515 w 331118"/>
              <a:gd name="connsiteY1" fmla="*/ 82553 h 159013"/>
              <a:gd name="connsiteX2" fmla="*/ 330990 w 331118"/>
              <a:gd name="connsiteY2" fmla="*/ 3 h 159013"/>
              <a:gd name="connsiteX3" fmla="*/ 232565 w 331118"/>
              <a:gd name="connsiteY3" fmla="*/ 85728 h 159013"/>
              <a:gd name="connsiteX4" fmla="*/ 57940 w 331118"/>
              <a:gd name="connsiteY4" fmla="*/ 117478 h 159013"/>
              <a:gd name="connsiteX5" fmla="*/ 137315 w 331118"/>
              <a:gd name="connsiteY5" fmla="*/ 107953 h 159013"/>
              <a:gd name="connsiteX6" fmla="*/ 790 w 331118"/>
              <a:gd name="connsiteY6" fmla="*/ 158753 h 159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118" h="159013">
                <a:moveTo>
                  <a:pt x="790" y="158753"/>
                </a:moveTo>
                <a:cubicBezTo>
                  <a:pt x="13490" y="154520"/>
                  <a:pt x="158482" y="109011"/>
                  <a:pt x="213515" y="82553"/>
                </a:cubicBezTo>
                <a:cubicBezTo>
                  <a:pt x="268548" y="56095"/>
                  <a:pt x="327815" y="-526"/>
                  <a:pt x="330990" y="3"/>
                </a:cubicBezTo>
                <a:cubicBezTo>
                  <a:pt x="334165" y="532"/>
                  <a:pt x="278073" y="66149"/>
                  <a:pt x="232565" y="85728"/>
                </a:cubicBezTo>
                <a:cubicBezTo>
                  <a:pt x="187057" y="105307"/>
                  <a:pt x="73815" y="113774"/>
                  <a:pt x="57940" y="117478"/>
                </a:cubicBezTo>
                <a:cubicBezTo>
                  <a:pt x="42065" y="121182"/>
                  <a:pt x="142077" y="101603"/>
                  <a:pt x="137315" y="107953"/>
                </a:cubicBezTo>
                <a:cubicBezTo>
                  <a:pt x="132553" y="114303"/>
                  <a:pt x="-11910" y="162986"/>
                  <a:pt x="790" y="158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F24862A-1122-8550-2F43-54195176BC40}"/>
              </a:ext>
            </a:extLst>
          </p:cNvPr>
          <p:cNvSpPr/>
          <p:nvPr/>
        </p:nvSpPr>
        <p:spPr>
          <a:xfrm>
            <a:off x="4732954" y="1196907"/>
            <a:ext cx="36839" cy="554181"/>
          </a:xfrm>
          <a:custGeom>
            <a:avLst/>
            <a:gdLst>
              <a:gd name="connsiteX0" fmla="*/ 32721 w 36839"/>
              <a:gd name="connsiteY0" fmla="*/ 68 h 554181"/>
              <a:gd name="connsiteX1" fmla="*/ 13671 w 36839"/>
              <a:gd name="connsiteY1" fmla="*/ 422343 h 554181"/>
              <a:gd name="connsiteX2" fmla="*/ 35896 w 36839"/>
              <a:gd name="connsiteY2" fmla="*/ 552518 h 554181"/>
              <a:gd name="connsiteX3" fmla="*/ 29546 w 36839"/>
              <a:gd name="connsiteY3" fmla="*/ 482668 h 554181"/>
              <a:gd name="connsiteX4" fmla="*/ 971 w 36839"/>
              <a:gd name="connsiteY4" fmla="*/ 295343 h 554181"/>
              <a:gd name="connsiteX5" fmla="*/ 7321 w 36839"/>
              <a:gd name="connsiteY5" fmla="*/ 174693 h 554181"/>
              <a:gd name="connsiteX6" fmla="*/ 13671 w 36839"/>
              <a:gd name="connsiteY6" fmla="*/ 387418 h 554181"/>
              <a:gd name="connsiteX7" fmla="*/ 32721 w 36839"/>
              <a:gd name="connsiteY7" fmla="*/ 68 h 5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39" h="554181">
                <a:moveTo>
                  <a:pt x="32721" y="68"/>
                </a:moveTo>
                <a:cubicBezTo>
                  <a:pt x="32721" y="5889"/>
                  <a:pt x="13142" y="330268"/>
                  <a:pt x="13671" y="422343"/>
                </a:cubicBezTo>
                <a:cubicBezTo>
                  <a:pt x="14200" y="514418"/>
                  <a:pt x="33250" y="542464"/>
                  <a:pt x="35896" y="552518"/>
                </a:cubicBezTo>
                <a:cubicBezTo>
                  <a:pt x="38542" y="562572"/>
                  <a:pt x="35367" y="525531"/>
                  <a:pt x="29546" y="482668"/>
                </a:cubicBezTo>
                <a:cubicBezTo>
                  <a:pt x="23725" y="439806"/>
                  <a:pt x="4675" y="346672"/>
                  <a:pt x="971" y="295343"/>
                </a:cubicBezTo>
                <a:cubicBezTo>
                  <a:pt x="-2733" y="244014"/>
                  <a:pt x="5204" y="159347"/>
                  <a:pt x="7321" y="174693"/>
                </a:cubicBezTo>
                <a:cubicBezTo>
                  <a:pt x="9438" y="190039"/>
                  <a:pt x="8379" y="414406"/>
                  <a:pt x="13671" y="387418"/>
                </a:cubicBezTo>
                <a:cubicBezTo>
                  <a:pt x="18963" y="360431"/>
                  <a:pt x="32721" y="-5753"/>
                  <a:pt x="32721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9EAA9BAC-1FE8-7978-2033-FE8EC8FB9DD3}"/>
              </a:ext>
            </a:extLst>
          </p:cNvPr>
          <p:cNvSpPr/>
          <p:nvPr/>
        </p:nvSpPr>
        <p:spPr>
          <a:xfrm>
            <a:off x="5737225" y="1609279"/>
            <a:ext cx="295553" cy="209996"/>
          </a:xfrm>
          <a:custGeom>
            <a:avLst/>
            <a:gdLst>
              <a:gd name="connsiteX0" fmla="*/ 0 w 295553"/>
              <a:gd name="connsiteY0" fmla="*/ 209996 h 209996"/>
              <a:gd name="connsiteX1" fmla="*/ 196850 w 295553"/>
              <a:gd name="connsiteY1" fmla="*/ 95696 h 209996"/>
              <a:gd name="connsiteX2" fmla="*/ 295275 w 295553"/>
              <a:gd name="connsiteY2" fmla="*/ 446 h 209996"/>
              <a:gd name="connsiteX3" fmla="*/ 228600 w 295553"/>
              <a:gd name="connsiteY3" fmla="*/ 57596 h 209996"/>
              <a:gd name="connsiteX4" fmla="*/ 184150 w 295553"/>
              <a:gd name="connsiteY4" fmla="*/ 95696 h 209996"/>
              <a:gd name="connsiteX5" fmla="*/ 0 w 295553"/>
              <a:gd name="connsiteY5" fmla="*/ 209996 h 209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553" h="209996">
                <a:moveTo>
                  <a:pt x="0" y="209996"/>
                </a:moveTo>
                <a:cubicBezTo>
                  <a:pt x="2117" y="209996"/>
                  <a:pt x="147638" y="130621"/>
                  <a:pt x="196850" y="95696"/>
                </a:cubicBezTo>
                <a:cubicBezTo>
                  <a:pt x="246063" y="60771"/>
                  <a:pt x="289983" y="6796"/>
                  <a:pt x="295275" y="446"/>
                </a:cubicBezTo>
                <a:cubicBezTo>
                  <a:pt x="300567" y="-5904"/>
                  <a:pt x="228600" y="57596"/>
                  <a:pt x="228600" y="57596"/>
                </a:cubicBezTo>
                <a:cubicBezTo>
                  <a:pt x="210079" y="73471"/>
                  <a:pt x="219604" y="74000"/>
                  <a:pt x="184150" y="95696"/>
                </a:cubicBezTo>
                <a:lnTo>
                  <a:pt x="0" y="2099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4681035E-EFEF-F219-FC7A-823691BA400A}"/>
              </a:ext>
            </a:extLst>
          </p:cNvPr>
          <p:cNvSpPr/>
          <p:nvPr/>
        </p:nvSpPr>
        <p:spPr>
          <a:xfrm>
            <a:off x="5946754" y="1609426"/>
            <a:ext cx="117515" cy="404379"/>
          </a:xfrm>
          <a:custGeom>
            <a:avLst/>
            <a:gdLst>
              <a:gd name="connsiteX0" fmla="*/ 21 w 117515"/>
              <a:gd name="connsiteY0" fmla="*/ 299 h 404379"/>
              <a:gd name="connsiteX1" fmla="*/ 101621 w 117515"/>
              <a:gd name="connsiteY1" fmla="*/ 111424 h 404379"/>
              <a:gd name="connsiteX2" fmla="*/ 107971 w 117515"/>
              <a:gd name="connsiteY2" fmla="*/ 95549 h 404379"/>
              <a:gd name="connsiteX3" fmla="*/ 101621 w 117515"/>
              <a:gd name="connsiteY3" fmla="*/ 203499 h 404379"/>
              <a:gd name="connsiteX4" fmla="*/ 34946 w 117515"/>
              <a:gd name="connsiteY4" fmla="*/ 403524 h 404379"/>
              <a:gd name="connsiteX5" fmla="*/ 66696 w 117515"/>
              <a:gd name="connsiteY5" fmla="*/ 270174 h 404379"/>
              <a:gd name="connsiteX6" fmla="*/ 117496 w 117515"/>
              <a:gd name="connsiteY6" fmla="*/ 136824 h 404379"/>
              <a:gd name="connsiteX7" fmla="*/ 73046 w 117515"/>
              <a:gd name="connsiteY7" fmla="*/ 35224 h 404379"/>
              <a:gd name="connsiteX8" fmla="*/ 92096 w 117515"/>
              <a:gd name="connsiteY8" fmla="*/ 76499 h 404379"/>
              <a:gd name="connsiteX9" fmla="*/ 21 w 117515"/>
              <a:gd name="connsiteY9" fmla="*/ 299 h 40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15" h="404379">
                <a:moveTo>
                  <a:pt x="21" y="299"/>
                </a:moveTo>
                <a:cubicBezTo>
                  <a:pt x="1609" y="6120"/>
                  <a:pt x="83629" y="95549"/>
                  <a:pt x="101621" y="111424"/>
                </a:cubicBezTo>
                <a:cubicBezTo>
                  <a:pt x="119613" y="127299"/>
                  <a:pt x="107971" y="80203"/>
                  <a:pt x="107971" y="95549"/>
                </a:cubicBezTo>
                <a:cubicBezTo>
                  <a:pt x="107971" y="110895"/>
                  <a:pt x="113792" y="152170"/>
                  <a:pt x="101621" y="203499"/>
                </a:cubicBezTo>
                <a:cubicBezTo>
                  <a:pt x="89450" y="254828"/>
                  <a:pt x="40767" y="392412"/>
                  <a:pt x="34946" y="403524"/>
                </a:cubicBezTo>
                <a:cubicBezTo>
                  <a:pt x="29125" y="414636"/>
                  <a:pt x="52938" y="314624"/>
                  <a:pt x="66696" y="270174"/>
                </a:cubicBezTo>
                <a:cubicBezTo>
                  <a:pt x="80454" y="225724"/>
                  <a:pt x="116438" y="175982"/>
                  <a:pt x="117496" y="136824"/>
                </a:cubicBezTo>
                <a:cubicBezTo>
                  <a:pt x="118554" y="97666"/>
                  <a:pt x="77279" y="45278"/>
                  <a:pt x="73046" y="35224"/>
                </a:cubicBezTo>
                <a:cubicBezTo>
                  <a:pt x="68813" y="25170"/>
                  <a:pt x="98975" y="77557"/>
                  <a:pt x="92096" y="76499"/>
                </a:cubicBezTo>
                <a:cubicBezTo>
                  <a:pt x="85217" y="75441"/>
                  <a:pt x="-1567" y="-5522"/>
                  <a:pt x="21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6330D8EA-CCA5-7145-AE9A-1E57382400D9}"/>
              </a:ext>
            </a:extLst>
          </p:cNvPr>
          <p:cNvSpPr/>
          <p:nvPr/>
        </p:nvSpPr>
        <p:spPr>
          <a:xfrm>
            <a:off x="5627594" y="2019289"/>
            <a:ext cx="357281" cy="394123"/>
          </a:xfrm>
          <a:custGeom>
            <a:avLst/>
            <a:gdLst>
              <a:gd name="connsiteX0" fmla="*/ 357281 w 357281"/>
              <a:gd name="connsiteY0" fmla="*/ 11 h 394123"/>
              <a:gd name="connsiteX1" fmla="*/ 296956 w 357281"/>
              <a:gd name="connsiteY1" fmla="*/ 130186 h 394123"/>
              <a:gd name="connsiteX2" fmla="*/ 277906 w 357281"/>
              <a:gd name="connsiteY2" fmla="*/ 276236 h 394123"/>
              <a:gd name="connsiteX3" fmla="*/ 296956 w 357281"/>
              <a:gd name="connsiteY3" fmla="*/ 200036 h 394123"/>
              <a:gd name="connsiteX4" fmla="*/ 284256 w 357281"/>
              <a:gd name="connsiteY4" fmla="*/ 282586 h 394123"/>
              <a:gd name="connsiteX5" fmla="*/ 252506 w 357281"/>
              <a:gd name="connsiteY5" fmla="*/ 320686 h 394123"/>
              <a:gd name="connsiteX6" fmla="*/ 233456 w 357281"/>
              <a:gd name="connsiteY6" fmla="*/ 352436 h 394123"/>
              <a:gd name="connsiteX7" fmla="*/ 262031 w 357281"/>
              <a:gd name="connsiteY7" fmla="*/ 336561 h 394123"/>
              <a:gd name="connsiteX8" fmla="*/ 150906 w 357281"/>
              <a:gd name="connsiteY8" fmla="*/ 371486 h 394123"/>
              <a:gd name="connsiteX9" fmla="*/ 1681 w 357281"/>
              <a:gd name="connsiteY9" fmla="*/ 393711 h 394123"/>
              <a:gd name="connsiteX10" fmla="*/ 255681 w 357281"/>
              <a:gd name="connsiteY10" fmla="*/ 352436 h 394123"/>
              <a:gd name="connsiteX11" fmla="*/ 265206 w 357281"/>
              <a:gd name="connsiteY11" fmla="*/ 314336 h 394123"/>
              <a:gd name="connsiteX12" fmla="*/ 296956 w 357281"/>
              <a:gd name="connsiteY12" fmla="*/ 123836 h 394123"/>
              <a:gd name="connsiteX13" fmla="*/ 357281 w 357281"/>
              <a:gd name="connsiteY13" fmla="*/ 11 h 39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57281" h="394123">
                <a:moveTo>
                  <a:pt x="357281" y="11"/>
                </a:moveTo>
                <a:cubicBezTo>
                  <a:pt x="357281" y="1069"/>
                  <a:pt x="310185" y="84148"/>
                  <a:pt x="296956" y="130186"/>
                </a:cubicBezTo>
                <a:cubicBezTo>
                  <a:pt x="283727" y="176224"/>
                  <a:pt x="277906" y="264594"/>
                  <a:pt x="277906" y="276236"/>
                </a:cubicBezTo>
                <a:cubicBezTo>
                  <a:pt x="277906" y="287878"/>
                  <a:pt x="295898" y="198978"/>
                  <a:pt x="296956" y="200036"/>
                </a:cubicBezTo>
                <a:cubicBezTo>
                  <a:pt x="298014" y="201094"/>
                  <a:pt x="291664" y="262478"/>
                  <a:pt x="284256" y="282586"/>
                </a:cubicBezTo>
                <a:cubicBezTo>
                  <a:pt x="276848" y="302694"/>
                  <a:pt x="260973" y="309044"/>
                  <a:pt x="252506" y="320686"/>
                </a:cubicBezTo>
                <a:cubicBezTo>
                  <a:pt x="244039" y="332328"/>
                  <a:pt x="231868" y="349790"/>
                  <a:pt x="233456" y="352436"/>
                </a:cubicBezTo>
                <a:cubicBezTo>
                  <a:pt x="235043" y="355082"/>
                  <a:pt x="275789" y="333386"/>
                  <a:pt x="262031" y="336561"/>
                </a:cubicBezTo>
                <a:cubicBezTo>
                  <a:pt x="248273" y="339736"/>
                  <a:pt x="194298" y="361961"/>
                  <a:pt x="150906" y="371486"/>
                </a:cubicBezTo>
                <a:cubicBezTo>
                  <a:pt x="107514" y="381011"/>
                  <a:pt x="-15782" y="396886"/>
                  <a:pt x="1681" y="393711"/>
                </a:cubicBezTo>
                <a:cubicBezTo>
                  <a:pt x="19143" y="390536"/>
                  <a:pt x="211760" y="365665"/>
                  <a:pt x="255681" y="352436"/>
                </a:cubicBezTo>
                <a:cubicBezTo>
                  <a:pt x="299602" y="339207"/>
                  <a:pt x="258327" y="352436"/>
                  <a:pt x="265206" y="314336"/>
                </a:cubicBezTo>
                <a:cubicBezTo>
                  <a:pt x="272085" y="276236"/>
                  <a:pt x="282668" y="173578"/>
                  <a:pt x="296956" y="123836"/>
                </a:cubicBezTo>
                <a:cubicBezTo>
                  <a:pt x="311243" y="74094"/>
                  <a:pt x="357281" y="-1047"/>
                  <a:pt x="357281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3767E0B8-C148-A2CA-4E4A-F717C1CB6267}"/>
              </a:ext>
            </a:extLst>
          </p:cNvPr>
          <p:cNvSpPr/>
          <p:nvPr/>
        </p:nvSpPr>
        <p:spPr>
          <a:xfrm>
            <a:off x="5883266" y="1622799"/>
            <a:ext cx="168765" cy="187361"/>
          </a:xfrm>
          <a:custGeom>
            <a:avLst/>
            <a:gdLst>
              <a:gd name="connsiteX0" fmla="*/ 9 w 168765"/>
              <a:gd name="connsiteY0" fmla="*/ 180601 h 187361"/>
              <a:gd name="connsiteX1" fmla="*/ 114309 w 168765"/>
              <a:gd name="connsiteY1" fmla="*/ 47251 h 187361"/>
              <a:gd name="connsiteX2" fmla="*/ 130184 w 168765"/>
              <a:gd name="connsiteY2" fmla="*/ 94876 h 187361"/>
              <a:gd name="connsiteX3" fmla="*/ 168284 w 168765"/>
              <a:gd name="connsiteY3" fmla="*/ 186951 h 187361"/>
              <a:gd name="connsiteX4" fmla="*/ 149234 w 168765"/>
              <a:gd name="connsiteY4" fmla="*/ 123451 h 187361"/>
              <a:gd name="connsiteX5" fmla="*/ 114309 w 168765"/>
              <a:gd name="connsiteY5" fmla="*/ 2801 h 187361"/>
              <a:gd name="connsiteX6" fmla="*/ 107959 w 168765"/>
              <a:gd name="connsiteY6" fmla="*/ 50426 h 187361"/>
              <a:gd name="connsiteX7" fmla="*/ 9 w 168765"/>
              <a:gd name="connsiteY7" fmla="*/ 180601 h 18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765" h="187361">
                <a:moveTo>
                  <a:pt x="9" y="180601"/>
                </a:moveTo>
                <a:cubicBezTo>
                  <a:pt x="1067" y="180072"/>
                  <a:pt x="92613" y="61538"/>
                  <a:pt x="114309" y="47251"/>
                </a:cubicBezTo>
                <a:cubicBezTo>
                  <a:pt x="136005" y="32963"/>
                  <a:pt x="121188" y="71593"/>
                  <a:pt x="130184" y="94876"/>
                </a:cubicBezTo>
                <a:cubicBezTo>
                  <a:pt x="139180" y="118159"/>
                  <a:pt x="165109" y="182189"/>
                  <a:pt x="168284" y="186951"/>
                </a:cubicBezTo>
                <a:cubicBezTo>
                  <a:pt x="171459" y="191713"/>
                  <a:pt x="158230" y="154143"/>
                  <a:pt x="149234" y="123451"/>
                </a:cubicBezTo>
                <a:cubicBezTo>
                  <a:pt x="140238" y="92759"/>
                  <a:pt x="121188" y="14972"/>
                  <a:pt x="114309" y="2801"/>
                </a:cubicBezTo>
                <a:cubicBezTo>
                  <a:pt x="107430" y="-9370"/>
                  <a:pt x="127009" y="20263"/>
                  <a:pt x="107959" y="50426"/>
                </a:cubicBezTo>
                <a:cubicBezTo>
                  <a:pt x="88909" y="80588"/>
                  <a:pt x="-1049" y="181130"/>
                  <a:pt x="9" y="1806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620E1FBB-4118-6023-30C2-C56458FCBAB9}"/>
              </a:ext>
            </a:extLst>
          </p:cNvPr>
          <p:cNvSpPr/>
          <p:nvPr/>
        </p:nvSpPr>
        <p:spPr>
          <a:xfrm>
            <a:off x="5967686" y="1727995"/>
            <a:ext cx="71639" cy="259507"/>
          </a:xfrm>
          <a:custGeom>
            <a:avLst/>
            <a:gdLst>
              <a:gd name="connsiteX0" fmla="*/ 71164 w 71639"/>
              <a:gd name="connsiteY0" fmla="*/ 2380 h 259507"/>
              <a:gd name="connsiteX1" fmla="*/ 1314 w 71639"/>
              <a:gd name="connsiteY1" fmla="*/ 256380 h 259507"/>
              <a:gd name="connsiteX2" fmla="*/ 29889 w 71639"/>
              <a:gd name="connsiteY2" fmla="*/ 135730 h 259507"/>
              <a:gd name="connsiteX3" fmla="*/ 71164 w 71639"/>
              <a:gd name="connsiteY3" fmla="*/ 2380 h 259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639" h="259507">
                <a:moveTo>
                  <a:pt x="71164" y="2380"/>
                </a:moveTo>
                <a:cubicBezTo>
                  <a:pt x="66402" y="22488"/>
                  <a:pt x="8193" y="234155"/>
                  <a:pt x="1314" y="256380"/>
                </a:cubicBezTo>
                <a:cubicBezTo>
                  <a:pt x="-5565" y="278605"/>
                  <a:pt x="16131" y="176476"/>
                  <a:pt x="29889" y="135730"/>
                </a:cubicBezTo>
                <a:cubicBezTo>
                  <a:pt x="43647" y="94984"/>
                  <a:pt x="75926" y="-17728"/>
                  <a:pt x="71164" y="23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D697D72B-E98C-599C-A188-5C65FEAEE6A1}"/>
              </a:ext>
            </a:extLst>
          </p:cNvPr>
          <p:cNvSpPr/>
          <p:nvPr/>
        </p:nvSpPr>
        <p:spPr>
          <a:xfrm>
            <a:off x="5784824" y="1833527"/>
            <a:ext cx="200446" cy="181293"/>
          </a:xfrm>
          <a:custGeom>
            <a:avLst/>
            <a:gdLst>
              <a:gd name="connsiteX0" fmla="*/ 26 w 200446"/>
              <a:gd name="connsiteY0" fmla="*/ 17498 h 181293"/>
              <a:gd name="connsiteX1" fmla="*/ 158776 w 200446"/>
              <a:gd name="connsiteY1" fmla="*/ 17498 h 181293"/>
              <a:gd name="connsiteX2" fmla="*/ 171476 w 200446"/>
              <a:gd name="connsiteY2" fmla="*/ 87348 h 181293"/>
              <a:gd name="connsiteX3" fmla="*/ 149251 w 200446"/>
              <a:gd name="connsiteY3" fmla="*/ 1623 h 181293"/>
              <a:gd name="connsiteX4" fmla="*/ 200051 w 200446"/>
              <a:gd name="connsiteY4" fmla="*/ 179423 h 181293"/>
              <a:gd name="connsiteX5" fmla="*/ 171476 w 200446"/>
              <a:gd name="connsiteY5" fmla="*/ 90523 h 181293"/>
              <a:gd name="connsiteX6" fmla="*/ 146076 w 200446"/>
              <a:gd name="connsiteY6" fmla="*/ 20673 h 181293"/>
              <a:gd name="connsiteX7" fmla="*/ 26 w 200446"/>
              <a:gd name="connsiteY7" fmla="*/ 17498 h 18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446" h="181293">
                <a:moveTo>
                  <a:pt x="26" y="17498"/>
                </a:moveTo>
                <a:cubicBezTo>
                  <a:pt x="2143" y="16969"/>
                  <a:pt x="130201" y="5856"/>
                  <a:pt x="158776" y="17498"/>
                </a:cubicBezTo>
                <a:cubicBezTo>
                  <a:pt x="187351" y="29140"/>
                  <a:pt x="173064" y="89994"/>
                  <a:pt x="171476" y="87348"/>
                </a:cubicBezTo>
                <a:cubicBezTo>
                  <a:pt x="169889" y="84702"/>
                  <a:pt x="144488" y="-13723"/>
                  <a:pt x="149251" y="1623"/>
                </a:cubicBezTo>
                <a:cubicBezTo>
                  <a:pt x="154014" y="16969"/>
                  <a:pt x="196347" y="164606"/>
                  <a:pt x="200051" y="179423"/>
                </a:cubicBezTo>
                <a:cubicBezTo>
                  <a:pt x="203755" y="194240"/>
                  <a:pt x="180472" y="116981"/>
                  <a:pt x="171476" y="90523"/>
                </a:cubicBezTo>
                <a:cubicBezTo>
                  <a:pt x="162480" y="64065"/>
                  <a:pt x="169888" y="31256"/>
                  <a:pt x="146076" y="20673"/>
                </a:cubicBezTo>
                <a:cubicBezTo>
                  <a:pt x="122264" y="10090"/>
                  <a:pt x="-2091" y="18027"/>
                  <a:pt x="26" y="17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F460C3DF-9FE7-EBB4-A283-A78731B4F587}"/>
              </a:ext>
            </a:extLst>
          </p:cNvPr>
          <p:cNvSpPr/>
          <p:nvPr/>
        </p:nvSpPr>
        <p:spPr>
          <a:xfrm>
            <a:off x="5771962" y="1868757"/>
            <a:ext cx="174900" cy="150667"/>
          </a:xfrm>
          <a:custGeom>
            <a:avLst/>
            <a:gdLst>
              <a:gd name="connsiteX0" fmla="*/ 188 w 174900"/>
              <a:gd name="connsiteY0" fmla="*/ 7668 h 150667"/>
              <a:gd name="connsiteX1" fmla="*/ 130363 w 174900"/>
              <a:gd name="connsiteY1" fmla="*/ 4493 h 150667"/>
              <a:gd name="connsiteX2" fmla="*/ 168463 w 174900"/>
              <a:gd name="connsiteY2" fmla="*/ 67993 h 150667"/>
              <a:gd name="connsiteX3" fmla="*/ 146238 w 174900"/>
              <a:gd name="connsiteY3" fmla="*/ 36243 h 150667"/>
              <a:gd name="connsiteX4" fmla="*/ 174813 w 174900"/>
              <a:gd name="connsiteY4" fmla="*/ 150543 h 150667"/>
              <a:gd name="connsiteX5" fmla="*/ 155763 w 174900"/>
              <a:gd name="connsiteY5" fmla="*/ 10843 h 150667"/>
              <a:gd name="connsiteX6" fmla="*/ 158938 w 174900"/>
              <a:gd name="connsiteY6" fmla="*/ 14018 h 150667"/>
              <a:gd name="connsiteX7" fmla="*/ 149413 w 174900"/>
              <a:gd name="connsiteY7" fmla="*/ 52118 h 150667"/>
              <a:gd name="connsiteX8" fmla="*/ 95438 w 174900"/>
              <a:gd name="connsiteY8" fmla="*/ 23543 h 150667"/>
              <a:gd name="connsiteX9" fmla="*/ 158938 w 174900"/>
              <a:gd name="connsiteY9" fmla="*/ 45768 h 150667"/>
              <a:gd name="connsiteX10" fmla="*/ 162113 w 174900"/>
              <a:gd name="connsiteY10" fmla="*/ 1318 h 150667"/>
              <a:gd name="connsiteX11" fmla="*/ 188 w 174900"/>
              <a:gd name="connsiteY11" fmla="*/ 7668 h 15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4900" h="150667">
                <a:moveTo>
                  <a:pt x="188" y="7668"/>
                </a:moveTo>
                <a:cubicBezTo>
                  <a:pt x="-5104" y="8197"/>
                  <a:pt x="102317" y="-5561"/>
                  <a:pt x="130363" y="4493"/>
                </a:cubicBezTo>
                <a:cubicBezTo>
                  <a:pt x="158409" y="14547"/>
                  <a:pt x="165817" y="62701"/>
                  <a:pt x="168463" y="67993"/>
                </a:cubicBezTo>
                <a:cubicBezTo>
                  <a:pt x="171109" y="73285"/>
                  <a:pt x="145180" y="22485"/>
                  <a:pt x="146238" y="36243"/>
                </a:cubicBezTo>
                <a:cubicBezTo>
                  <a:pt x="147296" y="50001"/>
                  <a:pt x="173226" y="154776"/>
                  <a:pt x="174813" y="150543"/>
                </a:cubicBezTo>
                <a:cubicBezTo>
                  <a:pt x="176400" y="146310"/>
                  <a:pt x="155763" y="10843"/>
                  <a:pt x="155763" y="10843"/>
                </a:cubicBezTo>
                <a:cubicBezTo>
                  <a:pt x="153117" y="-11911"/>
                  <a:pt x="159996" y="7139"/>
                  <a:pt x="158938" y="14018"/>
                </a:cubicBezTo>
                <a:cubicBezTo>
                  <a:pt x="157880" y="20897"/>
                  <a:pt x="159996" y="50531"/>
                  <a:pt x="149413" y="52118"/>
                </a:cubicBezTo>
                <a:cubicBezTo>
                  <a:pt x="138830" y="53706"/>
                  <a:pt x="93850" y="24601"/>
                  <a:pt x="95438" y="23543"/>
                </a:cubicBezTo>
                <a:cubicBezTo>
                  <a:pt x="97026" y="22485"/>
                  <a:pt x="147826" y="49472"/>
                  <a:pt x="158938" y="45768"/>
                </a:cubicBezTo>
                <a:cubicBezTo>
                  <a:pt x="170050" y="42064"/>
                  <a:pt x="185396" y="6080"/>
                  <a:pt x="162113" y="1318"/>
                </a:cubicBezTo>
                <a:cubicBezTo>
                  <a:pt x="138830" y="-3445"/>
                  <a:pt x="5480" y="7139"/>
                  <a:pt x="188" y="7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9C86D62B-51CB-A456-8C67-72965A23A999}"/>
              </a:ext>
            </a:extLst>
          </p:cNvPr>
          <p:cNvSpPr/>
          <p:nvPr/>
        </p:nvSpPr>
        <p:spPr>
          <a:xfrm>
            <a:off x="5816111" y="1882752"/>
            <a:ext cx="138160" cy="270189"/>
          </a:xfrm>
          <a:custGeom>
            <a:avLst/>
            <a:gdLst>
              <a:gd name="connsiteX0" fmla="*/ 10014 w 138160"/>
              <a:gd name="connsiteY0" fmla="*/ 23 h 270189"/>
              <a:gd name="connsiteX1" fmla="*/ 92564 w 138160"/>
              <a:gd name="connsiteY1" fmla="*/ 57173 h 270189"/>
              <a:gd name="connsiteX2" fmla="*/ 105264 w 138160"/>
              <a:gd name="connsiteY2" fmla="*/ 152423 h 270189"/>
              <a:gd name="connsiteX3" fmla="*/ 89389 w 138160"/>
              <a:gd name="connsiteY3" fmla="*/ 187348 h 270189"/>
              <a:gd name="connsiteX4" fmla="*/ 489 w 138160"/>
              <a:gd name="connsiteY4" fmla="*/ 269898 h 270189"/>
              <a:gd name="connsiteX5" fmla="*/ 133839 w 138160"/>
              <a:gd name="connsiteY5" fmla="*/ 155598 h 270189"/>
              <a:gd name="connsiteX6" fmla="*/ 105264 w 138160"/>
              <a:gd name="connsiteY6" fmla="*/ 114323 h 270189"/>
              <a:gd name="connsiteX7" fmla="*/ 102089 w 138160"/>
              <a:gd name="connsiteY7" fmla="*/ 50823 h 270189"/>
              <a:gd name="connsiteX8" fmla="*/ 10014 w 138160"/>
              <a:gd name="connsiteY8" fmla="*/ 23 h 27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160" h="270189">
                <a:moveTo>
                  <a:pt x="10014" y="23"/>
                </a:moveTo>
                <a:cubicBezTo>
                  <a:pt x="8426" y="1081"/>
                  <a:pt x="76689" y="31773"/>
                  <a:pt x="92564" y="57173"/>
                </a:cubicBezTo>
                <a:cubicBezTo>
                  <a:pt x="108439" y="82573"/>
                  <a:pt x="105793" y="130727"/>
                  <a:pt x="105264" y="152423"/>
                </a:cubicBezTo>
                <a:cubicBezTo>
                  <a:pt x="104735" y="174119"/>
                  <a:pt x="106851" y="167769"/>
                  <a:pt x="89389" y="187348"/>
                </a:cubicBezTo>
                <a:cubicBezTo>
                  <a:pt x="71927" y="206927"/>
                  <a:pt x="-6919" y="275190"/>
                  <a:pt x="489" y="269898"/>
                </a:cubicBezTo>
                <a:cubicBezTo>
                  <a:pt x="7897" y="264606"/>
                  <a:pt x="116377" y="181527"/>
                  <a:pt x="133839" y="155598"/>
                </a:cubicBezTo>
                <a:cubicBezTo>
                  <a:pt x="151301" y="129669"/>
                  <a:pt x="110556" y="131785"/>
                  <a:pt x="105264" y="114323"/>
                </a:cubicBezTo>
                <a:cubicBezTo>
                  <a:pt x="99972" y="96861"/>
                  <a:pt x="113201" y="67227"/>
                  <a:pt x="102089" y="50823"/>
                </a:cubicBezTo>
                <a:cubicBezTo>
                  <a:pt x="90977" y="34419"/>
                  <a:pt x="11602" y="-1035"/>
                  <a:pt x="1001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8BEF0884-76BD-4648-5867-9E3AA17BD104}"/>
              </a:ext>
            </a:extLst>
          </p:cNvPr>
          <p:cNvSpPr/>
          <p:nvPr/>
        </p:nvSpPr>
        <p:spPr>
          <a:xfrm>
            <a:off x="5822946" y="2076304"/>
            <a:ext cx="133356" cy="295474"/>
          </a:xfrm>
          <a:custGeom>
            <a:avLst/>
            <a:gdLst>
              <a:gd name="connsiteX0" fmla="*/ 133354 w 133356"/>
              <a:gd name="connsiteY0" fmla="*/ 146 h 295474"/>
              <a:gd name="connsiteX1" fmla="*/ 38104 w 133356"/>
              <a:gd name="connsiteY1" fmla="*/ 101746 h 295474"/>
              <a:gd name="connsiteX2" fmla="*/ 50804 w 133356"/>
              <a:gd name="connsiteY2" fmla="*/ 228746 h 295474"/>
              <a:gd name="connsiteX3" fmla="*/ 4 w 133356"/>
              <a:gd name="connsiteY3" fmla="*/ 295421 h 295474"/>
              <a:gd name="connsiteX4" fmla="*/ 53979 w 133356"/>
              <a:gd name="connsiteY4" fmla="*/ 238271 h 295474"/>
              <a:gd name="connsiteX5" fmla="*/ 28579 w 133356"/>
              <a:gd name="connsiteY5" fmla="*/ 149371 h 295474"/>
              <a:gd name="connsiteX6" fmla="*/ 22229 w 133356"/>
              <a:gd name="connsiteY6" fmla="*/ 273196 h 295474"/>
              <a:gd name="connsiteX7" fmla="*/ 41279 w 133356"/>
              <a:gd name="connsiteY7" fmla="*/ 123971 h 295474"/>
              <a:gd name="connsiteX8" fmla="*/ 133354 w 133356"/>
              <a:gd name="connsiteY8" fmla="*/ 146 h 29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356" h="295474">
                <a:moveTo>
                  <a:pt x="133354" y="146"/>
                </a:moveTo>
                <a:cubicBezTo>
                  <a:pt x="132825" y="-3558"/>
                  <a:pt x="51862" y="63646"/>
                  <a:pt x="38104" y="101746"/>
                </a:cubicBezTo>
                <a:cubicBezTo>
                  <a:pt x="24346" y="139846"/>
                  <a:pt x="57154" y="196467"/>
                  <a:pt x="50804" y="228746"/>
                </a:cubicBezTo>
                <a:cubicBezTo>
                  <a:pt x="44454" y="261025"/>
                  <a:pt x="-525" y="293834"/>
                  <a:pt x="4" y="295421"/>
                </a:cubicBezTo>
                <a:cubicBezTo>
                  <a:pt x="533" y="297008"/>
                  <a:pt x="49217" y="262613"/>
                  <a:pt x="53979" y="238271"/>
                </a:cubicBezTo>
                <a:cubicBezTo>
                  <a:pt x="58741" y="213929"/>
                  <a:pt x="33871" y="143550"/>
                  <a:pt x="28579" y="149371"/>
                </a:cubicBezTo>
                <a:cubicBezTo>
                  <a:pt x="23287" y="155192"/>
                  <a:pt x="20112" y="277429"/>
                  <a:pt x="22229" y="273196"/>
                </a:cubicBezTo>
                <a:cubicBezTo>
                  <a:pt x="24346" y="268963"/>
                  <a:pt x="21171" y="166833"/>
                  <a:pt x="41279" y="123971"/>
                </a:cubicBezTo>
                <a:cubicBezTo>
                  <a:pt x="61387" y="81109"/>
                  <a:pt x="133883" y="3850"/>
                  <a:pt x="133354" y="1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26DCC76-EF11-9D0B-C48E-503573542564}"/>
              </a:ext>
            </a:extLst>
          </p:cNvPr>
          <p:cNvSpPr/>
          <p:nvPr/>
        </p:nvSpPr>
        <p:spPr>
          <a:xfrm>
            <a:off x="5765502" y="1965239"/>
            <a:ext cx="61047" cy="184236"/>
          </a:xfrm>
          <a:custGeom>
            <a:avLst/>
            <a:gdLst>
              <a:gd name="connsiteX0" fmla="*/ 60623 w 61047"/>
              <a:gd name="connsiteY0" fmla="*/ 86 h 184236"/>
              <a:gd name="connsiteX1" fmla="*/ 38398 w 61047"/>
              <a:gd name="connsiteY1" fmla="*/ 79461 h 184236"/>
              <a:gd name="connsiteX2" fmla="*/ 298 w 61047"/>
              <a:gd name="connsiteY2" fmla="*/ 139786 h 184236"/>
              <a:gd name="connsiteX3" fmla="*/ 60623 w 61047"/>
              <a:gd name="connsiteY3" fmla="*/ 184236 h 184236"/>
              <a:gd name="connsiteX4" fmla="*/ 16173 w 61047"/>
              <a:gd name="connsiteY4" fmla="*/ 139786 h 184236"/>
              <a:gd name="connsiteX5" fmla="*/ 19348 w 61047"/>
              <a:gd name="connsiteY5" fmla="*/ 95336 h 184236"/>
              <a:gd name="connsiteX6" fmla="*/ 60623 w 61047"/>
              <a:gd name="connsiteY6" fmla="*/ 86 h 18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047" h="184236">
                <a:moveTo>
                  <a:pt x="60623" y="86"/>
                </a:moveTo>
                <a:cubicBezTo>
                  <a:pt x="63798" y="-2560"/>
                  <a:pt x="48452" y="56178"/>
                  <a:pt x="38398" y="79461"/>
                </a:cubicBezTo>
                <a:cubicBezTo>
                  <a:pt x="28344" y="102744"/>
                  <a:pt x="-3406" y="122324"/>
                  <a:pt x="298" y="139786"/>
                </a:cubicBezTo>
                <a:cubicBezTo>
                  <a:pt x="4002" y="157248"/>
                  <a:pt x="57977" y="184236"/>
                  <a:pt x="60623" y="184236"/>
                </a:cubicBezTo>
                <a:cubicBezTo>
                  <a:pt x="63269" y="184236"/>
                  <a:pt x="23052" y="154603"/>
                  <a:pt x="16173" y="139786"/>
                </a:cubicBezTo>
                <a:cubicBezTo>
                  <a:pt x="9294" y="124969"/>
                  <a:pt x="10881" y="112269"/>
                  <a:pt x="19348" y="95336"/>
                </a:cubicBezTo>
                <a:cubicBezTo>
                  <a:pt x="27815" y="78403"/>
                  <a:pt x="57448" y="2732"/>
                  <a:pt x="60623" y="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4C77DC2-1D1D-C9B7-87EE-DD3BDB28AB5F}"/>
              </a:ext>
            </a:extLst>
          </p:cNvPr>
          <p:cNvSpPr/>
          <p:nvPr/>
        </p:nvSpPr>
        <p:spPr>
          <a:xfrm>
            <a:off x="5664200" y="2111363"/>
            <a:ext cx="161987" cy="324389"/>
          </a:xfrm>
          <a:custGeom>
            <a:avLst/>
            <a:gdLst>
              <a:gd name="connsiteX0" fmla="*/ 149225 w 161987"/>
              <a:gd name="connsiteY0" fmla="*/ 12 h 324389"/>
              <a:gd name="connsiteX1" fmla="*/ 161925 w 161987"/>
              <a:gd name="connsiteY1" fmla="*/ 184162 h 324389"/>
              <a:gd name="connsiteX2" fmla="*/ 142875 w 161987"/>
              <a:gd name="connsiteY2" fmla="*/ 247662 h 324389"/>
              <a:gd name="connsiteX3" fmla="*/ 120650 w 161987"/>
              <a:gd name="connsiteY3" fmla="*/ 266712 h 324389"/>
              <a:gd name="connsiteX4" fmla="*/ 0 w 161987"/>
              <a:gd name="connsiteY4" fmla="*/ 323862 h 324389"/>
              <a:gd name="connsiteX5" fmla="*/ 120650 w 161987"/>
              <a:gd name="connsiteY5" fmla="*/ 282587 h 324389"/>
              <a:gd name="connsiteX6" fmla="*/ 136525 w 161987"/>
              <a:gd name="connsiteY6" fmla="*/ 98437 h 324389"/>
              <a:gd name="connsiteX7" fmla="*/ 155575 w 161987"/>
              <a:gd name="connsiteY7" fmla="*/ 193687 h 324389"/>
              <a:gd name="connsiteX8" fmla="*/ 149225 w 161987"/>
              <a:gd name="connsiteY8" fmla="*/ 12 h 32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1987" h="324389">
                <a:moveTo>
                  <a:pt x="149225" y="12"/>
                </a:moveTo>
                <a:cubicBezTo>
                  <a:pt x="150283" y="-1576"/>
                  <a:pt x="162983" y="142887"/>
                  <a:pt x="161925" y="184162"/>
                </a:cubicBezTo>
                <a:cubicBezTo>
                  <a:pt x="160867" y="225437"/>
                  <a:pt x="149754" y="233904"/>
                  <a:pt x="142875" y="247662"/>
                </a:cubicBezTo>
                <a:cubicBezTo>
                  <a:pt x="135996" y="261420"/>
                  <a:pt x="144462" y="254012"/>
                  <a:pt x="120650" y="266712"/>
                </a:cubicBezTo>
                <a:cubicBezTo>
                  <a:pt x="96837" y="279412"/>
                  <a:pt x="0" y="321216"/>
                  <a:pt x="0" y="323862"/>
                </a:cubicBezTo>
                <a:cubicBezTo>
                  <a:pt x="0" y="326508"/>
                  <a:pt x="97896" y="320158"/>
                  <a:pt x="120650" y="282587"/>
                </a:cubicBezTo>
                <a:cubicBezTo>
                  <a:pt x="143404" y="245016"/>
                  <a:pt x="130704" y="113254"/>
                  <a:pt x="136525" y="98437"/>
                </a:cubicBezTo>
                <a:cubicBezTo>
                  <a:pt x="142346" y="83620"/>
                  <a:pt x="150283" y="204270"/>
                  <a:pt x="155575" y="193687"/>
                </a:cubicBezTo>
                <a:cubicBezTo>
                  <a:pt x="160867" y="183104"/>
                  <a:pt x="148167" y="1600"/>
                  <a:pt x="14922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7B60ACC1-B06D-1FFB-1D9D-8F3BF5A23D16}"/>
              </a:ext>
            </a:extLst>
          </p:cNvPr>
          <p:cNvSpPr/>
          <p:nvPr/>
        </p:nvSpPr>
        <p:spPr>
          <a:xfrm>
            <a:off x="5660093" y="2181038"/>
            <a:ext cx="90228" cy="213366"/>
          </a:xfrm>
          <a:custGeom>
            <a:avLst/>
            <a:gdLst>
              <a:gd name="connsiteX0" fmla="*/ 51732 w 90228"/>
              <a:gd name="connsiteY0" fmla="*/ 187 h 213366"/>
              <a:gd name="connsiteX1" fmla="*/ 70782 w 90228"/>
              <a:gd name="connsiteY1" fmla="*/ 85912 h 213366"/>
              <a:gd name="connsiteX2" fmla="*/ 67607 w 90228"/>
              <a:gd name="connsiteY2" fmla="*/ 127187 h 213366"/>
              <a:gd name="connsiteX3" fmla="*/ 932 w 90228"/>
              <a:gd name="connsiteY3" fmla="*/ 212912 h 213366"/>
              <a:gd name="connsiteX4" fmla="*/ 32682 w 90228"/>
              <a:gd name="connsiteY4" fmla="*/ 158937 h 213366"/>
              <a:gd name="connsiteX5" fmla="*/ 89832 w 90228"/>
              <a:gd name="connsiteY5" fmla="*/ 111312 h 213366"/>
              <a:gd name="connsiteX6" fmla="*/ 51732 w 90228"/>
              <a:gd name="connsiteY6" fmla="*/ 187 h 21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228" h="213366">
                <a:moveTo>
                  <a:pt x="51732" y="187"/>
                </a:moveTo>
                <a:cubicBezTo>
                  <a:pt x="48557" y="-4046"/>
                  <a:pt x="68136" y="64745"/>
                  <a:pt x="70782" y="85912"/>
                </a:cubicBezTo>
                <a:cubicBezTo>
                  <a:pt x="73428" y="107079"/>
                  <a:pt x="79249" y="106020"/>
                  <a:pt x="67607" y="127187"/>
                </a:cubicBezTo>
                <a:cubicBezTo>
                  <a:pt x="55965" y="148354"/>
                  <a:pt x="6753" y="207620"/>
                  <a:pt x="932" y="212912"/>
                </a:cubicBezTo>
                <a:cubicBezTo>
                  <a:pt x="-4889" y="218204"/>
                  <a:pt x="17865" y="175870"/>
                  <a:pt x="32682" y="158937"/>
                </a:cubicBezTo>
                <a:cubicBezTo>
                  <a:pt x="47499" y="142004"/>
                  <a:pt x="85070" y="131949"/>
                  <a:pt x="89832" y="111312"/>
                </a:cubicBezTo>
                <a:cubicBezTo>
                  <a:pt x="94594" y="90675"/>
                  <a:pt x="54907" y="4420"/>
                  <a:pt x="51732" y="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9E2A8CD7-6019-FCE3-F0C8-A1DFA522819A}"/>
              </a:ext>
            </a:extLst>
          </p:cNvPr>
          <p:cNvSpPr/>
          <p:nvPr/>
        </p:nvSpPr>
        <p:spPr>
          <a:xfrm>
            <a:off x="5667067" y="2140272"/>
            <a:ext cx="61985" cy="269852"/>
          </a:xfrm>
          <a:custGeom>
            <a:avLst/>
            <a:gdLst>
              <a:gd name="connsiteX0" fmla="*/ 60633 w 61985"/>
              <a:gd name="connsiteY0" fmla="*/ 12378 h 269852"/>
              <a:gd name="connsiteX1" fmla="*/ 308 w 61985"/>
              <a:gd name="connsiteY1" fmla="*/ 269553 h 269852"/>
              <a:gd name="connsiteX2" fmla="*/ 38408 w 61985"/>
              <a:gd name="connsiteY2" fmla="*/ 63178 h 269852"/>
              <a:gd name="connsiteX3" fmla="*/ 60633 w 61985"/>
              <a:gd name="connsiteY3" fmla="*/ 12378 h 26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85" h="269852">
                <a:moveTo>
                  <a:pt x="60633" y="12378"/>
                </a:moveTo>
                <a:cubicBezTo>
                  <a:pt x="54283" y="46774"/>
                  <a:pt x="4012" y="261086"/>
                  <a:pt x="308" y="269553"/>
                </a:cubicBezTo>
                <a:cubicBezTo>
                  <a:pt x="-3396" y="278020"/>
                  <a:pt x="27296" y="104453"/>
                  <a:pt x="38408" y="63178"/>
                </a:cubicBezTo>
                <a:cubicBezTo>
                  <a:pt x="49520" y="21903"/>
                  <a:pt x="66983" y="-22018"/>
                  <a:pt x="60633" y="12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7CD1B7E-D28F-7083-3D54-CA19282B2AB1}"/>
              </a:ext>
            </a:extLst>
          </p:cNvPr>
          <p:cNvSpPr/>
          <p:nvPr/>
        </p:nvSpPr>
        <p:spPr>
          <a:xfrm>
            <a:off x="5696103" y="2009506"/>
            <a:ext cx="95294" cy="368273"/>
          </a:xfrm>
          <a:custGeom>
            <a:avLst/>
            <a:gdLst>
              <a:gd name="connsiteX0" fmla="*/ 95097 w 95294"/>
              <a:gd name="connsiteY0" fmla="*/ 269 h 368273"/>
              <a:gd name="connsiteX1" fmla="*/ 53822 w 95294"/>
              <a:gd name="connsiteY1" fmla="*/ 155844 h 368273"/>
              <a:gd name="connsiteX2" fmla="*/ 44297 w 95294"/>
              <a:gd name="connsiteY2" fmla="*/ 212994 h 368273"/>
              <a:gd name="connsiteX3" fmla="*/ 66522 w 95294"/>
              <a:gd name="connsiteY3" fmla="*/ 162194 h 368273"/>
              <a:gd name="connsiteX4" fmla="*/ 82397 w 95294"/>
              <a:gd name="connsiteY4" fmla="*/ 257444 h 368273"/>
              <a:gd name="connsiteX5" fmla="*/ 82397 w 95294"/>
              <a:gd name="connsiteY5" fmla="*/ 320944 h 368273"/>
              <a:gd name="connsiteX6" fmla="*/ 25247 w 95294"/>
              <a:gd name="connsiteY6" fmla="*/ 352694 h 368273"/>
              <a:gd name="connsiteX7" fmla="*/ 3022 w 95294"/>
              <a:gd name="connsiteY7" fmla="*/ 365394 h 368273"/>
              <a:gd name="connsiteX8" fmla="*/ 88747 w 95294"/>
              <a:gd name="connsiteY8" fmla="*/ 298719 h 368273"/>
              <a:gd name="connsiteX9" fmla="*/ 34772 w 95294"/>
              <a:gd name="connsiteY9" fmla="*/ 197119 h 368273"/>
              <a:gd name="connsiteX10" fmla="*/ 95097 w 95294"/>
              <a:gd name="connsiteY10" fmla="*/ 269 h 36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294" h="368273">
                <a:moveTo>
                  <a:pt x="95097" y="269"/>
                </a:moveTo>
                <a:cubicBezTo>
                  <a:pt x="98272" y="-6610"/>
                  <a:pt x="62289" y="120390"/>
                  <a:pt x="53822" y="155844"/>
                </a:cubicBezTo>
                <a:cubicBezTo>
                  <a:pt x="45355" y="191298"/>
                  <a:pt x="42180" y="211936"/>
                  <a:pt x="44297" y="212994"/>
                </a:cubicBezTo>
                <a:cubicBezTo>
                  <a:pt x="46414" y="214052"/>
                  <a:pt x="60172" y="154786"/>
                  <a:pt x="66522" y="162194"/>
                </a:cubicBezTo>
                <a:cubicBezTo>
                  <a:pt x="72872" y="169602"/>
                  <a:pt x="79751" y="230986"/>
                  <a:pt x="82397" y="257444"/>
                </a:cubicBezTo>
                <a:cubicBezTo>
                  <a:pt x="85043" y="283902"/>
                  <a:pt x="91922" y="305069"/>
                  <a:pt x="82397" y="320944"/>
                </a:cubicBezTo>
                <a:cubicBezTo>
                  <a:pt x="72872" y="336819"/>
                  <a:pt x="38476" y="345286"/>
                  <a:pt x="25247" y="352694"/>
                </a:cubicBezTo>
                <a:cubicBezTo>
                  <a:pt x="12018" y="360102"/>
                  <a:pt x="-7561" y="374390"/>
                  <a:pt x="3022" y="365394"/>
                </a:cubicBezTo>
                <a:cubicBezTo>
                  <a:pt x="13605" y="356398"/>
                  <a:pt x="83455" y="326765"/>
                  <a:pt x="88747" y="298719"/>
                </a:cubicBezTo>
                <a:cubicBezTo>
                  <a:pt x="94039" y="270673"/>
                  <a:pt x="32655" y="243686"/>
                  <a:pt x="34772" y="197119"/>
                </a:cubicBezTo>
                <a:cubicBezTo>
                  <a:pt x="36889" y="150552"/>
                  <a:pt x="91922" y="7148"/>
                  <a:pt x="95097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B1733537-F189-A6C5-044B-5DF0ADB49AFB}"/>
              </a:ext>
            </a:extLst>
          </p:cNvPr>
          <p:cNvSpPr/>
          <p:nvPr/>
        </p:nvSpPr>
        <p:spPr>
          <a:xfrm>
            <a:off x="5755505" y="1939753"/>
            <a:ext cx="156370" cy="139874"/>
          </a:xfrm>
          <a:custGeom>
            <a:avLst/>
            <a:gdLst>
              <a:gd name="connsiteX0" fmla="*/ 770 w 156370"/>
              <a:gd name="connsiteY0" fmla="*/ 172 h 139874"/>
              <a:gd name="connsiteX1" fmla="*/ 99195 w 156370"/>
              <a:gd name="connsiteY1" fmla="*/ 35097 h 139874"/>
              <a:gd name="connsiteX2" fmla="*/ 156345 w 156370"/>
              <a:gd name="connsiteY2" fmla="*/ 41447 h 139874"/>
              <a:gd name="connsiteX3" fmla="*/ 92845 w 156370"/>
              <a:gd name="connsiteY3" fmla="*/ 57322 h 139874"/>
              <a:gd name="connsiteX4" fmla="*/ 149995 w 156370"/>
              <a:gd name="connsiteY4" fmla="*/ 117647 h 139874"/>
              <a:gd name="connsiteX5" fmla="*/ 118245 w 156370"/>
              <a:gd name="connsiteY5" fmla="*/ 85897 h 139874"/>
              <a:gd name="connsiteX6" fmla="*/ 51570 w 156370"/>
              <a:gd name="connsiteY6" fmla="*/ 57322 h 139874"/>
              <a:gd name="connsiteX7" fmla="*/ 137295 w 156370"/>
              <a:gd name="connsiteY7" fmla="*/ 139872 h 139874"/>
              <a:gd name="connsiteX8" fmla="*/ 111895 w 156370"/>
              <a:gd name="connsiteY8" fmla="*/ 54147 h 139874"/>
              <a:gd name="connsiteX9" fmla="*/ 54745 w 156370"/>
              <a:gd name="connsiteY9" fmla="*/ 22397 h 139874"/>
              <a:gd name="connsiteX10" fmla="*/ 770 w 156370"/>
              <a:gd name="connsiteY10" fmla="*/ 172 h 13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370" h="139874">
                <a:moveTo>
                  <a:pt x="770" y="172"/>
                </a:moveTo>
                <a:cubicBezTo>
                  <a:pt x="8178" y="2289"/>
                  <a:pt x="73266" y="28218"/>
                  <a:pt x="99195" y="35097"/>
                </a:cubicBezTo>
                <a:cubicBezTo>
                  <a:pt x="125124" y="41976"/>
                  <a:pt x="157403" y="37743"/>
                  <a:pt x="156345" y="41447"/>
                </a:cubicBezTo>
                <a:cubicBezTo>
                  <a:pt x="155287" y="45151"/>
                  <a:pt x="93903" y="44622"/>
                  <a:pt x="92845" y="57322"/>
                </a:cubicBezTo>
                <a:cubicBezTo>
                  <a:pt x="91787" y="70022"/>
                  <a:pt x="145762" y="112885"/>
                  <a:pt x="149995" y="117647"/>
                </a:cubicBezTo>
                <a:cubicBezTo>
                  <a:pt x="154228" y="122409"/>
                  <a:pt x="134649" y="95951"/>
                  <a:pt x="118245" y="85897"/>
                </a:cubicBezTo>
                <a:cubicBezTo>
                  <a:pt x="101841" y="75843"/>
                  <a:pt x="48395" y="48326"/>
                  <a:pt x="51570" y="57322"/>
                </a:cubicBezTo>
                <a:cubicBezTo>
                  <a:pt x="54745" y="66318"/>
                  <a:pt x="127241" y="140401"/>
                  <a:pt x="137295" y="139872"/>
                </a:cubicBezTo>
                <a:cubicBezTo>
                  <a:pt x="147349" y="139343"/>
                  <a:pt x="125653" y="73726"/>
                  <a:pt x="111895" y="54147"/>
                </a:cubicBezTo>
                <a:cubicBezTo>
                  <a:pt x="98137" y="34568"/>
                  <a:pt x="67974" y="28747"/>
                  <a:pt x="54745" y="22397"/>
                </a:cubicBezTo>
                <a:cubicBezTo>
                  <a:pt x="41516" y="16047"/>
                  <a:pt x="-6638" y="-1945"/>
                  <a:pt x="770" y="1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6755DE0C-F117-35EC-F0B1-04F9E42005F9}"/>
              </a:ext>
            </a:extLst>
          </p:cNvPr>
          <p:cNvSpPr/>
          <p:nvPr/>
        </p:nvSpPr>
        <p:spPr>
          <a:xfrm>
            <a:off x="4524056" y="2441566"/>
            <a:ext cx="399957" cy="29716"/>
          </a:xfrm>
          <a:custGeom>
            <a:avLst/>
            <a:gdLst>
              <a:gd name="connsiteX0" fmla="*/ 3026 w 399957"/>
              <a:gd name="connsiteY0" fmla="*/ 42 h 29716"/>
              <a:gd name="connsiteX1" fmla="*/ 381620 w 399957"/>
              <a:gd name="connsiteY1" fmla="*/ 22501 h 29716"/>
              <a:gd name="connsiteX2" fmla="*/ 327077 w 399957"/>
              <a:gd name="connsiteY2" fmla="*/ 25710 h 29716"/>
              <a:gd name="connsiteX3" fmla="*/ 208365 w 399957"/>
              <a:gd name="connsiteY3" fmla="*/ 28918 h 29716"/>
              <a:gd name="connsiteX4" fmla="*/ 3026 w 399957"/>
              <a:gd name="connsiteY4" fmla="*/ 42 h 29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957" h="29716">
                <a:moveTo>
                  <a:pt x="3026" y="42"/>
                </a:moveTo>
                <a:cubicBezTo>
                  <a:pt x="31902" y="-1028"/>
                  <a:pt x="327612" y="18223"/>
                  <a:pt x="381620" y="22501"/>
                </a:cubicBezTo>
                <a:cubicBezTo>
                  <a:pt x="435628" y="26779"/>
                  <a:pt x="355953" y="24641"/>
                  <a:pt x="327077" y="25710"/>
                </a:cubicBezTo>
                <a:cubicBezTo>
                  <a:pt x="298201" y="26780"/>
                  <a:pt x="256491" y="31592"/>
                  <a:pt x="208365" y="28918"/>
                </a:cubicBezTo>
                <a:cubicBezTo>
                  <a:pt x="160239" y="26244"/>
                  <a:pt x="-25850" y="1112"/>
                  <a:pt x="3026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1DE7AA1A-B0E9-2CE1-98BC-B0DA0AADCAD7}"/>
              </a:ext>
            </a:extLst>
          </p:cNvPr>
          <p:cNvSpPr/>
          <p:nvPr/>
        </p:nvSpPr>
        <p:spPr>
          <a:xfrm>
            <a:off x="3573932" y="1765845"/>
            <a:ext cx="100181" cy="252991"/>
          </a:xfrm>
          <a:custGeom>
            <a:avLst/>
            <a:gdLst>
              <a:gd name="connsiteX0" fmla="*/ 249 w 100181"/>
              <a:gd name="connsiteY0" fmla="*/ 1995 h 252991"/>
              <a:gd name="connsiteX1" fmla="*/ 86876 w 100181"/>
              <a:gd name="connsiteY1" fmla="*/ 200917 h 252991"/>
              <a:gd name="connsiteX2" fmla="*/ 90085 w 100181"/>
              <a:gd name="connsiteY2" fmla="*/ 252252 h 252991"/>
              <a:gd name="connsiteX3" fmla="*/ 99710 w 100181"/>
              <a:gd name="connsiteY3" fmla="*/ 175250 h 252991"/>
              <a:gd name="connsiteX4" fmla="*/ 83668 w 100181"/>
              <a:gd name="connsiteY4" fmla="*/ 62955 h 252991"/>
              <a:gd name="connsiteX5" fmla="*/ 99710 w 100181"/>
              <a:gd name="connsiteY5" fmla="*/ 178458 h 252991"/>
              <a:gd name="connsiteX6" fmla="*/ 61209 w 100181"/>
              <a:gd name="connsiteY6" fmla="*/ 101456 h 252991"/>
              <a:gd name="connsiteX7" fmla="*/ 249 w 100181"/>
              <a:gd name="connsiteY7" fmla="*/ 1995 h 25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181" h="252991">
                <a:moveTo>
                  <a:pt x="249" y="1995"/>
                </a:moveTo>
                <a:cubicBezTo>
                  <a:pt x="4527" y="18572"/>
                  <a:pt x="71903" y="159208"/>
                  <a:pt x="86876" y="200917"/>
                </a:cubicBezTo>
                <a:cubicBezTo>
                  <a:pt x="101849" y="242627"/>
                  <a:pt x="87946" y="256530"/>
                  <a:pt x="90085" y="252252"/>
                </a:cubicBezTo>
                <a:cubicBezTo>
                  <a:pt x="92224" y="247974"/>
                  <a:pt x="100779" y="206799"/>
                  <a:pt x="99710" y="175250"/>
                </a:cubicBezTo>
                <a:cubicBezTo>
                  <a:pt x="98641" y="143701"/>
                  <a:pt x="83668" y="62420"/>
                  <a:pt x="83668" y="62955"/>
                </a:cubicBezTo>
                <a:cubicBezTo>
                  <a:pt x="83668" y="63490"/>
                  <a:pt x="103453" y="172041"/>
                  <a:pt x="99710" y="178458"/>
                </a:cubicBezTo>
                <a:cubicBezTo>
                  <a:pt x="95967" y="184875"/>
                  <a:pt x="74577" y="126054"/>
                  <a:pt x="61209" y="101456"/>
                </a:cubicBezTo>
                <a:cubicBezTo>
                  <a:pt x="47841" y="76858"/>
                  <a:pt x="-4029" y="-14582"/>
                  <a:pt x="249" y="19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E0C38F38-1C9A-8126-E9D3-B477B0A21434}"/>
              </a:ext>
            </a:extLst>
          </p:cNvPr>
          <p:cNvSpPr/>
          <p:nvPr/>
        </p:nvSpPr>
        <p:spPr>
          <a:xfrm>
            <a:off x="3661426" y="1774257"/>
            <a:ext cx="86240" cy="443407"/>
          </a:xfrm>
          <a:custGeom>
            <a:avLst/>
            <a:gdLst>
              <a:gd name="connsiteX0" fmla="*/ 86010 w 86240"/>
              <a:gd name="connsiteY0" fmla="*/ 77002 h 443407"/>
              <a:gd name="connsiteX1" fmla="*/ 28258 w 86240"/>
              <a:gd name="connsiteY1" fmla="*/ 214964 h 443407"/>
              <a:gd name="connsiteX2" fmla="*/ 53926 w 86240"/>
              <a:gd name="connsiteY2" fmla="*/ 352926 h 443407"/>
              <a:gd name="connsiteX3" fmla="*/ 57134 w 86240"/>
              <a:gd name="connsiteY3" fmla="*/ 442762 h 443407"/>
              <a:gd name="connsiteX4" fmla="*/ 47509 w 86240"/>
              <a:gd name="connsiteY4" fmla="*/ 308008 h 443407"/>
              <a:gd name="connsiteX5" fmla="*/ 5799 w 86240"/>
              <a:gd name="connsiteY5" fmla="*/ 205339 h 443407"/>
              <a:gd name="connsiteX6" fmla="*/ 5799 w 86240"/>
              <a:gd name="connsiteY6" fmla="*/ 0 h 443407"/>
              <a:gd name="connsiteX7" fmla="*/ 2591 w 86240"/>
              <a:gd name="connsiteY7" fmla="*/ 205339 h 443407"/>
              <a:gd name="connsiteX8" fmla="*/ 15425 w 86240"/>
              <a:gd name="connsiteY8" fmla="*/ 121920 h 443407"/>
              <a:gd name="connsiteX9" fmla="*/ 2591 w 86240"/>
              <a:gd name="connsiteY9" fmla="*/ 208547 h 443407"/>
              <a:gd name="connsiteX10" fmla="*/ 86010 w 86240"/>
              <a:gd name="connsiteY10" fmla="*/ 77002 h 44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240" h="443407">
                <a:moveTo>
                  <a:pt x="86010" y="77002"/>
                </a:moveTo>
                <a:cubicBezTo>
                  <a:pt x="90288" y="78072"/>
                  <a:pt x="33605" y="168977"/>
                  <a:pt x="28258" y="214964"/>
                </a:cubicBezTo>
                <a:cubicBezTo>
                  <a:pt x="22911" y="260951"/>
                  <a:pt x="49113" y="314960"/>
                  <a:pt x="53926" y="352926"/>
                </a:cubicBezTo>
                <a:cubicBezTo>
                  <a:pt x="58739" y="390892"/>
                  <a:pt x="58203" y="450248"/>
                  <a:pt x="57134" y="442762"/>
                </a:cubicBezTo>
                <a:cubicBezTo>
                  <a:pt x="56065" y="435276"/>
                  <a:pt x="56065" y="347579"/>
                  <a:pt x="47509" y="308008"/>
                </a:cubicBezTo>
                <a:cubicBezTo>
                  <a:pt x="38953" y="268438"/>
                  <a:pt x="12751" y="256674"/>
                  <a:pt x="5799" y="205339"/>
                </a:cubicBezTo>
                <a:cubicBezTo>
                  <a:pt x="-1153" y="154004"/>
                  <a:pt x="6334" y="0"/>
                  <a:pt x="5799" y="0"/>
                </a:cubicBezTo>
                <a:cubicBezTo>
                  <a:pt x="5264" y="0"/>
                  <a:pt x="987" y="185019"/>
                  <a:pt x="2591" y="205339"/>
                </a:cubicBezTo>
                <a:cubicBezTo>
                  <a:pt x="4195" y="225659"/>
                  <a:pt x="15425" y="121385"/>
                  <a:pt x="15425" y="121920"/>
                </a:cubicBezTo>
                <a:cubicBezTo>
                  <a:pt x="15425" y="122455"/>
                  <a:pt x="-7569" y="212825"/>
                  <a:pt x="2591" y="208547"/>
                </a:cubicBezTo>
                <a:cubicBezTo>
                  <a:pt x="12751" y="204269"/>
                  <a:pt x="81732" y="75932"/>
                  <a:pt x="86010" y="770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57134A39-ED81-D01A-6EF8-3ADA0860108C}"/>
              </a:ext>
            </a:extLst>
          </p:cNvPr>
          <p:cNvSpPr/>
          <p:nvPr/>
        </p:nvSpPr>
        <p:spPr>
          <a:xfrm>
            <a:off x="3745887" y="1883201"/>
            <a:ext cx="144835" cy="288952"/>
          </a:xfrm>
          <a:custGeom>
            <a:avLst/>
            <a:gdLst>
              <a:gd name="connsiteX0" fmla="*/ 104218 w 144835"/>
              <a:gd name="connsiteY0" fmla="*/ 142 h 288952"/>
              <a:gd name="connsiteX1" fmla="*/ 94593 w 144835"/>
              <a:gd name="connsiteY1" fmla="*/ 125271 h 288952"/>
              <a:gd name="connsiteX2" fmla="*/ 123469 w 144835"/>
              <a:gd name="connsiteY2" fmla="*/ 218315 h 288952"/>
              <a:gd name="connsiteX3" fmla="*/ 117052 w 144835"/>
              <a:gd name="connsiteY3" fmla="*/ 179814 h 288952"/>
              <a:gd name="connsiteX4" fmla="*/ 142719 w 144835"/>
              <a:gd name="connsiteY4" fmla="*/ 260024 h 288952"/>
              <a:gd name="connsiteX5" fmla="*/ 52884 w 144835"/>
              <a:gd name="connsiteY5" fmla="*/ 272858 h 288952"/>
              <a:gd name="connsiteX6" fmla="*/ 1549 w 144835"/>
              <a:gd name="connsiteY6" fmla="*/ 199064 h 288952"/>
              <a:gd name="connsiteX7" fmla="*/ 110635 w 144835"/>
              <a:gd name="connsiteY7" fmla="*/ 276066 h 288952"/>
              <a:gd name="connsiteX8" fmla="*/ 1549 w 144835"/>
              <a:gd name="connsiteY8" fmla="*/ 211898 h 288952"/>
              <a:gd name="connsiteX9" fmla="*/ 68926 w 144835"/>
              <a:gd name="connsiteY9" fmla="*/ 285692 h 288952"/>
              <a:gd name="connsiteX10" fmla="*/ 136302 w 144835"/>
              <a:gd name="connsiteY10" fmla="*/ 263233 h 288952"/>
              <a:gd name="connsiteX11" fmla="*/ 72134 w 144835"/>
              <a:gd name="connsiteY11" fmla="*/ 150938 h 288952"/>
              <a:gd name="connsiteX12" fmla="*/ 104218 w 144835"/>
              <a:gd name="connsiteY12" fmla="*/ 142 h 28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4835" h="288952">
                <a:moveTo>
                  <a:pt x="104218" y="142"/>
                </a:moveTo>
                <a:cubicBezTo>
                  <a:pt x="107961" y="-4136"/>
                  <a:pt x="91385" y="88909"/>
                  <a:pt x="94593" y="125271"/>
                </a:cubicBezTo>
                <a:cubicBezTo>
                  <a:pt x="97801" y="161633"/>
                  <a:pt x="119726" y="209225"/>
                  <a:pt x="123469" y="218315"/>
                </a:cubicBezTo>
                <a:cubicBezTo>
                  <a:pt x="127212" y="227405"/>
                  <a:pt x="113844" y="172863"/>
                  <a:pt x="117052" y="179814"/>
                </a:cubicBezTo>
                <a:cubicBezTo>
                  <a:pt x="120260" y="186766"/>
                  <a:pt x="153414" y="244517"/>
                  <a:pt x="142719" y="260024"/>
                </a:cubicBezTo>
                <a:cubicBezTo>
                  <a:pt x="132024" y="275531"/>
                  <a:pt x="76412" y="283018"/>
                  <a:pt x="52884" y="272858"/>
                </a:cubicBezTo>
                <a:cubicBezTo>
                  <a:pt x="29356" y="262698"/>
                  <a:pt x="-8076" y="198529"/>
                  <a:pt x="1549" y="199064"/>
                </a:cubicBezTo>
                <a:cubicBezTo>
                  <a:pt x="11174" y="199599"/>
                  <a:pt x="110635" y="273927"/>
                  <a:pt x="110635" y="276066"/>
                </a:cubicBezTo>
                <a:cubicBezTo>
                  <a:pt x="110635" y="278205"/>
                  <a:pt x="8500" y="210294"/>
                  <a:pt x="1549" y="211898"/>
                </a:cubicBezTo>
                <a:cubicBezTo>
                  <a:pt x="-5403" y="213502"/>
                  <a:pt x="46467" y="277136"/>
                  <a:pt x="68926" y="285692"/>
                </a:cubicBezTo>
                <a:cubicBezTo>
                  <a:pt x="91385" y="294248"/>
                  <a:pt x="135767" y="285692"/>
                  <a:pt x="136302" y="263233"/>
                </a:cubicBezTo>
                <a:cubicBezTo>
                  <a:pt x="136837" y="240774"/>
                  <a:pt x="75877" y="187835"/>
                  <a:pt x="72134" y="150938"/>
                </a:cubicBezTo>
                <a:cubicBezTo>
                  <a:pt x="68391" y="114041"/>
                  <a:pt x="100475" y="4420"/>
                  <a:pt x="104218" y="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B5787F0B-1D39-AB0C-2AF1-31FC832419FF}"/>
              </a:ext>
            </a:extLst>
          </p:cNvPr>
          <p:cNvSpPr/>
          <p:nvPr/>
        </p:nvSpPr>
        <p:spPr>
          <a:xfrm>
            <a:off x="3673637" y="1841632"/>
            <a:ext cx="134759" cy="449707"/>
          </a:xfrm>
          <a:custGeom>
            <a:avLst/>
            <a:gdLst>
              <a:gd name="connsiteX0" fmla="*/ 118717 w 134759"/>
              <a:gd name="connsiteY0" fmla="*/ 269509 h 449707"/>
              <a:gd name="connsiteX1" fmla="*/ 93049 w 134759"/>
              <a:gd name="connsiteY1" fmla="*/ 388221 h 449707"/>
              <a:gd name="connsiteX2" fmla="*/ 80216 w 134759"/>
              <a:gd name="connsiteY2" fmla="*/ 449181 h 449707"/>
              <a:gd name="connsiteX3" fmla="*/ 73799 w 134759"/>
              <a:gd name="connsiteY3" fmla="*/ 410680 h 449707"/>
              <a:gd name="connsiteX4" fmla="*/ 67382 w 134759"/>
              <a:gd name="connsiteY4" fmla="*/ 295176 h 449707"/>
              <a:gd name="connsiteX5" fmla="*/ 41715 w 134759"/>
              <a:gd name="connsiteY5" fmla="*/ 195715 h 449707"/>
              <a:gd name="connsiteX6" fmla="*/ 57757 w 134759"/>
              <a:gd name="connsiteY6" fmla="*/ 128339 h 449707"/>
              <a:gd name="connsiteX7" fmla="*/ 134759 w 134759"/>
              <a:gd name="connsiteY7" fmla="*/ 2 h 449707"/>
              <a:gd name="connsiteX8" fmla="*/ 57757 w 134759"/>
              <a:gd name="connsiteY8" fmla="*/ 131547 h 449707"/>
              <a:gd name="connsiteX9" fmla="*/ 5 w 134759"/>
              <a:gd name="connsiteY9" fmla="*/ 195715 h 449707"/>
              <a:gd name="connsiteX10" fmla="*/ 54548 w 134759"/>
              <a:gd name="connsiteY10" fmla="*/ 247050 h 449707"/>
              <a:gd name="connsiteX11" fmla="*/ 96258 w 134759"/>
              <a:gd name="connsiteY11" fmla="*/ 359345 h 449707"/>
              <a:gd name="connsiteX12" fmla="*/ 118717 w 134759"/>
              <a:gd name="connsiteY12" fmla="*/ 269509 h 44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759" h="449707">
                <a:moveTo>
                  <a:pt x="118717" y="269509"/>
                </a:moveTo>
                <a:cubicBezTo>
                  <a:pt x="118182" y="274322"/>
                  <a:pt x="99466" y="358276"/>
                  <a:pt x="93049" y="388221"/>
                </a:cubicBezTo>
                <a:cubicBezTo>
                  <a:pt x="86632" y="418166"/>
                  <a:pt x="83424" y="445438"/>
                  <a:pt x="80216" y="449181"/>
                </a:cubicBezTo>
                <a:cubicBezTo>
                  <a:pt x="77008" y="452924"/>
                  <a:pt x="75938" y="436347"/>
                  <a:pt x="73799" y="410680"/>
                </a:cubicBezTo>
                <a:cubicBezTo>
                  <a:pt x="71660" y="385013"/>
                  <a:pt x="72729" y="331004"/>
                  <a:pt x="67382" y="295176"/>
                </a:cubicBezTo>
                <a:cubicBezTo>
                  <a:pt x="62035" y="259348"/>
                  <a:pt x="43319" y="223521"/>
                  <a:pt x="41715" y="195715"/>
                </a:cubicBezTo>
                <a:cubicBezTo>
                  <a:pt x="40111" y="167909"/>
                  <a:pt x="42250" y="160958"/>
                  <a:pt x="57757" y="128339"/>
                </a:cubicBezTo>
                <a:cubicBezTo>
                  <a:pt x="73264" y="95720"/>
                  <a:pt x="134759" y="-533"/>
                  <a:pt x="134759" y="2"/>
                </a:cubicBezTo>
                <a:cubicBezTo>
                  <a:pt x="134759" y="537"/>
                  <a:pt x="80216" y="98928"/>
                  <a:pt x="57757" y="131547"/>
                </a:cubicBezTo>
                <a:cubicBezTo>
                  <a:pt x="35298" y="164166"/>
                  <a:pt x="540" y="176465"/>
                  <a:pt x="5" y="195715"/>
                </a:cubicBezTo>
                <a:cubicBezTo>
                  <a:pt x="-530" y="214965"/>
                  <a:pt x="38506" y="219778"/>
                  <a:pt x="54548" y="247050"/>
                </a:cubicBezTo>
                <a:cubicBezTo>
                  <a:pt x="70590" y="274322"/>
                  <a:pt x="85029" y="351324"/>
                  <a:pt x="96258" y="359345"/>
                </a:cubicBezTo>
                <a:cubicBezTo>
                  <a:pt x="107487" y="367366"/>
                  <a:pt x="119252" y="264696"/>
                  <a:pt x="118717" y="269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2C303410-0C18-B07A-40C8-B4772915FDF0}"/>
              </a:ext>
            </a:extLst>
          </p:cNvPr>
          <p:cNvSpPr/>
          <p:nvPr/>
        </p:nvSpPr>
        <p:spPr>
          <a:xfrm>
            <a:off x="3715310" y="1827924"/>
            <a:ext cx="244385" cy="554190"/>
          </a:xfrm>
          <a:custGeom>
            <a:avLst/>
            <a:gdLst>
              <a:gd name="connsiteX0" fmla="*/ 42 w 244385"/>
              <a:gd name="connsiteY0" fmla="*/ 283217 h 554190"/>
              <a:gd name="connsiteX1" fmla="*/ 163671 w 244385"/>
              <a:gd name="connsiteY1" fmla="*/ 376261 h 554190"/>
              <a:gd name="connsiteX2" fmla="*/ 189338 w 244385"/>
              <a:gd name="connsiteY2" fmla="*/ 414762 h 554190"/>
              <a:gd name="connsiteX3" fmla="*/ 186130 w 244385"/>
              <a:gd name="connsiteY3" fmla="*/ 366636 h 554190"/>
              <a:gd name="connsiteX4" fmla="*/ 243882 w 244385"/>
              <a:gd name="connsiteY4" fmla="*/ 552724 h 554190"/>
              <a:gd name="connsiteX5" fmla="*/ 211797 w 244385"/>
              <a:gd name="connsiteY5" fmla="*/ 443638 h 554190"/>
              <a:gd name="connsiteX6" fmla="*/ 170088 w 244385"/>
              <a:gd name="connsiteY6" fmla="*/ 267175 h 554190"/>
              <a:gd name="connsiteX7" fmla="*/ 128378 w 244385"/>
              <a:gd name="connsiteY7" fmla="*/ 876 h 554190"/>
              <a:gd name="connsiteX8" fmla="*/ 189338 w 244385"/>
              <a:gd name="connsiteY8" fmla="*/ 363428 h 554190"/>
              <a:gd name="connsiteX9" fmla="*/ 179713 w 244385"/>
              <a:gd name="connsiteY9" fmla="*/ 360219 h 554190"/>
              <a:gd name="connsiteX10" fmla="*/ 147629 w 244385"/>
              <a:gd name="connsiteY10" fmla="*/ 334552 h 554190"/>
              <a:gd name="connsiteX11" fmla="*/ 42 w 244385"/>
              <a:gd name="connsiteY11" fmla="*/ 283217 h 55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4385" h="554190">
                <a:moveTo>
                  <a:pt x="42" y="283217"/>
                </a:moveTo>
                <a:cubicBezTo>
                  <a:pt x="2716" y="290168"/>
                  <a:pt x="132122" y="354337"/>
                  <a:pt x="163671" y="376261"/>
                </a:cubicBezTo>
                <a:cubicBezTo>
                  <a:pt x="195220" y="398185"/>
                  <a:pt x="185595" y="416366"/>
                  <a:pt x="189338" y="414762"/>
                </a:cubicBezTo>
                <a:cubicBezTo>
                  <a:pt x="193081" y="413158"/>
                  <a:pt x="177039" y="343642"/>
                  <a:pt x="186130" y="366636"/>
                </a:cubicBezTo>
                <a:cubicBezTo>
                  <a:pt x="195221" y="389630"/>
                  <a:pt x="239604" y="539890"/>
                  <a:pt x="243882" y="552724"/>
                </a:cubicBezTo>
                <a:cubicBezTo>
                  <a:pt x="248160" y="565558"/>
                  <a:pt x="224096" y="491229"/>
                  <a:pt x="211797" y="443638"/>
                </a:cubicBezTo>
                <a:cubicBezTo>
                  <a:pt x="199498" y="396047"/>
                  <a:pt x="183991" y="340969"/>
                  <a:pt x="170088" y="267175"/>
                </a:cubicBezTo>
                <a:cubicBezTo>
                  <a:pt x="156185" y="193381"/>
                  <a:pt x="125170" y="-15166"/>
                  <a:pt x="128378" y="876"/>
                </a:cubicBezTo>
                <a:cubicBezTo>
                  <a:pt x="131586" y="16918"/>
                  <a:pt x="189338" y="363428"/>
                  <a:pt x="189338" y="363428"/>
                </a:cubicBezTo>
                <a:cubicBezTo>
                  <a:pt x="197894" y="423319"/>
                  <a:pt x="186664" y="365032"/>
                  <a:pt x="179713" y="360219"/>
                </a:cubicBezTo>
                <a:cubicBezTo>
                  <a:pt x="172762" y="355406"/>
                  <a:pt x="173831" y="345781"/>
                  <a:pt x="147629" y="334552"/>
                </a:cubicBezTo>
                <a:cubicBezTo>
                  <a:pt x="121427" y="323323"/>
                  <a:pt x="-2632" y="276266"/>
                  <a:pt x="42" y="283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8B661A0-6491-E34B-A0F7-5505AE814D66}"/>
              </a:ext>
            </a:extLst>
          </p:cNvPr>
          <p:cNvSpPr/>
          <p:nvPr/>
        </p:nvSpPr>
        <p:spPr>
          <a:xfrm>
            <a:off x="3773023" y="2130326"/>
            <a:ext cx="58090" cy="210810"/>
          </a:xfrm>
          <a:custGeom>
            <a:avLst/>
            <a:gdLst>
              <a:gd name="connsiteX0" fmla="*/ 41790 w 58090"/>
              <a:gd name="connsiteY0" fmla="*/ 66 h 210810"/>
              <a:gd name="connsiteX1" fmla="*/ 16122 w 58090"/>
              <a:gd name="connsiteY1" fmla="*/ 118777 h 210810"/>
              <a:gd name="connsiteX2" fmla="*/ 57832 w 58090"/>
              <a:gd name="connsiteY2" fmla="*/ 208613 h 210810"/>
              <a:gd name="connsiteX3" fmla="*/ 32164 w 58090"/>
              <a:gd name="connsiteY3" fmla="*/ 176529 h 210810"/>
              <a:gd name="connsiteX4" fmla="*/ 80 w 58090"/>
              <a:gd name="connsiteY4" fmla="*/ 102735 h 210810"/>
              <a:gd name="connsiteX5" fmla="*/ 41790 w 58090"/>
              <a:gd name="connsiteY5" fmla="*/ 66 h 21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90" h="210810">
                <a:moveTo>
                  <a:pt x="41790" y="66"/>
                </a:moveTo>
                <a:cubicBezTo>
                  <a:pt x="44464" y="2740"/>
                  <a:pt x="13448" y="84019"/>
                  <a:pt x="16122" y="118777"/>
                </a:cubicBezTo>
                <a:cubicBezTo>
                  <a:pt x="18796" y="153535"/>
                  <a:pt x="55158" y="198988"/>
                  <a:pt x="57832" y="208613"/>
                </a:cubicBezTo>
                <a:cubicBezTo>
                  <a:pt x="60506" y="218238"/>
                  <a:pt x="41789" y="194175"/>
                  <a:pt x="32164" y="176529"/>
                </a:cubicBezTo>
                <a:cubicBezTo>
                  <a:pt x="22539" y="158883"/>
                  <a:pt x="2219" y="129472"/>
                  <a:pt x="80" y="102735"/>
                </a:cubicBezTo>
                <a:cubicBezTo>
                  <a:pt x="-2059" y="75998"/>
                  <a:pt x="39116" y="-2608"/>
                  <a:pt x="41790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B242D141-0B0E-C834-7C5A-A10307865136}"/>
              </a:ext>
            </a:extLst>
          </p:cNvPr>
          <p:cNvSpPr/>
          <p:nvPr/>
        </p:nvSpPr>
        <p:spPr>
          <a:xfrm>
            <a:off x="3769841" y="2200500"/>
            <a:ext cx="154217" cy="199482"/>
          </a:xfrm>
          <a:custGeom>
            <a:avLst/>
            <a:gdLst>
              <a:gd name="connsiteX0" fmla="*/ 154058 w 154217"/>
              <a:gd name="connsiteY0" fmla="*/ 477 h 199482"/>
              <a:gd name="connsiteX1" fmla="*/ 128391 w 154217"/>
              <a:gd name="connsiteY1" fmla="*/ 128814 h 199482"/>
              <a:gd name="connsiteX2" fmla="*/ 121974 w 154217"/>
              <a:gd name="connsiteY2" fmla="*/ 199399 h 199482"/>
              <a:gd name="connsiteX3" fmla="*/ 134807 w 154217"/>
              <a:gd name="connsiteY3" fmla="*/ 115980 h 199482"/>
              <a:gd name="connsiteX4" fmla="*/ 115557 w 154217"/>
              <a:gd name="connsiteY4" fmla="*/ 90313 h 199482"/>
              <a:gd name="connsiteX5" fmla="*/ 54 w 154217"/>
              <a:gd name="connsiteY5" fmla="*/ 93521 h 199482"/>
              <a:gd name="connsiteX6" fmla="*/ 131599 w 154217"/>
              <a:gd name="connsiteY6" fmla="*/ 83896 h 199482"/>
              <a:gd name="connsiteX7" fmla="*/ 154058 w 154217"/>
              <a:gd name="connsiteY7" fmla="*/ 477 h 19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217" h="199482">
                <a:moveTo>
                  <a:pt x="154058" y="477"/>
                </a:moveTo>
                <a:cubicBezTo>
                  <a:pt x="153523" y="7963"/>
                  <a:pt x="133738" y="95660"/>
                  <a:pt x="128391" y="128814"/>
                </a:cubicBezTo>
                <a:cubicBezTo>
                  <a:pt x="123044" y="161968"/>
                  <a:pt x="120905" y="201538"/>
                  <a:pt x="121974" y="199399"/>
                </a:cubicBezTo>
                <a:cubicBezTo>
                  <a:pt x="123043" y="197260"/>
                  <a:pt x="135876" y="134161"/>
                  <a:pt x="134807" y="115980"/>
                </a:cubicBezTo>
                <a:cubicBezTo>
                  <a:pt x="133738" y="97799"/>
                  <a:pt x="138016" y="94056"/>
                  <a:pt x="115557" y="90313"/>
                </a:cubicBezTo>
                <a:cubicBezTo>
                  <a:pt x="93098" y="86570"/>
                  <a:pt x="-2620" y="94591"/>
                  <a:pt x="54" y="93521"/>
                </a:cubicBezTo>
                <a:cubicBezTo>
                  <a:pt x="2728" y="92452"/>
                  <a:pt x="108071" y="91917"/>
                  <a:pt x="131599" y="83896"/>
                </a:cubicBezTo>
                <a:cubicBezTo>
                  <a:pt x="155127" y="75875"/>
                  <a:pt x="154593" y="-7009"/>
                  <a:pt x="154058" y="4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AB4874C1-2A5F-24D6-B69D-94DA454FB63E}"/>
              </a:ext>
            </a:extLst>
          </p:cNvPr>
          <p:cNvSpPr/>
          <p:nvPr/>
        </p:nvSpPr>
        <p:spPr>
          <a:xfrm>
            <a:off x="3773103" y="2306855"/>
            <a:ext cx="183124" cy="80220"/>
          </a:xfrm>
          <a:custGeom>
            <a:avLst/>
            <a:gdLst>
              <a:gd name="connsiteX0" fmla="*/ 0 w 183124"/>
              <a:gd name="connsiteY0" fmla="*/ 0 h 80220"/>
              <a:gd name="connsiteX1" fmla="*/ 93044 w 183124"/>
              <a:gd name="connsiteY1" fmla="*/ 60960 h 80220"/>
              <a:gd name="connsiteX2" fmla="*/ 179672 w 183124"/>
              <a:gd name="connsiteY2" fmla="*/ 41709 h 80220"/>
              <a:gd name="connsiteX3" fmla="*/ 154004 w 183124"/>
              <a:gd name="connsiteY3" fmla="*/ 54543 h 80220"/>
              <a:gd name="connsiteX4" fmla="*/ 44918 w 183124"/>
              <a:gd name="connsiteY4" fmla="*/ 80210 h 80220"/>
              <a:gd name="connsiteX5" fmla="*/ 96253 w 183124"/>
              <a:gd name="connsiteY5" fmla="*/ 51334 h 80220"/>
              <a:gd name="connsiteX6" fmla="*/ 0 w 183124"/>
              <a:gd name="connsiteY6" fmla="*/ 0 h 8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124" h="80220">
                <a:moveTo>
                  <a:pt x="0" y="0"/>
                </a:moveTo>
                <a:cubicBezTo>
                  <a:pt x="31549" y="27004"/>
                  <a:pt x="63099" y="54009"/>
                  <a:pt x="93044" y="60960"/>
                </a:cubicBezTo>
                <a:lnTo>
                  <a:pt x="179672" y="41709"/>
                </a:lnTo>
                <a:cubicBezTo>
                  <a:pt x="189832" y="40640"/>
                  <a:pt x="176463" y="48126"/>
                  <a:pt x="154004" y="54543"/>
                </a:cubicBezTo>
                <a:cubicBezTo>
                  <a:pt x="131545" y="60960"/>
                  <a:pt x="54543" y="80745"/>
                  <a:pt x="44918" y="80210"/>
                </a:cubicBezTo>
                <a:cubicBezTo>
                  <a:pt x="35293" y="79675"/>
                  <a:pt x="99461" y="60425"/>
                  <a:pt x="96253" y="51334"/>
                </a:cubicBezTo>
                <a:cubicBezTo>
                  <a:pt x="93045" y="42244"/>
                  <a:pt x="59356" y="33955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DA35958B-CC3E-8B3E-29C7-D585974C02A0}"/>
              </a:ext>
            </a:extLst>
          </p:cNvPr>
          <p:cNvSpPr/>
          <p:nvPr/>
        </p:nvSpPr>
        <p:spPr>
          <a:xfrm>
            <a:off x="3705645" y="1764288"/>
            <a:ext cx="80546" cy="257737"/>
          </a:xfrm>
          <a:custGeom>
            <a:avLst/>
            <a:gdLst>
              <a:gd name="connsiteX0" fmla="*/ 22540 w 80546"/>
              <a:gd name="connsiteY0" fmla="*/ 344 h 257737"/>
              <a:gd name="connsiteX1" fmla="*/ 81 w 80546"/>
              <a:gd name="connsiteY1" fmla="*/ 250600 h 257737"/>
              <a:gd name="connsiteX2" fmla="*/ 32166 w 80546"/>
              <a:gd name="connsiteY2" fmla="*/ 180015 h 257737"/>
              <a:gd name="connsiteX3" fmla="*/ 80292 w 80546"/>
              <a:gd name="connsiteY3" fmla="*/ 80554 h 257737"/>
              <a:gd name="connsiteX4" fmla="*/ 9707 w 80546"/>
              <a:gd name="connsiteY4" fmla="*/ 192849 h 257737"/>
              <a:gd name="connsiteX5" fmla="*/ 22540 w 80546"/>
              <a:gd name="connsiteY5" fmla="*/ 344 h 25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546" h="257737">
                <a:moveTo>
                  <a:pt x="22540" y="344"/>
                </a:moveTo>
                <a:cubicBezTo>
                  <a:pt x="20936" y="9969"/>
                  <a:pt x="-1523" y="220655"/>
                  <a:pt x="81" y="250600"/>
                </a:cubicBezTo>
                <a:cubicBezTo>
                  <a:pt x="1685" y="280545"/>
                  <a:pt x="18797" y="208356"/>
                  <a:pt x="32166" y="180015"/>
                </a:cubicBezTo>
                <a:cubicBezTo>
                  <a:pt x="45535" y="151674"/>
                  <a:pt x="84035" y="78415"/>
                  <a:pt x="80292" y="80554"/>
                </a:cubicBezTo>
                <a:cubicBezTo>
                  <a:pt x="76549" y="82693"/>
                  <a:pt x="20402" y="199800"/>
                  <a:pt x="9707" y="192849"/>
                </a:cubicBezTo>
                <a:cubicBezTo>
                  <a:pt x="-988" y="185898"/>
                  <a:pt x="24144" y="-9281"/>
                  <a:pt x="22540" y="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BDD252D1-3D21-7A0A-CD35-18F1FD14537C}"/>
              </a:ext>
            </a:extLst>
          </p:cNvPr>
          <p:cNvSpPr/>
          <p:nvPr/>
        </p:nvSpPr>
        <p:spPr>
          <a:xfrm>
            <a:off x="4067261" y="1910720"/>
            <a:ext cx="56758" cy="239336"/>
          </a:xfrm>
          <a:custGeom>
            <a:avLst/>
            <a:gdLst>
              <a:gd name="connsiteX0" fmla="*/ 55560 w 56758"/>
              <a:gd name="connsiteY0" fmla="*/ 1499 h 239336"/>
              <a:gd name="connsiteX1" fmla="*/ 39518 w 56758"/>
              <a:gd name="connsiteY1" fmla="*/ 120211 h 239336"/>
              <a:gd name="connsiteX2" fmla="*/ 49143 w 56758"/>
              <a:gd name="connsiteY2" fmla="*/ 238922 h 239336"/>
              <a:gd name="connsiteX3" fmla="*/ 29893 w 56758"/>
              <a:gd name="connsiteY3" fmla="*/ 161920 h 239336"/>
              <a:gd name="connsiteX4" fmla="*/ 23476 w 56758"/>
              <a:gd name="connsiteY4" fmla="*/ 232505 h 239336"/>
              <a:gd name="connsiteX5" fmla="*/ 20267 w 56758"/>
              <a:gd name="connsiteY5" fmla="*/ 81709 h 239336"/>
              <a:gd name="connsiteX6" fmla="*/ 1017 w 56758"/>
              <a:gd name="connsiteY6" fmla="*/ 206838 h 239336"/>
              <a:gd name="connsiteX7" fmla="*/ 55560 w 56758"/>
              <a:gd name="connsiteY7" fmla="*/ 1499 h 23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758" h="239336">
                <a:moveTo>
                  <a:pt x="55560" y="1499"/>
                </a:moveTo>
                <a:cubicBezTo>
                  <a:pt x="61977" y="-12939"/>
                  <a:pt x="40587" y="80641"/>
                  <a:pt x="39518" y="120211"/>
                </a:cubicBezTo>
                <a:cubicBezTo>
                  <a:pt x="38449" y="159781"/>
                  <a:pt x="50747" y="231970"/>
                  <a:pt x="49143" y="238922"/>
                </a:cubicBezTo>
                <a:cubicBezTo>
                  <a:pt x="47539" y="245874"/>
                  <a:pt x="34171" y="162990"/>
                  <a:pt x="29893" y="161920"/>
                </a:cubicBezTo>
                <a:cubicBezTo>
                  <a:pt x="25615" y="160850"/>
                  <a:pt x="25080" y="245873"/>
                  <a:pt x="23476" y="232505"/>
                </a:cubicBezTo>
                <a:cubicBezTo>
                  <a:pt x="21872" y="219137"/>
                  <a:pt x="24010" y="85987"/>
                  <a:pt x="20267" y="81709"/>
                </a:cubicBezTo>
                <a:cubicBezTo>
                  <a:pt x="16524" y="77431"/>
                  <a:pt x="-4865" y="216463"/>
                  <a:pt x="1017" y="206838"/>
                </a:cubicBezTo>
                <a:cubicBezTo>
                  <a:pt x="6899" y="197213"/>
                  <a:pt x="49143" y="15937"/>
                  <a:pt x="55560" y="1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A4ACB30-AEB6-5C3F-F94C-A5AB4CC46490}"/>
              </a:ext>
            </a:extLst>
          </p:cNvPr>
          <p:cNvSpPr/>
          <p:nvPr/>
        </p:nvSpPr>
        <p:spPr>
          <a:xfrm>
            <a:off x="5412274" y="1877629"/>
            <a:ext cx="124005" cy="291667"/>
          </a:xfrm>
          <a:custGeom>
            <a:avLst/>
            <a:gdLst>
              <a:gd name="connsiteX0" fmla="*/ 122252 w 124005"/>
              <a:gd name="connsiteY0" fmla="*/ 2506 h 291667"/>
              <a:gd name="connsiteX1" fmla="*/ 99793 w 124005"/>
              <a:gd name="connsiteY1" fmla="*/ 76299 h 291667"/>
              <a:gd name="connsiteX2" fmla="*/ 51667 w 124005"/>
              <a:gd name="connsiteY2" fmla="*/ 201428 h 291667"/>
              <a:gd name="connsiteX3" fmla="*/ 58084 w 124005"/>
              <a:gd name="connsiteY3" fmla="*/ 124426 h 291667"/>
              <a:gd name="connsiteX4" fmla="*/ 332 w 124005"/>
              <a:gd name="connsiteY4" fmla="*/ 291264 h 291667"/>
              <a:gd name="connsiteX5" fmla="*/ 35625 w 124005"/>
              <a:gd name="connsiteY5" fmla="*/ 166135 h 291667"/>
              <a:gd name="connsiteX6" fmla="*/ 61292 w 124005"/>
              <a:gd name="connsiteY6" fmla="*/ 5714 h 291667"/>
              <a:gd name="connsiteX7" fmla="*/ 54875 w 124005"/>
              <a:gd name="connsiteY7" fmla="*/ 166135 h 291667"/>
              <a:gd name="connsiteX8" fmla="*/ 122252 w 124005"/>
              <a:gd name="connsiteY8" fmla="*/ 2506 h 29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005" h="291667">
                <a:moveTo>
                  <a:pt x="122252" y="2506"/>
                </a:moveTo>
                <a:cubicBezTo>
                  <a:pt x="129738" y="-12467"/>
                  <a:pt x="111557" y="43145"/>
                  <a:pt x="99793" y="76299"/>
                </a:cubicBezTo>
                <a:cubicBezTo>
                  <a:pt x="88029" y="109453"/>
                  <a:pt x="58618" y="193407"/>
                  <a:pt x="51667" y="201428"/>
                </a:cubicBezTo>
                <a:cubicBezTo>
                  <a:pt x="44716" y="209449"/>
                  <a:pt x="66640" y="109453"/>
                  <a:pt x="58084" y="124426"/>
                </a:cubicBezTo>
                <a:cubicBezTo>
                  <a:pt x="49528" y="139399"/>
                  <a:pt x="4075" y="284313"/>
                  <a:pt x="332" y="291264"/>
                </a:cubicBezTo>
                <a:cubicBezTo>
                  <a:pt x="-3411" y="298215"/>
                  <a:pt x="25465" y="213727"/>
                  <a:pt x="35625" y="166135"/>
                </a:cubicBezTo>
                <a:cubicBezTo>
                  <a:pt x="45785" y="118543"/>
                  <a:pt x="58084" y="5714"/>
                  <a:pt x="61292" y="5714"/>
                </a:cubicBezTo>
                <a:cubicBezTo>
                  <a:pt x="64500" y="5714"/>
                  <a:pt x="48458" y="162392"/>
                  <a:pt x="54875" y="166135"/>
                </a:cubicBezTo>
                <a:cubicBezTo>
                  <a:pt x="61292" y="169878"/>
                  <a:pt x="114766" y="17479"/>
                  <a:pt x="122252" y="2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A23CD34D-3C1A-C91F-9ACF-0997E64E595C}"/>
              </a:ext>
            </a:extLst>
          </p:cNvPr>
          <p:cNvSpPr/>
          <p:nvPr/>
        </p:nvSpPr>
        <p:spPr>
          <a:xfrm>
            <a:off x="4308824" y="1879877"/>
            <a:ext cx="147808" cy="308703"/>
          </a:xfrm>
          <a:custGeom>
            <a:avLst/>
            <a:gdLst>
              <a:gd name="connsiteX0" fmla="*/ 85 w 147808"/>
              <a:gd name="connsiteY0" fmla="*/ 125386 h 308703"/>
              <a:gd name="connsiteX1" fmla="*/ 45003 w 147808"/>
              <a:gd name="connsiteY1" fmla="*/ 218430 h 308703"/>
              <a:gd name="connsiteX2" fmla="*/ 51420 w 147808"/>
              <a:gd name="connsiteY2" fmla="*/ 308266 h 308703"/>
              <a:gd name="connsiteX3" fmla="*/ 80296 w 147808"/>
              <a:gd name="connsiteY3" fmla="*/ 179929 h 308703"/>
              <a:gd name="connsiteX4" fmla="*/ 147673 w 147808"/>
              <a:gd name="connsiteY4" fmla="*/ 258 h 308703"/>
              <a:gd name="connsiteX5" fmla="*/ 61045 w 147808"/>
              <a:gd name="connsiteY5" fmla="*/ 221639 h 308703"/>
              <a:gd name="connsiteX6" fmla="*/ 57837 w 147808"/>
              <a:gd name="connsiteY6" fmla="*/ 176721 h 308703"/>
              <a:gd name="connsiteX7" fmla="*/ 85 w 147808"/>
              <a:gd name="connsiteY7" fmla="*/ 125386 h 30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808" h="308703">
                <a:moveTo>
                  <a:pt x="85" y="125386"/>
                </a:moveTo>
                <a:cubicBezTo>
                  <a:pt x="-2054" y="132338"/>
                  <a:pt x="36447" y="187950"/>
                  <a:pt x="45003" y="218430"/>
                </a:cubicBezTo>
                <a:cubicBezTo>
                  <a:pt x="53559" y="248910"/>
                  <a:pt x="45538" y="314683"/>
                  <a:pt x="51420" y="308266"/>
                </a:cubicBezTo>
                <a:cubicBezTo>
                  <a:pt x="57302" y="301849"/>
                  <a:pt x="64254" y="231264"/>
                  <a:pt x="80296" y="179929"/>
                </a:cubicBezTo>
                <a:cubicBezTo>
                  <a:pt x="96338" y="128594"/>
                  <a:pt x="150882" y="-6694"/>
                  <a:pt x="147673" y="258"/>
                </a:cubicBezTo>
                <a:cubicBezTo>
                  <a:pt x="144464" y="7210"/>
                  <a:pt x="76018" y="192229"/>
                  <a:pt x="61045" y="221639"/>
                </a:cubicBezTo>
                <a:cubicBezTo>
                  <a:pt x="46072" y="251049"/>
                  <a:pt x="68532" y="186881"/>
                  <a:pt x="57837" y="176721"/>
                </a:cubicBezTo>
                <a:cubicBezTo>
                  <a:pt x="47142" y="166561"/>
                  <a:pt x="2224" y="118434"/>
                  <a:pt x="85" y="1253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1BC982B0-277F-88D3-9E09-6F2B9DDE373E}"/>
              </a:ext>
            </a:extLst>
          </p:cNvPr>
          <p:cNvSpPr/>
          <p:nvPr/>
        </p:nvSpPr>
        <p:spPr>
          <a:xfrm>
            <a:off x="5443710" y="2126415"/>
            <a:ext cx="120094" cy="345444"/>
          </a:xfrm>
          <a:custGeom>
            <a:avLst/>
            <a:gdLst>
              <a:gd name="connsiteX0" fmla="*/ 119692 w 120094"/>
              <a:gd name="connsiteY0" fmla="*/ 768 h 345444"/>
              <a:gd name="connsiteX1" fmla="*/ 981 w 120094"/>
              <a:gd name="connsiteY1" fmla="*/ 344069 h 345444"/>
              <a:gd name="connsiteX2" fmla="*/ 61941 w 120094"/>
              <a:gd name="connsiteY2" fmla="*/ 125897 h 345444"/>
              <a:gd name="connsiteX3" fmla="*/ 39482 w 120094"/>
              <a:gd name="connsiteY3" fmla="*/ 247817 h 345444"/>
              <a:gd name="connsiteX4" fmla="*/ 119692 w 120094"/>
              <a:gd name="connsiteY4" fmla="*/ 768 h 34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094" h="345444">
                <a:moveTo>
                  <a:pt x="119692" y="768"/>
                </a:moveTo>
                <a:cubicBezTo>
                  <a:pt x="113275" y="16810"/>
                  <a:pt x="10606" y="323214"/>
                  <a:pt x="981" y="344069"/>
                </a:cubicBezTo>
                <a:cubicBezTo>
                  <a:pt x="-8644" y="364924"/>
                  <a:pt x="55524" y="141939"/>
                  <a:pt x="61941" y="125897"/>
                </a:cubicBezTo>
                <a:cubicBezTo>
                  <a:pt x="68358" y="109855"/>
                  <a:pt x="25044" y="270811"/>
                  <a:pt x="39482" y="247817"/>
                </a:cubicBezTo>
                <a:cubicBezTo>
                  <a:pt x="53920" y="224823"/>
                  <a:pt x="126109" y="-15274"/>
                  <a:pt x="119692" y="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F87EADCA-ED8A-68D3-2AFD-714721BCA08B}"/>
              </a:ext>
            </a:extLst>
          </p:cNvPr>
          <p:cNvSpPr/>
          <p:nvPr/>
        </p:nvSpPr>
        <p:spPr>
          <a:xfrm>
            <a:off x="4064399" y="1657077"/>
            <a:ext cx="68047" cy="272263"/>
          </a:xfrm>
          <a:custGeom>
            <a:avLst/>
            <a:gdLst>
              <a:gd name="connsiteX0" fmla="*/ 68047 w 68047"/>
              <a:gd name="connsiteY0" fmla="*/ 133222 h 272263"/>
              <a:gd name="connsiteX1" fmla="*/ 39172 w 68047"/>
              <a:gd name="connsiteY1" fmla="*/ 216641 h 272263"/>
              <a:gd name="connsiteX2" fmla="*/ 42380 w 68047"/>
              <a:gd name="connsiteY2" fmla="*/ 271184 h 272263"/>
              <a:gd name="connsiteX3" fmla="*/ 42380 w 68047"/>
              <a:gd name="connsiteY3" fmla="*/ 245517 h 272263"/>
              <a:gd name="connsiteX4" fmla="*/ 16713 w 68047"/>
              <a:gd name="connsiteY4" fmla="*/ 158889 h 272263"/>
              <a:gd name="connsiteX5" fmla="*/ 670 w 68047"/>
              <a:gd name="connsiteY5" fmla="*/ 1677 h 272263"/>
              <a:gd name="connsiteX6" fmla="*/ 39172 w 68047"/>
              <a:gd name="connsiteY6" fmla="*/ 267976 h 272263"/>
              <a:gd name="connsiteX7" fmla="*/ 68047 w 68047"/>
              <a:gd name="connsiteY7" fmla="*/ 133222 h 27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47" h="272263">
                <a:moveTo>
                  <a:pt x="68047" y="133222"/>
                </a:moveTo>
                <a:cubicBezTo>
                  <a:pt x="68047" y="124666"/>
                  <a:pt x="43450" y="193647"/>
                  <a:pt x="39172" y="216641"/>
                </a:cubicBezTo>
                <a:cubicBezTo>
                  <a:pt x="34894" y="239635"/>
                  <a:pt x="41845" y="266371"/>
                  <a:pt x="42380" y="271184"/>
                </a:cubicBezTo>
                <a:cubicBezTo>
                  <a:pt x="42915" y="275997"/>
                  <a:pt x="46658" y="264233"/>
                  <a:pt x="42380" y="245517"/>
                </a:cubicBezTo>
                <a:cubicBezTo>
                  <a:pt x="38102" y="226801"/>
                  <a:pt x="23665" y="199529"/>
                  <a:pt x="16713" y="158889"/>
                </a:cubicBezTo>
                <a:cubicBezTo>
                  <a:pt x="9761" y="118249"/>
                  <a:pt x="-3073" y="-16504"/>
                  <a:pt x="670" y="1677"/>
                </a:cubicBezTo>
                <a:cubicBezTo>
                  <a:pt x="4413" y="19858"/>
                  <a:pt x="27942" y="242843"/>
                  <a:pt x="39172" y="267976"/>
                </a:cubicBezTo>
                <a:cubicBezTo>
                  <a:pt x="50402" y="293109"/>
                  <a:pt x="68047" y="141778"/>
                  <a:pt x="68047" y="13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560B7C76-762A-4E27-98D5-63D7289531BB}"/>
              </a:ext>
            </a:extLst>
          </p:cNvPr>
          <p:cNvSpPr/>
          <p:nvPr/>
        </p:nvSpPr>
        <p:spPr>
          <a:xfrm>
            <a:off x="5515174" y="1677988"/>
            <a:ext cx="96358" cy="208822"/>
          </a:xfrm>
          <a:custGeom>
            <a:avLst/>
            <a:gdLst>
              <a:gd name="connsiteX0" fmla="*/ 102 w 96358"/>
              <a:gd name="connsiteY0" fmla="*/ 64185 h 208822"/>
              <a:gd name="connsiteX1" fmla="*/ 19352 w 96358"/>
              <a:gd name="connsiteY1" fmla="*/ 160437 h 208822"/>
              <a:gd name="connsiteX2" fmla="*/ 19352 w 96358"/>
              <a:gd name="connsiteY2" fmla="*/ 208564 h 208822"/>
              <a:gd name="connsiteX3" fmla="*/ 32186 w 96358"/>
              <a:gd name="connsiteY3" fmla="*/ 141187 h 208822"/>
              <a:gd name="connsiteX4" fmla="*/ 96354 w 96358"/>
              <a:gd name="connsiteY4" fmla="*/ 16 h 208822"/>
              <a:gd name="connsiteX5" fmla="*/ 28978 w 96358"/>
              <a:gd name="connsiteY5" fmla="*/ 131561 h 208822"/>
              <a:gd name="connsiteX6" fmla="*/ 102 w 96358"/>
              <a:gd name="connsiteY6" fmla="*/ 64185 h 20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358" h="208822">
                <a:moveTo>
                  <a:pt x="102" y="64185"/>
                </a:moveTo>
                <a:cubicBezTo>
                  <a:pt x="-1502" y="68998"/>
                  <a:pt x="16144" y="136374"/>
                  <a:pt x="19352" y="160437"/>
                </a:cubicBezTo>
                <a:cubicBezTo>
                  <a:pt x="22560" y="184500"/>
                  <a:pt x="17213" y="211772"/>
                  <a:pt x="19352" y="208564"/>
                </a:cubicBezTo>
                <a:cubicBezTo>
                  <a:pt x="21491" y="205356"/>
                  <a:pt x="19352" y="175945"/>
                  <a:pt x="32186" y="141187"/>
                </a:cubicBezTo>
                <a:cubicBezTo>
                  <a:pt x="45020" y="106429"/>
                  <a:pt x="96889" y="1620"/>
                  <a:pt x="96354" y="16"/>
                </a:cubicBezTo>
                <a:cubicBezTo>
                  <a:pt x="95819" y="-1588"/>
                  <a:pt x="41277" y="115519"/>
                  <a:pt x="28978" y="131561"/>
                </a:cubicBezTo>
                <a:cubicBezTo>
                  <a:pt x="16679" y="147603"/>
                  <a:pt x="1706" y="59372"/>
                  <a:pt x="102" y="64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5FD6DA6F-8FEA-81D8-A77D-2538E09A3F40}"/>
              </a:ext>
            </a:extLst>
          </p:cNvPr>
          <p:cNvSpPr/>
          <p:nvPr/>
        </p:nvSpPr>
        <p:spPr>
          <a:xfrm>
            <a:off x="4235081" y="2139375"/>
            <a:ext cx="83587" cy="263868"/>
          </a:xfrm>
          <a:custGeom>
            <a:avLst/>
            <a:gdLst>
              <a:gd name="connsiteX0" fmla="*/ 35 w 83587"/>
              <a:gd name="connsiteY0" fmla="*/ 125770 h 263868"/>
              <a:gd name="connsiteX1" fmla="*/ 64203 w 83587"/>
              <a:gd name="connsiteY1" fmla="*/ 189939 h 263868"/>
              <a:gd name="connsiteX2" fmla="*/ 77037 w 83587"/>
              <a:gd name="connsiteY2" fmla="*/ 263732 h 263868"/>
              <a:gd name="connsiteX3" fmla="*/ 70620 w 83587"/>
              <a:gd name="connsiteY3" fmla="*/ 170688 h 263868"/>
              <a:gd name="connsiteX4" fmla="*/ 83454 w 83587"/>
              <a:gd name="connsiteY4" fmla="*/ 109728 h 263868"/>
              <a:gd name="connsiteX5" fmla="*/ 60995 w 83587"/>
              <a:gd name="connsiteY5" fmla="*/ 642 h 263868"/>
              <a:gd name="connsiteX6" fmla="*/ 73828 w 83587"/>
              <a:gd name="connsiteY6" fmla="*/ 164271 h 263868"/>
              <a:gd name="connsiteX7" fmla="*/ 35 w 83587"/>
              <a:gd name="connsiteY7" fmla="*/ 125770 h 26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587" h="263868">
                <a:moveTo>
                  <a:pt x="35" y="125770"/>
                </a:moveTo>
                <a:cubicBezTo>
                  <a:pt x="-1569" y="130048"/>
                  <a:pt x="51369" y="166945"/>
                  <a:pt x="64203" y="189939"/>
                </a:cubicBezTo>
                <a:cubicBezTo>
                  <a:pt x="77037" y="212933"/>
                  <a:pt x="75968" y="266940"/>
                  <a:pt x="77037" y="263732"/>
                </a:cubicBezTo>
                <a:cubicBezTo>
                  <a:pt x="78106" y="260524"/>
                  <a:pt x="69551" y="196355"/>
                  <a:pt x="70620" y="170688"/>
                </a:cubicBezTo>
                <a:cubicBezTo>
                  <a:pt x="71689" y="145021"/>
                  <a:pt x="85058" y="138069"/>
                  <a:pt x="83454" y="109728"/>
                </a:cubicBezTo>
                <a:cubicBezTo>
                  <a:pt x="81850" y="81387"/>
                  <a:pt x="62599" y="-8448"/>
                  <a:pt x="60995" y="642"/>
                </a:cubicBezTo>
                <a:cubicBezTo>
                  <a:pt x="59391" y="9732"/>
                  <a:pt x="83988" y="141277"/>
                  <a:pt x="73828" y="164271"/>
                </a:cubicBezTo>
                <a:cubicBezTo>
                  <a:pt x="63668" y="187265"/>
                  <a:pt x="1639" y="121492"/>
                  <a:pt x="35" y="125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E2CCC23D-B0AA-325B-56BB-7BF5E77468AD}"/>
              </a:ext>
            </a:extLst>
          </p:cNvPr>
          <p:cNvSpPr/>
          <p:nvPr/>
        </p:nvSpPr>
        <p:spPr>
          <a:xfrm>
            <a:off x="4295689" y="2707337"/>
            <a:ext cx="216533" cy="178440"/>
          </a:xfrm>
          <a:custGeom>
            <a:avLst/>
            <a:gdLst>
              <a:gd name="connsiteX0" fmla="*/ 387 w 216533"/>
              <a:gd name="connsiteY0" fmla="*/ 570 h 178440"/>
              <a:gd name="connsiteX1" fmla="*/ 208934 w 216533"/>
              <a:gd name="connsiteY1" fmla="*/ 173825 h 178440"/>
              <a:gd name="connsiteX2" fmla="*/ 157599 w 216533"/>
              <a:gd name="connsiteY2" fmla="*/ 119282 h 178440"/>
              <a:gd name="connsiteX3" fmla="*/ 387 w 216533"/>
              <a:gd name="connsiteY3" fmla="*/ 570 h 17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533" h="178440">
                <a:moveTo>
                  <a:pt x="387" y="570"/>
                </a:moveTo>
                <a:cubicBezTo>
                  <a:pt x="8943" y="9660"/>
                  <a:pt x="182732" y="154040"/>
                  <a:pt x="208934" y="173825"/>
                </a:cubicBezTo>
                <a:cubicBezTo>
                  <a:pt x="235136" y="193610"/>
                  <a:pt x="187544" y="144949"/>
                  <a:pt x="157599" y="119282"/>
                </a:cubicBezTo>
                <a:cubicBezTo>
                  <a:pt x="127654" y="93615"/>
                  <a:pt x="-8169" y="-8520"/>
                  <a:pt x="387" y="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B67C8EA2-D59A-2380-5B05-C9467C763DD7}"/>
              </a:ext>
            </a:extLst>
          </p:cNvPr>
          <p:cNvSpPr/>
          <p:nvPr/>
        </p:nvSpPr>
        <p:spPr>
          <a:xfrm>
            <a:off x="4703931" y="2852124"/>
            <a:ext cx="366101" cy="167552"/>
          </a:xfrm>
          <a:custGeom>
            <a:avLst/>
            <a:gdLst>
              <a:gd name="connsiteX0" fmla="*/ 2823 w 366101"/>
              <a:gd name="connsiteY0" fmla="*/ 162 h 167552"/>
              <a:gd name="connsiteX1" fmla="*/ 28490 w 366101"/>
              <a:gd name="connsiteY1" fmla="*/ 102832 h 167552"/>
              <a:gd name="connsiteX2" fmla="*/ 115117 w 366101"/>
              <a:gd name="connsiteY2" fmla="*/ 154167 h 167552"/>
              <a:gd name="connsiteX3" fmla="*/ 108701 w 366101"/>
              <a:gd name="connsiteY3" fmla="*/ 25830 h 167552"/>
              <a:gd name="connsiteX4" fmla="*/ 131160 w 366101"/>
              <a:gd name="connsiteY4" fmla="*/ 160583 h 167552"/>
              <a:gd name="connsiteX5" fmla="*/ 281955 w 366101"/>
              <a:gd name="connsiteY5" fmla="*/ 144541 h 167552"/>
              <a:gd name="connsiteX6" fmla="*/ 365374 w 366101"/>
              <a:gd name="connsiteY6" fmla="*/ 112457 h 167552"/>
              <a:gd name="connsiteX7" fmla="*/ 237037 w 366101"/>
              <a:gd name="connsiteY7" fmla="*/ 154167 h 167552"/>
              <a:gd name="connsiteX8" fmla="*/ 86242 w 366101"/>
              <a:gd name="connsiteY8" fmla="*/ 128499 h 167552"/>
              <a:gd name="connsiteX9" fmla="*/ 2823 w 366101"/>
              <a:gd name="connsiteY9" fmla="*/ 162 h 167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6101" h="167552">
                <a:moveTo>
                  <a:pt x="2823" y="162"/>
                </a:moveTo>
                <a:cubicBezTo>
                  <a:pt x="-6802" y="-4116"/>
                  <a:pt x="9774" y="77165"/>
                  <a:pt x="28490" y="102832"/>
                </a:cubicBezTo>
                <a:cubicBezTo>
                  <a:pt x="47206" y="128499"/>
                  <a:pt x="101748" y="167001"/>
                  <a:pt x="115117" y="154167"/>
                </a:cubicBezTo>
                <a:cubicBezTo>
                  <a:pt x="128486" y="141333"/>
                  <a:pt x="106027" y="24761"/>
                  <a:pt x="108701" y="25830"/>
                </a:cubicBezTo>
                <a:cubicBezTo>
                  <a:pt x="111375" y="26899"/>
                  <a:pt x="102284" y="140798"/>
                  <a:pt x="131160" y="160583"/>
                </a:cubicBezTo>
                <a:cubicBezTo>
                  <a:pt x="160036" y="180368"/>
                  <a:pt x="242919" y="152562"/>
                  <a:pt x="281955" y="144541"/>
                </a:cubicBezTo>
                <a:cubicBezTo>
                  <a:pt x="320991" y="136520"/>
                  <a:pt x="372860" y="110853"/>
                  <a:pt x="365374" y="112457"/>
                </a:cubicBezTo>
                <a:cubicBezTo>
                  <a:pt x="357888" y="114061"/>
                  <a:pt x="283559" y="151493"/>
                  <a:pt x="237037" y="154167"/>
                </a:cubicBezTo>
                <a:cubicBezTo>
                  <a:pt x="190515" y="156841"/>
                  <a:pt x="124208" y="149354"/>
                  <a:pt x="86242" y="128499"/>
                </a:cubicBezTo>
                <a:cubicBezTo>
                  <a:pt x="48276" y="107644"/>
                  <a:pt x="12448" y="4440"/>
                  <a:pt x="2823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07D1A318-0B90-106E-CE3B-35620EDFE3E3}"/>
              </a:ext>
            </a:extLst>
          </p:cNvPr>
          <p:cNvSpPr/>
          <p:nvPr/>
        </p:nvSpPr>
        <p:spPr>
          <a:xfrm>
            <a:off x="5581900" y="1607213"/>
            <a:ext cx="53750" cy="419062"/>
          </a:xfrm>
          <a:custGeom>
            <a:avLst/>
            <a:gdLst>
              <a:gd name="connsiteX0" fmla="*/ 52087 w 53750"/>
              <a:gd name="connsiteY0" fmla="*/ 206 h 419062"/>
              <a:gd name="connsiteX1" fmla="*/ 45671 w 53750"/>
              <a:gd name="connsiteY1" fmla="*/ 260088 h 419062"/>
              <a:gd name="connsiteX2" fmla="*/ 753 w 53750"/>
              <a:gd name="connsiteY2" fmla="*/ 417301 h 419062"/>
              <a:gd name="connsiteX3" fmla="*/ 16795 w 53750"/>
              <a:gd name="connsiteY3" fmla="*/ 337090 h 419062"/>
              <a:gd name="connsiteX4" fmla="*/ 7169 w 53750"/>
              <a:gd name="connsiteY4" fmla="*/ 221587 h 419062"/>
              <a:gd name="connsiteX5" fmla="*/ 26420 w 53750"/>
              <a:gd name="connsiteY5" fmla="*/ 305006 h 419062"/>
              <a:gd name="connsiteX6" fmla="*/ 52087 w 53750"/>
              <a:gd name="connsiteY6" fmla="*/ 206 h 41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50" h="419062">
                <a:moveTo>
                  <a:pt x="52087" y="206"/>
                </a:moveTo>
                <a:cubicBezTo>
                  <a:pt x="55295" y="-7280"/>
                  <a:pt x="54227" y="190572"/>
                  <a:pt x="45671" y="260088"/>
                </a:cubicBezTo>
                <a:cubicBezTo>
                  <a:pt x="37115" y="329604"/>
                  <a:pt x="5566" y="404467"/>
                  <a:pt x="753" y="417301"/>
                </a:cubicBezTo>
                <a:cubicBezTo>
                  <a:pt x="-4060" y="430135"/>
                  <a:pt x="15726" y="369709"/>
                  <a:pt x="16795" y="337090"/>
                </a:cubicBezTo>
                <a:cubicBezTo>
                  <a:pt x="17864" y="304471"/>
                  <a:pt x="5565" y="226934"/>
                  <a:pt x="7169" y="221587"/>
                </a:cubicBezTo>
                <a:cubicBezTo>
                  <a:pt x="8773" y="216240"/>
                  <a:pt x="17329" y="338694"/>
                  <a:pt x="26420" y="305006"/>
                </a:cubicBezTo>
                <a:cubicBezTo>
                  <a:pt x="35511" y="271318"/>
                  <a:pt x="48879" y="7692"/>
                  <a:pt x="52087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27FDE23E-8801-AC3E-DFD6-D569487FB3AB}"/>
              </a:ext>
            </a:extLst>
          </p:cNvPr>
          <p:cNvSpPr/>
          <p:nvPr/>
        </p:nvSpPr>
        <p:spPr>
          <a:xfrm>
            <a:off x="5146144" y="2501734"/>
            <a:ext cx="280396" cy="293119"/>
          </a:xfrm>
          <a:custGeom>
            <a:avLst/>
            <a:gdLst>
              <a:gd name="connsiteX0" fmla="*/ 263254 w 280396"/>
              <a:gd name="connsiteY0" fmla="*/ 13668 h 293119"/>
              <a:gd name="connsiteX1" fmla="*/ 163 w 280396"/>
              <a:gd name="connsiteY1" fmla="*/ 292801 h 293119"/>
              <a:gd name="connsiteX2" fmla="*/ 224753 w 280396"/>
              <a:gd name="connsiteY2" fmla="*/ 68211 h 293119"/>
              <a:gd name="connsiteX3" fmla="*/ 263254 w 280396"/>
              <a:gd name="connsiteY3" fmla="*/ 13668 h 29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396" h="293119">
                <a:moveTo>
                  <a:pt x="263254" y="13668"/>
                </a:moveTo>
                <a:cubicBezTo>
                  <a:pt x="225822" y="51100"/>
                  <a:pt x="6580" y="283711"/>
                  <a:pt x="163" y="292801"/>
                </a:cubicBezTo>
                <a:cubicBezTo>
                  <a:pt x="-6254" y="301892"/>
                  <a:pt x="177696" y="113664"/>
                  <a:pt x="224753" y="68211"/>
                </a:cubicBezTo>
                <a:cubicBezTo>
                  <a:pt x="271810" y="22758"/>
                  <a:pt x="300686" y="-23764"/>
                  <a:pt x="263254" y="13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54E71527-4296-BFBE-DC53-CF1D66CD2207}"/>
              </a:ext>
            </a:extLst>
          </p:cNvPr>
          <p:cNvSpPr/>
          <p:nvPr/>
        </p:nvSpPr>
        <p:spPr>
          <a:xfrm>
            <a:off x="4039926" y="1911306"/>
            <a:ext cx="73315" cy="453402"/>
          </a:xfrm>
          <a:custGeom>
            <a:avLst/>
            <a:gdLst>
              <a:gd name="connsiteX0" fmla="*/ 5893 w 73315"/>
              <a:gd name="connsiteY0" fmla="*/ 913 h 453402"/>
              <a:gd name="connsiteX1" fmla="*/ 12310 w 73315"/>
              <a:gd name="connsiteY1" fmla="*/ 299296 h 453402"/>
              <a:gd name="connsiteX2" fmla="*/ 5893 w 73315"/>
              <a:gd name="connsiteY2" fmla="*/ 235128 h 453402"/>
              <a:gd name="connsiteX3" fmla="*/ 37977 w 73315"/>
              <a:gd name="connsiteY3" fmla="*/ 347422 h 453402"/>
              <a:gd name="connsiteX4" fmla="*/ 73270 w 73315"/>
              <a:gd name="connsiteY4" fmla="*/ 453300 h 453402"/>
              <a:gd name="connsiteX5" fmla="*/ 44394 w 73315"/>
              <a:gd name="connsiteY5" fmla="*/ 328172 h 453402"/>
              <a:gd name="connsiteX6" fmla="*/ 2685 w 73315"/>
              <a:gd name="connsiteY6" fmla="*/ 209460 h 453402"/>
              <a:gd name="connsiteX7" fmla="*/ 5893 w 73315"/>
              <a:gd name="connsiteY7" fmla="*/ 913 h 4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315" h="453402">
                <a:moveTo>
                  <a:pt x="5893" y="913"/>
                </a:moveTo>
                <a:cubicBezTo>
                  <a:pt x="7497" y="15886"/>
                  <a:pt x="12310" y="260260"/>
                  <a:pt x="12310" y="299296"/>
                </a:cubicBezTo>
                <a:cubicBezTo>
                  <a:pt x="12310" y="338332"/>
                  <a:pt x="1615" y="227107"/>
                  <a:pt x="5893" y="235128"/>
                </a:cubicBezTo>
                <a:cubicBezTo>
                  <a:pt x="10171" y="243149"/>
                  <a:pt x="26747" y="311060"/>
                  <a:pt x="37977" y="347422"/>
                </a:cubicBezTo>
                <a:cubicBezTo>
                  <a:pt x="49207" y="383784"/>
                  <a:pt x="72201" y="456508"/>
                  <a:pt x="73270" y="453300"/>
                </a:cubicBezTo>
                <a:cubicBezTo>
                  <a:pt x="74339" y="450092"/>
                  <a:pt x="56158" y="368812"/>
                  <a:pt x="44394" y="328172"/>
                </a:cubicBezTo>
                <a:cubicBezTo>
                  <a:pt x="32630" y="287532"/>
                  <a:pt x="9637" y="259725"/>
                  <a:pt x="2685" y="209460"/>
                </a:cubicBezTo>
                <a:cubicBezTo>
                  <a:pt x="-4267" y="159195"/>
                  <a:pt x="4289" y="-14060"/>
                  <a:pt x="5893" y="9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AEF0D56F-B4F0-2B65-180E-A3BBF188C224}"/>
              </a:ext>
            </a:extLst>
          </p:cNvPr>
          <p:cNvSpPr/>
          <p:nvPr/>
        </p:nvSpPr>
        <p:spPr>
          <a:xfrm>
            <a:off x="4317715" y="891452"/>
            <a:ext cx="137904" cy="197225"/>
          </a:xfrm>
          <a:custGeom>
            <a:avLst/>
            <a:gdLst>
              <a:gd name="connsiteX0" fmla="*/ 135573 w 137904"/>
              <a:gd name="connsiteY0" fmla="*/ 3697 h 197225"/>
              <a:gd name="connsiteX1" fmla="*/ 820 w 137904"/>
              <a:gd name="connsiteY1" fmla="*/ 196203 h 197225"/>
              <a:gd name="connsiteX2" fmla="*/ 81030 w 137904"/>
              <a:gd name="connsiteY2" fmla="*/ 77491 h 197225"/>
              <a:gd name="connsiteX3" fmla="*/ 135573 w 137904"/>
              <a:gd name="connsiteY3" fmla="*/ 3697 h 19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904" h="197225">
                <a:moveTo>
                  <a:pt x="135573" y="3697"/>
                </a:moveTo>
                <a:cubicBezTo>
                  <a:pt x="122205" y="23482"/>
                  <a:pt x="9910" y="183904"/>
                  <a:pt x="820" y="196203"/>
                </a:cubicBezTo>
                <a:cubicBezTo>
                  <a:pt x="-8270" y="208502"/>
                  <a:pt x="60710" y="106367"/>
                  <a:pt x="81030" y="77491"/>
                </a:cubicBezTo>
                <a:cubicBezTo>
                  <a:pt x="101350" y="48615"/>
                  <a:pt x="148941" y="-16088"/>
                  <a:pt x="135573" y="36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A870ADE3-9A4C-A754-A258-3838598DBA82}"/>
              </a:ext>
            </a:extLst>
          </p:cNvPr>
          <p:cNvSpPr/>
          <p:nvPr/>
        </p:nvSpPr>
        <p:spPr>
          <a:xfrm>
            <a:off x="4825200" y="1064524"/>
            <a:ext cx="82455" cy="111510"/>
          </a:xfrm>
          <a:custGeom>
            <a:avLst/>
            <a:gdLst>
              <a:gd name="connsiteX0" fmla="*/ 265 w 82455"/>
              <a:gd name="connsiteY0" fmla="*/ 672 h 111510"/>
              <a:gd name="connsiteX1" fmla="*/ 80476 w 82455"/>
              <a:gd name="connsiteY1" fmla="*/ 109758 h 111510"/>
              <a:gd name="connsiteX2" fmla="*/ 54808 w 82455"/>
              <a:gd name="connsiteY2" fmla="*/ 64840 h 111510"/>
              <a:gd name="connsiteX3" fmla="*/ 265 w 82455"/>
              <a:gd name="connsiteY3" fmla="*/ 672 h 11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455" h="111510">
                <a:moveTo>
                  <a:pt x="265" y="672"/>
                </a:moveTo>
                <a:cubicBezTo>
                  <a:pt x="4543" y="8158"/>
                  <a:pt x="71386" y="99063"/>
                  <a:pt x="80476" y="109758"/>
                </a:cubicBezTo>
                <a:cubicBezTo>
                  <a:pt x="89566" y="120453"/>
                  <a:pt x="64968" y="79278"/>
                  <a:pt x="54808" y="64840"/>
                </a:cubicBezTo>
                <a:cubicBezTo>
                  <a:pt x="44648" y="50402"/>
                  <a:pt x="-4013" y="-6814"/>
                  <a:pt x="265" y="6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4807CFC7-3B67-FF54-3AF8-F942A08F66AB}"/>
              </a:ext>
            </a:extLst>
          </p:cNvPr>
          <p:cNvSpPr/>
          <p:nvPr/>
        </p:nvSpPr>
        <p:spPr>
          <a:xfrm>
            <a:off x="4545829" y="686492"/>
            <a:ext cx="122325" cy="502769"/>
          </a:xfrm>
          <a:custGeom>
            <a:avLst/>
            <a:gdLst>
              <a:gd name="connsiteX0" fmla="*/ 112798 w 122325"/>
              <a:gd name="connsiteY0" fmla="*/ 61070 h 502769"/>
              <a:gd name="connsiteX1" fmla="*/ 67880 w 122325"/>
              <a:gd name="connsiteY1" fmla="*/ 327369 h 502769"/>
              <a:gd name="connsiteX2" fmla="*/ 119215 w 122325"/>
              <a:gd name="connsiteY2" fmla="*/ 494207 h 502769"/>
              <a:gd name="connsiteX3" fmla="*/ 109590 w 122325"/>
              <a:gd name="connsiteY3" fmla="*/ 455706 h 502769"/>
              <a:gd name="connsiteX4" fmla="*/ 51838 w 122325"/>
              <a:gd name="connsiteY4" fmla="*/ 259992 h 502769"/>
              <a:gd name="connsiteX5" fmla="*/ 504 w 122325"/>
              <a:gd name="connsiteY5" fmla="*/ 110 h 502769"/>
              <a:gd name="connsiteX6" fmla="*/ 83923 w 122325"/>
              <a:gd name="connsiteY6" fmla="*/ 292076 h 502769"/>
              <a:gd name="connsiteX7" fmla="*/ 67880 w 122325"/>
              <a:gd name="connsiteY7" fmla="*/ 231116 h 502769"/>
              <a:gd name="connsiteX8" fmla="*/ 112798 w 122325"/>
              <a:gd name="connsiteY8" fmla="*/ 61070 h 502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25" h="502769">
                <a:moveTo>
                  <a:pt x="112798" y="61070"/>
                </a:moveTo>
                <a:cubicBezTo>
                  <a:pt x="112798" y="77112"/>
                  <a:pt x="66811" y="255180"/>
                  <a:pt x="67880" y="327369"/>
                </a:cubicBezTo>
                <a:cubicBezTo>
                  <a:pt x="68949" y="399558"/>
                  <a:pt x="112263" y="472818"/>
                  <a:pt x="119215" y="494207"/>
                </a:cubicBezTo>
                <a:cubicBezTo>
                  <a:pt x="126167" y="515597"/>
                  <a:pt x="120819" y="494742"/>
                  <a:pt x="109590" y="455706"/>
                </a:cubicBezTo>
                <a:cubicBezTo>
                  <a:pt x="98361" y="416670"/>
                  <a:pt x="70019" y="335925"/>
                  <a:pt x="51838" y="259992"/>
                </a:cubicBezTo>
                <a:cubicBezTo>
                  <a:pt x="33657" y="184059"/>
                  <a:pt x="-4843" y="-5237"/>
                  <a:pt x="504" y="110"/>
                </a:cubicBezTo>
                <a:cubicBezTo>
                  <a:pt x="5851" y="5457"/>
                  <a:pt x="72694" y="253575"/>
                  <a:pt x="83923" y="292076"/>
                </a:cubicBezTo>
                <a:cubicBezTo>
                  <a:pt x="95152" y="330577"/>
                  <a:pt x="63602" y="264270"/>
                  <a:pt x="67880" y="231116"/>
                </a:cubicBezTo>
                <a:cubicBezTo>
                  <a:pt x="72158" y="197962"/>
                  <a:pt x="112798" y="45028"/>
                  <a:pt x="112798" y="610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796D312-8A63-C3F9-826E-00BE162B7F27}"/>
              </a:ext>
            </a:extLst>
          </p:cNvPr>
          <p:cNvSpPr/>
          <p:nvPr/>
        </p:nvSpPr>
        <p:spPr>
          <a:xfrm>
            <a:off x="4331357" y="1116371"/>
            <a:ext cx="269664" cy="67724"/>
          </a:xfrm>
          <a:custGeom>
            <a:avLst/>
            <a:gdLst>
              <a:gd name="connsiteX0" fmla="*/ 11 w 269664"/>
              <a:gd name="connsiteY0" fmla="*/ 160 h 67724"/>
              <a:gd name="connsiteX1" fmla="*/ 214976 w 269664"/>
              <a:gd name="connsiteY1" fmla="*/ 41869 h 67724"/>
              <a:gd name="connsiteX2" fmla="*/ 269519 w 269664"/>
              <a:gd name="connsiteY2" fmla="*/ 67536 h 67724"/>
              <a:gd name="connsiteX3" fmla="*/ 205350 w 269664"/>
              <a:gd name="connsiteY3" fmla="*/ 29035 h 67724"/>
              <a:gd name="connsiteX4" fmla="*/ 11 w 269664"/>
              <a:gd name="connsiteY4" fmla="*/ 160 h 6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664" h="67724">
                <a:moveTo>
                  <a:pt x="11" y="160"/>
                </a:moveTo>
                <a:cubicBezTo>
                  <a:pt x="1615" y="2299"/>
                  <a:pt x="170058" y="30640"/>
                  <a:pt x="214976" y="41869"/>
                </a:cubicBezTo>
                <a:cubicBezTo>
                  <a:pt x="259894" y="53098"/>
                  <a:pt x="271123" y="69675"/>
                  <a:pt x="269519" y="67536"/>
                </a:cubicBezTo>
                <a:cubicBezTo>
                  <a:pt x="267915" y="65397"/>
                  <a:pt x="248129" y="40264"/>
                  <a:pt x="205350" y="29035"/>
                </a:cubicBezTo>
                <a:cubicBezTo>
                  <a:pt x="162571" y="17806"/>
                  <a:pt x="-1593" y="-1979"/>
                  <a:pt x="11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AB22227-9336-6042-7ACF-57AA58745D6F}"/>
              </a:ext>
            </a:extLst>
          </p:cNvPr>
          <p:cNvSpPr/>
          <p:nvPr/>
        </p:nvSpPr>
        <p:spPr>
          <a:xfrm>
            <a:off x="3919535" y="1446897"/>
            <a:ext cx="75120" cy="733365"/>
          </a:xfrm>
          <a:custGeom>
            <a:avLst/>
            <a:gdLst>
              <a:gd name="connsiteX0" fmla="*/ 74949 w 75120"/>
              <a:gd name="connsiteY0" fmla="*/ 243941 h 733365"/>
              <a:gd name="connsiteX1" fmla="*/ 46073 w 75120"/>
              <a:gd name="connsiteY1" fmla="*/ 471739 h 733365"/>
              <a:gd name="connsiteX2" fmla="*/ 62116 w 75120"/>
              <a:gd name="connsiteY2" fmla="*/ 728412 h 733365"/>
              <a:gd name="connsiteX3" fmla="*/ 26823 w 75120"/>
              <a:gd name="connsiteY3" fmla="*/ 622535 h 733365"/>
              <a:gd name="connsiteX4" fmla="*/ 1156 w 75120"/>
              <a:gd name="connsiteY4" fmla="*/ 397945 h 733365"/>
              <a:gd name="connsiteX5" fmla="*/ 65324 w 75120"/>
              <a:gd name="connsiteY5" fmla="*/ 101 h 733365"/>
              <a:gd name="connsiteX6" fmla="*/ 7572 w 75120"/>
              <a:gd name="connsiteY6" fmla="*/ 436446 h 733365"/>
              <a:gd name="connsiteX7" fmla="*/ 42865 w 75120"/>
              <a:gd name="connsiteY7" fmla="*/ 635368 h 733365"/>
              <a:gd name="connsiteX8" fmla="*/ 30031 w 75120"/>
              <a:gd name="connsiteY8" fmla="*/ 542324 h 733365"/>
              <a:gd name="connsiteX9" fmla="*/ 74949 w 75120"/>
              <a:gd name="connsiteY9" fmla="*/ 243941 h 73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120" h="733365">
                <a:moveTo>
                  <a:pt x="74949" y="243941"/>
                </a:moveTo>
                <a:cubicBezTo>
                  <a:pt x="77623" y="232177"/>
                  <a:pt x="48212" y="390994"/>
                  <a:pt x="46073" y="471739"/>
                </a:cubicBezTo>
                <a:cubicBezTo>
                  <a:pt x="43934" y="552484"/>
                  <a:pt x="65324" y="703279"/>
                  <a:pt x="62116" y="728412"/>
                </a:cubicBezTo>
                <a:cubicBezTo>
                  <a:pt x="58908" y="753545"/>
                  <a:pt x="36983" y="677613"/>
                  <a:pt x="26823" y="622535"/>
                </a:cubicBezTo>
                <a:cubicBezTo>
                  <a:pt x="16663" y="567457"/>
                  <a:pt x="-5261" y="501684"/>
                  <a:pt x="1156" y="397945"/>
                </a:cubicBezTo>
                <a:cubicBezTo>
                  <a:pt x="7573" y="294206"/>
                  <a:pt x="64255" y="-6316"/>
                  <a:pt x="65324" y="101"/>
                </a:cubicBezTo>
                <a:cubicBezTo>
                  <a:pt x="66393" y="6518"/>
                  <a:pt x="11315" y="330568"/>
                  <a:pt x="7572" y="436446"/>
                </a:cubicBezTo>
                <a:cubicBezTo>
                  <a:pt x="3829" y="542324"/>
                  <a:pt x="39122" y="617722"/>
                  <a:pt x="42865" y="635368"/>
                </a:cubicBezTo>
                <a:cubicBezTo>
                  <a:pt x="46608" y="653014"/>
                  <a:pt x="25218" y="601680"/>
                  <a:pt x="30031" y="542324"/>
                </a:cubicBezTo>
                <a:cubicBezTo>
                  <a:pt x="34844" y="482968"/>
                  <a:pt x="72275" y="255705"/>
                  <a:pt x="74949" y="243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824423A9-46A6-1C18-F020-F12016C8FC27}"/>
              </a:ext>
            </a:extLst>
          </p:cNvPr>
          <p:cNvSpPr/>
          <p:nvPr/>
        </p:nvSpPr>
        <p:spPr>
          <a:xfrm>
            <a:off x="5534452" y="1495118"/>
            <a:ext cx="140172" cy="947109"/>
          </a:xfrm>
          <a:custGeom>
            <a:avLst/>
            <a:gdLst>
              <a:gd name="connsiteX0" fmla="*/ 128411 w 140172"/>
              <a:gd name="connsiteY0" fmla="*/ 6 h 947109"/>
              <a:gd name="connsiteX1" fmla="*/ 134828 w 140172"/>
              <a:gd name="connsiteY1" fmla="*/ 385017 h 947109"/>
              <a:gd name="connsiteX2" fmla="*/ 96327 w 140172"/>
              <a:gd name="connsiteY2" fmla="*/ 651316 h 947109"/>
              <a:gd name="connsiteX3" fmla="*/ 99535 w 140172"/>
              <a:gd name="connsiteY3" fmla="*/ 548646 h 947109"/>
              <a:gd name="connsiteX4" fmla="*/ 74 w 140172"/>
              <a:gd name="connsiteY4" fmla="*/ 946490 h 947109"/>
              <a:gd name="connsiteX5" fmla="*/ 83493 w 140172"/>
              <a:gd name="connsiteY5" fmla="*/ 635274 h 947109"/>
              <a:gd name="connsiteX6" fmla="*/ 93119 w 140172"/>
              <a:gd name="connsiteY6" fmla="*/ 442768 h 947109"/>
              <a:gd name="connsiteX7" fmla="*/ 99535 w 140172"/>
              <a:gd name="connsiteY7" fmla="*/ 548646 h 947109"/>
              <a:gd name="connsiteX8" fmla="*/ 138036 w 140172"/>
              <a:gd name="connsiteY8" fmla="*/ 394642 h 947109"/>
              <a:gd name="connsiteX9" fmla="*/ 128411 w 140172"/>
              <a:gd name="connsiteY9" fmla="*/ 6 h 947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172" h="947109">
                <a:moveTo>
                  <a:pt x="128411" y="6"/>
                </a:moveTo>
                <a:cubicBezTo>
                  <a:pt x="127876" y="-1598"/>
                  <a:pt x="140175" y="276465"/>
                  <a:pt x="134828" y="385017"/>
                </a:cubicBezTo>
                <a:cubicBezTo>
                  <a:pt x="129481" y="493569"/>
                  <a:pt x="102209" y="624045"/>
                  <a:pt x="96327" y="651316"/>
                </a:cubicBezTo>
                <a:cubicBezTo>
                  <a:pt x="90445" y="678587"/>
                  <a:pt x="115577" y="499450"/>
                  <a:pt x="99535" y="548646"/>
                </a:cubicBezTo>
                <a:cubicBezTo>
                  <a:pt x="83493" y="597842"/>
                  <a:pt x="2748" y="932052"/>
                  <a:pt x="74" y="946490"/>
                </a:cubicBezTo>
                <a:cubicBezTo>
                  <a:pt x="-2600" y="960928"/>
                  <a:pt x="67986" y="719228"/>
                  <a:pt x="83493" y="635274"/>
                </a:cubicBezTo>
                <a:cubicBezTo>
                  <a:pt x="99000" y="551320"/>
                  <a:pt x="90445" y="457206"/>
                  <a:pt x="93119" y="442768"/>
                </a:cubicBezTo>
                <a:cubicBezTo>
                  <a:pt x="95793" y="428330"/>
                  <a:pt x="92049" y="556667"/>
                  <a:pt x="99535" y="548646"/>
                </a:cubicBezTo>
                <a:cubicBezTo>
                  <a:pt x="107021" y="540625"/>
                  <a:pt x="130015" y="481269"/>
                  <a:pt x="138036" y="394642"/>
                </a:cubicBezTo>
                <a:cubicBezTo>
                  <a:pt x="146057" y="308015"/>
                  <a:pt x="128946" y="1610"/>
                  <a:pt x="1284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47CC1CC6-B6BF-B230-9979-0AF12F30E2D0}"/>
              </a:ext>
            </a:extLst>
          </p:cNvPr>
          <p:cNvSpPr/>
          <p:nvPr/>
        </p:nvSpPr>
        <p:spPr>
          <a:xfrm>
            <a:off x="4194305" y="753093"/>
            <a:ext cx="165960" cy="406413"/>
          </a:xfrm>
          <a:custGeom>
            <a:avLst/>
            <a:gdLst>
              <a:gd name="connsiteX0" fmla="*/ 18352 w 165960"/>
              <a:gd name="connsiteY0" fmla="*/ 886 h 406413"/>
              <a:gd name="connsiteX1" fmla="*/ 8727 w 165960"/>
              <a:gd name="connsiteY1" fmla="*/ 353812 h 406413"/>
              <a:gd name="connsiteX2" fmla="*/ 2310 w 165960"/>
              <a:gd name="connsiteY2" fmla="*/ 389105 h 406413"/>
              <a:gd name="connsiteX3" fmla="*/ 50436 w 165960"/>
              <a:gd name="connsiteY3" fmla="*/ 199808 h 406413"/>
              <a:gd name="connsiteX4" fmla="*/ 165939 w 165960"/>
              <a:gd name="connsiteY4" fmla="*/ 36179 h 406413"/>
              <a:gd name="connsiteX5" fmla="*/ 40811 w 165960"/>
              <a:gd name="connsiteY5" fmla="*/ 225475 h 406413"/>
              <a:gd name="connsiteX6" fmla="*/ 27977 w 165960"/>
              <a:gd name="connsiteY6" fmla="*/ 251143 h 406413"/>
              <a:gd name="connsiteX7" fmla="*/ 18352 w 165960"/>
              <a:gd name="connsiteY7" fmla="*/ 886 h 40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960" h="406413">
                <a:moveTo>
                  <a:pt x="18352" y="886"/>
                </a:moveTo>
                <a:cubicBezTo>
                  <a:pt x="15144" y="17997"/>
                  <a:pt x="11401" y="289109"/>
                  <a:pt x="8727" y="353812"/>
                </a:cubicBezTo>
                <a:cubicBezTo>
                  <a:pt x="6053" y="418515"/>
                  <a:pt x="-4642" y="414772"/>
                  <a:pt x="2310" y="389105"/>
                </a:cubicBezTo>
                <a:cubicBezTo>
                  <a:pt x="9261" y="363438"/>
                  <a:pt x="23165" y="258629"/>
                  <a:pt x="50436" y="199808"/>
                </a:cubicBezTo>
                <a:cubicBezTo>
                  <a:pt x="77708" y="140987"/>
                  <a:pt x="167543" y="31901"/>
                  <a:pt x="165939" y="36179"/>
                </a:cubicBezTo>
                <a:cubicBezTo>
                  <a:pt x="164335" y="40457"/>
                  <a:pt x="63805" y="189648"/>
                  <a:pt x="40811" y="225475"/>
                </a:cubicBezTo>
                <a:cubicBezTo>
                  <a:pt x="17817" y="261302"/>
                  <a:pt x="31186" y="282692"/>
                  <a:pt x="27977" y="251143"/>
                </a:cubicBezTo>
                <a:cubicBezTo>
                  <a:pt x="24769" y="219594"/>
                  <a:pt x="21560" y="-16225"/>
                  <a:pt x="18352" y="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0B061258-BFD6-D128-8AE3-37D389920C2D}"/>
              </a:ext>
            </a:extLst>
          </p:cNvPr>
          <p:cNvSpPr/>
          <p:nvPr/>
        </p:nvSpPr>
        <p:spPr>
          <a:xfrm>
            <a:off x="5182576" y="747985"/>
            <a:ext cx="213483" cy="216050"/>
          </a:xfrm>
          <a:custGeom>
            <a:avLst/>
            <a:gdLst>
              <a:gd name="connsiteX0" fmla="*/ 2232 w 213483"/>
              <a:gd name="connsiteY0" fmla="*/ 2786 h 216050"/>
              <a:gd name="connsiteX1" fmla="*/ 207571 w 213483"/>
              <a:gd name="connsiteY1" fmla="*/ 211333 h 216050"/>
              <a:gd name="connsiteX2" fmla="*/ 153028 w 213483"/>
              <a:gd name="connsiteY2" fmla="*/ 143956 h 216050"/>
              <a:gd name="connsiteX3" fmla="*/ 101693 w 213483"/>
              <a:gd name="connsiteY3" fmla="*/ 92621 h 216050"/>
              <a:gd name="connsiteX4" fmla="*/ 2232 w 213483"/>
              <a:gd name="connsiteY4" fmla="*/ 2786 h 2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483" h="216050">
                <a:moveTo>
                  <a:pt x="2232" y="2786"/>
                </a:moveTo>
                <a:cubicBezTo>
                  <a:pt x="19878" y="22571"/>
                  <a:pt x="182438" y="187805"/>
                  <a:pt x="207571" y="211333"/>
                </a:cubicBezTo>
                <a:cubicBezTo>
                  <a:pt x="232704" y="234861"/>
                  <a:pt x="170674" y="163741"/>
                  <a:pt x="153028" y="143956"/>
                </a:cubicBezTo>
                <a:cubicBezTo>
                  <a:pt x="135382" y="124171"/>
                  <a:pt x="126826" y="110802"/>
                  <a:pt x="101693" y="92621"/>
                </a:cubicBezTo>
                <a:cubicBezTo>
                  <a:pt x="76560" y="74440"/>
                  <a:pt x="-15414" y="-16999"/>
                  <a:pt x="2232" y="27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A1F564B2-034F-4C3E-FF29-7D9D64F98CCC}"/>
              </a:ext>
            </a:extLst>
          </p:cNvPr>
          <p:cNvSpPr/>
          <p:nvPr/>
        </p:nvSpPr>
        <p:spPr>
          <a:xfrm>
            <a:off x="5108605" y="587212"/>
            <a:ext cx="373389" cy="476745"/>
          </a:xfrm>
          <a:custGeom>
            <a:avLst/>
            <a:gdLst>
              <a:gd name="connsiteX0" fmla="*/ 2371 w 373389"/>
              <a:gd name="connsiteY0" fmla="*/ 3803 h 476745"/>
              <a:gd name="connsiteX1" fmla="*/ 348058 w 373389"/>
              <a:gd name="connsiteY1" fmla="*/ 449851 h 476745"/>
              <a:gd name="connsiteX2" fmla="*/ 336907 w 373389"/>
              <a:gd name="connsiteY2" fmla="*/ 401529 h 476745"/>
              <a:gd name="connsiteX3" fmla="*/ 255132 w 373389"/>
              <a:gd name="connsiteY3" fmla="*/ 193373 h 476745"/>
              <a:gd name="connsiteX4" fmla="*/ 303454 w 373389"/>
              <a:gd name="connsiteY4" fmla="*/ 401529 h 476745"/>
              <a:gd name="connsiteX5" fmla="*/ 199375 w 373389"/>
              <a:gd name="connsiteY5" fmla="*/ 241695 h 476745"/>
              <a:gd name="connsiteX6" fmla="*/ 2371 w 373389"/>
              <a:gd name="connsiteY6" fmla="*/ 3803 h 47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3389" h="476745">
                <a:moveTo>
                  <a:pt x="2371" y="3803"/>
                </a:moveTo>
                <a:cubicBezTo>
                  <a:pt x="27151" y="38496"/>
                  <a:pt x="292302" y="383563"/>
                  <a:pt x="348058" y="449851"/>
                </a:cubicBezTo>
                <a:cubicBezTo>
                  <a:pt x="403814" y="516139"/>
                  <a:pt x="352395" y="444275"/>
                  <a:pt x="336907" y="401529"/>
                </a:cubicBezTo>
                <a:cubicBezTo>
                  <a:pt x="321419" y="358783"/>
                  <a:pt x="260707" y="193373"/>
                  <a:pt x="255132" y="193373"/>
                </a:cubicBezTo>
                <a:cubicBezTo>
                  <a:pt x="249557" y="193373"/>
                  <a:pt x="312747" y="393475"/>
                  <a:pt x="303454" y="401529"/>
                </a:cubicBezTo>
                <a:cubicBezTo>
                  <a:pt x="294161" y="409583"/>
                  <a:pt x="244599" y="301788"/>
                  <a:pt x="199375" y="241695"/>
                </a:cubicBezTo>
                <a:cubicBezTo>
                  <a:pt x="154151" y="181602"/>
                  <a:pt x="-22409" y="-30890"/>
                  <a:pt x="2371" y="38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C5E8317C-3741-B3BC-3678-8098639AB2E7}"/>
              </a:ext>
            </a:extLst>
          </p:cNvPr>
          <p:cNvSpPr/>
          <p:nvPr/>
        </p:nvSpPr>
        <p:spPr>
          <a:xfrm>
            <a:off x="5575408" y="1384831"/>
            <a:ext cx="33755" cy="224872"/>
          </a:xfrm>
          <a:custGeom>
            <a:avLst/>
            <a:gdLst>
              <a:gd name="connsiteX0" fmla="*/ 202 w 33755"/>
              <a:gd name="connsiteY0" fmla="*/ 1637 h 224872"/>
              <a:gd name="connsiteX1" fmla="*/ 18787 w 33755"/>
              <a:gd name="connsiteY1" fmla="*/ 128018 h 224872"/>
              <a:gd name="connsiteX2" fmla="*/ 202 w 33755"/>
              <a:gd name="connsiteY2" fmla="*/ 224662 h 224872"/>
              <a:gd name="connsiteX3" fmla="*/ 18787 w 33755"/>
              <a:gd name="connsiteY3" fmla="*/ 101998 h 224872"/>
              <a:gd name="connsiteX4" fmla="*/ 33655 w 33755"/>
              <a:gd name="connsiteY4" fmla="*/ 57393 h 224872"/>
              <a:gd name="connsiteX5" fmla="*/ 202 w 33755"/>
              <a:gd name="connsiteY5" fmla="*/ 1637 h 2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55" h="224872">
                <a:moveTo>
                  <a:pt x="202" y="1637"/>
                </a:moveTo>
                <a:cubicBezTo>
                  <a:pt x="-2276" y="13408"/>
                  <a:pt x="18787" y="90847"/>
                  <a:pt x="18787" y="128018"/>
                </a:cubicBezTo>
                <a:cubicBezTo>
                  <a:pt x="18787" y="165189"/>
                  <a:pt x="202" y="228999"/>
                  <a:pt x="202" y="224662"/>
                </a:cubicBezTo>
                <a:cubicBezTo>
                  <a:pt x="202" y="220325"/>
                  <a:pt x="13212" y="129876"/>
                  <a:pt x="18787" y="101998"/>
                </a:cubicBezTo>
                <a:cubicBezTo>
                  <a:pt x="24362" y="74120"/>
                  <a:pt x="34894" y="69783"/>
                  <a:pt x="33655" y="57393"/>
                </a:cubicBezTo>
                <a:cubicBezTo>
                  <a:pt x="32416" y="45003"/>
                  <a:pt x="2680" y="-10134"/>
                  <a:pt x="202" y="1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3825079F-43A4-34A6-E668-B0D2933894EC}"/>
              </a:ext>
            </a:extLst>
          </p:cNvPr>
          <p:cNvSpPr/>
          <p:nvPr/>
        </p:nvSpPr>
        <p:spPr>
          <a:xfrm>
            <a:off x="5489736" y="983749"/>
            <a:ext cx="169143" cy="410316"/>
          </a:xfrm>
          <a:custGeom>
            <a:avLst/>
            <a:gdLst>
              <a:gd name="connsiteX0" fmla="*/ 381 w 169143"/>
              <a:gd name="connsiteY0" fmla="*/ 1275 h 410316"/>
              <a:gd name="connsiteX1" fmla="*/ 163932 w 169143"/>
              <a:gd name="connsiteY1" fmla="*/ 399002 h 410316"/>
              <a:gd name="connsiteX2" fmla="*/ 119327 w 169143"/>
              <a:gd name="connsiteY2" fmla="*/ 276339 h 410316"/>
              <a:gd name="connsiteX3" fmla="*/ 381 w 169143"/>
              <a:gd name="connsiteY3" fmla="*/ 1275 h 41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143" h="410316">
                <a:moveTo>
                  <a:pt x="381" y="1275"/>
                </a:moveTo>
                <a:cubicBezTo>
                  <a:pt x="7815" y="21719"/>
                  <a:pt x="144108" y="353158"/>
                  <a:pt x="163932" y="399002"/>
                </a:cubicBezTo>
                <a:cubicBezTo>
                  <a:pt x="183756" y="444846"/>
                  <a:pt x="142249" y="340768"/>
                  <a:pt x="119327" y="276339"/>
                </a:cubicBezTo>
                <a:cubicBezTo>
                  <a:pt x="96405" y="211910"/>
                  <a:pt x="-7053" y="-19169"/>
                  <a:pt x="381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D551B31-D991-CD6D-5C12-45DE34AB38C0}"/>
              </a:ext>
            </a:extLst>
          </p:cNvPr>
          <p:cNvSpPr/>
          <p:nvPr/>
        </p:nvSpPr>
        <p:spPr>
          <a:xfrm>
            <a:off x="4143242" y="729325"/>
            <a:ext cx="20335" cy="466868"/>
          </a:xfrm>
          <a:custGeom>
            <a:avLst/>
            <a:gdLst>
              <a:gd name="connsiteX0" fmla="*/ 5605 w 20335"/>
              <a:gd name="connsiteY0" fmla="*/ 5113 h 466868"/>
              <a:gd name="connsiteX1" fmla="*/ 741 w 20335"/>
              <a:gd name="connsiteY1" fmla="*/ 462313 h 466868"/>
              <a:gd name="connsiteX2" fmla="*/ 20196 w 20335"/>
              <a:gd name="connsiteY2" fmla="*/ 228849 h 466868"/>
              <a:gd name="connsiteX3" fmla="*/ 5605 w 20335"/>
              <a:gd name="connsiteY3" fmla="*/ 5113 h 46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35" h="466868">
                <a:moveTo>
                  <a:pt x="5605" y="5113"/>
                </a:moveTo>
                <a:cubicBezTo>
                  <a:pt x="2362" y="44024"/>
                  <a:pt x="-1691" y="425024"/>
                  <a:pt x="741" y="462313"/>
                </a:cubicBezTo>
                <a:cubicBezTo>
                  <a:pt x="3173" y="499602"/>
                  <a:pt x="18575" y="297753"/>
                  <a:pt x="20196" y="228849"/>
                </a:cubicBezTo>
                <a:cubicBezTo>
                  <a:pt x="21817" y="159945"/>
                  <a:pt x="8848" y="-33798"/>
                  <a:pt x="5605" y="5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DAE8A6B1-F781-DB58-F555-61DC78ECE806}"/>
              </a:ext>
            </a:extLst>
          </p:cNvPr>
          <p:cNvSpPr/>
          <p:nvPr/>
        </p:nvSpPr>
        <p:spPr>
          <a:xfrm>
            <a:off x="5629098" y="1530350"/>
            <a:ext cx="99522" cy="839014"/>
          </a:xfrm>
          <a:custGeom>
            <a:avLst/>
            <a:gdLst>
              <a:gd name="connsiteX0" fmla="*/ 76377 w 99522"/>
              <a:gd name="connsiteY0" fmla="*/ 0 h 839014"/>
              <a:gd name="connsiteX1" fmla="*/ 98602 w 99522"/>
              <a:gd name="connsiteY1" fmla="*/ 273050 h 839014"/>
              <a:gd name="connsiteX2" fmla="*/ 76377 w 99522"/>
              <a:gd name="connsiteY2" fmla="*/ 495300 h 839014"/>
              <a:gd name="connsiteX3" fmla="*/ 82727 w 99522"/>
              <a:gd name="connsiteY3" fmla="*/ 374650 h 839014"/>
              <a:gd name="connsiteX4" fmla="*/ 70027 w 99522"/>
              <a:gd name="connsiteY4" fmla="*/ 273050 h 839014"/>
              <a:gd name="connsiteX5" fmla="*/ 82727 w 99522"/>
              <a:gd name="connsiteY5" fmla="*/ 428625 h 839014"/>
              <a:gd name="connsiteX6" fmla="*/ 50977 w 99522"/>
              <a:gd name="connsiteY6" fmla="*/ 679450 h 839014"/>
              <a:gd name="connsiteX7" fmla="*/ 57327 w 99522"/>
              <a:gd name="connsiteY7" fmla="*/ 495300 h 839014"/>
              <a:gd name="connsiteX8" fmla="*/ 177 w 99522"/>
              <a:gd name="connsiteY8" fmla="*/ 838200 h 839014"/>
              <a:gd name="connsiteX9" fmla="*/ 41452 w 99522"/>
              <a:gd name="connsiteY9" fmla="*/ 581025 h 839014"/>
              <a:gd name="connsiteX10" fmla="*/ 98602 w 99522"/>
              <a:gd name="connsiteY10" fmla="*/ 273050 h 839014"/>
              <a:gd name="connsiteX11" fmla="*/ 76377 w 99522"/>
              <a:gd name="connsiteY11" fmla="*/ 0 h 83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22" h="839014">
                <a:moveTo>
                  <a:pt x="76377" y="0"/>
                </a:moveTo>
                <a:cubicBezTo>
                  <a:pt x="76377" y="0"/>
                  <a:pt x="98602" y="190500"/>
                  <a:pt x="98602" y="273050"/>
                </a:cubicBezTo>
                <a:cubicBezTo>
                  <a:pt x="98602" y="355600"/>
                  <a:pt x="79023" y="478367"/>
                  <a:pt x="76377" y="495300"/>
                </a:cubicBezTo>
                <a:cubicBezTo>
                  <a:pt x="73731" y="512233"/>
                  <a:pt x="83785" y="411692"/>
                  <a:pt x="82727" y="374650"/>
                </a:cubicBezTo>
                <a:cubicBezTo>
                  <a:pt x="81669" y="337608"/>
                  <a:pt x="70027" y="264054"/>
                  <a:pt x="70027" y="273050"/>
                </a:cubicBezTo>
                <a:cubicBezTo>
                  <a:pt x="70027" y="282046"/>
                  <a:pt x="85902" y="360892"/>
                  <a:pt x="82727" y="428625"/>
                </a:cubicBezTo>
                <a:cubicBezTo>
                  <a:pt x="79552" y="496358"/>
                  <a:pt x="55210" y="668338"/>
                  <a:pt x="50977" y="679450"/>
                </a:cubicBezTo>
                <a:cubicBezTo>
                  <a:pt x="46744" y="690563"/>
                  <a:pt x="65794" y="468842"/>
                  <a:pt x="57327" y="495300"/>
                </a:cubicBezTo>
                <a:cubicBezTo>
                  <a:pt x="48860" y="521758"/>
                  <a:pt x="2823" y="823913"/>
                  <a:pt x="177" y="838200"/>
                </a:cubicBezTo>
                <a:cubicBezTo>
                  <a:pt x="-2469" y="852487"/>
                  <a:pt x="25048" y="675217"/>
                  <a:pt x="41452" y="581025"/>
                </a:cubicBezTo>
                <a:cubicBezTo>
                  <a:pt x="57856" y="486833"/>
                  <a:pt x="92252" y="363537"/>
                  <a:pt x="98602" y="273050"/>
                </a:cubicBezTo>
                <a:cubicBezTo>
                  <a:pt x="104952" y="182563"/>
                  <a:pt x="76377" y="0"/>
                  <a:pt x="7637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5E95C9F6-C8DF-B00C-E8FA-240948AD2A2A}"/>
              </a:ext>
            </a:extLst>
          </p:cNvPr>
          <p:cNvSpPr/>
          <p:nvPr/>
        </p:nvSpPr>
        <p:spPr>
          <a:xfrm>
            <a:off x="5140437" y="2449561"/>
            <a:ext cx="470825" cy="491637"/>
          </a:xfrm>
          <a:custGeom>
            <a:avLst/>
            <a:gdLst>
              <a:gd name="connsiteX0" fmla="*/ 469788 w 470825"/>
              <a:gd name="connsiteY0" fmla="*/ 1539 h 491637"/>
              <a:gd name="connsiteX1" fmla="*/ 142763 w 470825"/>
              <a:gd name="connsiteY1" fmla="*/ 379364 h 491637"/>
              <a:gd name="connsiteX2" fmla="*/ 203088 w 470825"/>
              <a:gd name="connsiteY2" fmla="*/ 312689 h 491637"/>
              <a:gd name="connsiteX3" fmla="*/ 3063 w 470825"/>
              <a:gd name="connsiteY3" fmla="*/ 490489 h 491637"/>
              <a:gd name="connsiteX4" fmla="*/ 101488 w 470825"/>
              <a:gd name="connsiteY4" fmla="*/ 379364 h 491637"/>
              <a:gd name="connsiteX5" fmla="*/ 358663 w 470825"/>
              <a:gd name="connsiteY5" fmla="*/ 188864 h 491637"/>
              <a:gd name="connsiteX6" fmla="*/ 250713 w 470825"/>
              <a:gd name="connsiteY6" fmla="*/ 242839 h 491637"/>
              <a:gd name="connsiteX7" fmla="*/ 469788 w 470825"/>
              <a:gd name="connsiteY7" fmla="*/ 1539 h 49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825" h="491637">
                <a:moveTo>
                  <a:pt x="469788" y="1539"/>
                </a:moveTo>
                <a:cubicBezTo>
                  <a:pt x="451796" y="24293"/>
                  <a:pt x="187213" y="327506"/>
                  <a:pt x="142763" y="379364"/>
                </a:cubicBezTo>
                <a:cubicBezTo>
                  <a:pt x="98313" y="431222"/>
                  <a:pt x="226371" y="294168"/>
                  <a:pt x="203088" y="312689"/>
                </a:cubicBezTo>
                <a:cubicBezTo>
                  <a:pt x="179805" y="331210"/>
                  <a:pt x="19996" y="479377"/>
                  <a:pt x="3063" y="490489"/>
                </a:cubicBezTo>
                <a:cubicBezTo>
                  <a:pt x="-13870" y="501601"/>
                  <a:pt x="42221" y="429635"/>
                  <a:pt x="101488" y="379364"/>
                </a:cubicBezTo>
                <a:cubicBezTo>
                  <a:pt x="160755" y="329093"/>
                  <a:pt x="333792" y="211618"/>
                  <a:pt x="358663" y="188864"/>
                </a:cubicBezTo>
                <a:cubicBezTo>
                  <a:pt x="383534" y="166110"/>
                  <a:pt x="235367" y="270356"/>
                  <a:pt x="250713" y="242839"/>
                </a:cubicBezTo>
                <a:cubicBezTo>
                  <a:pt x="266059" y="215322"/>
                  <a:pt x="487780" y="-21215"/>
                  <a:pt x="469788" y="1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8D84B101-4DCF-5C66-F051-9A47CD0BCF03}"/>
              </a:ext>
            </a:extLst>
          </p:cNvPr>
          <p:cNvSpPr/>
          <p:nvPr/>
        </p:nvSpPr>
        <p:spPr>
          <a:xfrm>
            <a:off x="3891803" y="1236694"/>
            <a:ext cx="137373" cy="541651"/>
          </a:xfrm>
          <a:custGeom>
            <a:avLst/>
            <a:gdLst>
              <a:gd name="connsiteX0" fmla="*/ 137272 w 137373"/>
              <a:gd name="connsiteY0" fmla="*/ 1556 h 541651"/>
              <a:gd name="connsiteX1" fmla="*/ 10272 w 137373"/>
              <a:gd name="connsiteY1" fmla="*/ 414306 h 541651"/>
              <a:gd name="connsiteX2" fmla="*/ 7097 w 137373"/>
              <a:gd name="connsiteY2" fmla="*/ 541306 h 541651"/>
              <a:gd name="connsiteX3" fmla="*/ 3922 w 137373"/>
              <a:gd name="connsiteY3" fmla="*/ 446056 h 541651"/>
              <a:gd name="connsiteX4" fmla="*/ 29322 w 137373"/>
              <a:gd name="connsiteY4" fmla="*/ 277781 h 541651"/>
              <a:gd name="connsiteX5" fmla="*/ 57897 w 137373"/>
              <a:gd name="connsiteY5" fmla="*/ 169831 h 541651"/>
              <a:gd name="connsiteX6" fmla="*/ 32497 w 137373"/>
              <a:gd name="connsiteY6" fmla="*/ 268256 h 541651"/>
              <a:gd name="connsiteX7" fmla="*/ 137272 w 137373"/>
              <a:gd name="connsiteY7" fmla="*/ 1556 h 541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373" h="541651">
                <a:moveTo>
                  <a:pt x="137272" y="1556"/>
                </a:moveTo>
                <a:cubicBezTo>
                  <a:pt x="133568" y="25898"/>
                  <a:pt x="31968" y="324348"/>
                  <a:pt x="10272" y="414306"/>
                </a:cubicBezTo>
                <a:cubicBezTo>
                  <a:pt x="-11424" y="504264"/>
                  <a:pt x="8155" y="536015"/>
                  <a:pt x="7097" y="541306"/>
                </a:cubicBezTo>
                <a:cubicBezTo>
                  <a:pt x="6039" y="546597"/>
                  <a:pt x="218" y="489977"/>
                  <a:pt x="3922" y="446056"/>
                </a:cubicBezTo>
                <a:cubicBezTo>
                  <a:pt x="7626" y="402135"/>
                  <a:pt x="20326" y="323818"/>
                  <a:pt x="29322" y="277781"/>
                </a:cubicBezTo>
                <a:cubicBezTo>
                  <a:pt x="38318" y="231744"/>
                  <a:pt x="57368" y="171418"/>
                  <a:pt x="57897" y="169831"/>
                </a:cubicBezTo>
                <a:cubicBezTo>
                  <a:pt x="58426" y="168244"/>
                  <a:pt x="22972" y="290481"/>
                  <a:pt x="32497" y="268256"/>
                </a:cubicBezTo>
                <a:cubicBezTo>
                  <a:pt x="42022" y="246031"/>
                  <a:pt x="140976" y="-22786"/>
                  <a:pt x="137272" y="1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63CEF86F-F005-B0C0-F096-34919AFFFD89}"/>
              </a:ext>
            </a:extLst>
          </p:cNvPr>
          <p:cNvSpPr/>
          <p:nvPr/>
        </p:nvSpPr>
        <p:spPr>
          <a:xfrm>
            <a:off x="4000219" y="2192994"/>
            <a:ext cx="118428" cy="490552"/>
          </a:xfrm>
          <a:custGeom>
            <a:avLst/>
            <a:gdLst>
              <a:gd name="connsiteX0" fmla="*/ 3456 w 118428"/>
              <a:gd name="connsiteY0" fmla="*/ 931 h 490552"/>
              <a:gd name="connsiteX1" fmla="*/ 95531 w 118428"/>
              <a:gd name="connsiteY1" fmla="*/ 286681 h 490552"/>
              <a:gd name="connsiteX2" fmla="*/ 86006 w 118428"/>
              <a:gd name="connsiteY2" fmla="*/ 251756 h 490552"/>
              <a:gd name="connsiteX3" fmla="*/ 111406 w 118428"/>
              <a:gd name="connsiteY3" fmla="*/ 480356 h 490552"/>
              <a:gd name="connsiteX4" fmla="*/ 108231 w 118428"/>
              <a:gd name="connsiteY4" fmla="*/ 423206 h 490552"/>
              <a:gd name="connsiteX5" fmla="*/ 281 w 118428"/>
              <a:gd name="connsiteY5" fmla="*/ 178731 h 490552"/>
              <a:gd name="connsiteX6" fmla="*/ 76481 w 118428"/>
              <a:gd name="connsiteY6" fmla="*/ 308906 h 490552"/>
              <a:gd name="connsiteX7" fmla="*/ 63781 w 118428"/>
              <a:gd name="connsiteY7" fmla="*/ 197781 h 490552"/>
              <a:gd name="connsiteX8" fmla="*/ 3456 w 118428"/>
              <a:gd name="connsiteY8" fmla="*/ 931 h 490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428" h="490552">
                <a:moveTo>
                  <a:pt x="3456" y="931"/>
                </a:moveTo>
                <a:cubicBezTo>
                  <a:pt x="8748" y="15748"/>
                  <a:pt x="81773" y="244877"/>
                  <a:pt x="95531" y="286681"/>
                </a:cubicBezTo>
                <a:cubicBezTo>
                  <a:pt x="109289" y="328485"/>
                  <a:pt x="83360" y="219477"/>
                  <a:pt x="86006" y="251756"/>
                </a:cubicBezTo>
                <a:cubicBezTo>
                  <a:pt x="88652" y="284035"/>
                  <a:pt x="107702" y="451781"/>
                  <a:pt x="111406" y="480356"/>
                </a:cubicBezTo>
                <a:cubicBezTo>
                  <a:pt x="115110" y="508931"/>
                  <a:pt x="126752" y="473477"/>
                  <a:pt x="108231" y="423206"/>
                </a:cubicBezTo>
                <a:cubicBezTo>
                  <a:pt x="89710" y="372935"/>
                  <a:pt x="5573" y="197781"/>
                  <a:pt x="281" y="178731"/>
                </a:cubicBezTo>
                <a:cubicBezTo>
                  <a:pt x="-5011" y="159681"/>
                  <a:pt x="65898" y="305731"/>
                  <a:pt x="76481" y="308906"/>
                </a:cubicBezTo>
                <a:cubicBezTo>
                  <a:pt x="87064" y="312081"/>
                  <a:pt x="74894" y="243289"/>
                  <a:pt x="63781" y="197781"/>
                </a:cubicBezTo>
                <a:cubicBezTo>
                  <a:pt x="52668" y="152273"/>
                  <a:pt x="-1836" y="-13886"/>
                  <a:pt x="3456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27291B5-A5C9-FE31-36E8-75F769B5D89F}"/>
              </a:ext>
            </a:extLst>
          </p:cNvPr>
          <p:cNvSpPr/>
          <p:nvPr/>
        </p:nvSpPr>
        <p:spPr>
          <a:xfrm>
            <a:off x="4201893" y="2681615"/>
            <a:ext cx="321946" cy="263725"/>
          </a:xfrm>
          <a:custGeom>
            <a:avLst/>
            <a:gdLst>
              <a:gd name="connsiteX0" fmla="*/ 1807 w 321946"/>
              <a:gd name="connsiteY0" fmla="*/ 1260 h 263725"/>
              <a:gd name="connsiteX1" fmla="*/ 316132 w 321946"/>
              <a:gd name="connsiteY1" fmla="*/ 258435 h 263725"/>
              <a:gd name="connsiteX2" fmla="*/ 192307 w 321946"/>
              <a:gd name="connsiteY2" fmla="*/ 163185 h 263725"/>
              <a:gd name="connsiteX3" fmla="*/ 1807 w 321946"/>
              <a:gd name="connsiteY3" fmla="*/ 1260 h 26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946" h="263725">
                <a:moveTo>
                  <a:pt x="1807" y="1260"/>
                </a:moveTo>
                <a:cubicBezTo>
                  <a:pt x="22445" y="17135"/>
                  <a:pt x="284382" y="231448"/>
                  <a:pt x="316132" y="258435"/>
                </a:cubicBezTo>
                <a:cubicBezTo>
                  <a:pt x="347882" y="285422"/>
                  <a:pt x="241520" y="202343"/>
                  <a:pt x="192307" y="163185"/>
                </a:cubicBezTo>
                <a:cubicBezTo>
                  <a:pt x="143095" y="124027"/>
                  <a:pt x="-18831" y="-14615"/>
                  <a:pt x="1807" y="12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5CCC1E40-1F3D-4FFE-A906-694AE66F0DE4}"/>
              </a:ext>
            </a:extLst>
          </p:cNvPr>
          <p:cNvSpPr/>
          <p:nvPr/>
        </p:nvSpPr>
        <p:spPr>
          <a:xfrm>
            <a:off x="4091926" y="1334998"/>
            <a:ext cx="359572" cy="167229"/>
          </a:xfrm>
          <a:custGeom>
            <a:avLst/>
            <a:gdLst>
              <a:gd name="connsiteX0" fmla="*/ 649 w 359572"/>
              <a:gd name="connsiteY0" fmla="*/ 166777 h 167229"/>
              <a:gd name="connsiteX1" fmla="*/ 175274 w 359572"/>
              <a:gd name="connsiteY1" fmla="*/ 20727 h 167229"/>
              <a:gd name="connsiteX2" fmla="*/ 143524 w 359572"/>
              <a:gd name="connsiteY2" fmla="*/ 42952 h 167229"/>
              <a:gd name="connsiteX3" fmla="*/ 229249 w 359572"/>
              <a:gd name="connsiteY3" fmla="*/ 1677 h 167229"/>
              <a:gd name="connsiteX4" fmla="*/ 276874 w 359572"/>
              <a:gd name="connsiteY4" fmla="*/ 8027 h 167229"/>
              <a:gd name="connsiteX5" fmla="*/ 207024 w 359572"/>
              <a:gd name="connsiteY5" fmla="*/ 8027 h 167229"/>
              <a:gd name="connsiteX6" fmla="*/ 359424 w 359572"/>
              <a:gd name="connsiteY6" fmla="*/ 17552 h 167229"/>
              <a:gd name="connsiteX7" fmla="*/ 232424 w 359572"/>
              <a:gd name="connsiteY7" fmla="*/ 4852 h 167229"/>
              <a:gd name="connsiteX8" fmla="*/ 95899 w 359572"/>
              <a:gd name="connsiteY8" fmla="*/ 8027 h 167229"/>
              <a:gd name="connsiteX9" fmla="*/ 172099 w 359572"/>
              <a:gd name="connsiteY9" fmla="*/ 8027 h 167229"/>
              <a:gd name="connsiteX10" fmla="*/ 118124 w 359572"/>
              <a:gd name="connsiteY10" fmla="*/ 65177 h 167229"/>
              <a:gd name="connsiteX11" fmla="*/ 649 w 359572"/>
              <a:gd name="connsiteY11" fmla="*/ 166777 h 16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9572" h="167229">
                <a:moveTo>
                  <a:pt x="649" y="166777"/>
                </a:moveTo>
                <a:cubicBezTo>
                  <a:pt x="10174" y="159369"/>
                  <a:pt x="151462" y="41364"/>
                  <a:pt x="175274" y="20727"/>
                </a:cubicBezTo>
                <a:cubicBezTo>
                  <a:pt x="199086" y="90"/>
                  <a:pt x="134528" y="46127"/>
                  <a:pt x="143524" y="42952"/>
                </a:cubicBezTo>
                <a:cubicBezTo>
                  <a:pt x="152520" y="39777"/>
                  <a:pt x="207024" y="7498"/>
                  <a:pt x="229249" y="1677"/>
                </a:cubicBezTo>
                <a:cubicBezTo>
                  <a:pt x="251474" y="-4144"/>
                  <a:pt x="280578" y="6969"/>
                  <a:pt x="276874" y="8027"/>
                </a:cubicBezTo>
                <a:cubicBezTo>
                  <a:pt x="273170" y="9085"/>
                  <a:pt x="193266" y="6440"/>
                  <a:pt x="207024" y="8027"/>
                </a:cubicBezTo>
                <a:cubicBezTo>
                  <a:pt x="220782" y="9614"/>
                  <a:pt x="355191" y="18081"/>
                  <a:pt x="359424" y="17552"/>
                </a:cubicBezTo>
                <a:cubicBezTo>
                  <a:pt x="363657" y="17023"/>
                  <a:pt x="276345" y="6439"/>
                  <a:pt x="232424" y="4852"/>
                </a:cubicBezTo>
                <a:cubicBezTo>
                  <a:pt x="188503" y="3265"/>
                  <a:pt x="105953" y="7498"/>
                  <a:pt x="95899" y="8027"/>
                </a:cubicBezTo>
                <a:cubicBezTo>
                  <a:pt x="85845" y="8556"/>
                  <a:pt x="168395" y="-1498"/>
                  <a:pt x="172099" y="8027"/>
                </a:cubicBezTo>
                <a:cubicBezTo>
                  <a:pt x="175803" y="17552"/>
                  <a:pt x="147228" y="41894"/>
                  <a:pt x="118124" y="65177"/>
                </a:cubicBezTo>
                <a:cubicBezTo>
                  <a:pt x="89020" y="88460"/>
                  <a:pt x="-8876" y="174185"/>
                  <a:pt x="649" y="166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F1ED9C70-846F-D5F2-1361-357817E15C2C}"/>
              </a:ext>
            </a:extLst>
          </p:cNvPr>
          <p:cNvSpPr/>
          <p:nvPr/>
        </p:nvSpPr>
        <p:spPr>
          <a:xfrm>
            <a:off x="5238733" y="1346200"/>
            <a:ext cx="203290" cy="19064"/>
          </a:xfrm>
          <a:custGeom>
            <a:avLst/>
            <a:gdLst>
              <a:gd name="connsiteX0" fmla="*/ 17 w 203290"/>
              <a:gd name="connsiteY0" fmla="*/ 6350 h 19064"/>
              <a:gd name="connsiteX1" fmla="*/ 139717 w 203290"/>
              <a:gd name="connsiteY1" fmla="*/ 3175 h 19064"/>
              <a:gd name="connsiteX2" fmla="*/ 203217 w 203290"/>
              <a:gd name="connsiteY2" fmla="*/ 19050 h 19064"/>
              <a:gd name="connsiteX3" fmla="*/ 149242 w 203290"/>
              <a:gd name="connsiteY3" fmla="*/ 0 h 19064"/>
              <a:gd name="connsiteX4" fmla="*/ 17 w 203290"/>
              <a:gd name="connsiteY4" fmla="*/ 6350 h 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90" h="19064">
                <a:moveTo>
                  <a:pt x="17" y="6350"/>
                </a:moveTo>
                <a:cubicBezTo>
                  <a:pt x="-1570" y="6879"/>
                  <a:pt x="105850" y="1058"/>
                  <a:pt x="139717" y="3175"/>
                </a:cubicBezTo>
                <a:cubicBezTo>
                  <a:pt x="173584" y="5292"/>
                  <a:pt x="201630" y="19579"/>
                  <a:pt x="203217" y="19050"/>
                </a:cubicBezTo>
                <a:cubicBezTo>
                  <a:pt x="204804" y="18521"/>
                  <a:pt x="180463" y="1587"/>
                  <a:pt x="149242" y="0"/>
                </a:cubicBezTo>
                <a:lnTo>
                  <a:pt x="17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78153B42-9312-6814-CB07-2E0B8F95328F}"/>
              </a:ext>
            </a:extLst>
          </p:cNvPr>
          <p:cNvSpPr/>
          <p:nvPr/>
        </p:nvSpPr>
        <p:spPr>
          <a:xfrm>
            <a:off x="4949762" y="1530261"/>
            <a:ext cx="42073" cy="120821"/>
          </a:xfrm>
          <a:custGeom>
            <a:avLst/>
            <a:gdLst>
              <a:gd name="connsiteX0" fmla="*/ 63 w 42073"/>
              <a:gd name="connsiteY0" fmla="*/ 89 h 120821"/>
              <a:gd name="connsiteX1" fmla="*/ 31813 w 42073"/>
              <a:gd name="connsiteY1" fmla="*/ 54064 h 120821"/>
              <a:gd name="connsiteX2" fmla="*/ 28638 w 42073"/>
              <a:gd name="connsiteY2" fmla="*/ 120739 h 120821"/>
              <a:gd name="connsiteX3" fmla="*/ 41338 w 42073"/>
              <a:gd name="connsiteY3" fmla="*/ 66764 h 120821"/>
              <a:gd name="connsiteX4" fmla="*/ 63 w 42073"/>
              <a:gd name="connsiteY4" fmla="*/ 89 h 12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73" h="120821">
                <a:moveTo>
                  <a:pt x="63" y="89"/>
                </a:moveTo>
                <a:cubicBezTo>
                  <a:pt x="-1525" y="-2028"/>
                  <a:pt x="27051" y="33956"/>
                  <a:pt x="31813" y="54064"/>
                </a:cubicBezTo>
                <a:cubicBezTo>
                  <a:pt x="36575" y="74172"/>
                  <a:pt x="27050" y="118622"/>
                  <a:pt x="28638" y="120739"/>
                </a:cubicBezTo>
                <a:cubicBezTo>
                  <a:pt x="30226" y="122856"/>
                  <a:pt x="45571" y="83697"/>
                  <a:pt x="41338" y="66764"/>
                </a:cubicBezTo>
                <a:cubicBezTo>
                  <a:pt x="37105" y="49831"/>
                  <a:pt x="1651" y="2206"/>
                  <a:pt x="63" y="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7CF7C7A7-456E-05BC-5670-396D1849CE80}"/>
              </a:ext>
            </a:extLst>
          </p:cNvPr>
          <p:cNvSpPr/>
          <p:nvPr/>
        </p:nvSpPr>
        <p:spPr>
          <a:xfrm>
            <a:off x="4181026" y="1476299"/>
            <a:ext cx="100530" cy="189163"/>
          </a:xfrm>
          <a:custGeom>
            <a:avLst/>
            <a:gdLst>
              <a:gd name="connsiteX0" fmla="*/ 60774 w 100530"/>
              <a:gd name="connsiteY0" fmla="*/ 76 h 189163"/>
              <a:gd name="connsiteX1" fmla="*/ 63949 w 100530"/>
              <a:gd name="connsiteY1" fmla="*/ 95326 h 189163"/>
              <a:gd name="connsiteX2" fmla="*/ 92524 w 100530"/>
              <a:gd name="connsiteY2" fmla="*/ 187401 h 189163"/>
              <a:gd name="connsiteX3" fmla="*/ 92524 w 100530"/>
              <a:gd name="connsiteY3" fmla="*/ 155651 h 189163"/>
              <a:gd name="connsiteX4" fmla="*/ 449 w 100530"/>
              <a:gd name="connsiteY4" fmla="*/ 152476 h 189163"/>
              <a:gd name="connsiteX5" fmla="*/ 57599 w 100530"/>
              <a:gd name="connsiteY5" fmla="*/ 152476 h 189163"/>
              <a:gd name="connsiteX6" fmla="*/ 63949 w 100530"/>
              <a:gd name="connsiteY6" fmla="*/ 111201 h 189163"/>
              <a:gd name="connsiteX7" fmla="*/ 60774 w 100530"/>
              <a:gd name="connsiteY7" fmla="*/ 76 h 18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530" h="189163">
                <a:moveTo>
                  <a:pt x="60774" y="76"/>
                </a:moveTo>
                <a:cubicBezTo>
                  <a:pt x="60774" y="-2570"/>
                  <a:pt x="58657" y="64105"/>
                  <a:pt x="63949" y="95326"/>
                </a:cubicBezTo>
                <a:cubicBezTo>
                  <a:pt x="69241" y="126547"/>
                  <a:pt x="87762" y="177347"/>
                  <a:pt x="92524" y="187401"/>
                </a:cubicBezTo>
                <a:cubicBezTo>
                  <a:pt x="97287" y="197455"/>
                  <a:pt x="107870" y="161472"/>
                  <a:pt x="92524" y="155651"/>
                </a:cubicBezTo>
                <a:cubicBezTo>
                  <a:pt x="77178" y="149830"/>
                  <a:pt x="6270" y="153005"/>
                  <a:pt x="449" y="152476"/>
                </a:cubicBezTo>
                <a:cubicBezTo>
                  <a:pt x="-5372" y="151947"/>
                  <a:pt x="47016" y="159355"/>
                  <a:pt x="57599" y="152476"/>
                </a:cubicBezTo>
                <a:cubicBezTo>
                  <a:pt x="68182" y="145597"/>
                  <a:pt x="63949" y="131309"/>
                  <a:pt x="63949" y="111201"/>
                </a:cubicBezTo>
                <a:cubicBezTo>
                  <a:pt x="63949" y="91093"/>
                  <a:pt x="60774" y="2722"/>
                  <a:pt x="60774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85B91C2-865D-EA77-4FB5-02525506735A}"/>
              </a:ext>
            </a:extLst>
          </p:cNvPr>
          <p:cNvSpPr/>
          <p:nvPr/>
        </p:nvSpPr>
        <p:spPr>
          <a:xfrm>
            <a:off x="4038297" y="1619250"/>
            <a:ext cx="60628" cy="98660"/>
          </a:xfrm>
          <a:custGeom>
            <a:avLst/>
            <a:gdLst>
              <a:gd name="connsiteX0" fmla="*/ 60628 w 60628"/>
              <a:gd name="connsiteY0" fmla="*/ 0 h 98660"/>
              <a:gd name="connsiteX1" fmla="*/ 303 w 60628"/>
              <a:gd name="connsiteY1" fmla="*/ 98425 h 98660"/>
              <a:gd name="connsiteX2" fmla="*/ 60628 w 60628"/>
              <a:gd name="connsiteY2" fmla="*/ 0 h 9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28" h="98660">
                <a:moveTo>
                  <a:pt x="60628" y="0"/>
                </a:moveTo>
                <a:cubicBezTo>
                  <a:pt x="60628" y="0"/>
                  <a:pt x="5595" y="92604"/>
                  <a:pt x="303" y="98425"/>
                </a:cubicBezTo>
                <a:cubicBezTo>
                  <a:pt x="-4989" y="104246"/>
                  <a:pt x="60628" y="0"/>
                  <a:pt x="6062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4F184C17-219B-52BC-241F-A2E7E5E0E78A}"/>
              </a:ext>
            </a:extLst>
          </p:cNvPr>
          <p:cNvSpPr/>
          <p:nvPr/>
        </p:nvSpPr>
        <p:spPr>
          <a:xfrm>
            <a:off x="4027798" y="1583631"/>
            <a:ext cx="64819" cy="165917"/>
          </a:xfrm>
          <a:custGeom>
            <a:avLst/>
            <a:gdLst>
              <a:gd name="connsiteX0" fmla="*/ 64777 w 64819"/>
              <a:gd name="connsiteY0" fmla="*/ 694 h 165917"/>
              <a:gd name="connsiteX1" fmla="*/ 7627 w 64819"/>
              <a:gd name="connsiteY1" fmla="*/ 114994 h 165917"/>
              <a:gd name="connsiteX2" fmla="*/ 1277 w 64819"/>
              <a:gd name="connsiteY2" fmla="*/ 165794 h 165917"/>
              <a:gd name="connsiteX3" fmla="*/ 13977 w 64819"/>
              <a:gd name="connsiteY3" fmla="*/ 102294 h 165917"/>
              <a:gd name="connsiteX4" fmla="*/ 17152 w 64819"/>
              <a:gd name="connsiteY4" fmla="*/ 67369 h 165917"/>
              <a:gd name="connsiteX5" fmla="*/ 64777 w 64819"/>
              <a:gd name="connsiteY5" fmla="*/ 694 h 165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19" h="165917">
                <a:moveTo>
                  <a:pt x="64777" y="694"/>
                </a:moveTo>
                <a:cubicBezTo>
                  <a:pt x="63189" y="8632"/>
                  <a:pt x="18210" y="87477"/>
                  <a:pt x="7627" y="114994"/>
                </a:cubicBezTo>
                <a:cubicBezTo>
                  <a:pt x="-2956" y="142511"/>
                  <a:pt x="219" y="167911"/>
                  <a:pt x="1277" y="165794"/>
                </a:cubicBezTo>
                <a:cubicBezTo>
                  <a:pt x="2335" y="163677"/>
                  <a:pt x="11331" y="118698"/>
                  <a:pt x="13977" y="102294"/>
                </a:cubicBezTo>
                <a:cubicBezTo>
                  <a:pt x="16623" y="85890"/>
                  <a:pt x="11860" y="79540"/>
                  <a:pt x="17152" y="67369"/>
                </a:cubicBezTo>
                <a:cubicBezTo>
                  <a:pt x="22444" y="55198"/>
                  <a:pt x="66365" y="-7244"/>
                  <a:pt x="64777" y="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9D2B3658-EADF-00DA-0004-B274A1A764B2}"/>
              </a:ext>
            </a:extLst>
          </p:cNvPr>
          <p:cNvSpPr/>
          <p:nvPr/>
        </p:nvSpPr>
        <p:spPr>
          <a:xfrm>
            <a:off x="4590696" y="1431227"/>
            <a:ext cx="22591" cy="166919"/>
          </a:xfrm>
          <a:custGeom>
            <a:avLst/>
            <a:gdLst>
              <a:gd name="connsiteX0" fmla="*/ 22579 w 22591"/>
              <a:gd name="connsiteY0" fmla="*/ 698 h 166919"/>
              <a:gd name="connsiteX1" fmla="*/ 3529 w 22591"/>
              <a:gd name="connsiteY1" fmla="*/ 114998 h 166919"/>
              <a:gd name="connsiteX2" fmla="*/ 3529 w 22591"/>
              <a:gd name="connsiteY2" fmla="*/ 165798 h 166919"/>
              <a:gd name="connsiteX3" fmla="*/ 354 w 22591"/>
              <a:gd name="connsiteY3" fmla="*/ 70548 h 166919"/>
              <a:gd name="connsiteX4" fmla="*/ 22579 w 22591"/>
              <a:gd name="connsiteY4" fmla="*/ 698 h 16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1" h="166919">
                <a:moveTo>
                  <a:pt x="22579" y="698"/>
                </a:moveTo>
                <a:cubicBezTo>
                  <a:pt x="23108" y="8106"/>
                  <a:pt x="6704" y="87481"/>
                  <a:pt x="3529" y="114998"/>
                </a:cubicBezTo>
                <a:cubicBezTo>
                  <a:pt x="354" y="142515"/>
                  <a:pt x="4058" y="173206"/>
                  <a:pt x="3529" y="165798"/>
                </a:cubicBezTo>
                <a:cubicBezTo>
                  <a:pt x="3000" y="158390"/>
                  <a:pt x="-1234" y="94361"/>
                  <a:pt x="354" y="70548"/>
                </a:cubicBezTo>
                <a:cubicBezTo>
                  <a:pt x="1942" y="46735"/>
                  <a:pt x="22050" y="-6710"/>
                  <a:pt x="22579" y="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D12C1F06-C953-F9BA-0CE7-86BE2D8A7824}"/>
              </a:ext>
            </a:extLst>
          </p:cNvPr>
          <p:cNvSpPr/>
          <p:nvPr/>
        </p:nvSpPr>
        <p:spPr>
          <a:xfrm>
            <a:off x="4149556" y="1530237"/>
            <a:ext cx="98754" cy="130419"/>
          </a:xfrm>
          <a:custGeom>
            <a:avLst/>
            <a:gdLst>
              <a:gd name="connsiteX0" fmla="*/ 98594 w 98754"/>
              <a:gd name="connsiteY0" fmla="*/ 113 h 130419"/>
              <a:gd name="connsiteX1" fmla="*/ 54144 w 98754"/>
              <a:gd name="connsiteY1" fmla="*/ 63613 h 130419"/>
              <a:gd name="connsiteX2" fmla="*/ 169 w 98754"/>
              <a:gd name="connsiteY2" fmla="*/ 130288 h 130419"/>
              <a:gd name="connsiteX3" fmla="*/ 38269 w 98754"/>
              <a:gd name="connsiteY3" fmla="*/ 79488 h 130419"/>
              <a:gd name="connsiteX4" fmla="*/ 98594 w 98754"/>
              <a:gd name="connsiteY4" fmla="*/ 113 h 13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4" h="130419">
                <a:moveTo>
                  <a:pt x="98594" y="113"/>
                </a:moveTo>
                <a:cubicBezTo>
                  <a:pt x="101240" y="-2533"/>
                  <a:pt x="70548" y="41917"/>
                  <a:pt x="54144" y="63613"/>
                </a:cubicBezTo>
                <a:cubicBezTo>
                  <a:pt x="37740" y="85309"/>
                  <a:pt x="2815" y="127642"/>
                  <a:pt x="169" y="130288"/>
                </a:cubicBezTo>
                <a:cubicBezTo>
                  <a:pt x="-2477" y="132934"/>
                  <a:pt x="26627" y="94834"/>
                  <a:pt x="38269" y="79488"/>
                </a:cubicBezTo>
                <a:cubicBezTo>
                  <a:pt x="49911" y="64142"/>
                  <a:pt x="95948" y="2759"/>
                  <a:pt x="98594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CE43BF3A-7E6D-C377-952A-BCAD35592846}"/>
              </a:ext>
            </a:extLst>
          </p:cNvPr>
          <p:cNvSpPr/>
          <p:nvPr/>
        </p:nvSpPr>
        <p:spPr>
          <a:xfrm>
            <a:off x="5101198" y="1581136"/>
            <a:ext cx="395272" cy="81274"/>
          </a:xfrm>
          <a:custGeom>
            <a:avLst/>
            <a:gdLst>
              <a:gd name="connsiteX0" fmla="*/ 394727 w 395272"/>
              <a:gd name="connsiteY0" fmla="*/ 14 h 81274"/>
              <a:gd name="connsiteX1" fmla="*/ 261377 w 395272"/>
              <a:gd name="connsiteY1" fmla="*/ 69864 h 81274"/>
              <a:gd name="connsiteX2" fmla="*/ 169302 w 395272"/>
              <a:gd name="connsiteY2" fmla="*/ 79389 h 81274"/>
              <a:gd name="connsiteX3" fmla="*/ 213752 w 395272"/>
              <a:gd name="connsiteY3" fmla="*/ 50814 h 81274"/>
              <a:gd name="connsiteX4" fmla="*/ 140727 w 395272"/>
              <a:gd name="connsiteY4" fmla="*/ 69864 h 81274"/>
              <a:gd name="connsiteX5" fmla="*/ 102627 w 395272"/>
              <a:gd name="connsiteY5" fmla="*/ 63514 h 81274"/>
              <a:gd name="connsiteX6" fmla="*/ 42302 w 395272"/>
              <a:gd name="connsiteY6" fmla="*/ 44464 h 81274"/>
              <a:gd name="connsiteX7" fmla="*/ 4202 w 395272"/>
              <a:gd name="connsiteY7" fmla="*/ 44464 h 81274"/>
              <a:gd name="connsiteX8" fmla="*/ 143902 w 395272"/>
              <a:gd name="connsiteY8" fmla="*/ 53989 h 81274"/>
              <a:gd name="connsiteX9" fmla="*/ 210577 w 395272"/>
              <a:gd name="connsiteY9" fmla="*/ 60339 h 81274"/>
              <a:gd name="connsiteX10" fmla="*/ 286777 w 395272"/>
              <a:gd name="connsiteY10" fmla="*/ 41289 h 81274"/>
              <a:gd name="connsiteX11" fmla="*/ 207402 w 395272"/>
              <a:gd name="connsiteY11" fmla="*/ 76214 h 81274"/>
              <a:gd name="connsiteX12" fmla="*/ 394727 w 395272"/>
              <a:gd name="connsiteY12" fmla="*/ 14 h 8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5272" h="81274">
                <a:moveTo>
                  <a:pt x="394727" y="14"/>
                </a:moveTo>
                <a:cubicBezTo>
                  <a:pt x="403723" y="-1044"/>
                  <a:pt x="298948" y="56635"/>
                  <a:pt x="261377" y="69864"/>
                </a:cubicBezTo>
                <a:cubicBezTo>
                  <a:pt x="223806" y="83093"/>
                  <a:pt x="177240" y="82564"/>
                  <a:pt x="169302" y="79389"/>
                </a:cubicBezTo>
                <a:cubicBezTo>
                  <a:pt x="161364" y="76214"/>
                  <a:pt x="218514" y="52401"/>
                  <a:pt x="213752" y="50814"/>
                </a:cubicBezTo>
                <a:cubicBezTo>
                  <a:pt x="208990" y="49227"/>
                  <a:pt x="159248" y="67747"/>
                  <a:pt x="140727" y="69864"/>
                </a:cubicBezTo>
                <a:cubicBezTo>
                  <a:pt x="122206" y="71981"/>
                  <a:pt x="119031" y="67747"/>
                  <a:pt x="102627" y="63514"/>
                </a:cubicBezTo>
                <a:cubicBezTo>
                  <a:pt x="86223" y="59281"/>
                  <a:pt x="58706" y="47639"/>
                  <a:pt x="42302" y="44464"/>
                </a:cubicBezTo>
                <a:cubicBezTo>
                  <a:pt x="25898" y="41289"/>
                  <a:pt x="-12731" y="42877"/>
                  <a:pt x="4202" y="44464"/>
                </a:cubicBezTo>
                <a:cubicBezTo>
                  <a:pt x="21135" y="46052"/>
                  <a:pt x="109506" y="51343"/>
                  <a:pt x="143902" y="53989"/>
                </a:cubicBezTo>
                <a:cubicBezTo>
                  <a:pt x="178298" y="56635"/>
                  <a:pt x="186764" y="62456"/>
                  <a:pt x="210577" y="60339"/>
                </a:cubicBezTo>
                <a:cubicBezTo>
                  <a:pt x="234390" y="58222"/>
                  <a:pt x="287306" y="38643"/>
                  <a:pt x="286777" y="41289"/>
                </a:cubicBezTo>
                <a:cubicBezTo>
                  <a:pt x="286248" y="43935"/>
                  <a:pt x="195231" y="78331"/>
                  <a:pt x="207402" y="76214"/>
                </a:cubicBezTo>
                <a:cubicBezTo>
                  <a:pt x="219573" y="74097"/>
                  <a:pt x="385731" y="1072"/>
                  <a:pt x="3947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CEA1CEC-5AAE-5C0B-5EDD-31EA2165C9E0}"/>
              </a:ext>
            </a:extLst>
          </p:cNvPr>
          <p:cNvSpPr/>
          <p:nvPr/>
        </p:nvSpPr>
        <p:spPr>
          <a:xfrm>
            <a:off x="4938353" y="1387140"/>
            <a:ext cx="84607" cy="152159"/>
          </a:xfrm>
          <a:custGeom>
            <a:avLst/>
            <a:gdLst>
              <a:gd name="connsiteX0" fmla="*/ 84497 w 84607"/>
              <a:gd name="connsiteY0" fmla="*/ 335 h 152159"/>
              <a:gd name="connsiteX1" fmla="*/ 1947 w 84607"/>
              <a:gd name="connsiteY1" fmla="*/ 146385 h 152159"/>
              <a:gd name="connsiteX2" fmla="*/ 30522 w 84607"/>
              <a:gd name="connsiteY2" fmla="*/ 117810 h 152159"/>
              <a:gd name="connsiteX3" fmla="*/ 81322 w 84607"/>
              <a:gd name="connsiteY3" fmla="*/ 70185 h 152159"/>
              <a:gd name="connsiteX4" fmla="*/ 20997 w 84607"/>
              <a:gd name="connsiteY4" fmla="*/ 105110 h 152159"/>
              <a:gd name="connsiteX5" fmla="*/ 84497 w 84607"/>
              <a:gd name="connsiteY5" fmla="*/ 335 h 15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07" h="152159">
                <a:moveTo>
                  <a:pt x="84497" y="335"/>
                </a:moveTo>
                <a:cubicBezTo>
                  <a:pt x="81322" y="7214"/>
                  <a:pt x="10943" y="126806"/>
                  <a:pt x="1947" y="146385"/>
                </a:cubicBezTo>
                <a:cubicBezTo>
                  <a:pt x="-7049" y="165964"/>
                  <a:pt x="17293" y="130510"/>
                  <a:pt x="30522" y="117810"/>
                </a:cubicBezTo>
                <a:cubicBezTo>
                  <a:pt x="43751" y="105110"/>
                  <a:pt x="82910" y="72302"/>
                  <a:pt x="81322" y="70185"/>
                </a:cubicBezTo>
                <a:cubicBezTo>
                  <a:pt x="79734" y="68068"/>
                  <a:pt x="20468" y="115693"/>
                  <a:pt x="20997" y="105110"/>
                </a:cubicBezTo>
                <a:cubicBezTo>
                  <a:pt x="21526" y="94527"/>
                  <a:pt x="87672" y="-6544"/>
                  <a:pt x="84497" y="3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88B7BEFD-6062-85D2-84B3-02C84619EF41}"/>
              </a:ext>
            </a:extLst>
          </p:cNvPr>
          <p:cNvSpPr/>
          <p:nvPr/>
        </p:nvSpPr>
        <p:spPr>
          <a:xfrm>
            <a:off x="4590726" y="1485015"/>
            <a:ext cx="44843" cy="175882"/>
          </a:xfrm>
          <a:custGeom>
            <a:avLst/>
            <a:gdLst>
              <a:gd name="connsiteX0" fmla="*/ 44774 w 44843"/>
              <a:gd name="connsiteY0" fmla="*/ 885 h 175882"/>
              <a:gd name="connsiteX1" fmla="*/ 13024 w 44843"/>
              <a:gd name="connsiteY1" fmla="*/ 89785 h 175882"/>
              <a:gd name="connsiteX2" fmla="*/ 324 w 44843"/>
              <a:gd name="connsiteY2" fmla="*/ 172335 h 175882"/>
              <a:gd name="connsiteX3" fmla="*/ 3499 w 44843"/>
              <a:gd name="connsiteY3" fmla="*/ 146935 h 175882"/>
              <a:gd name="connsiteX4" fmla="*/ 44774 w 44843"/>
              <a:gd name="connsiteY4" fmla="*/ 885 h 17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843" h="175882">
                <a:moveTo>
                  <a:pt x="44774" y="885"/>
                </a:moveTo>
                <a:cubicBezTo>
                  <a:pt x="46362" y="-8640"/>
                  <a:pt x="20432" y="61210"/>
                  <a:pt x="13024" y="89785"/>
                </a:cubicBezTo>
                <a:cubicBezTo>
                  <a:pt x="5616" y="118360"/>
                  <a:pt x="1911" y="162810"/>
                  <a:pt x="324" y="172335"/>
                </a:cubicBezTo>
                <a:cubicBezTo>
                  <a:pt x="-1264" y="181860"/>
                  <a:pt x="3499" y="171806"/>
                  <a:pt x="3499" y="146935"/>
                </a:cubicBezTo>
                <a:cubicBezTo>
                  <a:pt x="3499" y="122064"/>
                  <a:pt x="43186" y="10410"/>
                  <a:pt x="44774" y="8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6087B159-C520-20A1-FD36-ECB4BE3C00F5}"/>
              </a:ext>
            </a:extLst>
          </p:cNvPr>
          <p:cNvSpPr/>
          <p:nvPr/>
        </p:nvSpPr>
        <p:spPr>
          <a:xfrm>
            <a:off x="4197185" y="1492237"/>
            <a:ext cx="127243" cy="139754"/>
          </a:xfrm>
          <a:custGeom>
            <a:avLst/>
            <a:gdLst>
              <a:gd name="connsiteX0" fmla="*/ 165 w 127243"/>
              <a:gd name="connsiteY0" fmla="*/ 13 h 139754"/>
              <a:gd name="connsiteX1" fmla="*/ 66840 w 127243"/>
              <a:gd name="connsiteY1" fmla="*/ 92088 h 139754"/>
              <a:gd name="connsiteX2" fmla="*/ 127165 w 127243"/>
              <a:gd name="connsiteY2" fmla="*/ 133363 h 139754"/>
              <a:gd name="connsiteX3" fmla="*/ 54140 w 127243"/>
              <a:gd name="connsiteY3" fmla="*/ 95263 h 139754"/>
              <a:gd name="connsiteX4" fmla="*/ 57315 w 127243"/>
              <a:gd name="connsiteY4" fmla="*/ 139713 h 139754"/>
              <a:gd name="connsiteX5" fmla="*/ 47790 w 127243"/>
              <a:gd name="connsiteY5" fmla="*/ 85738 h 139754"/>
              <a:gd name="connsiteX6" fmla="*/ 165 w 127243"/>
              <a:gd name="connsiteY6" fmla="*/ 13 h 13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243" h="139754">
                <a:moveTo>
                  <a:pt x="165" y="13"/>
                </a:moveTo>
                <a:cubicBezTo>
                  <a:pt x="3340" y="1071"/>
                  <a:pt x="45673" y="69863"/>
                  <a:pt x="66840" y="92088"/>
                </a:cubicBezTo>
                <a:cubicBezTo>
                  <a:pt x="88007" y="114313"/>
                  <a:pt x="129282" y="132834"/>
                  <a:pt x="127165" y="133363"/>
                </a:cubicBezTo>
                <a:cubicBezTo>
                  <a:pt x="125048" y="133892"/>
                  <a:pt x="65782" y="94205"/>
                  <a:pt x="54140" y="95263"/>
                </a:cubicBezTo>
                <a:cubicBezTo>
                  <a:pt x="42498" y="96321"/>
                  <a:pt x="58373" y="141301"/>
                  <a:pt x="57315" y="139713"/>
                </a:cubicBezTo>
                <a:cubicBezTo>
                  <a:pt x="56257" y="138125"/>
                  <a:pt x="55198" y="109021"/>
                  <a:pt x="47790" y="85738"/>
                </a:cubicBezTo>
                <a:cubicBezTo>
                  <a:pt x="40382" y="62455"/>
                  <a:pt x="-3010" y="-1045"/>
                  <a:pt x="16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6326A24-472F-FA8F-B706-A566735F4759}"/>
              </a:ext>
            </a:extLst>
          </p:cNvPr>
          <p:cNvSpPr/>
          <p:nvPr/>
        </p:nvSpPr>
        <p:spPr>
          <a:xfrm>
            <a:off x="4057568" y="1470010"/>
            <a:ext cx="162060" cy="222916"/>
          </a:xfrm>
          <a:custGeom>
            <a:avLst/>
            <a:gdLst>
              <a:gd name="connsiteX0" fmla="*/ 162007 w 162060"/>
              <a:gd name="connsiteY0" fmla="*/ 15 h 222916"/>
              <a:gd name="connsiteX1" fmla="*/ 50882 w 162060"/>
              <a:gd name="connsiteY1" fmla="*/ 136540 h 222916"/>
              <a:gd name="connsiteX2" fmla="*/ 101682 w 162060"/>
              <a:gd name="connsiteY2" fmla="*/ 101615 h 222916"/>
              <a:gd name="connsiteX3" fmla="*/ 82 w 162060"/>
              <a:gd name="connsiteY3" fmla="*/ 222265 h 222916"/>
              <a:gd name="connsiteX4" fmla="*/ 85807 w 162060"/>
              <a:gd name="connsiteY4" fmla="*/ 146065 h 222916"/>
              <a:gd name="connsiteX5" fmla="*/ 158832 w 162060"/>
              <a:gd name="connsiteY5" fmla="*/ 66690 h 222916"/>
              <a:gd name="connsiteX6" fmla="*/ 66757 w 162060"/>
              <a:gd name="connsiteY6" fmla="*/ 146065 h 222916"/>
              <a:gd name="connsiteX7" fmla="*/ 162007 w 162060"/>
              <a:gd name="connsiteY7" fmla="*/ 15 h 22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060" h="222916">
                <a:moveTo>
                  <a:pt x="162007" y="15"/>
                </a:moveTo>
                <a:cubicBezTo>
                  <a:pt x="159361" y="-1573"/>
                  <a:pt x="60936" y="119607"/>
                  <a:pt x="50882" y="136540"/>
                </a:cubicBezTo>
                <a:cubicBezTo>
                  <a:pt x="40828" y="153473"/>
                  <a:pt x="110149" y="87327"/>
                  <a:pt x="101682" y="101615"/>
                </a:cubicBezTo>
                <a:cubicBezTo>
                  <a:pt x="93215" y="115903"/>
                  <a:pt x="2728" y="214857"/>
                  <a:pt x="82" y="222265"/>
                </a:cubicBezTo>
                <a:cubicBezTo>
                  <a:pt x="-2564" y="229673"/>
                  <a:pt x="59349" y="171994"/>
                  <a:pt x="85807" y="146065"/>
                </a:cubicBezTo>
                <a:cubicBezTo>
                  <a:pt x="112265" y="120136"/>
                  <a:pt x="162007" y="66690"/>
                  <a:pt x="158832" y="66690"/>
                </a:cubicBezTo>
                <a:cubicBezTo>
                  <a:pt x="155657" y="66690"/>
                  <a:pt x="65699" y="159294"/>
                  <a:pt x="66757" y="146065"/>
                </a:cubicBezTo>
                <a:cubicBezTo>
                  <a:pt x="67815" y="132836"/>
                  <a:pt x="164653" y="1603"/>
                  <a:pt x="162007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E6B67840-07DA-7482-9281-E138C322832B}"/>
              </a:ext>
            </a:extLst>
          </p:cNvPr>
          <p:cNvSpPr/>
          <p:nvPr/>
        </p:nvSpPr>
        <p:spPr>
          <a:xfrm>
            <a:off x="4320797" y="1616039"/>
            <a:ext cx="260915" cy="44601"/>
          </a:xfrm>
          <a:custGeom>
            <a:avLst/>
            <a:gdLst>
              <a:gd name="connsiteX0" fmla="*/ 260728 w 260915"/>
              <a:gd name="connsiteY0" fmla="*/ 36 h 44601"/>
              <a:gd name="connsiteX1" fmla="*/ 114678 w 260915"/>
              <a:gd name="connsiteY1" fmla="*/ 31786 h 44601"/>
              <a:gd name="connsiteX2" fmla="*/ 378 w 260915"/>
              <a:gd name="connsiteY2" fmla="*/ 44486 h 44601"/>
              <a:gd name="connsiteX3" fmla="*/ 82928 w 260915"/>
              <a:gd name="connsiteY3" fmla="*/ 25436 h 44601"/>
              <a:gd name="connsiteX4" fmla="*/ 260728 w 260915"/>
              <a:gd name="connsiteY4" fmla="*/ 36 h 4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15" h="44601">
                <a:moveTo>
                  <a:pt x="260728" y="36"/>
                </a:moveTo>
                <a:cubicBezTo>
                  <a:pt x="266019" y="1094"/>
                  <a:pt x="158070" y="24378"/>
                  <a:pt x="114678" y="31786"/>
                </a:cubicBezTo>
                <a:cubicBezTo>
                  <a:pt x="71286" y="39194"/>
                  <a:pt x="5669" y="45544"/>
                  <a:pt x="378" y="44486"/>
                </a:cubicBezTo>
                <a:cubicBezTo>
                  <a:pt x="-4913" y="43428"/>
                  <a:pt x="46415" y="29669"/>
                  <a:pt x="82928" y="25436"/>
                </a:cubicBezTo>
                <a:cubicBezTo>
                  <a:pt x="119440" y="21203"/>
                  <a:pt x="255437" y="-1022"/>
                  <a:pt x="26072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E35F4D74-46C3-2B61-0108-C3E63934CF27}"/>
              </a:ext>
            </a:extLst>
          </p:cNvPr>
          <p:cNvSpPr/>
          <p:nvPr/>
        </p:nvSpPr>
        <p:spPr>
          <a:xfrm>
            <a:off x="4305254" y="1376043"/>
            <a:ext cx="327424" cy="40015"/>
          </a:xfrm>
          <a:custGeom>
            <a:avLst/>
            <a:gdLst>
              <a:gd name="connsiteX0" fmla="*/ 46 w 327424"/>
              <a:gd name="connsiteY0" fmla="*/ 1907 h 40015"/>
              <a:gd name="connsiteX1" fmla="*/ 196896 w 327424"/>
              <a:gd name="connsiteY1" fmla="*/ 1907 h 40015"/>
              <a:gd name="connsiteX2" fmla="*/ 241346 w 327424"/>
              <a:gd name="connsiteY2" fmla="*/ 24132 h 40015"/>
              <a:gd name="connsiteX3" fmla="*/ 250871 w 327424"/>
              <a:gd name="connsiteY3" fmla="*/ 5082 h 40015"/>
              <a:gd name="connsiteX4" fmla="*/ 327071 w 327424"/>
              <a:gd name="connsiteY4" fmla="*/ 40007 h 40015"/>
              <a:gd name="connsiteX5" fmla="*/ 215946 w 327424"/>
              <a:gd name="connsiteY5" fmla="*/ 8257 h 40015"/>
              <a:gd name="connsiteX6" fmla="*/ 46 w 327424"/>
              <a:gd name="connsiteY6" fmla="*/ 1907 h 4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424" h="40015">
                <a:moveTo>
                  <a:pt x="46" y="1907"/>
                </a:moveTo>
                <a:cubicBezTo>
                  <a:pt x="-3129" y="849"/>
                  <a:pt x="156679" y="-1797"/>
                  <a:pt x="196896" y="1907"/>
                </a:cubicBezTo>
                <a:cubicBezTo>
                  <a:pt x="237113" y="5611"/>
                  <a:pt x="232350" y="23603"/>
                  <a:pt x="241346" y="24132"/>
                </a:cubicBezTo>
                <a:cubicBezTo>
                  <a:pt x="250342" y="24661"/>
                  <a:pt x="236584" y="2436"/>
                  <a:pt x="250871" y="5082"/>
                </a:cubicBezTo>
                <a:cubicBezTo>
                  <a:pt x="265158" y="7728"/>
                  <a:pt x="332892" y="39478"/>
                  <a:pt x="327071" y="40007"/>
                </a:cubicBezTo>
                <a:cubicBezTo>
                  <a:pt x="321250" y="40536"/>
                  <a:pt x="267275" y="15136"/>
                  <a:pt x="215946" y="8257"/>
                </a:cubicBezTo>
                <a:cubicBezTo>
                  <a:pt x="164617" y="1378"/>
                  <a:pt x="3221" y="2965"/>
                  <a:pt x="46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F8F9F5C1-49FF-EF95-8DFD-30C18450972F}"/>
              </a:ext>
            </a:extLst>
          </p:cNvPr>
          <p:cNvSpPr/>
          <p:nvPr/>
        </p:nvSpPr>
        <p:spPr>
          <a:xfrm>
            <a:off x="4692413" y="1174658"/>
            <a:ext cx="67126" cy="330292"/>
          </a:xfrm>
          <a:custGeom>
            <a:avLst/>
            <a:gdLst>
              <a:gd name="connsiteX0" fmla="*/ 9762 w 67126"/>
              <a:gd name="connsiteY0" fmla="*/ 92 h 330292"/>
              <a:gd name="connsiteX1" fmla="*/ 57387 w 67126"/>
              <a:gd name="connsiteY1" fmla="*/ 155667 h 330292"/>
              <a:gd name="connsiteX2" fmla="*/ 57387 w 67126"/>
              <a:gd name="connsiteY2" fmla="*/ 101692 h 330292"/>
              <a:gd name="connsiteX3" fmla="*/ 38337 w 67126"/>
              <a:gd name="connsiteY3" fmla="*/ 193767 h 330292"/>
              <a:gd name="connsiteX4" fmla="*/ 44687 w 67126"/>
              <a:gd name="connsiteY4" fmla="*/ 330292 h 330292"/>
              <a:gd name="connsiteX5" fmla="*/ 44687 w 67126"/>
              <a:gd name="connsiteY5" fmla="*/ 193767 h 330292"/>
              <a:gd name="connsiteX6" fmla="*/ 237 w 67126"/>
              <a:gd name="connsiteY6" fmla="*/ 114392 h 330292"/>
              <a:gd name="connsiteX7" fmla="*/ 66912 w 67126"/>
              <a:gd name="connsiteY7" fmla="*/ 181067 h 330292"/>
              <a:gd name="connsiteX8" fmla="*/ 9762 w 67126"/>
              <a:gd name="connsiteY8" fmla="*/ 92 h 33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26" h="330292">
                <a:moveTo>
                  <a:pt x="9762" y="92"/>
                </a:moveTo>
                <a:cubicBezTo>
                  <a:pt x="8175" y="-4141"/>
                  <a:pt x="49450" y="138734"/>
                  <a:pt x="57387" y="155667"/>
                </a:cubicBezTo>
                <a:cubicBezTo>
                  <a:pt x="65324" y="172600"/>
                  <a:pt x="60562" y="95342"/>
                  <a:pt x="57387" y="101692"/>
                </a:cubicBezTo>
                <a:cubicBezTo>
                  <a:pt x="54212" y="108042"/>
                  <a:pt x="40454" y="155667"/>
                  <a:pt x="38337" y="193767"/>
                </a:cubicBezTo>
                <a:cubicBezTo>
                  <a:pt x="36220" y="231867"/>
                  <a:pt x="43629" y="330292"/>
                  <a:pt x="44687" y="330292"/>
                </a:cubicBezTo>
                <a:cubicBezTo>
                  <a:pt x="45745" y="330292"/>
                  <a:pt x="52095" y="229750"/>
                  <a:pt x="44687" y="193767"/>
                </a:cubicBezTo>
                <a:cubicBezTo>
                  <a:pt x="37279" y="157784"/>
                  <a:pt x="-3467" y="116509"/>
                  <a:pt x="237" y="114392"/>
                </a:cubicBezTo>
                <a:cubicBezTo>
                  <a:pt x="3941" y="112275"/>
                  <a:pt x="62679" y="193767"/>
                  <a:pt x="66912" y="181067"/>
                </a:cubicBezTo>
                <a:cubicBezTo>
                  <a:pt x="71145" y="168367"/>
                  <a:pt x="11349" y="4325"/>
                  <a:pt x="9762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83F20A6-03F3-D88E-12BB-A1396BF8C1EA}"/>
              </a:ext>
            </a:extLst>
          </p:cNvPr>
          <p:cNvSpPr/>
          <p:nvPr/>
        </p:nvSpPr>
        <p:spPr>
          <a:xfrm>
            <a:off x="4562918" y="1892300"/>
            <a:ext cx="56794" cy="188580"/>
          </a:xfrm>
          <a:custGeom>
            <a:avLst/>
            <a:gdLst>
              <a:gd name="connsiteX0" fmla="*/ 56707 w 56794"/>
              <a:gd name="connsiteY0" fmla="*/ 0 h 188580"/>
              <a:gd name="connsiteX1" fmla="*/ 15432 w 56794"/>
              <a:gd name="connsiteY1" fmla="*/ 101600 h 188580"/>
              <a:gd name="connsiteX2" fmla="*/ 18607 w 56794"/>
              <a:gd name="connsiteY2" fmla="*/ 187325 h 188580"/>
              <a:gd name="connsiteX3" fmla="*/ 12257 w 56794"/>
              <a:gd name="connsiteY3" fmla="*/ 149225 h 188580"/>
              <a:gd name="connsiteX4" fmla="*/ 2732 w 56794"/>
              <a:gd name="connsiteY4" fmla="*/ 101600 h 188580"/>
              <a:gd name="connsiteX5" fmla="*/ 56707 w 56794"/>
              <a:gd name="connsiteY5" fmla="*/ 0 h 18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794" h="188580">
                <a:moveTo>
                  <a:pt x="56707" y="0"/>
                </a:moveTo>
                <a:cubicBezTo>
                  <a:pt x="58824" y="0"/>
                  <a:pt x="21782" y="70379"/>
                  <a:pt x="15432" y="101600"/>
                </a:cubicBezTo>
                <a:cubicBezTo>
                  <a:pt x="9082" y="132821"/>
                  <a:pt x="19136" y="179388"/>
                  <a:pt x="18607" y="187325"/>
                </a:cubicBezTo>
                <a:cubicBezTo>
                  <a:pt x="18078" y="195263"/>
                  <a:pt x="14903" y="163512"/>
                  <a:pt x="12257" y="149225"/>
                </a:cubicBezTo>
                <a:cubicBezTo>
                  <a:pt x="9611" y="134938"/>
                  <a:pt x="-6264" y="125942"/>
                  <a:pt x="2732" y="101600"/>
                </a:cubicBezTo>
                <a:cubicBezTo>
                  <a:pt x="11728" y="77258"/>
                  <a:pt x="54590" y="0"/>
                  <a:pt x="5670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12A317A1-DDDE-27FD-55E3-E02AE57C1CBC}"/>
              </a:ext>
            </a:extLst>
          </p:cNvPr>
          <p:cNvSpPr/>
          <p:nvPr/>
        </p:nvSpPr>
        <p:spPr>
          <a:xfrm>
            <a:off x="4908550" y="1227818"/>
            <a:ext cx="69868" cy="158257"/>
          </a:xfrm>
          <a:custGeom>
            <a:avLst/>
            <a:gdLst>
              <a:gd name="connsiteX0" fmla="*/ 69850 w 69868"/>
              <a:gd name="connsiteY0" fmla="*/ 13607 h 158257"/>
              <a:gd name="connsiteX1" fmla="*/ 15875 w 69868"/>
              <a:gd name="connsiteY1" fmla="*/ 77107 h 158257"/>
              <a:gd name="connsiteX2" fmla="*/ 6350 w 69868"/>
              <a:gd name="connsiteY2" fmla="*/ 156482 h 158257"/>
              <a:gd name="connsiteX3" fmla="*/ 0 w 69868"/>
              <a:gd name="connsiteY3" fmla="*/ 124732 h 158257"/>
              <a:gd name="connsiteX4" fmla="*/ 6350 w 69868"/>
              <a:gd name="connsiteY4" fmla="*/ 39007 h 158257"/>
              <a:gd name="connsiteX5" fmla="*/ 15875 w 69868"/>
              <a:gd name="connsiteY5" fmla="*/ 907 h 158257"/>
              <a:gd name="connsiteX6" fmla="*/ 9525 w 69868"/>
              <a:gd name="connsiteY6" fmla="*/ 73932 h 158257"/>
              <a:gd name="connsiteX7" fmla="*/ 69850 w 69868"/>
              <a:gd name="connsiteY7" fmla="*/ 13607 h 1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868" h="158257">
                <a:moveTo>
                  <a:pt x="69850" y="13607"/>
                </a:moveTo>
                <a:cubicBezTo>
                  <a:pt x="70908" y="14136"/>
                  <a:pt x="26458" y="53295"/>
                  <a:pt x="15875" y="77107"/>
                </a:cubicBezTo>
                <a:cubicBezTo>
                  <a:pt x="5292" y="100919"/>
                  <a:pt x="8996" y="148545"/>
                  <a:pt x="6350" y="156482"/>
                </a:cubicBezTo>
                <a:cubicBezTo>
                  <a:pt x="3704" y="164419"/>
                  <a:pt x="0" y="144311"/>
                  <a:pt x="0" y="124732"/>
                </a:cubicBezTo>
                <a:cubicBezTo>
                  <a:pt x="0" y="105153"/>
                  <a:pt x="3704" y="59644"/>
                  <a:pt x="6350" y="39007"/>
                </a:cubicBezTo>
                <a:cubicBezTo>
                  <a:pt x="8996" y="18370"/>
                  <a:pt x="15346" y="-4914"/>
                  <a:pt x="15875" y="907"/>
                </a:cubicBezTo>
                <a:cubicBezTo>
                  <a:pt x="16404" y="6728"/>
                  <a:pt x="2117" y="70757"/>
                  <a:pt x="9525" y="73932"/>
                </a:cubicBezTo>
                <a:cubicBezTo>
                  <a:pt x="16933" y="77107"/>
                  <a:pt x="68792" y="13078"/>
                  <a:pt x="69850" y="1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ED188F11-587C-AEFD-5B3C-8801176CD6CC}"/>
              </a:ext>
            </a:extLst>
          </p:cNvPr>
          <p:cNvSpPr/>
          <p:nvPr/>
        </p:nvSpPr>
        <p:spPr>
          <a:xfrm>
            <a:off x="4575248" y="2234474"/>
            <a:ext cx="146602" cy="94075"/>
          </a:xfrm>
          <a:custGeom>
            <a:avLst/>
            <a:gdLst>
              <a:gd name="connsiteX0" fmla="*/ 145977 w 146602"/>
              <a:gd name="connsiteY0" fmla="*/ 726 h 94075"/>
              <a:gd name="connsiteX1" fmla="*/ 3102 w 146602"/>
              <a:gd name="connsiteY1" fmla="*/ 92801 h 94075"/>
              <a:gd name="connsiteX2" fmla="*/ 53902 w 146602"/>
              <a:gd name="connsiteY2" fmla="*/ 51526 h 94075"/>
              <a:gd name="connsiteX3" fmla="*/ 145977 w 146602"/>
              <a:gd name="connsiteY3" fmla="*/ 726 h 9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02" h="94075">
                <a:moveTo>
                  <a:pt x="145977" y="726"/>
                </a:moveTo>
                <a:cubicBezTo>
                  <a:pt x="137510" y="7605"/>
                  <a:pt x="18448" y="84334"/>
                  <a:pt x="3102" y="92801"/>
                </a:cubicBezTo>
                <a:cubicBezTo>
                  <a:pt x="-12244" y="101268"/>
                  <a:pt x="33264" y="65284"/>
                  <a:pt x="53902" y="51526"/>
                </a:cubicBezTo>
                <a:cubicBezTo>
                  <a:pt x="74540" y="37768"/>
                  <a:pt x="154444" y="-6153"/>
                  <a:pt x="145977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47F00B43-D1C2-5DFA-AECB-B196CB993E62}"/>
              </a:ext>
            </a:extLst>
          </p:cNvPr>
          <p:cNvSpPr/>
          <p:nvPr/>
        </p:nvSpPr>
        <p:spPr>
          <a:xfrm>
            <a:off x="4952869" y="2193875"/>
            <a:ext cx="98563" cy="112170"/>
          </a:xfrm>
          <a:custGeom>
            <a:avLst/>
            <a:gdLst>
              <a:gd name="connsiteX0" fmla="*/ 131 w 98563"/>
              <a:gd name="connsiteY0" fmla="*/ 19100 h 112170"/>
              <a:gd name="connsiteX1" fmla="*/ 47756 w 98563"/>
              <a:gd name="connsiteY1" fmla="*/ 50850 h 112170"/>
              <a:gd name="connsiteX2" fmla="*/ 73156 w 98563"/>
              <a:gd name="connsiteY2" fmla="*/ 111175 h 112170"/>
              <a:gd name="connsiteX3" fmla="*/ 63631 w 98563"/>
              <a:gd name="connsiteY3" fmla="*/ 85775 h 112170"/>
              <a:gd name="connsiteX4" fmla="*/ 66806 w 98563"/>
              <a:gd name="connsiteY4" fmla="*/ 50850 h 112170"/>
              <a:gd name="connsiteX5" fmla="*/ 98556 w 98563"/>
              <a:gd name="connsiteY5" fmla="*/ 50 h 112170"/>
              <a:gd name="connsiteX6" fmla="*/ 63631 w 98563"/>
              <a:gd name="connsiteY6" fmla="*/ 41325 h 112170"/>
              <a:gd name="connsiteX7" fmla="*/ 131 w 98563"/>
              <a:gd name="connsiteY7" fmla="*/ 19100 h 112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563" h="112170">
                <a:moveTo>
                  <a:pt x="131" y="19100"/>
                </a:moveTo>
                <a:cubicBezTo>
                  <a:pt x="-2515" y="20688"/>
                  <a:pt x="35585" y="35504"/>
                  <a:pt x="47756" y="50850"/>
                </a:cubicBezTo>
                <a:cubicBezTo>
                  <a:pt x="59927" y="66196"/>
                  <a:pt x="70510" y="105354"/>
                  <a:pt x="73156" y="111175"/>
                </a:cubicBezTo>
                <a:cubicBezTo>
                  <a:pt x="75802" y="116996"/>
                  <a:pt x="64689" y="95829"/>
                  <a:pt x="63631" y="85775"/>
                </a:cubicBezTo>
                <a:cubicBezTo>
                  <a:pt x="62573" y="75721"/>
                  <a:pt x="60985" y="65137"/>
                  <a:pt x="66806" y="50850"/>
                </a:cubicBezTo>
                <a:cubicBezTo>
                  <a:pt x="72627" y="36563"/>
                  <a:pt x="99085" y="1637"/>
                  <a:pt x="98556" y="50"/>
                </a:cubicBezTo>
                <a:cubicBezTo>
                  <a:pt x="98027" y="-1537"/>
                  <a:pt x="77919" y="34975"/>
                  <a:pt x="63631" y="41325"/>
                </a:cubicBezTo>
                <a:cubicBezTo>
                  <a:pt x="49343" y="47675"/>
                  <a:pt x="2777" y="17512"/>
                  <a:pt x="131" y="19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円/楕円 1133">
            <a:extLst>
              <a:ext uri="{FF2B5EF4-FFF2-40B4-BE49-F238E27FC236}">
                <a16:creationId xmlns:a16="http://schemas.microsoft.com/office/drawing/2014/main" id="{8E577978-F946-473E-1751-2ED3E3C5BB37}"/>
              </a:ext>
            </a:extLst>
          </p:cNvPr>
          <p:cNvSpPr/>
          <p:nvPr/>
        </p:nvSpPr>
        <p:spPr>
          <a:xfrm>
            <a:off x="10898155" y="-1058418"/>
            <a:ext cx="1399592" cy="164563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6BEE5155-3C20-E2E1-442B-F52934E57F9B}"/>
              </a:ext>
            </a:extLst>
          </p:cNvPr>
          <p:cNvSpPr/>
          <p:nvPr/>
        </p:nvSpPr>
        <p:spPr>
          <a:xfrm>
            <a:off x="4422728" y="2009511"/>
            <a:ext cx="64187" cy="140326"/>
          </a:xfrm>
          <a:custGeom>
            <a:avLst/>
            <a:gdLst>
              <a:gd name="connsiteX0" fmla="*/ 57197 w 64187"/>
              <a:gd name="connsiteY0" fmla="*/ 264 h 140326"/>
              <a:gd name="connsiteX1" fmla="*/ 60372 w 64187"/>
              <a:gd name="connsiteY1" fmla="*/ 66939 h 140326"/>
              <a:gd name="connsiteX2" fmla="*/ 47 w 64187"/>
              <a:gd name="connsiteY2" fmla="*/ 139964 h 140326"/>
              <a:gd name="connsiteX3" fmla="*/ 50847 w 64187"/>
              <a:gd name="connsiteY3" fmla="*/ 92339 h 140326"/>
              <a:gd name="connsiteX4" fmla="*/ 57197 w 64187"/>
              <a:gd name="connsiteY4" fmla="*/ 264 h 14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87" h="140326">
                <a:moveTo>
                  <a:pt x="57197" y="264"/>
                </a:moveTo>
                <a:cubicBezTo>
                  <a:pt x="58784" y="-3969"/>
                  <a:pt x="69897" y="43656"/>
                  <a:pt x="60372" y="66939"/>
                </a:cubicBezTo>
                <a:cubicBezTo>
                  <a:pt x="50847" y="90222"/>
                  <a:pt x="1634" y="135731"/>
                  <a:pt x="47" y="139964"/>
                </a:cubicBezTo>
                <a:cubicBezTo>
                  <a:pt x="-1540" y="144197"/>
                  <a:pt x="37089" y="110331"/>
                  <a:pt x="50847" y="92339"/>
                </a:cubicBezTo>
                <a:cubicBezTo>
                  <a:pt x="64605" y="74347"/>
                  <a:pt x="55610" y="4497"/>
                  <a:pt x="57197" y="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0A3CE9AC-7E0B-0AEB-FF00-494BCA931EF7}"/>
              </a:ext>
            </a:extLst>
          </p:cNvPr>
          <p:cNvSpPr/>
          <p:nvPr/>
        </p:nvSpPr>
        <p:spPr>
          <a:xfrm>
            <a:off x="5051379" y="1841294"/>
            <a:ext cx="153044" cy="264634"/>
          </a:xfrm>
          <a:custGeom>
            <a:avLst/>
            <a:gdLst>
              <a:gd name="connsiteX0" fmla="*/ 142921 w 153044"/>
              <a:gd name="connsiteY0" fmla="*/ 127206 h 264634"/>
              <a:gd name="connsiteX1" fmla="*/ 133396 w 153044"/>
              <a:gd name="connsiteY1" fmla="*/ 203406 h 264634"/>
              <a:gd name="connsiteX2" fmla="*/ 152446 w 153044"/>
              <a:gd name="connsiteY2" fmla="*/ 263731 h 264634"/>
              <a:gd name="connsiteX3" fmla="*/ 142921 w 153044"/>
              <a:gd name="connsiteY3" fmla="*/ 235156 h 264634"/>
              <a:gd name="connsiteX4" fmla="*/ 92121 w 153044"/>
              <a:gd name="connsiteY4" fmla="*/ 174831 h 264634"/>
              <a:gd name="connsiteX5" fmla="*/ 46 w 153044"/>
              <a:gd name="connsiteY5" fmla="*/ 206 h 264634"/>
              <a:gd name="connsiteX6" fmla="*/ 104821 w 153044"/>
              <a:gd name="connsiteY6" fmla="*/ 212931 h 264634"/>
              <a:gd name="connsiteX7" fmla="*/ 142921 w 153044"/>
              <a:gd name="connsiteY7" fmla="*/ 127206 h 26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044" h="264634">
                <a:moveTo>
                  <a:pt x="142921" y="127206"/>
                </a:moveTo>
                <a:cubicBezTo>
                  <a:pt x="147683" y="125619"/>
                  <a:pt x="131809" y="180652"/>
                  <a:pt x="133396" y="203406"/>
                </a:cubicBezTo>
                <a:cubicBezTo>
                  <a:pt x="134983" y="226160"/>
                  <a:pt x="150859" y="258439"/>
                  <a:pt x="152446" y="263731"/>
                </a:cubicBezTo>
                <a:cubicBezTo>
                  <a:pt x="154033" y="269023"/>
                  <a:pt x="152975" y="249973"/>
                  <a:pt x="142921" y="235156"/>
                </a:cubicBezTo>
                <a:cubicBezTo>
                  <a:pt x="132867" y="220339"/>
                  <a:pt x="115933" y="213989"/>
                  <a:pt x="92121" y="174831"/>
                </a:cubicBezTo>
                <a:cubicBezTo>
                  <a:pt x="68308" y="135673"/>
                  <a:pt x="-2071" y="-6144"/>
                  <a:pt x="46" y="206"/>
                </a:cubicBezTo>
                <a:cubicBezTo>
                  <a:pt x="2163" y="6556"/>
                  <a:pt x="83654" y="188060"/>
                  <a:pt x="104821" y="212931"/>
                </a:cubicBezTo>
                <a:cubicBezTo>
                  <a:pt x="125988" y="237802"/>
                  <a:pt x="138159" y="128793"/>
                  <a:pt x="142921" y="127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49316239-AF40-1AC2-3640-24708931638F}"/>
              </a:ext>
            </a:extLst>
          </p:cNvPr>
          <p:cNvSpPr/>
          <p:nvPr/>
        </p:nvSpPr>
        <p:spPr>
          <a:xfrm>
            <a:off x="5106200" y="498318"/>
            <a:ext cx="334190" cy="417958"/>
          </a:xfrm>
          <a:custGeom>
            <a:avLst/>
            <a:gdLst>
              <a:gd name="connsiteX0" fmla="*/ 8725 w 334190"/>
              <a:gd name="connsiteY0" fmla="*/ 9682 h 417958"/>
              <a:gd name="connsiteX1" fmla="*/ 323050 w 334190"/>
              <a:gd name="connsiteY1" fmla="*/ 403382 h 417958"/>
              <a:gd name="connsiteX2" fmla="*/ 269075 w 334190"/>
              <a:gd name="connsiteY2" fmla="*/ 339882 h 417958"/>
              <a:gd name="connsiteX3" fmla="*/ 100800 w 334190"/>
              <a:gd name="connsiteY3" fmla="*/ 136682 h 417958"/>
              <a:gd name="connsiteX4" fmla="*/ 8725 w 334190"/>
              <a:gd name="connsiteY4" fmla="*/ 9682 h 4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190" h="417958">
                <a:moveTo>
                  <a:pt x="8725" y="9682"/>
                </a:moveTo>
                <a:cubicBezTo>
                  <a:pt x="45767" y="54132"/>
                  <a:pt x="279658" y="348349"/>
                  <a:pt x="323050" y="403382"/>
                </a:cubicBezTo>
                <a:cubicBezTo>
                  <a:pt x="366442" y="458415"/>
                  <a:pt x="269075" y="339882"/>
                  <a:pt x="269075" y="339882"/>
                </a:cubicBezTo>
                <a:cubicBezTo>
                  <a:pt x="232033" y="295432"/>
                  <a:pt x="139429" y="188011"/>
                  <a:pt x="100800" y="136682"/>
                </a:cubicBezTo>
                <a:cubicBezTo>
                  <a:pt x="62171" y="85353"/>
                  <a:pt x="-28317" y="-34768"/>
                  <a:pt x="8725" y="9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5DE5BB8D-15FA-D558-1D10-1E4858B126F5}"/>
              </a:ext>
            </a:extLst>
          </p:cNvPr>
          <p:cNvSpPr/>
          <p:nvPr/>
        </p:nvSpPr>
        <p:spPr>
          <a:xfrm>
            <a:off x="4562456" y="948501"/>
            <a:ext cx="38134" cy="178665"/>
          </a:xfrm>
          <a:custGeom>
            <a:avLst/>
            <a:gdLst>
              <a:gd name="connsiteX0" fmla="*/ 12719 w 38134"/>
              <a:gd name="connsiteY0" fmla="*/ 824 h 178665"/>
              <a:gd name="connsiteX1" fmla="*/ 15894 w 38134"/>
              <a:gd name="connsiteY1" fmla="*/ 130999 h 178665"/>
              <a:gd name="connsiteX2" fmla="*/ 38119 w 38134"/>
              <a:gd name="connsiteY2" fmla="*/ 178624 h 178665"/>
              <a:gd name="connsiteX3" fmla="*/ 19069 w 38134"/>
              <a:gd name="connsiteY3" fmla="*/ 124649 h 178665"/>
              <a:gd name="connsiteX4" fmla="*/ 19 w 38134"/>
              <a:gd name="connsiteY4" fmla="*/ 77024 h 178665"/>
              <a:gd name="connsiteX5" fmla="*/ 12719 w 38134"/>
              <a:gd name="connsiteY5" fmla="*/ 824 h 17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4" h="178665">
                <a:moveTo>
                  <a:pt x="12719" y="824"/>
                </a:moveTo>
                <a:cubicBezTo>
                  <a:pt x="15365" y="9820"/>
                  <a:pt x="11661" y="101366"/>
                  <a:pt x="15894" y="130999"/>
                </a:cubicBezTo>
                <a:cubicBezTo>
                  <a:pt x="20127" y="160632"/>
                  <a:pt x="37590" y="179682"/>
                  <a:pt x="38119" y="178624"/>
                </a:cubicBezTo>
                <a:cubicBezTo>
                  <a:pt x="38648" y="177566"/>
                  <a:pt x="25419" y="141582"/>
                  <a:pt x="19069" y="124649"/>
                </a:cubicBezTo>
                <a:cubicBezTo>
                  <a:pt x="12719" y="107716"/>
                  <a:pt x="548" y="95016"/>
                  <a:pt x="19" y="77024"/>
                </a:cubicBezTo>
                <a:cubicBezTo>
                  <a:pt x="-510" y="59032"/>
                  <a:pt x="10073" y="-8172"/>
                  <a:pt x="12719" y="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F7B4EE66-88DC-A36B-9162-B98C42985A03}"/>
              </a:ext>
            </a:extLst>
          </p:cNvPr>
          <p:cNvSpPr/>
          <p:nvPr/>
        </p:nvSpPr>
        <p:spPr>
          <a:xfrm>
            <a:off x="4733794" y="1088779"/>
            <a:ext cx="57896" cy="102263"/>
          </a:xfrm>
          <a:custGeom>
            <a:avLst/>
            <a:gdLst>
              <a:gd name="connsiteX0" fmla="*/ 131 w 57896"/>
              <a:gd name="connsiteY0" fmla="*/ 246 h 102263"/>
              <a:gd name="connsiteX1" fmla="*/ 41406 w 57896"/>
              <a:gd name="connsiteY1" fmla="*/ 66921 h 102263"/>
              <a:gd name="connsiteX2" fmla="*/ 35056 w 57896"/>
              <a:gd name="connsiteY2" fmla="*/ 101846 h 102263"/>
              <a:gd name="connsiteX3" fmla="*/ 57281 w 57896"/>
              <a:gd name="connsiteY3" fmla="*/ 44696 h 102263"/>
              <a:gd name="connsiteX4" fmla="*/ 131 w 57896"/>
              <a:gd name="connsiteY4" fmla="*/ 246 h 10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896" h="102263">
                <a:moveTo>
                  <a:pt x="131" y="246"/>
                </a:moveTo>
                <a:cubicBezTo>
                  <a:pt x="-2515" y="3950"/>
                  <a:pt x="35585" y="49988"/>
                  <a:pt x="41406" y="66921"/>
                </a:cubicBezTo>
                <a:cubicBezTo>
                  <a:pt x="47227" y="83854"/>
                  <a:pt x="32410" y="105550"/>
                  <a:pt x="35056" y="101846"/>
                </a:cubicBezTo>
                <a:cubicBezTo>
                  <a:pt x="37702" y="98142"/>
                  <a:pt x="62043" y="53692"/>
                  <a:pt x="57281" y="44696"/>
                </a:cubicBezTo>
                <a:cubicBezTo>
                  <a:pt x="52519" y="35700"/>
                  <a:pt x="2777" y="-3458"/>
                  <a:pt x="131" y="2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6CDCAC47-A56A-7495-58B2-01C0C2BBAFE7}"/>
              </a:ext>
            </a:extLst>
          </p:cNvPr>
          <p:cNvSpPr/>
          <p:nvPr/>
        </p:nvSpPr>
        <p:spPr>
          <a:xfrm>
            <a:off x="4841502" y="790202"/>
            <a:ext cx="181965" cy="341748"/>
          </a:xfrm>
          <a:custGeom>
            <a:avLst/>
            <a:gdLst>
              <a:gd name="connsiteX0" fmla="*/ 373 w 181965"/>
              <a:gd name="connsiteY0" fmla="*/ 16248 h 341748"/>
              <a:gd name="connsiteX1" fmla="*/ 174998 w 181965"/>
              <a:gd name="connsiteY1" fmla="*/ 321048 h 341748"/>
              <a:gd name="connsiteX2" fmla="*/ 143248 w 181965"/>
              <a:gd name="connsiteY2" fmla="*/ 279773 h 341748"/>
              <a:gd name="connsiteX3" fmla="*/ 105148 w 181965"/>
              <a:gd name="connsiteY3" fmla="*/ 373 h 341748"/>
              <a:gd name="connsiteX4" fmla="*/ 127373 w 181965"/>
              <a:gd name="connsiteY4" fmla="*/ 216273 h 341748"/>
              <a:gd name="connsiteX5" fmla="*/ 373 w 181965"/>
              <a:gd name="connsiteY5" fmla="*/ 16248 h 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965" h="341748">
                <a:moveTo>
                  <a:pt x="373" y="16248"/>
                </a:moveTo>
                <a:cubicBezTo>
                  <a:pt x="8310" y="33710"/>
                  <a:pt x="151186" y="277127"/>
                  <a:pt x="174998" y="321048"/>
                </a:cubicBezTo>
                <a:cubicBezTo>
                  <a:pt x="198810" y="364969"/>
                  <a:pt x="154890" y="333219"/>
                  <a:pt x="143248" y="279773"/>
                </a:cubicBezTo>
                <a:cubicBezTo>
                  <a:pt x="131606" y="226327"/>
                  <a:pt x="107794" y="10956"/>
                  <a:pt x="105148" y="373"/>
                </a:cubicBezTo>
                <a:cubicBezTo>
                  <a:pt x="102502" y="-10210"/>
                  <a:pt x="141131" y="207277"/>
                  <a:pt x="127373" y="216273"/>
                </a:cubicBezTo>
                <a:cubicBezTo>
                  <a:pt x="113615" y="225269"/>
                  <a:pt x="-7564" y="-1214"/>
                  <a:pt x="373" y="16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297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333</TotalTime>
  <Words>0</Words>
  <Application>Microsoft Macintosh PowerPoint</Application>
  <PresentationFormat>A3 297x420 mm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29</cp:revision>
  <dcterms:created xsi:type="dcterms:W3CDTF">2024-05-02T14:46:59Z</dcterms:created>
  <dcterms:modified xsi:type="dcterms:W3CDTF">2024-05-03T08:37:56Z</dcterms:modified>
</cp:coreProperties>
</file>