
<file path=[Content_Types].xml><?xml version="1.0" encoding="utf-8"?>
<Types xmlns="http://schemas.openxmlformats.org/package/2006/content-types">
  <Default Extension="jpeg" ContentType="image/jpeg"/>
  <Default Extension="jpg" ContentType="image/jpeg"/>
  <Default Extension="mp3" ContentType="audio/m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547" r:id="rId2"/>
    <p:sldId id="548" r:id="rId3"/>
    <p:sldId id="258" r:id="rId4"/>
    <p:sldId id="444" r:id="rId5"/>
    <p:sldId id="443" r:id="rId6"/>
    <p:sldId id="442" r:id="rId7"/>
    <p:sldId id="441" r:id="rId8"/>
    <p:sldId id="440" r:id="rId9"/>
    <p:sldId id="439" r:id="rId10"/>
    <p:sldId id="438" r:id="rId11"/>
    <p:sldId id="437" r:id="rId12"/>
    <p:sldId id="436" r:id="rId13"/>
    <p:sldId id="435" r:id="rId14"/>
    <p:sldId id="434" r:id="rId15"/>
    <p:sldId id="433" r:id="rId16"/>
    <p:sldId id="432" r:id="rId17"/>
    <p:sldId id="431" r:id="rId18"/>
    <p:sldId id="430" r:id="rId19"/>
    <p:sldId id="429" r:id="rId20"/>
    <p:sldId id="428" r:id="rId21"/>
    <p:sldId id="427" r:id="rId22"/>
    <p:sldId id="426" r:id="rId23"/>
    <p:sldId id="425" r:id="rId24"/>
    <p:sldId id="424" r:id="rId25"/>
    <p:sldId id="423" r:id="rId26"/>
    <p:sldId id="422" r:id="rId27"/>
    <p:sldId id="421" r:id="rId28"/>
    <p:sldId id="420" r:id="rId29"/>
    <p:sldId id="419" r:id="rId30"/>
    <p:sldId id="418" r:id="rId31"/>
    <p:sldId id="417" r:id="rId32"/>
    <p:sldId id="416" r:id="rId33"/>
    <p:sldId id="415" r:id="rId34"/>
    <p:sldId id="414" r:id="rId35"/>
    <p:sldId id="413" r:id="rId36"/>
    <p:sldId id="412" r:id="rId37"/>
    <p:sldId id="411" r:id="rId38"/>
    <p:sldId id="410" r:id="rId39"/>
    <p:sldId id="409" r:id="rId40"/>
    <p:sldId id="408" r:id="rId41"/>
    <p:sldId id="407" r:id="rId42"/>
    <p:sldId id="406" r:id="rId43"/>
    <p:sldId id="405" r:id="rId44"/>
    <p:sldId id="404" r:id="rId45"/>
    <p:sldId id="403" r:id="rId46"/>
    <p:sldId id="402" r:id="rId47"/>
    <p:sldId id="401" r:id="rId48"/>
    <p:sldId id="400" r:id="rId49"/>
    <p:sldId id="399" r:id="rId50"/>
    <p:sldId id="398" r:id="rId51"/>
    <p:sldId id="397" r:id="rId52"/>
    <p:sldId id="396" r:id="rId53"/>
    <p:sldId id="395" r:id="rId54"/>
    <p:sldId id="394" r:id="rId55"/>
    <p:sldId id="393" r:id="rId56"/>
    <p:sldId id="392" r:id="rId57"/>
    <p:sldId id="391" r:id="rId58"/>
    <p:sldId id="390" r:id="rId59"/>
    <p:sldId id="389" r:id="rId60"/>
    <p:sldId id="388" r:id="rId61"/>
    <p:sldId id="387" r:id="rId62"/>
    <p:sldId id="386" r:id="rId63"/>
    <p:sldId id="385" r:id="rId64"/>
    <p:sldId id="384" r:id="rId65"/>
    <p:sldId id="383" r:id="rId66"/>
    <p:sldId id="382" r:id="rId67"/>
    <p:sldId id="381" r:id="rId68"/>
    <p:sldId id="380" r:id="rId69"/>
    <p:sldId id="379" r:id="rId70"/>
    <p:sldId id="378" r:id="rId71"/>
    <p:sldId id="377" r:id="rId72"/>
    <p:sldId id="376" r:id="rId73"/>
    <p:sldId id="375" r:id="rId74"/>
    <p:sldId id="374" r:id="rId75"/>
    <p:sldId id="373" r:id="rId76"/>
    <p:sldId id="372" r:id="rId77"/>
    <p:sldId id="371" r:id="rId78"/>
    <p:sldId id="370" r:id="rId79"/>
    <p:sldId id="369" r:id="rId80"/>
    <p:sldId id="368" r:id="rId81"/>
    <p:sldId id="367" r:id="rId82"/>
    <p:sldId id="366" r:id="rId83"/>
    <p:sldId id="365" r:id="rId84"/>
    <p:sldId id="364" r:id="rId85"/>
    <p:sldId id="363" r:id="rId86"/>
    <p:sldId id="362" r:id="rId87"/>
    <p:sldId id="361" r:id="rId88"/>
    <p:sldId id="360" r:id="rId89"/>
    <p:sldId id="359" r:id="rId90"/>
    <p:sldId id="358" r:id="rId91"/>
    <p:sldId id="357" r:id="rId92"/>
    <p:sldId id="356" r:id="rId93"/>
    <p:sldId id="355" r:id="rId94"/>
    <p:sldId id="354" r:id="rId95"/>
    <p:sldId id="353" r:id="rId96"/>
    <p:sldId id="352" r:id="rId97"/>
    <p:sldId id="351" r:id="rId98"/>
    <p:sldId id="350" r:id="rId99"/>
    <p:sldId id="349" r:id="rId100"/>
    <p:sldId id="348" r:id="rId101"/>
    <p:sldId id="347" r:id="rId102"/>
    <p:sldId id="346" r:id="rId103"/>
    <p:sldId id="345" r:id="rId104"/>
    <p:sldId id="344" r:id="rId105"/>
    <p:sldId id="343" r:id="rId106"/>
    <p:sldId id="342" r:id="rId107"/>
    <p:sldId id="341" r:id="rId108"/>
    <p:sldId id="340" r:id="rId109"/>
    <p:sldId id="339" r:id="rId110"/>
    <p:sldId id="338" r:id="rId111"/>
    <p:sldId id="337" r:id="rId112"/>
    <p:sldId id="336" r:id="rId113"/>
    <p:sldId id="335" r:id="rId114"/>
    <p:sldId id="334" r:id="rId115"/>
    <p:sldId id="333" r:id="rId116"/>
    <p:sldId id="332" r:id="rId117"/>
    <p:sldId id="331" r:id="rId118"/>
    <p:sldId id="330" r:id="rId119"/>
    <p:sldId id="329" r:id="rId120"/>
    <p:sldId id="328" r:id="rId121"/>
    <p:sldId id="327" r:id="rId122"/>
    <p:sldId id="326" r:id="rId123"/>
    <p:sldId id="325" r:id="rId124"/>
    <p:sldId id="324" r:id="rId125"/>
    <p:sldId id="323" r:id="rId126"/>
    <p:sldId id="322" r:id="rId127"/>
    <p:sldId id="321" r:id="rId128"/>
    <p:sldId id="320" r:id="rId129"/>
    <p:sldId id="319" r:id="rId130"/>
    <p:sldId id="318" r:id="rId131"/>
    <p:sldId id="317" r:id="rId132"/>
    <p:sldId id="316" r:id="rId133"/>
    <p:sldId id="315" r:id="rId134"/>
    <p:sldId id="314" r:id="rId135"/>
    <p:sldId id="313" r:id="rId136"/>
    <p:sldId id="312" r:id="rId137"/>
    <p:sldId id="311" r:id="rId138"/>
    <p:sldId id="310" r:id="rId139"/>
    <p:sldId id="309" r:id="rId140"/>
    <p:sldId id="308" r:id="rId141"/>
    <p:sldId id="307" r:id="rId142"/>
    <p:sldId id="306" r:id="rId143"/>
    <p:sldId id="305" r:id="rId144"/>
    <p:sldId id="304" r:id="rId145"/>
    <p:sldId id="303" r:id="rId146"/>
    <p:sldId id="302" r:id="rId147"/>
    <p:sldId id="301" r:id="rId148"/>
    <p:sldId id="300" r:id="rId149"/>
    <p:sldId id="299" r:id="rId150"/>
    <p:sldId id="298" r:id="rId151"/>
    <p:sldId id="297" r:id="rId152"/>
    <p:sldId id="296" r:id="rId153"/>
    <p:sldId id="295" r:id="rId154"/>
    <p:sldId id="294" r:id="rId155"/>
    <p:sldId id="293" r:id="rId156"/>
    <p:sldId id="292" r:id="rId157"/>
    <p:sldId id="291" r:id="rId158"/>
    <p:sldId id="290" r:id="rId159"/>
    <p:sldId id="289" r:id="rId160"/>
    <p:sldId id="288" r:id="rId161"/>
    <p:sldId id="287" r:id="rId162"/>
    <p:sldId id="286" r:id="rId163"/>
    <p:sldId id="285" r:id="rId164"/>
    <p:sldId id="284" r:id="rId165"/>
    <p:sldId id="283" r:id="rId166"/>
    <p:sldId id="282" r:id="rId167"/>
    <p:sldId id="281" r:id="rId168"/>
    <p:sldId id="280" r:id="rId169"/>
    <p:sldId id="279" r:id="rId170"/>
    <p:sldId id="278" r:id="rId171"/>
    <p:sldId id="277" r:id="rId172"/>
    <p:sldId id="276" r:id="rId173"/>
    <p:sldId id="275" r:id="rId174"/>
    <p:sldId id="274" r:id="rId175"/>
    <p:sldId id="273" r:id="rId176"/>
    <p:sldId id="272" r:id="rId177"/>
    <p:sldId id="271" r:id="rId178"/>
    <p:sldId id="270" r:id="rId179"/>
    <p:sldId id="269" r:id="rId180"/>
    <p:sldId id="268" r:id="rId181"/>
    <p:sldId id="267" r:id="rId182"/>
    <p:sldId id="266" r:id="rId183"/>
    <p:sldId id="265" r:id="rId184"/>
    <p:sldId id="264" r:id="rId185"/>
    <p:sldId id="263" r:id="rId186"/>
    <p:sldId id="262" r:id="rId187"/>
    <p:sldId id="261" r:id="rId188"/>
    <p:sldId id="260" r:id="rId189"/>
    <p:sldId id="259" r:id="rId190"/>
    <p:sldId id="885" r:id="rId191"/>
    <p:sldId id="883" r:id="rId192"/>
  </p:sldIdLst>
  <p:sldSz cx="12192000" cy="6858000"/>
  <p:notesSz cx="6858000" cy="9144000"/>
  <p:defaultTextStyle>
    <a:defPPr>
      <a:defRPr lang="ja-JP"/>
    </a:defPPr>
    <a:lvl1pPr marL="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kumimoji="1"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95" autoAdjust="0"/>
    <p:restoredTop sz="94660"/>
  </p:normalViewPr>
  <p:slideViewPr>
    <p:cSldViewPr snapToGrid="0" showGuides="1">
      <p:cViewPr varScale="1">
        <p:scale>
          <a:sx n="63" d="100"/>
          <a:sy n="63" d="100"/>
        </p:scale>
        <p:origin x="732" y="60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presProps" Target="presProps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viewProps" Target="viewProps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theme" Target="theme/theme1.xml"/><Relationship Id="rId190" Type="http://schemas.openxmlformats.org/officeDocument/2006/relationships/slide" Target="slides/slide189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tableStyles" Target="tableStyles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8" Type="http://schemas.openxmlformats.org/officeDocument/2006/relationships/slide" Target="slides/slide17.xml"/><Relationship Id="rId39" Type="http://schemas.openxmlformats.org/officeDocument/2006/relationships/slide" Target="slides/slide38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タイトル スライド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0E1D29A8-DEA4-476E-B0C3-0E93EA3B431D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字幕 2">
            <a:extLst>
              <a:ext uri="{FF2B5EF4-FFF2-40B4-BE49-F238E27FC236}">
                <a16:creationId xmlns:a16="http://schemas.microsoft.com/office/drawing/2014/main" id="{30D56B08-D4A2-44CC-B51F-B7BC398491BE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kumimoji="1" lang="ja-JP" altLang="en-US"/>
              <a:t>マスター サブタイトルの書式設定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A5AE3B75-322C-4A63-9670-985169186A2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547044EE-94DC-4D34-BB98-8D32DD4B74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43C7ECE1-D25B-4F4A-95E3-3F5F82DC0F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6380400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タイトルと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6A585308-1638-4103-9CF5-F38D7F19343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縦書きテキスト プレースホルダー 2">
            <a:extLst>
              <a:ext uri="{FF2B5EF4-FFF2-40B4-BE49-F238E27FC236}">
                <a16:creationId xmlns:a16="http://schemas.microsoft.com/office/drawing/2014/main" id="{16E50796-2AED-42DF-9E69-E3024634E4D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A617BF2B-361F-41ED-905D-F11549CC461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6C1BD93F-F2B4-4F23-B586-6E9B937F33D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A2517A14-6D64-4280-8450-618E6DF091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2111701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縦書きタイトルと&#10;縦書きテキス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縦書きタイトル 1">
            <a:extLst>
              <a:ext uri="{FF2B5EF4-FFF2-40B4-BE49-F238E27FC236}">
                <a16:creationId xmlns:a16="http://schemas.microsoft.com/office/drawing/2014/main" id="{573A3DD9-034D-4C72-BADA-B8243C5A9543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縦書きテキスト プレースホルダー 2">
            <a:extLst>
              <a:ext uri="{FF2B5EF4-FFF2-40B4-BE49-F238E27FC236}">
                <a16:creationId xmlns:a16="http://schemas.microsoft.com/office/drawing/2014/main" id="{631222FC-689D-4E79-8E8E-B61D28105B6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9DCB9C52-62A3-4B0A-808B-26F9EEBEB0A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EB871B65-05C0-47A7-AE0F-12BB053E78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B09D5ED8-14FF-41ED-B2BD-78C1038AA7C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0503845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タイトルと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8965B63-D168-4240-B3D1-517CC0CCD0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465C6CC9-321A-43AA-B2E4-FA56848C42E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4FFB9FB4-FC46-4350-9B7A-AFBCF8BE2A6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75BB067F-A10E-4DD2-97AB-10B3BC2AC9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2B9D8AF6-D006-4944-8066-7D3E9D4C1F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876229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セクション見出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AF1A11ED-7514-4046-BDB8-3076D7EB61D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E490B9AF-AC60-4DA7-9256-432BBE91AF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D4DC2C1A-DEAB-4B55-9C25-CCE7861468A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68284979-6D0D-4FCC-8E8F-AC5AF36A41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B0EFB7AA-AB18-4E47-8938-9A27962DC91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9974498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 つ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CB202F91-2745-4622-B496-5AB5265AECE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6ACFEAC4-B696-46E4-89F4-3EE42E2D88A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コンテンツ プレースホルダー 3">
            <a:extLst>
              <a:ext uri="{FF2B5EF4-FFF2-40B4-BE49-F238E27FC236}">
                <a16:creationId xmlns:a16="http://schemas.microsoft.com/office/drawing/2014/main" id="{1D95EDC5-F9A7-4664-882C-4EB0B65F4C1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F42FF520-1531-47F0-B6E3-C015A2EBD66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A02179E9-C8C2-4AEE-AACA-A709616BCBC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D6D0C4D1-2C73-4E5E-994F-F8D3C91908C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7738627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1EF68189-C097-4A70-9B78-52368212D4B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775F0CCD-D1DB-487A-B053-50A288A1102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4" name="コンテンツ プレースホルダー 3">
            <a:extLst>
              <a:ext uri="{FF2B5EF4-FFF2-40B4-BE49-F238E27FC236}">
                <a16:creationId xmlns:a16="http://schemas.microsoft.com/office/drawing/2014/main" id="{2ECC7BA0-AD00-4754-B376-EA10627A914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5" name="テキスト プレースホルダー 4">
            <a:extLst>
              <a:ext uri="{FF2B5EF4-FFF2-40B4-BE49-F238E27FC236}">
                <a16:creationId xmlns:a16="http://schemas.microsoft.com/office/drawing/2014/main" id="{1A2DEDF7-8306-4308-8FF1-8CD83904E9B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6" name="コンテンツ プレースホルダー 5">
            <a:extLst>
              <a:ext uri="{FF2B5EF4-FFF2-40B4-BE49-F238E27FC236}">
                <a16:creationId xmlns:a16="http://schemas.microsoft.com/office/drawing/2014/main" id="{A584DAC0-71EB-4D2F-8667-15397F1A49B7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7" name="日付プレースホルダー 6">
            <a:extLst>
              <a:ext uri="{FF2B5EF4-FFF2-40B4-BE49-F238E27FC236}">
                <a16:creationId xmlns:a16="http://schemas.microsoft.com/office/drawing/2014/main" id="{A9C8950A-003D-4390-8161-19EC4DAB51C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8" name="フッター プレースホルダー 7">
            <a:extLst>
              <a:ext uri="{FF2B5EF4-FFF2-40B4-BE49-F238E27FC236}">
                <a16:creationId xmlns:a16="http://schemas.microsoft.com/office/drawing/2014/main" id="{6C47CB80-9111-4A0F-B45F-2F44DC20CE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9" name="スライド番号プレースホルダー 8">
            <a:extLst>
              <a:ext uri="{FF2B5EF4-FFF2-40B4-BE49-F238E27FC236}">
                <a16:creationId xmlns:a16="http://schemas.microsoft.com/office/drawing/2014/main" id="{AEE3B6DA-FC8B-4E4C-B4CE-C057A78BED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4572429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タイトルのみ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FBEAE95-625E-4260-9A7E-C7A5B6B4DF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日付プレースホルダー 2">
            <a:extLst>
              <a:ext uri="{FF2B5EF4-FFF2-40B4-BE49-F238E27FC236}">
                <a16:creationId xmlns:a16="http://schemas.microsoft.com/office/drawing/2014/main" id="{D3159CA1-FC69-4C15-BD0B-76B9D68ED1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4" name="フッター プレースホルダー 3">
            <a:extLst>
              <a:ext uri="{FF2B5EF4-FFF2-40B4-BE49-F238E27FC236}">
                <a16:creationId xmlns:a16="http://schemas.microsoft.com/office/drawing/2014/main" id="{097ED244-572B-417E-91CA-2ED82340B5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5" name="スライド番号プレースホルダー 4">
            <a:extLst>
              <a:ext uri="{FF2B5EF4-FFF2-40B4-BE49-F238E27FC236}">
                <a16:creationId xmlns:a16="http://schemas.microsoft.com/office/drawing/2014/main" id="{0BE91F51-0378-4F4D-8F26-C9109F2593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695656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白紙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付プレースホルダー 1">
            <a:extLst>
              <a:ext uri="{FF2B5EF4-FFF2-40B4-BE49-F238E27FC236}">
                <a16:creationId xmlns:a16="http://schemas.microsoft.com/office/drawing/2014/main" id="{250DFA9E-9891-4491-A982-9B3B6D4BA6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3" name="フッター プレースホルダー 2">
            <a:extLst>
              <a:ext uri="{FF2B5EF4-FFF2-40B4-BE49-F238E27FC236}">
                <a16:creationId xmlns:a16="http://schemas.microsoft.com/office/drawing/2014/main" id="{30715B41-2F3D-4600-9B4E-FCCBAB72A4E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4" name="スライド番号プレースホルダー 3">
            <a:extLst>
              <a:ext uri="{FF2B5EF4-FFF2-40B4-BE49-F238E27FC236}">
                <a16:creationId xmlns:a16="http://schemas.microsoft.com/office/drawing/2014/main" id="{A929EA50-4B76-42B3-9452-A682AB6ED5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0673888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タイトル付きのコンテン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3D96BAB7-83D9-433C-B2C7-11CDCC0DC21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コンテンツ プレースホルダー 2">
            <a:extLst>
              <a:ext uri="{FF2B5EF4-FFF2-40B4-BE49-F238E27FC236}">
                <a16:creationId xmlns:a16="http://schemas.microsoft.com/office/drawing/2014/main" id="{743B1CA7-F55F-4287-99E7-3A8E3705AE10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3BC15327-C97C-40AA-B7F8-6911AB1A9F3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B3905587-8434-47AC-834A-C51584B4AF1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48C934CD-475B-455C-8713-9CD7CD68F2B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96731A81-0ACE-4FD2-82E9-787C5E406B8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9739245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タイトル付きの図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1">
            <a:extLst>
              <a:ext uri="{FF2B5EF4-FFF2-40B4-BE49-F238E27FC236}">
                <a16:creationId xmlns:a16="http://schemas.microsoft.com/office/drawing/2014/main" id="{F68941EF-A6BE-45CE-BA6C-2DB256FC79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図プレースホルダー 2">
            <a:extLst>
              <a:ext uri="{FF2B5EF4-FFF2-40B4-BE49-F238E27FC236}">
                <a16:creationId xmlns:a16="http://schemas.microsoft.com/office/drawing/2014/main" id="{2CFA8B6D-D289-4565-89B7-AC6C471A435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ja-JP" altLang="en-US"/>
          </a:p>
        </p:txBody>
      </p:sp>
      <p:sp>
        <p:nvSpPr>
          <p:cNvPr id="4" name="テキスト プレースホルダー 3">
            <a:extLst>
              <a:ext uri="{FF2B5EF4-FFF2-40B4-BE49-F238E27FC236}">
                <a16:creationId xmlns:a16="http://schemas.microsoft.com/office/drawing/2014/main" id="{26EE54BE-AECA-4F67-B2CE-EF0BBB864B4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ja-JP" altLang="en-US"/>
              <a:t>マスター テキストの書式設定</a:t>
            </a:r>
          </a:p>
        </p:txBody>
      </p:sp>
      <p:sp>
        <p:nvSpPr>
          <p:cNvPr id="5" name="日付プレースホルダー 4">
            <a:extLst>
              <a:ext uri="{FF2B5EF4-FFF2-40B4-BE49-F238E27FC236}">
                <a16:creationId xmlns:a16="http://schemas.microsoft.com/office/drawing/2014/main" id="{42D8B69B-5F63-46AD-A624-8904522E0F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6" name="フッター プレースホルダー 5">
            <a:extLst>
              <a:ext uri="{FF2B5EF4-FFF2-40B4-BE49-F238E27FC236}">
                <a16:creationId xmlns:a16="http://schemas.microsoft.com/office/drawing/2014/main" id="{0D25E25B-D737-47B7-BF85-127E0C9C82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kumimoji="1" lang="ja-JP" altLang="en-US"/>
          </a:p>
        </p:txBody>
      </p:sp>
      <p:sp>
        <p:nvSpPr>
          <p:cNvPr id="7" name="スライド番号プレースホルダー 6">
            <a:extLst>
              <a:ext uri="{FF2B5EF4-FFF2-40B4-BE49-F238E27FC236}">
                <a16:creationId xmlns:a16="http://schemas.microsoft.com/office/drawing/2014/main" id="{8D69258C-DF85-4550-8946-C39CE4A3679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3925760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タイトル プレースホルダー 1">
            <a:extLst>
              <a:ext uri="{FF2B5EF4-FFF2-40B4-BE49-F238E27FC236}">
                <a16:creationId xmlns:a16="http://schemas.microsoft.com/office/drawing/2014/main" id="{2066BF05-5680-47CE-8E10-0BC74BABC73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ja-JP" altLang="en-US"/>
              <a:t>マスター タイトルの書式設定</a:t>
            </a:r>
          </a:p>
        </p:txBody>
      </p:sp>
      <p:sp>
        <p:nvSpPr>
          <p:cNvPr id="3" name="テキスト プレースホルダー 2">
            <a:extLst>
              <a:ext uri="{FF2B5EF4-FFF2-40B4-BE49-F238E27FC236}">
                <a16:creationId xmlns:a16="http://schemas.microsoft.com/office/drawing/2014/main" id="{094ABC54-1CF3-4131-81D6-099DB04C0A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ja-JP" altLang="en-US"/>
              <a:t>マスター テキストの書式設定</a:t>
            </a:r>
          </a:p>
          <a:p>
            <a:pPr lvl="1"/>
            <a:r>
              <a:rPr kumimoji="1" lang="ja-JP" altLang="en-US"/>
              <a:t>第 </a:t>
            </a:r>
            <a:r>
              <a:rPr kumimoji="1" lang="en-US" altLang="ja-JP"/>
              <a:t>2 </a:t>
            </a:r>
            <a:r>
              <a:rPr kumimoji="1" lang="ja-JP" altLang="en-US"/>
              <a:t>レベル</a:t>
            </a:r>
          </a:p>
          <a:p>
            <a:pPr lvl="2"/>
            <a:r>
              <a:rPr kumimoji="1" lang="ja-JP" altLang="en-US"/>
              <a:t>第 </a:t>
            </a:r>
            <a:r>
              <a:rPr kumimoji="1" lang="en-US" altLang="ja-JP"/>
              <a:t>3 </a:t>
            </a:r>
            <a:r>
              <a:rPr kumimoji="1" lang="ja-JP" altLang="en-US"/>
              <a:t>レベル</a:t>
            </a:r>
          </a:p>
          <a:p>
            <a:pPr lvl="3"/>
            <a:r>
              <a:rPr kumimoji="1" lang="ja-JP" altLang="en-US"/>
              <a:t>第 </a:t>
            </a:r>
            <a:r>
              <a:rPr kumimoji="1" lang="en-US" altLang="ja-JP"/>
              <a:t>4 </a:t>
            </a:r>
            <a:r>
              <a:rPr kumimoji="1" lang="ja-JP" altLang="en-US"/>
              <a:t>レベル</a:t>
            </a:r>
          </a:p>
          <a:p>
            <a:pPr lvl="4"/>
            <a:r>
              <a:rPr kumimoji="1" lang="ja-JP" altLang="en-US"/>
              <a:t>第 </a:t>
            </a:r>
            <a:r>
              <a:rPr kumimoji="1" lang="en-US" altLang="ja-JP"/>
              <a:t>5 </a:t>
            </a:r>
            <a:r>
              <a:rPr kumimoji="1" lang="ja-JP" altLang="en-US"/>
              <a:t>レベル</a:t>
            </a:r>
          </a:p>
        </p:txBody>
      </p:sp>
      <p:sp>
        <p:nvSpPr>
          <p:cNvPr id="4" name="日付プレースホルダー 3">
            <a:extLst>
              <a:ext uri="{FF2B5EF4-FFF2-40B4-BE49-F238E27FC236}">
                <a16:creationId xmlns:a16="http://schemas.microsoft.com/office/drawing/2014/main" id="{56FECBFB-B122-4844-A125-61CE8779A1E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15C55AD-9B0C-4B28-AD17-AEA6754404BE}" type="datetimeFigureOut">
              <a:rPr kumimoji="1" lang="ja-JP" altLang="en-US" smtClean="0"/>
              <a:t>2021/5/12</a:t>
            </a:fld>
            <a:endParaRPr kumimoji="1" lang="ja-JP" altLang="en-US"/>
          </a:p>
        </p:txBody>
      </p:sp>
      <p:sp>
        <p:nvSpPr>
          <p:cNvPr id="5" name="フッター プレースホルダー 4">
            <a:extLst>
              <a:ext uri="{FF2B5EF4-FFF2-40B4-BE49-F238E27FC236}">
                <a16:creationId xmlns:a16="http://schemas.microsoft.com/office/drawing/2014/main" id="{F64CEC4C-365F-4BD7-B111-71D17D19CB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kumimoji="1" lang="ja-JP" altLang="en-US"/>
          </a:p>
        </p:txBody>
      </p:sp>
      <p:sp>
        <p:nvSpPr>
          <p:cNvPr id="6" name="スライド番号プレースホルダー 5">
            <a:extLst>
              <a:ext uri="{FF2B5EF4-FFF2-40B4-BE49-F238E27FC236}">
                <a16:creationId xmlns:a16="http://schemas.microsoft.com/office/drawing/2014/main" id="{3EE14123-9500-473E-B40F-92304F26A4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455015E-F747-40F6-9202-98EB98276F38}" type="slidenum">
              <a:rPr kumimoji="1" lang="ja-JP" altLang="en-US" smtClean="0"/>
              <a:t>‹#›</a:t>
            </a:fld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5190899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kumimoji="1"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kumimoji="1"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ja-JP"/>
      </a:defPPr>
      <a:lvl1pPr marL="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kumimoji="1"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図 4" descr="スーツを着た男性の白黒写真&#10;&#10;自動的に生成された説明">
            <a:extLst>
              <a:ext uri="{FF2B5EF4-FFF2-40B4-BE49-F238E27FC236}">
                <a16:creationId xmlns:a16="http://schemas.microsoft.com/office/drawing/2014/main" id="{5170C890-A206-4CFB-9F9C-98F3BBC658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24250" y="0"/>
            <a:ext cx="51435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542490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3000"/>
    </mc:Choice>
    <mc:Fallback xmlns="">
      <p:transition advClick="0" advTm="3000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84277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532316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59773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256248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4987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38050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34774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41487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950115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2" name="テキスト ボックス 141">
            <a:extLst>
              <a:ext uri="{FF2B5EF4-FFF2-40B4-BE49-F238E27FC236}">
                <a16:creationId xmlns:a16="http://schemas.microsoft.com/office/drawing/2014/main" id="{27F63144-396C-4114-8CDA-26ABAE066B65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683597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5" name="テキスト ボックス 144">
            <a:extLst>
              <a:ext uri="{FF2B5EF4-FFF2-40B4-BE49-F238E27FC236}">
                <a16:creationId xmlns:a16="http://schemas.microsoft.com/office/drawing/2014/main" id="{72A5225B-5BB2-4F0F-BAAC-2083C4AA29DE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113975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723673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テキスト ボックス 145">
            <a:extLst>
              <a:ext uri="{FF2B5EF4-FFF2-40B4-BE49-F238E27FC236}">
                <a16:creationId xmlns:a16="http://schemas.microsoft.com/office/drawing/2014/main" id="{EF206819-5044-4ED3-A239-901D168F4175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2494236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6" name="テキスト ボックス 145">
            <a:extLst>
              <a:ext uri="{FF2B5EF4-FFF2-40B4-BE49-F238E27FC236}">
                <a16:creationId xmlns:a16="http://schemas.microsoft.com/office/drawing/2014/main" id="{501077AC-9057-4B1D-A2D5-38DF6AC0B899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583170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7" name="テキスト ボックス 146">
            <a:extLst>
              <a:ext uri="{FF2B5EF4-FFF2-40B4-BE49-F238E27FC236}">
                <a16:creationId xmlns:a16="http://schemas.microsoft.com/office/drawing/2014/main" id="{93DD42D5-158A-45F3-AA4E-EA0A75925EB0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089735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0" name="テキスト ボックス 149">
            <a:extLst>
              <a:ext uri="{FF2B5EF4-FFF2-40B4-BE49-F238E27FC236}">
                <a16:creationId xmlns:a16="http://schemas.microsoft.com/office/drawing/2014/main" id="{E83EE076-4D98-49AE-A617-1470A5B4E68F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5347275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7E2D7B65-B8F1-4CC2-BC70-68596175AE40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92329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1" name="テキスト ボックス 150">
            <a:extLst>
              <a:ext uri="{FF2B5EF4-FFF2-40B4-BE49-F238E27FC236}">
                <a16:creationId xmlns:a16="http://schemas.microsoft.com/office/drawing/2014/main" id="{78ECE506-F9C2-4DF0-B9F9-2CE674D97951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28610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2" name="テキスト ボックス 151">
            <a:extLst>
              <a:ext uri="{FF2B5EF4-FFF2-40B4-BE49-F238E27FC236}">
                <a16:creationId xmlns:a16="http://schemas.microsoft.com/office/drawing/2014/main" id="{EB3CB0A4-BD91-4906-B33B-F9127BCCBF76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2270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3" name="テキスト ボックス 152">
            <a:extLst>
              <a:ext uri="{FF2B5EF4-FFF2-40B4-BE49-F238E27FC236}">
                <a16:creationId xmlns:a16="http://schemas.microsoft.com/office/drawing/2014/main" id="{A45ABC54-E319-4DD4-AFCC-D6C5F8B6973D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367128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4" name="テキスト ボックス 153">
            <a:extLst>
              <a:ext uri="{FF2B5EF4-FFF2-40B4-BE49-F238E27FC236}">
                <a16:creationId xmlns:a16="http://schemas.microsoft.com/office/drawing/2014/main" id="{1C9612A3-C8D7-485E-AA9B-118FE5A238A4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292532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5" name="テキスト ボックス 154">
            <a:extLst>
              <a:ext uri="{FF2B5EF4-FFF2-40B4-BE49-F238E27FC236}">
                <a16:creationId xmlns:a16="http://schemas.microsoft.com/office/drawing/2014/main" id="{31D12211-8DA4-48F3-9953-B5A29A922D45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7533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600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6" name="テキスト ボックス 155">
            <a:extLst>
              <a:ext uri="{FF2B5EF4-FFF2-40B4-BE49-F238E27FC236}">
                <a16:creationId xmlns:a16="http://schemas.microsoft.com/office/drawing/2014/main" id="{C4A650F4-CC3C-4363-99C5-14C173EED24A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041404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7" name="テキスト ボックス 156">
            <a:extLst>
              <a:ext uri="{FF2B5EF4-FFF2-40B4-BE49-F238E27FC236}">
                <a16:creationId xmlns:a16="http://schemas.microsoft.com/office/drawing/2014/main" id="{0458452D-0032-483D-92CC-99D8A6070B3B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0984028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9" name="テキスト ボックス 158">
            <a:extLst>
              <a:ext uri="{FF2B5EF4-FFF2-40B4-BE49-F238E27FC236}">
                <a16:creationId xmlns:a16="http://schemas.microsoft.com/office/drawing/2014/main" id="{BB959948-1145-4ACB-A928-E1A090D90954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235114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9" name="テキスト ボックス 158">
            <a:extLst>
              <a:ext uri="{FF2B5EF4-FFF2-40B4-BE49-F238E27FC236}">
                <a16:creationId xmlns:a16="http://schemas.microsoft.com/office/drawing/2014/main" id="{2E6BC25C-A46F-4FE4-87A9-E5A708306E1E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996324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0" name="テキスト ボックス 159">
            <a:extLst>
              <a:ext uri="{FF2B5EF4-FFF2-40B4-BE49-F238E27FC236}">
                <a16:creationId xmlns:a16="http://schemas.microsoft.com/office/drawing/2014/main" id="{2D67DD37-AC9F-4897-916B-16B3F6A3907F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986603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1" name="テキスト ボックス 160">
            <a:extLst>
              <a:ext uri="{FF2B5EF4-FFF2-40B4-BE49-F238E27FC236}">
                <a16:creationId xmlns:a16="http://schemas.microsoft.com/office/drawing/2014/main" id="{6DBC1809-04ED-4F21-BC1A-FA5C97F52811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506350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2" name="テキスト ボックス 161">
            <a:extLst>
              <a:ext uri="{FF2B5EF4-FFF2-40B4-BE49-F238E27FC236}">
                <a16:creationId xmlns:a16="http://schemas.microsoft.com/office/drawing/2014/main" id="{B3D2498F-DA62-418C-8792-F89D828320BB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853700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3" name="テキスト ボックス 162">
            <a:extLst>
              <a:ext uri="{FF2B5EF4-FFF2-40B4-BE49-F238E27FC236}">
                <a16:creationId xmlns:a16="http://schemas.microsoft.com/office/drawing/2014/main" id="{8DC57482-A8D1-4C21-B18D-987B66B07C51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866065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4" name="テキスト ボックス 163">
            <a:extLst>
              <a:ext uri="{FF2B5EF4-FFF2-40B4-BE49-F238E27FC236}">
                <a16:creationId xmlns:a16="http://schemas.microsoft.com/office/drawing/2014/main" id="{0EC2568A-0960-4E73-B761-4E663484FD27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80289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5" name="テキスト ボックス 164">
            <a:extLst>
              <a:ext uri="{FF2B5EF4-FFF2-40B4-BE49-F238E27FC236}">
                <a16:creationId xmlns:a16="http://schemas.microsoft.com/office/drawing/2014/main" id="{996F6887-0626-47D2-A473-10E99224CCA9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02687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59281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6" name="テキスト ボックス 165">
            <a:extLst>
              <a:ext uri="{FF2B5EF4-FFF2-40B4-BE49-F238E27FC236}">
                <a16:creationId xmlns:a16="http://schemas.microsoft.com/office/drawing/2014/main" id="{96DE205B-DEC6-4DEB-9B6A-2336DE10D9F6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87596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7" name="テキスト ボックス 166">
            <a:extLst>
              <a:ext uri="{FF2B5EF4-FFF2-40B4-BE49-F238E27FC236}">
                <a16:creationId xmlns:a16="http://schemas.microsoft.com/office/drawing/2014/main" id="{4C24F84B-B486-4740-8B85-BBF93A490CB4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9219129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8" name="テキスト ボックス 167">
            <a:extLst>
              <a:ext uri="{FF2B5EF4-FFF2-40B4-BE49-F238E27FC236}">
                <a16:creationId xmlns:a16="http://schemas.microsoft.com/office/drawing/2014/main" id="{7F5B7381-E0DF-456E-A548-AF1E80186035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869491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9" name="テキスト ボックス 168">
            <a:extLst>
              <a:ext uri="{FF2B5EF4-FFF2-40B4-BE49-F238E27FC236}">
                <a16:creationId xmlns:a16="http://schemas.microsoft.com/office/drawing/2014/main" id="{20B06F1D-A325-4372-AFB7-DFAF8D433CF5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19617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0" name="テキスト ボックス 169">
            <a:extLst>
              <a:ext uri="{FF2B5EF4-FFF2-40B4-BE49-F238E27FC236}">
                <a16:creationId xmlns:a16="http://schemas.microsoft.com/office/drawing/2014/main" id="{FB213184-F0BF-4512-86B4-84B63518339E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14939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1" name="テキスト ボックス 170">
            <a:extLst>
              <a:ext uri="{FF2B5EF4-FFF2-40B4-BE49-F238E27FC236}">
                <a16:creationId xmlns:a16="http://schemas.microsoft.com/office/drawing/2014/main" id="{0B2C9278-2C79-4B64-8AED-2E740DB7654F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123278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2" name="テキスト ボックス 171">
            <a:extLst>
              <a:ext uri="{FF2B5EF4-FFF2-40B4-BE49-F238E27FC236}">
                <a16:creationId xmlns:a16="http://schemas.microsoft.com/office/drawing/2014/main" id="{7F879415-4EAB-4708-B40B-524351DEA3F3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27638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3" name="テキスト ボックス 172">
            <a:extLst>
              <a:ext uri="{FF2B5EF4-FFF2-40B4-BE49-F238E27FC236}">
                <a16:creationId xmlns:a16="http://schemas.microsoft.com/office/drawing/2014/main" id="{F948F6B3-5CEA-42D8-BED2-A4D35F8B4EA3}"/>
              </a:ext>
            </a:extLst>
          </p:cNvPr>
          <p:cNvSpPr txBox="1"/>
          <p:nvPr/>
        </p:nvSpPr>
        <p:spPr>
          <a:xfrm>
            <a:off x="7689985" y="3119930"/>
            <a:ext cx="35605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ふーぅ、ふぅふふふー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769252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92312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609088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826117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19795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04802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98208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371929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57534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004900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582240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47410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9982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53336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18815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2644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325036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64583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93147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94947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85365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530853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04159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16161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53156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11902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24311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92322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13990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53449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2855087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924161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066415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378502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7821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07187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05453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258282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42988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93081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7154701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829622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851035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026006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12254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724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3045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3558840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12409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613188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535379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47547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24526EB-65F9-4D01-9804-BB390A953361}"/>
              </a:ext>
            </a:extLst>
          </p:cNvPr>
          <p:cNvSpPr/>
          <p:nvPr/>
        </p:nvSpPr>
        <p:spPr>
          <a:xfrm>
            <a:off x="5836120" y="209441"/>
            <a:ext cx="56771" cy="193743"/>
          </a:xfrm>
          <a:custGeom>
            <a:avLst/>
            <a:gdLst>
              <a:gd name="connsiteX0" fmla="*/ 56680 w 56771"/>
              <a:gd name="connsiteY0" fmla="*/ 109 h 193743"/>
              <a:gd name="connsiteX1" fmla="*/ 20168 w 56771"/>
              <a:gd name="connsiteY1" fmla="*/ 68372 h 193743"/>
              <a:gd name="connsiteX2" fmla="*/ 36043 w 56771"/>
              <a:gd name="connsiteY2" fmla="*/ 185847 h 193743"/>
              <a:gd name="connsiteX3" fmla="*/ 20168 w 56771"/>
              <a:gd name="connsiteY3" fmla="*/ 176322 h 193743"/>
              <a:gd name="connsiteX4" fmla="*/ 1118 w 56771"/>
              <a:gd name="connsiteY4" fmla="*/ 122347 h 193743"/>
              <a:gd name="connsiteX5" fmla="*/ 7468 w 56771"/>
              <a:gd name="connsiteY5" fmla="*/ 54084 h 193743"/>
              <a:gd name="connsiteX6" fmla="*/ 56680 w 56771"/>
              <a:gd name="connsiteY6" fmla="*/ 109 h 19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771" h="193743">
                <a:moveTo>
                  <a:pt x="56680" y="109"/>
                </a:moveTo>
                <a:cubicBezTo>
                  <a:pt x="58797" y="2490"/>
                  <a:pt x="23607" y="37416"/>
                  <a:pt x="20168" y="68372"/>
                </a:cubicBezTo>
                <a:cubicBezTo>
                  <a:pt x="16729" y="99328"/>
                  <a:pt x="36043" y="167855"/>
                  <a:pt x="36043" y="185847"/>
                </a:cubicBezTo>
                <a:cubicBezTo>
                  <a:pt x="36043" y="203839"/>
                  <a:pt x="25989" y="186905"/>
                  <a:pt x="20168" y="176322"/>
                </a:cubicBezTo>
                <a:cubicBezTo>
                  <a:pt x="14347" y="165739"/>
                  <a:pt x="3235" y="142720"/>
                  <a:pt x="1118" y="122347"/>
                </a:cubicBezTo>
                <a:cubicBezTo>
                  <a:pt x="-999" y="101974"/>
                  <a:pt x="-734" y="73399"/>
                  <a:pt x="7468" y="54084"/>
                </a:cubicBezTo>
                <a:cubicBezTo>
                  <a:pt x="15670" y="34769"/>
                  <a:pt x="54563" y="-2272"/>
                  <a:pt x="5668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66114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F35F79DD-DE3F-41E7-8218-70279D125678}"/>
              </a:ext>
            </a:extLst>
          </p:cNvPr>
          <p:cNvSpPr/>
          <p:nvPr/>
        </p:nvSpPr>
        <p:spPr>
          <a:xfrm>
            <a:off x="6090820" y="179366"/>
            <a:ext cx="63121" cy="278996"/>
          </a:xfrm>
          <a:custGeom>
            <a:avLst/>
            <a:gdLst>
              <a:gd name="connsiteX0" fmla="*/ 17880 w 63121"/>
              <a:gd name="connsiteY0" fmla="*/ 22 h 278996"/>
              <a:gd name="connsiteX1" fmla="*/ 44868 w 63121"/>
              <a:gd name="connsiteY1" fmla="*/ 84159 h 278996"/>
              <a:gd name="connsiteX2" fmla="*/ 17880 w 63121"/>
              <a:gd name="connsiteY2" fmla="*/ 238147 h 278996"/>
              <a:gd name="connsiteX3" fmla="*/ 418 w 63121"/>
              <a:gd name="connsiteY3" fmla="*/ 277834 h 278996"/>
              <a:gd name="connsiteX4" fmla="*/ 35343 w 63121"/>
              <a:gd name="connsiteY4" fmla="*/ 206397 h 278996"/>
              <a:gd name="connsiteX5" fmla="*/ 62330 w 63121"/>
              <a:gd name="connsiteY5" fmla="*/ 133372 h 278996"/>
              <a:gd name="connsiteX6" fmla="*/ 54393 w 63121"/>
              <a:gd name="connsiteY6" fmla="*/ 76222 h 278996"/>
              <a:gd name="connsiteX7" fmla="*/ 17880 w 63121"/>
              <a:gd name="connsiteY7" fmla="*/ 22 h 27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121" h="278996">
                <a:moveTo>
                  <a:pt x="17880" y="22"/>
                </a:moveTo>
                <a:cubicBezTo>
                  <a:pt x="16293" y="1345"/>
                  <a:pt x="44868" y="44472"/>
                  <a:pt x="44868" y="84159"/>
                </a:cubicBezTo>
                <a:cubicBezTo>
                  <a:pt x="44868" y="123846"/>
                  <a:pt x="25288" y="205868"/>
                  <a:pt x="17880" y="238147"/>
                </a:cubicBezTo>
                <a:cubicBezTo>
                  <a:pt x="10472" y="270426"/>
                  <a:pt x="-2492" y="283126"/>
                  <a:pt x="418" y="277834"/>
                </a:cubicBezTo>
                <a:cubicBezTo>
                  <a:pt x="3328" y="272542"/>
                  <a:pt x="25024" y="230474"/>
                  <a:pt x="35343" y="206397"/>
                </a:cubicBezTo>
                <a:cubicBezTo>
                  <a:pt x="45662" y="182320"/>
                  <a:pt x="59155" y="155068"/>
                  <a:pt x="62330" y="133372"/>
                </a:cubicBezTo>
                <a:cubicBezTo>
                  <a:pt x="65505" y="111676"/>
                  <a:pt x="58362" y="97389"/>
                  <a:pt x="54393" y="76222"/>
                </a:cubicBezTo>
                <a:cubicBezTo>
                  <a:pt x="50424" y="55055"/>
                  <a:pt x="19467" y="-1301"/>
                  <a:pt x="17880" y="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24526EB-65F9-4D01-9804-BB390A953361}"/>
              </a:ext>
            </a:extLst>
          </p:cNvPr>
          <p:cNvSpPr/>
          <p:nvPr/>
        </p:nvSpPr>
        <p:spPr>
          <a:xfrm>
            <a:off x="5836120" y="209441"/>
            <a:ext cx="56771" cy="193743"/>
          </a:xfrm>
          <a:custGeom>
            <a:avLst/>
            <a:gdLst>
              <a:gd name="connsiteX0" fmla="*/ 56680 w 56771"/>
              <a:gd name="connsiteY0" fmla="*/ 109 h 193743"/>
              <a:gd name="connsiteX1" fmla="*/ 20168 w 56771"/>
              <a:gd name="connsiteY1" fmla="*/ 68372 h 193743"/>
              <a:gd name="connsiteX2" fmla="*/ 36043 w 56771"/>
              <a:gd name="connsiteY2" fmla="*/ 185847 h 193743"/>
              <a:gd name="connsiteX3" fmla="*/ 20168 w 56771"/>
              <a:gd name="connsiteY3" fmla="*/ 176322 h 193743"/>
              <a:gd name="connsiteX4" fmla="*/ 1118 w 56771"/>
              <a:gd name="connsiteY4" fmla="*/ 122347 h 193743"/>
              <a:gd name="connsiteX5" fmla="*/ 7468 w 56771"/>
              <a:gd name="connsiteY5" fmla="*/ 54084 h 193743"/>
              <a:gd name="connsiteX6" fmla="*/ 56680 w 56771"/>
              <a:gd name="connsiteY6" fmla="*/ 109 h 19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771" h="193743">
                <a:moveTo>
                  <a:pt x="56680" y="109"/>
                </a:moveTo>
                <a:cubicBezTo>
                  <a:pt x="58797" y="2490"/>
                  <a:pt x="23607" y="37416"/>
                  <a:pt x="20168" y="68372"/>
                </a:cubicBezTo>
                <a:cubicBezTo>
                  <a:pt x="16729" y="99328"/>
                  <a:pt x="36043" y="167855"/>
                  <a:pt x="36043" y="185847"/>
                </a:cubicBezTo>
                <a:cubicBezTo>
                  <a:pt x="36043" y="203839"/>
                  <a:pt x="25989" y="186905"/>
                  <a:pt x="20168" y="176322"/>
                </a:cubicBezTo>
                <a:cubicBezTo>
                  <a:pt x="14347" y="165739"/>
                  <a:pt x="3235" y="142720"/>
                  <a:pt x="1118" y="122347"/>
                </a:cubicBezTo>
                <a:cubicBezTo>
                  <a:pt x="-999" y="101974"/>
                  <a:pt x="-734" y="73399"/>
                  <a:pt x="7468" y="54084"/>
                </a:cubicBezTo>
                <a:cubicBezTo>
                  <a:pt x="15670" y="34769"/>
                  <a:pt x="54563" y="-2272"/>
                  <a:pt x="5668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13700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F35F79DD-DE3F-41E7-8218-70279D125678}"/>
              </a:ext>
            </a:extLst>
          </p:cNvPr>
          <p:cNvSpPr/>
          <p:nvPr/>
        </p:nvSpPr>
        <p:spPr>
          <a:xfrm>
            <a:off x="6090820" y="179366"/>
            <a:ext cx="63121" cy="278996"/>
          </a:xfrm>
          <a:custGeom>
            <a:avLst/>
            <a:gdLst>
              <a:gd name="connsiteX0" fmla="*/ 17880 w 63121"/>
              <a:gd name="connsiteY0" fmla="*/ 22 h 278996"/>
              <a:gd name="connsiteX1" fmla="*/ 44868 w 63121"/>
              <a:gd name="connsiteY1" fmla="*/ 84159 h 278996"/>
              <a:gd name="connsiteX2" fmla="*/ 17880 w 63121"/>
              <a:gd name="connsiteY2" fmla="*/ 238147 h 278996"/>
              <a:gd name="connsiteX3" fmla="*/ 418 w 63121"/>
              <a:gd name="connsiteY3" fmla="*/ 277834 h 278996"/>
              <a:gd name="connsiteX4" fmla="*/ 35343 w 63121"/>
              <a:gd name="connsiteY4" fmla="*/ 206397 h 278996"/>
              <a:gd name="connsiteX5" fmla="*/ 62330 w 63121"/>
              <a:gd name="connsiteY5" fmla="*/ 133372 h 278996"/>
              <a:gd name="connsiteX6" fmla="*/ 54393 w 63121"/>
              <a:gd name="connsiteY6" fmla="*/ 76222 h 278996"/>
              <a:gd name="connsiteX7" fmla="*/ 17880 w 63121"/>
              <a:gd name="connsiteY7" fmla="*/ 22 h 27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121" h="278996">
                <a:moveTo>
                  <a:pt x="17880" y="22"/>
                </a:moveTo>
                <a:cubicBezTo>
                  <a:pt x="16293" y="1345"/>
                  <a:pt x="44868" y="44472"/>
                  <a:pt x="44868" y="84159"/>
                </a:cubicBezTo>
                <a:cubicBezTo>
                  <a:pt x="44868" y="123846"/>
                  <a:pt x="25288" y="205868"/>
                  <a:pt x="17880" y="238147"/>
                </a:cubicBezTo>
                <a:cubicBezTo>
                  <a:pt x="10472" y="270426"/>
                  <a:pt x="-2492" y="283126"/>
                  <a:pt x="418" y="277834"/>
                </a:cubicBezTo>
                <a:cubicBezTo>
                  <a:pt x="3328" y="272542"/>
                  <a:pt x="25024" y="230474"/>
                  <a:pt x="35343" y="206397"/>
                </a:cubicBezTo>
                <a:cubicBezTo>
                  <a:pt x="45662" y="182320"/>
                  <a:pt x="59155" y="155068"/>
                  <a:pt x="62330" y="133372"/>
                </a:cubicBezTo>
                <a:cubicBezTo>
                  <a:pt x="65505" y="111676"/>
                  <a:pt x="58362" y="97389"/>
                  <a:pt x="54393" y="76222"/>
                </a:cubicBezTo>
                <a:cubicBezTo>
                  <a:pt x="50424" y="55055"/>
                  <a:pt x="19467" y="-1301"/>
                  <a:pt x="17880" y="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4ED778BE-CEB0-44FD-B723-5D82144D1D92}"/>
              </a:ext>
            </a:extLst>
          </p:cNvPr>
          <p:cNvSpPr/>
          <p:nvPr/>
        </p:nvSpPr>
        <p:spPr>
          <a:xfrm>
            <a:off x="5911798" y="163513"/>
            <a:ext cx="27040" cy="177768"/>
          </a:xfrm>
          <a:custGeom>
            <a:avLst/>
            <a:gdLst>
              <a:gd name="connsiteX0" fmla="*/ 23865 w 27040"/>
              <a:gd name="connsiteY0" fmla="*/ 0 h 177768"/>
              <a:gd name="connsiteX1" fmla="*/ 4815 w 27040"/>
              <a:gd name="connsiteY1" fmla="*/ 87312 h 177768"/>
              <a:gd name="connsiteX2" fmla="*/ 27040 w 27040"/>
              <a:gd name="connsiteY2" fmla="*/ 176212 h 177768"/>
              <a:gd name="connsiteX3" fmla="*/ 4815 w 27040"/>
              <a:gd name="connsiteY3" fmla="*/ 139700 h 177768"/>
              <a:gd name="connsiteX4" fmla="*/ 52 w 27040"/>
              <a:gd name="connsiteY4" fmla="*/ 85725 h 177768"/>
              <a:gd name="connsiteX5" fmla="*/ 23865 w 27040"/>
              <a:gd name="connsiteY5" fmla="*/ 0 h 177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040" h="177768">
                <a:moveTo>
                  <a:pt x="23865" y="0"/>
                </a:moveTo>
                <a:cubicBezTo>
                  <a:pt x="24659" y="265"/>
                  <a:pt x="4286" y="57943"/>
                  <a:pt x="4815" y="87312"/>
                </a:cubicBezTo>
                <a:cubicBezTo>
                  <a:pt x="5344" y="116681"/>
                  <a:pt x="27040" y="167481"/>
                  <a:pt x="27040" y="176212"/>
                </a:cubicBezTo>
                <a:cubicBezTo>
                  <a:pt x="27040" y="184943"/>
                  <a:pt x="9313" y="154781"/>
                  <a:pt x="4815" y="139700"/>
                </a:cubicBezTo>
                <a:cubicBezTo>
                  <a:pt x="317" y="124619"/>
                  <a:pt x="1375" y="106363"/>
                  <a:pt x="52" y="85725"/>
                </a:cubicBezTo>
                <a:cubicBezTo>
                  <a:pt x="-1271" y="65088"/>
                  <a:pt x="23071" y="-265"/>
                  <a:pt x="2386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24526EB-65F9-4D01-9804-BB390A953361}"/>
              </a:ext>
            </a:extLst>
          </p:cNvPr>
          <p:cNvSpPr/>
          <p:nvPr/>
        </p:nvSpPr>
        <p:spPr>
          <a:xfrm>
            <a:off x="5836120" y="209441"/>
            <a:ext cx="56771" cy="193743"/>
          </a:xfrm>
          <a:custGeom>
            <a:avLst/>
            <a:gdLst>
              <a:gd name="connsiteX0" fmla="*/ 56680 w 56771"/>
              <a:gd name="connsiteY0" fmla="*/ 109 h 193743"/>
              <a:gd name="connsiteX1" fmla="*/ 20168 w 56771"/>
              <a:gd name="connsiteY1" fmla="*/ 68372 h 193743"/>
              <a:gd name="connsiteX2" fmla="*/ 36043 w 56771"/>
              <a:gd name="connsiteY2" fmla="*/ 185847 h 193743"/>
              <a:gd name="connsiteX3" fmla="*/ 20168 w 56771"/>
              <a:gd name="connsiteY3" fmla="*/ 176322 h 193743"/>
              <a:gd name="connsiteX4" fmla="*/ 1118 w 56771"/>
              <a:gd name="connsiteY4" fmla="*/ 122347 h 193743"/>
              <a:gd name="connsiteX5" fmla="*/ 7468 w 56771"/>
              <a:gd name="connsiteY5" fmla="*/ 54084 h 193743"/>
              <a:gd name="connsiteX6" fmla="*/ 56680 w 56771"/>
              <a:gd name="connsiteY6" fmla="*/ 109 h 19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771" h="193743">
                <a:moveTo>
                  <a:pt x="56680" y="109"/>
                </a:moveTo>
                <a:cubicBezTo>
                  <a:pt x="58797" y="2490"/>
                  <a:pt x="23607" y="37416"/>
                  <a:pt x="20168" y="68372"/>
                </a:cubicBezTo>
                <a:cubicBezTo>
                  <a:pt x="16729" y="99328"/>
                  <a:pt x="36043" y="167855"/>
                  <a:pt x="36043" y="185847"/>
                </a:cubicBezTo>
                <a:cubicBezTo>
                  <a:pt x="36043" y="203839"/>
                  <a:pt x="25989" y="186905"/>
                  <a:pt x="20168" y="176322"/>
                </a:cubicBezTo>
                <a:cubicBezTo>
                  <a:pt x="14347" y="165739"/>
                  <a:pt x="3235" y="142720"/>
                  <a:pt x="1118" y="122347"/>
                </a:cubicBezTo>
                <a:cubicBezTo>
                  <a:pt x="-999" y="101974"/>
                  <a:pt x="-734" y="73399"/>
                  <a:pt x="7468" y="54084"/>
                </a:cubicBezTo>
                <a:cubicBezTo>
                  <a:pt x="15670" y="34769"/>
                  <a:pt x="54563" y="-2272"/>
                  <a:pt x="5668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07629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BB613210-34EC-4474-8553-83B83CBBE100}"/>
              </a:ext>
            </a:extLst>
          </p:cNvPr>
          <p:cNvSpPr/>
          <p:nvPr/>
        </p:nvSpPr>
        <p:spPr>
          <a:xfrm>
            <a:off x="5924740" y="177743"/>
            <a:ext cx="155386" cy="196683"/>
          </a:xfrm>
          <a:custGeom>
            <a:avLst/>
            <a:gdLst>
              <a:gd name="connsiteX0" fmla="*/ 4573 w 155386"/>
              <a:gd name="connsiteY0" fmla="*/ 195320 h 196683"/>
              <a:gd name="connsiteX1" fmla="*/ 20448 w 155386"/>
              <a:gd name="connsiteY1" fmla="*/ 103245 h 196683"/>
              <a:gd name="connsiteX2" fmla="*/ 90298 w 155386"/>
              <a:gd name="connsiteY2" fmla="*/ 23870 h 196683"/>
              <a:gd name="connsiteX3" fmla="*/ 155385 w 155386"/>
              <a:gd name="connsiteY3" fmla="*/ 57 h 196683"/>
              <a:gd name="connsiteX4" fmla="*/ 91885 w 155386"/>
              <a:gd name="connsiteY4" fmla="*/ 28632 h 196683"/>
              <a:gd name="connsiteX5" fmla="*/ 4573 w 155386"/>
              <a:gd name="connsiteY5" fmla="*/ 195320 h 196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5386" h="196683">
                <a:moveTo>
                  <a:pt x="4573" y="195320"/>
                </a:moveTo>
                <a:cubicBezTo>
                  <a:pt x="-7333" y="207755"/>
                  <a:pt x="6161" y="131820"/>
                  <a:pt x="20448" y="103245"/>
                </a:cubicBezTo>
                <a:cubicBezTo>
                  <a:pt x="34735" y="74670"/>
                  <a:pt x="67808" y="41068"/>
                  <a:pt x="90298" y="23870"/>
                </a:cubicBezTo>
                <a:cubicBezTo>
                  <a:pt x="112788" y="6672"/>
                  <a:pt x="155121" y="-737"/>
                  <a:pt x="155385" y="57"/>
                </a:cubicBezTo>
                <a:cubicBezTo>
                  <a:pt x="155650" y="851"/>
                  <a:pt x="116756" y="-472"/>
                  <a:pt x="91885" y="28632"/>
                </a:cubicBezTo>
                <a:cubicBezTo>
                  <a:pt x="67014" y="57736"/>
                  <a:pt x="16479" y="182885"/>
                  <a:pt x="4573" y="1953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F35F79DD-DE3F-41E7-8218-70279D125678}"/>
              </a:ext>
            </a:extLst>
          </p:cNvPr>
          <p:cNvSpPr/>
          <p:nvPr/>
        </p:nvSpPr>
        <p:spPr>
          <a:xfrm>
            <a:off x="6090820" y="179366"/>
            <a:ext cx="63121" cy="278996"/>
          </a:xfrm>
          <a:custGeom>
            <a:avLst/>
            <a:gdLst>
              <a:gd name="connsiteX0" fmla="*/ 17880 w 63121"/>
              <a:gd name="connsiteY0" fmla="*/ 22 h 278996"/>
              <a:gd name="connsiteX1" fmla="*/ 44868 w 63121"/>
              <a:gd name="connsiteY1" fmla="*/ 84159 h 278996"/>
              <a:gd name="connsiteX2" fmla="*/ 17880 w 63121"/>
              <a:gd name="connsiteY2" fmla="*/ 238147 h 278996"/>
              <a:gd name="connsiteX3" fmla="*/ 418 w 63121"/>
              <a:gd name="connsiteY3" fmla="*/ 277834 h 278996"/>
              <a:gd name="connsiteX4" fmla="*/ 35343 w 63121"/>
              <a:gd name="connsiteY4" fmla="*/ 206397 h 278996"/>
              <a:gd name="connsiteX5" fmla="*/ 62330 w 63121"/>
              <a:gd name="connsiteY5" fmla="*/ 133372 h 278996"/>
              <a:gd name="connsiteX6" fmla="*/ 54393 w 63121"/>
              <a:gd name="connsiteY6" fmla="*/ 76222 h 278996"/>
              <a:gd name="connsiteX7" fmla="*/ 17880 w 63121"/>
              <a:gd name="connsiteY7" fmla="*/ 22 h 27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121" h="278996">
                <a:moveTo>
                  <a:pt x="17880" y="22"/>
                </a:moveTo>
                <a:cubicBezTo>
                  <a:pt x="16293" y="1345"/>
                  <a:pt x="44868" y="44472"/>
                  <a:pt x="44868" y="84159"/>
                </a:cubicBezTo>
                <a:cubicBezTo>
                  <a:pt x="44868" y="123846"/>
                  <a:pt x="25288" y="205868"/>
                  <a:pt x="17880" y="238147"/>
                </a:cubicBezTo>
                <a:cubicBezTo>
                  <a:pt x="10472" y="270426"/>
                  <a:pt x="-2492" y="283126"/>
                  <a:pt x="418" y="277834"/>
                </a:cubicBezTo>
                <a:cubicBezTo>
                  <a:pt x="3328" y="272542"/>
                  <a:pt x="25024" y="230474"/>
                  <a:pt x="35343" y="206397"/>
                </a:cubicBezTo>
                <a:cubicBezTo>
                  <a:pt x="45662" y="182320"/>
                  <a:pt x="59155" y="155068"/>
                  <a:pt x="62330" y="133372"/>
                </a:cubicBezTo>
                <a:cubicBezTo>
                  <a:pt x="65505" y="111676"/>
                  <a:pt x="58362" y="97389"/>
                  <a:pt x="54393" y="76222"/>
                </a:cubicBezTo>
                <a:cubicBezTo>
                  <a:pt x="50424" y="55055"/>
                  <a:pt x="19467" y="-1301"/>
                  <a:pt x="17880" y="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4ED778BE-CEB0-44FD-B723-5D82144D1D92}"/>
              </a:ext>
            </a:extLst>
          </p:cNvPr>
          <p:cNvSpPr/>
          <p:nvPr/>
        </p:nvSpPr>
        <p:spPr>
          <a:xfrm>
            <a:off x="5911798" y="163513"/>
            <a:ext cx="27040" cy="177768"/>
          </a:xfrm>
          <a:custGeom>
            <a:avLst/>
            <a:gdLst>
              <a:gd name="connsiteX0" fmla="*/ 23865 w 27040"/>
              <a:gd name="connsiteY0" fmla="*/ 0 h 177768"/>
              <a:gd name="connsiteX1" fmla="*/ 4815 w 27040"/>
              <a:gd name="connsiteY1" fmla="*/ 87312 h 177768"/>
              <a:gd name="connsiteX2" fmla="*/ 27040 w 27040"/>
              <a:gd name="connsiteY2" fmla="*/ 176212 h 177768"/>
              <a:gd name="connsiteX3" fmla="*/ 4815 w 27040"/>
              <a:gd name="connsiteY3" fmla="*/ 139700 h 177768"/>
              <a:gd name="connsiteX4" fmla="*/ 52 w 27040"/>
              <a:gd name="connsiteY4" fmla="*/ 85725 h 177768"/>
              <a:gd name="connsiteX5" fmla="*/ 23865 w 27040"/>
              <a:gd name="connsiteY5" fmla="*/ 0 h 177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040" h="177768">
                <a:moveTo>
                  <a:pt x="23865" y="0"/>
                </a:moveTo>
                <a:cubicBezTo>
                  <a:pt x="24659" y="265"/>
                  <a:pt x="4286" y="57943"/>
                  <a:pt x="4815" y="87312"/>
                </a:cubicBezTo>
                <a:cubicBezTo>
                  <a:pt x="5344" y="116681"/>
                  <a:pt x="27040" y="167481"/>
                  <a:pt x="27040" y="176212"/>
                </a:cubicBezTo>
                <a:cubicBezTo>
                  <a:pt x="27040" y="184943"/>
                  <a:pt x="9313" y="154781"/>
                  <a:pt x="4815" y="139700"/>
                </a:cubicBezTo>
                <a:cubicBezTo>
                  <a:pt x="317" y="124619"/>
                  <a:pt x="1375" y="106363"/>
                  <a:pt x="52" y="85725"/>
                </a:cubicBezTo>
                <a:cubicBezTo>
                  <a:pt x="-1271" y="65088"/>
                  <a:pt x="23071" y="-265"/>
                  <a:pt x="2386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24526EB-65F9-4D01-9804-BB390A953361}"/>
              </a:ext>
            </a:extLst>
          </p:cNvPr>
          <p:cNvSpPr/>
          <p:nvPr/>
        </p:nvSpPr>
        <p:spPr>
          <a:xfrm>
            <a:off x="5836120" y="209441"/>
            <a:ext cx="56771" cy="193743"/>
          </a:xfrm>
          <a:custGeom>
            <a:avLst/>
            <a:gdLst>
              <a:gd name="connsiteX0" fmla="*/ 56680 w 56771"/>
              <a:gd name="connsiteY0" fmla="*/ 109 h 193743"/>
              <a:gd name="connsiteX1" fmla="*/ 20168 w 56771"/>
              <a:gd name="connsiteY1" fmla="*/ 68372 h 193743"/>
              <a:gd name="connsiteX2" fmla="*/ 36043 w 56771"/>
              <a:gd name="connsiteY2" fmla="*/ 185847 h 193743"/>
              <a:gd name="connsiteX3" fmla="*/ 20168 w 56771"/>
              <a:gd name="connsiteY3" fmla="*/ 176322 h 193743"/>
              <a:gd name="connsiteX4" fmla="*/ 1118 w 56771"/>
              <a:gd name="connsiteY4" fmla="*/ 122347 h 193743"/>
              <a:gd name="connsiteX5" fmla="*/ 7468 w 56771"/>
              <a:gd name="connsiteY5" fmla="*/ 54084 h 193743"/>
              <a:gd name="connsiteX6" fmla="*/ 56680 w 56771"/>
              <a:gd name="connsiteY6" fmla="*/ 109 h 19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771" h="193743">
                <a:moveTo>
                  <a:pt x="56680" y="109"/>
                </a:moveTo>
                <a:cubicBezTo>
                  <a:pt x="58797" y="2490"/>
                  <a:pt x="23607" y="37416"/>
                  <a:pt x="20168" y="68372"/>
                </a:cubicBezTo>
                <a:cubicBezTo>
                  <a:pt x="16729" y="99328"/>
                  <a:pt x="36043" y="167855"/>
                  <a:pt x="36043" y="185847"/>
                </a:cubicBezTo>
                <a:cubicBezTo>
                  <a:pt x="36043" y="203839"/>
                  <a:pt x="25989" y="186905"/>
                  <a:pt x="20168" y="176322"/>
                </a:cubicBezTo>
                <a:cubicBezTo>
                  <a:pt x="14347" y="165739"/>
                  <a:pt x="3235" y="142720"/>
                  <a:pt x="1118" y="122347"/>
                </a:cubicBezTo>
                <a:cubicBezTo>
                  <a:pt x="-999" y="101974"/>
                  <a:pt x="-734" y="73399"/>
                  <a:pt x="7468" y="54084"/>
                </a:cubicBezTo>
                <a:cubicBezTo>
                  <a:pt x="15670" y="34769"/>
                  <a:pt x="54563" y="-2272"/>
                  <a:pt x="5668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99057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フリーフォーム: 図形 3">
            <a:extLst>
              <a:ext uri="{FF2B5EF4-FFF2-40B4-BE49-F238E27FC236}">
                <a16:creationId xmlns:a16="http://schemas.microsoft.com/office/drawing/2014/main" id="{BB613210-34EC-4474-8553-83B83CBBE100}"/>
              </a:ext>
            </a:extLst>
          </p:cNvPr>
          <p:cNvSpPr/>
          <p:nvPr/>
        </p:nvSpPr>
        <p:spPr>
          <a:xfrm>
            <a:off x="5924740" y="177743"/>
            <a:ext cx="155386" cy="196683"/>
          </a:xfrm>
          <a:custGeom>
            <a:avLst/>
            <a:gdLst>
              <a:gd name="connsiteX0" fmla="*/ 4573 w 155386"/>
              <a:gd name="connsiteY0" fmla="*/ 195320 h 196683"/>
              <a:gd name="connsiteX1" fmla="*/ 20448 w 155386"/>
              <a:gd name="connsiteY1" fmla="*/ 103245 h 196683"/>
              <a:gd name="connsiteX2" fmla="*/ 90298 w 155386"/>
              <a:gd name="connsiteY2" fmla="*/ 23870 h 196683"/>
              <a:gd name="connsiteX3" fmla="*/ 155385 w 155386"/>
              <a:gd name="connsiteY3" fmla="*/ 57 h 196683"/>
              <a:gd name="connsiteX4" fmla="*/ 91885 w 155386"/>
              <a:gd name="connsiteY4" fmla="*/ 28632 h 196683"/>
              <a:gd name="connsiteX5" fmla="*/ 4573 w 155386"/>
              <a:gd name="connsiteY5" fmla="*/ 195320 h 196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5386" h="196683">
                <a:moveTo>
                  <a:pt x="4573" y="195320"/>
                </a:moveTo>
                <a:cubicBezTo>
                  <a:pt x="-7333" y="207755"/>
                  <a:pt x="6161" y="131820"/>
                  <a:pt x="20448" y="103245"/>
                </a:cubicBezTo>
                <a:cubicBezTo>
                  <a:pt x="34735" y="74670"/>
                  <a:pt x="67808" y="41068"/>
                  <a:pt x="90298" y="23870"/>
                </a:cubicBezTo>
                <a:cubicBezTo>
                  <a:pt x="112788" y="6672"/>
                  <a:pt x="155121" y="-737"/>
                  <a:pt x="155385" y="57"/>
                </a:cubicBezTo>
                <a:cubicBezTo>
                  <a:pt x="155650" y="851"/>
                  <a:pt x="116756" y="-472"/>
                  <a:pt x="91885" y="28632"/>
                </a:cubicBezTo>
                <a:cubicBezTo>
                  <a:pt x="67014" y="57736"/>
                  <a:pt x="16479" y="182885"/>
                  <a:pt x="4573" y="1953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" name="フリーフォーム: 図形 4">
            <a:extLst>
              <a:ext uri="{FF2B5EF4-FFF2-40B4-BE49-F238E27FC236}">
                <a16:creationId xmlns:a16="http://schemas.microsoft.com/office/drawing/2014/main" id="{915964E3-1112-4156-AC9F-7F26E0427B7F}"/>
              </a:ext>
            </a:extLst>
          </p:cNvPr>
          <p:cNvSpPr/>
          <p:nvPr/>
        </p:nvSpPr>
        <p:spPr>
          <a:xfrm>
            <a:off x="5996992" y="161849"/>
            <a:ext cx="121835" cy="219331"/>
          </a:xfrm>
          <a:custGeom>
            <a:avLst/>
            <a:gdLst>
              <a:gd name="connsiteX0" fmla="*/ 103771 w 121835"/>
              <a:gd name="connsiteY0" fmla="*/ 76 h 219331"/>
              <a:gd name="connsiteX1" fmla="*/ 56146 w 121835"/>
              <a:gd name="connsiteY1" fmla="*/ 50876 h 219331"/>
              <a:gd name="connsiteX2" fmla="*/ 30746 w 121835"/>
              <a:gd name="connsiteY2" fmla="*/ 155651 h 219331"/>
              <a:gd name="connsiteX3" fmla="*/ 583 w 121835"/>
              <a:gd name="connsiteY3" fmla="*/ 219151 h 219331"/>
              <a:gd name="connsiteX4" fmla="*/ 59321 w 121835"/>
              <a:gd name="connsiteY4" fmla="*/ 171526 h 219331"/>
              <a:gd name="connsiteX5" fmla="*/ 108533 w 121835"/>
              <a:gd name="connsiteY5" fmla="*/ 79451 h 219331"/>
              <a:gd name="connsiteX6" fmla="*/ 121233 w 121835"/>
              <a:gd name="connsiteY6" fmla="*/ 54051 h 219331"/>
              <a:gd name="connsiteX7" fmla="*/ 94246 w 121835"/>
              <a:gd name="connsiteY7" fmla="*/ 114376 h 219331"/>
              <a:gd name="connsiteX8" fmla="*/ 32333 w 121835"/>
              <a:gd name="connsiteY8" fmla="*/ 198514 h 219331"/>
              <a:gd name="connsiteX9" fmla="*/ 6933 w 121835"/>
              <a:gd name="connsiteY9" fmla="*/ 201689 h 219331"/>
              <a:gd name="connsiteX10" fmla="*/ 27571 w 121835"/>
              <a:gd name="connsiteY10" fmla="*/ 122314 h 219331"/>
              <a:gd name="connsiteX11" fmla="*/ 57733 w 121835"/>
              <a:gd name="connsiteY11" fmla="*/ 41351 h 219331"/>
              <a:gd name="connsiteX12" fmla="*/ 103771 w 121835"/>
              <a:gd name="connsiteY12" fmla="*/ 76 h 219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1835" h="219331">
                <a:moveTo>
                  <a:pt x="103771" y="76"/>
                </a:moveTo>
                <a:cubicBezTo>
                  <a:pt x="103507" y="1663"/>
                  <a:pt x="68317" y="24947"/>
                  <a:pt x="56146" y="50876"/>
                </a:cubicBezTo>
                <a:cubicBezTo>
                  <a:pt x="43975" y="76805"/>
                  <a:pt x="40006" y="127605"/>
                  <a:pt x="30746" y="155651"/>
                </a:cubicBezTo>
                <a:cubicBezTo>
                  <a:pt x="21486" y="183697"/>
                  <a:pt x="-4179" y="216505"/>
                  <a:pt x="583" y="219151"/>
                </a:cubicBezTo>
                <a:cubicBezTo>
                  <a:pt x="5345" y="221797"/>
                  <a:pt x="41329" y="194809"/>
                  <a:pt x="59321" y="171526"/>
                </a:cubicBezTo>
                <a:cubicBezTo>
                  <a:pt x="77313" y="148243"/>
                  <a:pt x="98214" y="99030"/>
                  <a:pt x="108533" y="79451"/>
                </a:cubicBezTo>
                <a:cubicBezTo>
                  <a:pt x="118852" y="59872"/>
                  <a:pt x="123614" y="48230"/>
                  <a:pt x="121233" y="54051"/>
                </a:cubicBezTo>
                <a:cubicBezTo>
                  <a:pt x="118852" y="59872"/>
                  <a:pt x="109063" y="90299"/>
                  <a:pt x="94246" y="114376"/>
                </a:cubicBezTo>
                <a:cubicBezTo>
                  <a:pt x="79429" y="138453"/>
                  <a:pt x="46885" y="183962"/>
                  <a:pt x="32333" y="198514"/>
                </a:cubicBezTo>
                <a:cubicBezTo>
                  <a:pt x="17781" y="213066"/>
                  <a:pt x="7727" y="214389"/>
                  <a:pt x="6933" y="201689"/>
                </a:cubicBezTo>
                <a:cubicBezTo>
                  <a:pt x="6139" y="188989"/>
                  <a:pt x="19104" y="149037"/>
                  <a:pt x="27571" y="122314"/>
                </a:cubicBezTo>
                <a:cubicBezTo>
                  <a:pt x="36038" y="95591"/>
                  <a:pt x="49531" y="60930"/>
                  <a:pt x="57733" y="41351"/>
                </a:cubicBezTo>
                <a:cubicBezTo>
                  <a:pt x="65935" y="21772"/>
                  <a:pt x="104035" y="-1511"/>
                  <a:pt x="103771" y="7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" name="フリーフォーム: 図形 5">
            <a:extLst>
              <a:ext uri="{FF2B5EF4-FFF2-40B4-BE49-F238E27FC236}">
                <a16:creationId xmlns:a16="http://schemas.microsoft.com/office/drawing/2014/main" id="{F35F79DD-DE3F-41E7-8218-70279D125678}"/>
              </a:ext>
            </a:extLst>
          </p:cNvPr>
          <p:cNvSpPr/>
          <p:nvPr/>
        </p:nvSpPr>
        <p:spPr>
          <a:xfrm>
            <a:off x="6090820" y="179366"/>
            <a:ext cx="63121" cy="278996"/>
          </a:xfrm>
          <a:custGeom>
            <a:avLst/>
            <a:gdLst>
              <a:gd name="connsiteX0" fmla="*/ 17880 w 63121"/>
              <a:gd name="connsiteY0" fmla="*/ 22 h 278996"/>
              <a:gd name="connsiteX1" fmla="*/ 44868 w 63121"/>
              <a:gd name="connsiteY1" fmla="*/ 84159 h 278996"/>
              <a:gd name="connsiteX2" fmla="*/ 17880 w 63121"/>
              <a:gd name="connsiteY2" fmla="*/ 238147 h 278996"/>
              <a:gd name="connsiteX3" fmla="*/ 418 w 63121"/>
              <a:gd name="connsiteY3" fmla="*/ 277834 h 278996"/>
              <a:gd name="connsiteX4" fmla="*/ 35343 w 63121"/>
              <a:gd name="connsiteY4" fmla="*/ 206397 h 278996"/>
              <a:gd name="connsiteX5" fmla="*/ 62330 w 63121"/>
              <a:gd name="connsiteY5" fmla="*/ 133372 h 278996"/>
              <a:gd name="connsiteX6" fmla="*/ 54393 w 63121"/>
              <a:gd name="connsiteY6" fmla="*/ 76222 h 278996"/>
              <a:gd name="connsiteX7" fmla="*/ 17880 w 63121"/>
              <a:gd name="connsiteY7" fmla="*/ 22 h 278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3121" h="278996">
                <a:moveTo>
                  <a:pt x="17880" y="22"/>
                </a:moveTo>
                <a:cubicBezTo>
                  <a:pt x="16293" y="1345"/>
                  <a:pt x="44868" y="44472"/>
                  <a:pt x="44868" y="84159"/>
                </a:cubicBezTo>
                <a:cubicBezTo>
                  <a:pt x="44868" y="123846"/>
                  <a:pt x="25288" y="205868"/>
                  <a:pt x="17880" y="238147"/>
                </a:cubicBezTo>
                <a:cubicBezTo>
                  <a:pt x="10472" y="270426"/>
                  <a:pt x="-2492" y="283126"/>
                  <a:pt x="418" y="277834"/>
                </a:cubicBezTo>
                <a:cubicBezTo>
                  <a:pt x="3328" y="272542"/>
                  <a:pt x="25024" y="230474"/>
                  <a:pt x="35343" y="206397"/>
                </a:cubicBezTo>
                <a:cubicBezTo>
                  <a:pt x="45662" y="182320"/>
                  <a:pt x="59155" y="155068"/>
                  <a:pt x="62330" y="133372"/>
                </a:cubicBezTo>
                <a:cubicBezTo>
                  <a:pt x="65505" y="111676"/>
                  <a:pt x="58362" y="97389"/>
                  <a:pt x="54393" y="76222"/>
                </a:cubicBezTo>
                <a:cubicBezTo>
                  <a:pt x="50424" y="55055"/>
                  <a:pt x="19467" y="-1301"/>
                  <a:pt x="17880" y="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7" name="フリーフォーム: 図形 6">
            <a:extLst>
              <a:ext uri="{FF2B5EF4-FFF2-40B4-BE49-F238E27FC236}">
                <a16:creationId xmlns:a16="http://schemas.microsoft.com/office/drawing/2014/main" id="{4ED778BE-CEB0-44FD-B723-5D82144D1D92}"/>
              </a:ext>
            </a:extLst>
          </p:cNvPr>
          <p:cNvSpPr/>
          <p:nvPr/>
        </p:nvSpPr>
        <p:spPr>
          <a:xfrm>
            <a:off x="5911798" y="163513"/>
            <a:ext cx="27040" cy="177768"/>
          </a:xfrm>
          <a:custGeom>
            <a:avLst/>
            <a:gdLst>
              <a:gd name="connsiteX0" fmla="*/ 23865 w 27040"/>
              <a:gd name="connsiteY0" fmla="*/ 0 h 177768"/>
              <a:gd name="connsiteX1" fmla="*/ 4815 w 27040"/>
              <a:gd name="connsiteY1" fmla="*/ 87312 h 177768"/>
              <a:gd name="connsiteX2" fmla="*/ 27040 w 27040"/>
              <a:gd name="connsiteY2" fmla="*/ 176212 h 177768"/>
              <a:gd name="connsiteX3" fmla="*/ 4815 w 27040"/>
              <a:gd name="connsiteY3" fmla="*/ 139700 h 177768"/>
              <a:gd name="connsiteX4" fmla="*/ 52 w 27040"/>
              <a:gd name="connsiteY4" fmla="*/ 85725 h 177768"/>
              <a:gd name="connsiteX5" fmla="*/ 23865 w 27040"/>
              <a:gd name="connsiteY5" fmla="*/ 0 h 177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040" h="177768">
                <a:moveTo>
                  <a:pt x="23865" y="0"/>
                </a:moveTo>
                <a:cubicBezTo>
                  <a:pt x="24659" y="265"/>
                  <a:pt x="4286" y="57943"/>
                  <a:pt x="4815" y="87312"/>
                </a:cubicBezTo>
                <a:cubicBezTo>
                  <a:pt x="5344" y="116681"/>
                  <a:pt x="27040" y="167481"/>
                  <a:pt x="27040" y="176212"/>
                </a:cubicBezTo>
                <a:cubicBezTo>
                  <a:pt x="27040" y="184943"/>
                  <a:pt x="9313" y="154781"/>
                  <a:pt x="4815" y="139700"/>
                </a:cubicBezTo>
                <a:cubicBezTo>
                  <a:pt x="317" y="124619"/>
                  <a:pt x="1375" y="106363"/>
                  <a:pt x="52" y="85725"/>
                </a:cubicBezTo>
                <a:cubicBezTo>
                  <a:pt x="-1271" y="65088"/>
                  <a:pt x="23071" y="-265"/>
                  <a:pt x="2386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8" name="フリーフォーム: 図形 7">
            <a:extLst>
              <a:ext uri="{FF2B5EF4-FFF2-40B4-BE49-F238E27FC236}">
                <a16:creationId xmlns:a16="http://schemas.microsoft.com/office/drawing/2014/main" id="{5CA441F9-80FF-4064-A04A-C593D69205BA}"/>
              </a:ext>
            </a:extLst>
          </p:cNvPr>
          <p:cNvSpPr/>
          <p:nvPr/>
        </p:nvSpPr>
        <p:spPr>
          <a:xfrm>
            <a:off x="5868965" y="174625"/>
            <a:ext cx="71571" cy="122919"/>
          </a:xfrm>
          <a:custGeom>
            <a:avLst/>
            <a:gdLst>
              <a:gd name="connsiteX0" fmla="*/ 71460 w 71571"/>
              <a:gd name="connsiteY0" fmla="*/ 0 h 122919"/>
              <a:gd name="connsiteX1" fmla="*/ 28598 w 71571"/>
              <a:gd name="connsiteY1" fmla="*/ 39688 h 122919"/>
              <a:gd name="connsiteX2" fmla="*/ 19073 w 71571"/>
              <a:gd name="connsiteY2" fmla="*/ 120650 h 122919"/>
              <a:gd name="connsiteX3" fmla="*/ 11135 w 71571"/>
              <a:gd name="connsiteY3" fmla="*/ 98425 h 122919"/>
              <a:gd name="connsiteX4" fmla="*/ 23 w 71571"/>
              <a:gd name="connsiteY4" fmla="*/ 76200 h 122919"/>
              <a:gd name="connsiteX5" fmla="*/ 14310 w 71571"/>
              <a:gd name="connsiteY5" fmla="*/ 39688 h 122919"/>
              <a:gd name="connsiteX6" fmla="*/ 71460 w 71571"/>
              <a:gd name="connsiteY6" fmla="*/ 0 h 122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571" h="122919">
                <a:moveTo>
                  <a:pt x="71460" y="0"/>
                </a:moveTo>
                <a:cubicBezTo>
                  <a:pt x="73841" y="0"/>
                  <a:pt x="37329" y="19580"/>
                  <a:pt x="28598" y="39688"/>
                </a:cubicBezTo>
                <a:cubicBezTo>
                  <a:pt x="19867" y="59796"/>
                  <a:pt x="21983" y="110861"/>
                  <a:pt x="19073" y="120650"/>
                </a:cubicBezTo>
                <a:cubicBezTo>
                  <a:pt x="16162" y="130440"/>
                  <a:pt x="14310" y="105833"/>
                  <a:pt x="11135" y="98425"/>
                </a:cubicBezTo>
                <a:cubicBezTo>
                  <a:pt x="7960" y="91017"/>
                  <a:pt x="-506" y="85990"/>
                  <a:pt x="23" y="76200"/>
                </a:cubicBezTo>
                <a:cubicBezTo>
                  <a:pt x="552" y="66411"/>
                  <a:pt x="3727" y="52917"/>
                  <a:pt x="14310" y="39688"/>
                </a:cubicBezTo>
                <a:cubicBezTo>
                  <a:pt x="24893" y="26459"/>
                  <a:pt x="69079" y="0"/>
                  <a:pt x="7146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9" name="フリーフォーム: 図形 8">
            <a:extLst>
              <a:ext uri="{FF2B5EF4-FFF2-40B4-BE49-F238E27FC236}">
                <a16:creationId xmlns:a16="http://schemas.microsoft.com/office/drawing/2014/main" id="{B24526EB-65F9-4D01-9804-BB390A953361}"/>
              </a:ext>
            </a:extLst>
          </p:cNvPr>
          <p:cNvSpPr/>
          <p:nvPr/>
        </p:nvSpPr>
        <p:spPr>
          <a:xfrm>
            <a:off x="5836120" y="209441"/>
            <a:ext cx="56771" cy="193743"/>
          </a:xfrm>
          <a:custGeom>
            <a:avLst/>
            <a:gdLst>
              <a:gd name="connsiteX0" fmla="*/ 56680 w 56771"/>
              <a:gd name="connsiteY0" fmla="*/ 109 h 193743"/>
              <a:gd name="connsiteX1" fmla="*/ 20168 w 56771"/>
              <a:gd name="connsiteY1" fmla="*/ 68372 h 193743"/>
              <a:gd name="connsiteX2" fmla="*/ 36043 w 56771"/>
              <a:gd name="connsiteY2" fmla="*/ 185847 h 193743"/>
              <a:gd name="connsiteX3" fmla="*/ 20168 w 56771"/>
              <a:gd name="connsiteY3" fmla="*/ 176322 h 193743"/>
              <a:gd name="connsiteX4" fmla="*/ 1118 w 56771"/>
              <a:gd name="connsiteY4" fmla="*/ 122347 h 193743"/>
              <a:gd name="connsiteX5" fmla="*/ 7468 w 56771"/>
              <a:gd name="connsiteY5" fmla="*/ 54084 h 193743"/>
              <a:gd name="connsiteX6" fmla="*/ 56680 w 56771"/>
              <a:gd name="connsiteY6" fmla="*/ 109 h 193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771" h="193743">
                <a:moveTo>
                  <a:pt x="56680" y="109"/>
                </a:moveTo>
                <a:cubicBezTo>
                  <a:pt x="58797" y="2490"/>
                  <a:pt x="23607" y="37416"/>
                  <a:pt x="20168" y="68372"/>
                </a:cubicBezTo>
                <a:cubicBezTo>
                  <a:pt x="16729" y="99328"/>
                  <a:pt x="36043" y="167855"/>
                  <a:pt x="36043" y="185847"/>
                </a:cubicBezTo>
                <a:cubicBezTo>
                  <a:pt x="36043" y="203839"/>
                  <a:pt x="25989" y="186905"/>
                  <a:pt x="20168" y="176322"/>
                </a:cubicBezTo>
                <a:cubicBezTo>
                  <a:pt x="14347" y="165739"/>
                  <a:pt x="3235" y="142720"/>
                  <a:pt x="1118" y="122347"/>
                </a:cubicBezTo>
                <a:cubicBezTo>
                  <a:pt x="-999" y="101974"/>
                  <a:pt x="-734" y="73399"/>
                  <a:pt x="7468" y="54084"/>
                </a:cubicBezTo>
                <a:cubicBezTo>
                  <a:pt x="15670" y="34769"/>
                  <a:pt x="54563" y="-2272"/>
                  <a:pt x="5668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" name="フリーフォーム: 図形 10">
            <a:extLst>
              <a:ext uri="{FF2B5EF4-FFF2-40B4-BE49-F238E27FC236}">
                <a16:creationId xmlns:a16="http://schemas.microsoft.com/office/drawing/2014/main" id="{F6DA8026-4347-4160-95C8-2B74D7CA2427}"/>
              </a:ext>
            </a:extLst>
          </p:cNvPr>
          <p:cNvSpPr/>
          <p:nvPr/>
        </p:nvSpPr>
        <p:spPr>
          <a:xfrm>
            <a:off x="5792774" y="239318"/>
            <a:ext cx="69869" cy="149556"/>
          </a:xfrm>
          <a:custGeom>
            <a:avLst/>
            <a:gdLst>
              <a:gd name="connsiteX0" fmla="*/ 14 w 69869"/>
              <a:gd name="connsiteY0" fmla="*/ 395 h 149556"/>
              <a:gd name="connsiteX1" fmla="*/ 42876 w 69869"/>
              <a:gd name="connsiteY1" fmla="*/ 30557 h 149556"/>
              <a:gd name="connsiteX2" fmla="*/ 57164 w 69869"/>
              <a:gd name="connsiteY2" fmla="*/ 63895 h 149556"/>
              <a:gd name="connsiteX3" fmla="*/ 69864 w 69869"/>
              <a:gd name="connsiteY3" fmla="*/ 146445 h 149556"/>
              <a:gd name="connsiteX4" fmla="*/ 58751 w 69869"/>
              <a:gd name="connsiteY4" fmla="*/ 128982 h 149556"/>
              <a:gd name="connsiteX5" fmla="*/ 53989 w 69869"/>
              <a:gd name="connsiteY5" fmla="*/ 98820 h 149556"/>
              <a:gd name="connsiteX6" fmla="*/ 38114 w 69869"/>
              <a:gd name="connsiteY6" fmla="*/ 52782 h 149556"/>
              <a:gd name="connsiteX7" fmla="*/ 14 w 69869"/>
              <a:gd name="connsiteY7" fmla="*/ 395 h 149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9869" h="149556">
                <a:moveTo>
                  <a:pt x="14" y="395"/>
                </a:moveTo>
                <a:cubicBezTo>
                  <a:pt x="808" y="-3309"/>
                  <a:pt x="33351" y="19974"/>
                  <a:pt x="42876" y="30557"/>
                </a:cubicBezTo>
                <a:cubicBezTo>
                  <a:pt x="52401" y="41140"/>
                  <a:pt x="52666" y="44580"/>
                  <a:pt x="57164" y="63895"/>
                </a:cubicBezTo>
                <a:cubicBezTo>
                  <a:pt x="61662" y="83210"/>
                  <a:pt x="69600" y="135597"/>
                  <a:pt x="69864" y="146445"/>
                </a:cubicBezTo>
                <a:cubicBezTo>
                  <a:pt x="70128" y="157293"/>
                  <a:pt x="61397" y="136919"/>
                  <a:pt x="58751" y="128982"/>
                </a:cubicBezTo>
                <a:cubicBezTo>
                  <a:pt x="56105" y="121045"/>
                  <a:pt x="57428" y="111520"/>
                  <a:pt x="53989" y="98820"/>
                </a:cubicBezTo>
                <a:cubicBezTo>
                  <a:pt x="50550" y="86120"/>
                  <a:pt x="45258" y="65482"/>
                  <a:pt x="38114" y="52782"/>
                </a:cubicBezTo>
                <a:cubicBezTo>
                  <a:pt x="30970" y="40082"/>
                  <a:pt x="-780" y="4099"/>
                  <a:pt x="14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4" name="フリーフォーム: 図形 13">
            <a:extLst>
              <a:ext uri="{FF2B5EF4-FFF2-40B4-BE49-F238E27FC236}">
                <a16:creationId xmlns:a16="http://schemas.microsoft.com/office/drawing/2014/main" id="{EF2372F2-F119-4F6E-A593-9B4332C0233E}"/>
              </a:ext>
            </a:extLst>
          </p:cNvPr>
          <p:cNvSpPr/>
          <p:nvPr/>
        </p:nvSpPr>
        <p:spPr>
          <a:xfrm>
            <a:off x="5789249" y="239467"/>
            <a:ext cx="54900" cy="202469"/>
          </a:xfrm>
          <a:custGeom>
            <a:avLst/>
            <a:gdLst>
              <a:gd name="connsiteX0" fmla="*/ 364 w 54900"/>
              <a:gd name="connsiteY0" fmla="*/ 246 h 202469"/>
              <a:gd name="connsiteX1" fmla="*/ 30526 w 54900"/>
              <a:gd name="connsiteY1" fmla="*/ 57396 h 202469"/>
              <a:gd name="connsiteX2" fmla="*/ 27351 w 54900"/>
              <a:gd name="connsiteY2" fmla="*/ 132008 h 202469"/>
              <a:gd name="connsiteX3" fmla="*/ 54339 w 54900"/>
              <a:gd name="connsiteY3" fmla="*/ 201858 h 202469"/>
              <a:gd name="connsiteX4" fmla="*/ 25764 w 54900"/>
              <a:gd name="connsiteY4" fmla="*/ 163758 h 202469"/>
              <a:gd name="connsiteX5" fmla="*/ 41639 w 54900"/>
              <a:gd name="connsiteY5" fmla="*/ 124071 h 202469"/>
              <a:gd name="connsiteX6" fmla="*/ 54339 w 54900"/>
              <a:gd name="connsiteY6" fmla="*/ 79621 h 202469"/>
              <a:gd name="connsiteX7" fmla="*/ 364 w 54900"/>
              <a:gd name="connsiteY7" fmla="*/ 246 h 202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4900" h="202469">
                <a:moveTo>
                  <a:pt x="364" y="246"/>
                </a:moveTo>
                <a:cubicBezTo>
                  <a:pt x="-3605" y="-3458"/>
                  <a:pt x="26028" y="35436"/>
                  <a:pt x="30526" y="57396"/>
                </a:cubicBezTo>
                <a:cubicBezTo>
                  <a:pt x="35024" y="79356"/>
                  <a:pt x="23382" y="107931"/>
                  <a:pt x="27351" y="132008"/>
                </a:cubicBezTo>
                <a:cubicBezTo>
                  <a:pt x="31320" y="156085"/>
                  <a:pt x="54603" y="196566"/>
                  <a:pt x="54339" y="201858"/>
                </a:cubicBezTo>
                <a:cubicBezTo>
                  <a:pt x="54075" y="207150"/>
                  <a:pt x="27881" y="176723"/>
                  <a:pt x="25764" y="163758"/>
                </a:cubicBezTo>
                <a:cubicBezTo>
                  <a:pt x="23647" y="150793"/>
                  <a:pt x="36876" y="138094"/>
                  <a:pt x="41639" y="124071"/>
                </a:cubicBezTo>
                <a:cubicBezTo>
                  <a:pt x="46402" y="110048"/>
                  <a:pt x="57514" y="98407"/>
                  <a:pt x="54339" y="79621"/>
                </a:cubicBezTo>
                <a:cubicBezTo>
                  <a:pt x="51164" y="60836"/>
                  <a:pt x="4333" y="3950"/>
                  <a:pt x="364" y="24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5" name="フリーフォーム: 図形 14">
            <a:extLst>
              <a:ext uri="{FF2B5EF4-FFF2-40B4-BE49-F238E27FC236}">
                <a16:creationId xmlns:a16="http://schemas.microsoft.com/office/drawing/2014/main" id="{E8254CC2-96C3-4EEC-9B8F-4A8939583FA3}"/>
              </a:ext>
            </a:extLst>
          </p:cNvPr>
          <p:cNvSpPr/>
          <p:nvPr/>
        </p:nvSpPr>
        <p:spPr>
          <a:xfrm>
            <a:off x="5757062" y="236538"/>
            <a:ext cx="98228" cy="177022"/>
          </a:xfrm>
          <a:custGeom>
            <a:avLst/>
            <a:gdLst>
              <a:gd name="connsiteX0" fmla="*/ 801 w 98228"/>
              <a:gd name="connsiteY0" fmla="*/ 0 h 177022"/>
              <a:gd name="connsiteX1" fmla="*/ 16676 w 98228"/>
              <a:gd name="connsiteY1" fmla="*/ 85725 h 177022"/>
              <a:gd name="connsiteX2" fmla="*/ 50013 w 98228"/>
              <a:gd name="connsiteY2" fmla="*/ 152400 h 177022"/>
              <a:gd name="connsiteX3" fmla="*/ 97638 w 98228"/>
              <a:gd name="connsiteY3" fmla="*/ 174625 h 177022"/>
              <a:gd name="connsiteX4" fmla="*/ 73826 w 98228"/>
              <a:gd name="connsiteY4" fmla="*/ 174625 h 177022"/>
              <a:gd name="connsiteX5" fmla="*/ 32551 w 98228"/>
              <a:gd name="connsiteY5" fmla="*/ 158750 h 177022"/>
              <a:gd name="connsiteX6" fmla="*/ 21438 w 98228"/>
              <a:gd name="connsiteY6" fmla="*/ 117475 h 177022"/>
              <a:gd name="connsiteX7" fmla="*/ 40488 w 98228"/>
              <a:gd name="connsiteY7" fmla="*/ 84137 h 177022"/>
              <a:gd name="connsiteX8" fmla="*/ 801 w 98228"/>
              <a:gd name="connsiteY8" fmla="*/ 0 h 177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8228" h="177022">
                <a:moveTo>
                  <a:pt x="801" y="0"/>
                </a:moveTo>
                <a:cubicBezTo>
                  <a:pt x="-3168" y="265"/>
                  <a:pt x="8474" y="60325"/>
                  <a:pt x="16676" y="85725"/>
                </a:cubicBezTo>
                <a:cubicBezTo>
                  <a:pt x="24878" y="111125"/>
                  <a:pt x="36519" y="137583"/>
                  <a:pt x="50013" y="152400"/>
                </a:cubicBezTo>
                <a:cubicBezTo>
                  <a:pt x="63507" y="167217"/>
                  <a:pt x="93669" y="170921"/>
                  <a:pt x="97638" y="174625"/>
                </a:cubicBezTo>
                <a:cubicBezTo>
                  <a:pt x="101607" y="178329"/>
                  <a:pt x="84674" y="177271"/>
                  <a:pt x="73826" y="174625"/>
                </a:cubicBezTo>
                <a:cubicBezTo>
                  <a:pt x="62978" y="171979"/>
                  <a:pt x="41282" y="168275"/>
                  <a:pt x="32551" y="158750"/>
                </a:cubicBezTo>
                <a:cubicBezTo>
                  <a:pt x="23820" y="149225"/>
                  <a:pt x="20115" y="129911"/>
                  <a:pt x="21438" y="117475"/>
                </a:cubicBezTo>
                <a:cubicBezTo>
                  <a:pt x="22761" y="105039"/>
                  <a:pt x="44192" y="96837"/>
                  <a:pt x="40488" y="84137"/>
                </a:cubicBezTo>
                <a:cubicBezTo>
                  <a:pt x="36784" y="71437"/>
                  <a:pt x="4770" y="-265"/>
                  <a:pt x="801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6" name="フリーフォーム: 図形 15">
            <a:extLst>
              <a:ext uri="{FF2B5EF4-FFF2-40B4-BE49-F238E27FC236}">
                <a16:creationId xmlns:a16="http://schemas.microsoft.com/office/drawing/2014/main" id="{EE857FE5-0ACB-4D13-AE4F-A6685B26D910}"/>
              </a:ext>
            </a:extLst>
          </p:cNvPr>
          <p:cNvSpPr/>
          <p:nvPr/>
        </p:nvSpPr>
        <p:spPr>
          <a:xfrm>
            <a:off x="5709195" y="236241"/>
            <a:ext cx="45517" cy="211760"/>
          </a:xfrm>
          <a:custGeom>
            <a:avLst/>
            <a:gdLst>
              <a:gd name="connsiteX0" fmla="*/ 43905 w 45517"/>
              <a:gd name="connsiteY0" fmla="*/ 297 h 211760"/>
              <a:gd name="connsiteX1" fmla="*/ 15330 w 45517"/>
              <a:gd name="connsiteY1" fmla="*/ 76497 h 211760"/>
              <a:gd name="connsiteX2" fmla="*/ 15330 w 45517"/>
              <a:gd name="connsiteY2" fmla="*/ 159047 h 211760"/>
              <a:gd name="connsiteX3" fmla="*/ 45493 w 45517"/>
              <a:gd name="connsiteY3" fmla="*/ 211434 h 211760"/>
              <a:gd name="connsiteX4" fmla="*/ 20093 w 45517"/>
              <a:gd name="connsiteY4" fmla="*/ 179684 h 211760"/>
              <a:gd name="connsiteX5" fmla="*/ 2630 w 45517"/>
              <a:gd name="connsiteY5" fmla="*/ 147934 h 211760"/>
              <a:gd name="connsiteX6" fmla="*/ 1043 w 45517"/>
              <a:gd name="connsiteY6" fmla="*/ 116184 h 211760"/>
              <a:gd name="connsiteX7" fmla="*/ 12155 w 45517"/>
              <a:gd name="connsiteY7" fmla="*/ 52684 h 211760"/>
              <a:gd name="connsiteX8" fmla="*/ 43905 w 45517"/>
              <a:gd name="connsiteY8" fmla="*/ 297 h 211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5517" h="211760">
                <a:moveTo>
                  <a:pt x="43905" y="297"/>
                </a:moveTo>
                <a:cubicBezTo>
                  <a:pt x="44434" y="4266"/>
                  <a:pt x="20092" y="50039"/>
                  <a:pt x="15330" y="76497"/>
                </a:cubicBezTo>
                <a:cubicBezTo>
                  <a:pt x="10568" y="102955"/>
                  <a:pt x="10303" y="136558"/>
                  <a:pt x="15330" y="159047"/>
                </a:cubicBezTo>
                <a:cubicBezTo>
                  <a:pt x="20357" y="181536"/>
                  <a:pt x="44699" y="207995"/>
                  <a:pt x="45493" y="211434"/>
                </a:cubicBezTo>
                <a:cubicBezTo>
                  <a:pt x="46287" y="214873"/>
                  <a:pt x="27237" y="190267"/>
                  <a:pt x="20093" y="179684"/>
                </a:cubicBezTo>
                <a:cubicBezTo>
                  <a:pt x="12949" y="169101"/>
                  <a:pt x="5805" y="158517"/>
                  <a:pt x="2630" y="147934"/>
                </a:cubicBezTo>
                <a:cubicBezTo>
                  <a:pt x="-545" y="137351"/>
                  <a:pt x="-545" y="132059"/>
                  <a:pt x="1043" y="116184"/>
                </a:cubicBezTo>
                <a:cubicBezTo>
                  <a:pt x="2630" y="100309"/>
                  <a:pt x="7128" y="72263"/>
                  <a:pt x="12155" y="52684"/>
                </a:cubicBezTo>
                <a:cubicBezTo>
                  <a:pt x="17182" y="33105"/>
                  <a:pt x="43376" y="-3672"/>
                  <a:pt x="43905" y="2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7" name="フリーフォーム: 図形 16">
            <a:extLst>
              <a:ext uri="{FF2B5EF4-FFF2-40B4-BE49-F238E27FC236}">
                <a16:creationId xmlns:a16="http://schemas.microsoft.com/office/drawing/2014/main" id="{DB444E5E-62CC-4C3F-BE01-53865F828FA8}"/>
              </a:ext>
            </a:extLst>
          </p:cNvPr>
          <p:cNvSpPr/>
          <p:nvPr/>
        </p:nvSpPr>
        <p:spPr>
          <a:xfrm>
            <a:off x="5673697" y="253176"/>
            <a:ext cx="88934" cy="187086"/>
          </a:xfrm>
          <a:custGeom>
            <a:avLst/>
            <a:gdLst>
              <a:gd name="connsiteX0" fmla="*/ 22253 w 88934"/>
              <a:gd name="connsiteY0" fmla="*/ 824 h 187086"/>
              <a:gd name="connsiteX1" fmla="*/ 41303 w 88934"/>
              <a:gd name="connsiteY1" fmla="*/ 118299 h 187086"/>
              <a:gd name="connsiteX2" fmla="*/ 88928 w 88934"/>
              <a:gd name="connsiteY2" fmla="*/ 186562 h 187086"/>
              <a:gd name="connsiteX3" fmla="*/ 44478 w 88934"/>
              <a:gd name="connsiteY3" fmla="*/ 146874 h 187086"/>
              <a:gd name="connsiteX4" fmla="*/ 7966 w 88934"/>
              <a:gd name="connsiteY4" fmla="*/ 92899 h 187086"/>
              <a:gd name="connsiteX5" fmla="*/ 28 w 88934"/>
              <a:gd name="connsiteY5" fmla="*/ 65912 h 187086"/>
              <a:gd name="connsiteX6" fmla="*/ 22253 w 88934"/>
              <a:gd name="connsiteY6" fmla="*/ 824 h 18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8934" h="187086">
                <a:moveTo>
                  <a:pt x="22253" y="824"/>
                </a:moveTo>
                <a:cubicBezTo>
                  <a:pt x="29132" y="9555"/>
                  <a:pt x="30191" y="87343"/>
                  <a:pt x="41303" y="118299"/>
                </a:cubicBezTo>
                <a:cubicBezTo>
                  <a:pt x="52415" y="149255"/>
                  <a:pt x="88399" y="181800"/>
                  <a:pt x="88928" y="186562"/>
                </a:cubicBezTo>
                <a:cubicBezTo>
                  <a:pt x="89457" y="191325"/>
                  <a:pt x="57972" y="162484"/>
                  <a:pt x="44478" y="146874"/>
                </a:cubicBezTo>
                <a:cubicBezTo>
                  <a:pt x="30984" y="131264"/>
                  <a:pt x="15374" y="106393"/>
                  <a:pt x="7966" y="92899"/>
                </a:cubicBezTo>
                <a:cubicBezTo>
                  <a:pt x="558" y="79405"/>
                  <a:pt x="822" y="76495"/>
                  <a:pt x="28" y="65912"/>
                </a:cubicBezTo>
                <a:cubicBezTo>
                  <a:pt x="-766" y="55329"/>
                  <a:pt x="15374" y="-7907"/>
                  <a:pt x="22253" y="8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8" name="フリーフォーム: 図形 17">
            <a:extLst>
              <a:ext uri="{FF2B5EF4-FFF2-40B4-BE49-F238E27FC236}">
                <a16:creationId xmlns:a16="http://schemas.microsoft.com/office/drawing/2014/main" id="{E27B2318-3011-4AAF-888B-CBA06E304B99}"/>
              </a:ext>
            </a:extLst>
          </p:cNvPr>
          <p:cNvSpPr/>
          <p:nvPr/>
        </p:nvSpPr>
        <p:spPr>
          <a:xfrm>
            <a:off x="5664205" y="270599"/>
            <a:ext cx="69775" cy="231288"/>
          </a:xfrm>
          <a:custGeom>
            <a:avLst/>
            <a:gdLst>
              <a:gd name="connsiteX0" fmla="*/ 20633 w 69775"/>
              <a:gd name="connsiteY0" fmla="*/ 864 h 231288"/>
              <a:gd name="connsiteX1" fmla="*/ 1583 w 69775"/>
              <a:gd name="connsiteY1" fmla="*/ 108814 h 231288"/>
              <a:gd name="connsiteX2" fmla="*/ 68258 w 69775"/>
              <a:gd name="connsiteY2" fmla="*/ 226289 h 231288"/>
              <a:gd name="connsiteX3" fmla="*/ 46033 w 69775"/>
              <a:gd name="connsiteY3" fmla="*/ 204064 h 231288"/>
              <a:gd name="connsiteX4" fmla="*/ 20633 w 69775"/>
              <a:gd name="connsiteY4" fmla="*/ 153264 h 231288"/>
              <a:gd name="connsiteX5" fmla="*/ 17458 w 69775"/>
              <a:gd name="connsiteY5" fmla="*/ 62776 h 231288"/>
              <a:gd name="connsiteX6" fmla="*/ 20633 w 69775"/>
              <a:gd name="connsiteY6" fmla="*/ 864 h 23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9775" h="231288">
                <a:moveTo>
                  <a:pt x="20633" y="864"/>
                </a:moveTo>
                <a:cubicBezTo>
                  <a:pt x="17987" y="8537"/>
                  <a:pt x="-6354" y="71243"/>
                  <a:pt x="1583" y="108814"/>
                </a:cubicBezTo>
                <a:cubicBezTo>
                  <a:pt x="9520" y="146385"/>
                  <a:pt x="60850" y="210414"/>
                  <a:pt x="68258" y="226289"/>
                </a:cubicBezTo>
                <a:cubicBezTo>
                  <a:pt x="75666" y="242164"/>
                  <a:pt x="53970" y="216235"/>
                  <a:pt x="46033" y="204064"/>
                </a:cubicBezTo>
                <a:cubicBezTo>
                  <a:pt x="38096" y="191893"/>
                  <a:pt x="25395" y="176812"/>
                  <a:pt x="20633" y="153264"/>
                </a:cubicBezTo>
                <a:cubicBezTo>
                  <a:pt x="15871" y="129716"/>
                  <a:pt x="17193" y="87118"/>
                  <a:pt x="17458" y="62776"/>
                </a:cubicBezTo>
                <a:cubicBezTo>
                  <a:pt x="17722" y="38434"/>
                  <a:pt x="23279" y="-6809"/>
                  <a:pt x="20633" y="8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9" name="フリーフォーム: 図形 18">
            <a:extLst>
              <a:ext uri="{FF2B5EF4-FFF2-40B4-BE49-F238E27FC236}">
                <a16:creationId xmlns:a16="http://schemas.microsoft.com/office/drawing/2014/main" id="{9CA5D273-1827-446D-987C-AC6CE3AD7E14}"/>
              </a:ext>
            </a:extLst>
          </p:cNvPr>
          <p:cNvSpPr/>
          <p:nvPr/>
        </p:nvSpPr>
        <p:spPr>
          <a:xfrm>
            <a:off x="5665414" y="353815"/>
            <a:ext cx="70275" cy="197086"/>
          </a:xfrm>
          <a:custGeom>
            <a:avLst/>
            <a:gdLst>
              <a:gd name="connsiteX0" fmla="*/ 5136 w 70275"/>
              <a:gd name="connsiteY0" fmla="*/ 198 h 197086"/>
              <a:gd name="connsiteX1" fmla="*/ 374 w 70275"/>
              <a:gd name="connsiteY1" fmla="*/ 77985 h 197086"/>
              <a:gd name="connsiteX2" fmla="*/ 16249 w 70275"/>
              <a:gd name="connsiteY2" fmla="*/ 117673 h 197086"/>
              <a:gd name="connsiteX3" fmla="*/ 70224 w 70275"/>
              <a:gd name="connsiteY3" fmla="*/ 197048 h 197086"/>
              <a:gd name="connsiteX4" fmla="*/ 25774 w 70275"/>
              <a:gd name="connsiteY4" fmla="*/ 127198 h 197086"/>
              <a:gd name="connsiteX5" fmla="*/ 6724 w 70275"/>
              <a:gd name="connsiteY5" fmla="*/ 57348 h 197086"/>
              <a:gd name="connsiteX6" fmla="*/ 5136 w 70275"/>
              <a:gd name="connsiteY6" fmla="*/ 198 h 197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0275" h="197086">
                <a:moveTo>
                  <a:pt x="5136" y="198"/>
                </a:moveTo>
                <a:cubicBezTo>
                  <a:pt x="4078" y="3637"/>
                  <a:pt x="-1478" y="58406"/>
                  <a:pt x="374" y="77985"/>
                </a:cubicBezTo>
                <a:cubicBezTo>
                  <a:pt x="2226" y="97564"/>
                  <a:pt x="4607" y="97829"/>
                  <a:pt x="16249" y="117673"/>
                </a:cubicBezTo>
                <a:cubicBezTo>
                  <a:pt x="27891" y="137517"/>
                  <a:pt x="68637" y="195461"/>
                  <a:pt x="70224" y="197048"/>
                </a:cubicBezTo>
                <a:cubicBezTo>
                  <a:pt x="71811" y="198635"/>
                  <a:pt x="36357" y="150481"/>
                  <a:pt x="25774" y="127198"/>
                </a:cubicBezTo>
                <a:cubicBezTo>
                  <a:pt x="15191" y="103915"/>
                  <a:pt x="10428" y="75869"/>
                  <a:pt x="6724" y="57348"/>
                </a:cubicBezTo>
                <a:cubicBezTo>
                  <a:pt x="3020" y="38827"/>
                  <a:pt x="6194" y="-3241"/>
                  <a:pt x="5136" y="1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0" name="フリーフォーム: 図形 19">
            <a:extLst>
              <a:ext uri="{FF2B5EF4-FFF2-40B4-BE49-F238E27FC236}">
                <a16:creationId xmlns:a16="http://schemas.microsoft.com/office/drawing/2014/main" id="{51AF6416-8D06-48BC-A3C9-ABFD384D75CC}"/>
              </a:ext>
            </a:extLst>
          </p:cNvPr>
          <p:cNvSpPr/>
          <p:nvPr/>
        </p:nvSpPr>
        <p:spPr>
          <a:xfrm>
            <a:off x="5543103" y="407903"/>
            <a:ext cx="152645" cy="84238"/>
          </a:xfrm>
          <a:custGeom>
            <a:avLst/>
            <a:gdLst>
              <a:gd name="connsiteX0" fmla="*/ 151260 w 152645"/>
              <a:gd name="connsiteY0" fmla="*/ 84222 h 84238"/>
              <a:gd name="connsiteX1" fmla="*/ 116335 w 152645"/>
              <a:gd name="connsiteY1" fmla="*/ 22310 h 84238"/>
              <a:gd name="connsiteX2" fmla="*/ 447 w 152645"/>
              <a:gd name="connsiteY2" fmla="*/ 85 h 84238"/>
              <a:gd name="connsiteX3" fmla="*/ 78235 w 152645"/>
              <a:gd name="connsiteY3" fmla="*/ 15960 h 84238"/>
              <a:gd name="connsiteX4" fmla="*/ 151260 w 152645"/>
              <a:gd name="connsiteY4" fmla="*/ 84222 h 84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2645" h="84238">
                <a:moveTo>
                  <a:pt x="151260" y="84222"/>
                </a:moveTo>
                <a:cubicBezTo>
                  <a:pt x="157610" y="85280"/>
                  <a:pt x="141470" y="36333"/>
                  <a:pt x="116335" y="22310"/>
                </a:cubicBezTo>
                <a:cubicBezTo>
                  <a:pt x="91200" y="8287"/>
                  <a:pt x="6797" y="1143"/>
                  <a:pt x="447" y="85"/>
                </a:cubicBezTo>
                <a:cubicBezTo>
                  <a:pt x="-5903" y="-973"/>
                  <a:pt x="57068" y="8022"/>
                  <a:pt x="78235" y="15960"/>
                </a:cubicBezTo>
                <a:cubicBezTo>
                  <a:pt x="99402" y="23897"/>
                  <a:pt x="144910" y="83164"/>
                  <a:pt x="151260" y="842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1" name="フリーフォーム: 図形 20">
            <a:extLst>
              <a:ext uri="{FF2B5EF4-FFF2-40B4-BE49-F238E27FC236}">
                <a16:creationId xmlns:a16="http://schemas.microsoft.com/office/drawing/2014/main" id="{B6A545C3-F158-4356-9F9A-6E7C0015BE58}"/>
              </a:ext>
            </a:extLst>
          </p:cNvPr>
          <p:cNvSpPr/>
          <p:nvPr/>
        </p:nvSpPr>
        <p:spPr>
          <a:xfrm>
            <a:off x="5549883" y="417179"/>
            <a:ext cx="133378" cy="98139"/>
          </a:xfrm>
          <a:custGeom>
            <a:avLst/>
            <a:gdLst>
              <a:gd name="connsiteX0" fmla="*/ 17 w 133378"/>
              <a:gd name="connsiteY0" fmla="*/ 334 h 98139"/>
              <a:gd name="connsiteX1" fmla="*/ 101617 w 133378"/>
              <a:gd name="connsiteY1" fmla="*/ 71771 h 98139"/>
              <a:gd name="connsiteX2" fmla="*/ 123842 w 133378"/>
              <a:gd name="connsiteY2" fmla="*/ 90821 h 98139"/>
              <a:gd name="connsiteX3" fmla="*/ 133367 w 133378"/>
              <a:gd name="connsiteY3" fmla="*/ 97171 h 98139"/>
              <a:gd name="connsiteX4" fmla="*/ 122255 w 133378"/>
              <a:gd name="connsiteY4" fmla="*/ 71771 h 98139"/>
              <a:gd name="connsiteX5" fmla="*/ 93680 w 133378"/>
              <a:gd name="connsiteY5" fmla="*/ 46371 h 98139"/>
              <a:gd name="connsiteX6" fmla="*/ 17 w 133378"/>
              <a:gd name="connsiteY6" fmla="*/ 334 h 98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3378" h="98139">
                <a:moveTo>
                  <a:pt x="17" y="334"/>
                </a:moveTo>
                <a:cubicBezTo>
                  <a:pt x="1340" y="4567"/>
                  <a:pt x="80980" y="56690"/>
                  <a:pt x="101617" y="71771"/>
                </a:cubicBezTo>
                <a:cubicBezTo>
                  <a:pt x="122255" y="86852"/>
                  <a:pt x="118550" y="86588"/>
                  <a:pt x="123842" y="90821"/>
                </a:cubicBezTo>
                <a:cubicBezTo>
                  <a:pt x="129134" y="95054"/>
                  <a:pt x="133632" y="100346"/>
                  <a:pt x="133367" y="97171"/>
                </a:cubicBezTo>
                <a:cubicBezTo>
                  <a:pt x="133103" y="93996"/>
                  <a:pt x="128870" y="80238"/>
                  <a:pt x="122255" y="71771"/>
                </a:cubicBezTo>
                <a:cubicBezTo>
                  <a:pt x="115640" y="63304"/>
                  <a:pt x="112995" y="59600"/>
                  <a:pt x="93680" y="46371"/>
                </a:cubicBezTo>
                <a:cubicBezTo>
                  <a:pt x="74365" y="33142"/>
                  <a:pt x="-1306" y="-3899"/>
                  <a:pt x="17" y="3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3" name="フリーフォーム: 図形 22">
            <a:extLst>
              <a:ext uri="{FF2B5EF4-FFF2-40B4-BE49-F238E27FC236}">
                <a16:creationId xmlns:a16="http://schemas.microsoft.com/office/drawing/2014/main" id="{EEA7D3F7-116D-4B7E-890C-2A0A582E2071}"/>
              </a:ext>
            </a:extLst>
          </p:cNvPr>
          <p:cNvSpPr/>
          <p:nvPr/>
        </p:nvSpPr>
        <p:spPr>
          <a:xfrm>
            <a:off x="5527620" y="437781"/>
            <a:ext cx="179505" cy="84774"/>
          </a:xfrm>
          <a:custGeom>
            <a:avLst/>
            <a:gdLst>
              <a:gd name="connsiteX0" fmla="*/ 179443 w 179505"/>
              <a:gd name="connsiteY0" fmla="*/ 84507 h 84774"/>
              <a:gd name="connsiteX1" fmla="*/ 108005 w 179505"/>
              <a:gd name="connsiteY1" fmla="*/ 62282 h 84774"/>
              <a:gd name="connsiteX2" fmla="*/ 49268 w 179505"/>
              <a:gd name="connsiteY2" fmla="*/ 32119 h 84774"/>
              <a:gd name="connsiteX3" fmla="*/ 55 w 179505"/>
              <a:gd name="connsiteY3" fmla="*/ 369 h 84774"/>
              <a:gd name="connsiteX4" fmla="*/ 58793 w 179505"/>
              <a:gd name="connsiteY4" fmla="*/ 54344 h 84774"/>
              <a:gd name="connsiteX5" fmla="*/ 95305 w 179505"/>
              <a:gd name="connsiteY5" fmla="*/ 73394 h 84774"/>
              <a:gd name="connsiteX6" fmla="*/ 179443 w 179505"/>
              <a:gd name="connsiteY6" fmla="*/ 84507 h 84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9505" h="84774">
                <a:moveTo>
                  <a:pt x="179443" y="84507"/>
                </a:moveTo>
                <a:cubicBezTo>
                  <a:pt x="181560" y="82655"/>
                  <a:pt x="129701" y="71013"/>
                  <a:pt x="108005" y="62282"/>
                </a:cubicBezTo>
                <a:cubicBezTo>
                  <a:pt x="86309" y="53551"/>
                  <a:pt x="67260" y="42438"/>
                  <a:pt x="49268" y="32119"/>
                </a:cubicBezTo>
                <a:cubicBezTo>
                  <a:pt x="31276" y="21800"/>
                  <a:pt x="-1532" y="-3335"/>
                  <a:pt x="55" y="369"/>
                </a:cubicBezTo>
                <a:cubicBezTo>
                  <a:pt x="1642" y="4073"/>
                  <a:pt x="42918" y="42173"/>
                  <a:pt x="58793" y="54344"/>
                </a:cubicBezTo>
                <a:cubicBezTo>
                  <a:pt x="74668" y="66515"/>
                  <a:pt x="79959" y="68631"/>
                  <a:pt x="95305" y="73394"/>
                </a:cubicBezTo>
                <a:cubicBezTo>
                  <a:pt x="110651" y="78157"/>
                  <a:pt x="177326" y="86359"/>
                  <a:pt x="179443" y="845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4" name="フリーフォーム: 図形 23">
            <a:extLst>
              <a:ext uri="{FF2B5EF4-FFF2-40B4-BE49-F238E27FC236}">
                <a16:creationId xmlns:a16="http://schemas.microsoft.com/office/drawing/2014/main" id="{B900B5EE-6619-47D8-8E3C-A91DC3B87388}"/>
              </a:ext>
            </a:extLst>
          </p:cNvPr>
          <p:cNvSpPr/>
          <p:nvPr/>
        </p:nvSpPr>
        <p:spPr>
          <a:xfrm>
            <a:off x="5540194" y="438108"/>
            <a:ext cx="144990" cy="148318"/>
          </a:xfrm>
          <a:custGeom>
            <a:avLst/>
            <a:gdLst>
              <a:gd name="connsiteX0" fmla="*/ 181 w 144990"/>
              <a:gd name="connsiteY0" fmla="*/ 42 h 148318"/>
              <a:gd name="connsiteX1" fmla="*/ 38281 w 144990"/>
              <a:gd name="connsiteY1" fmla="*/ 84180 h 148318"/>
              <a:gd name="connsiteX2" fmla="*/ 141469 w 144990"/>
              <a:gd name="connsiteY2" fmla="*/ 147680 h 148318"/>
              <a:gd name="connsiteX3" fmla="*/ 114481 w 144990"/>
              <a:gd name="connsiteY3" fmla="*/ 114342 h 148318"/>
              <a:gd name="connsiteX4" fmla="*/ 50981 w 144990"/>
              <a:gd name="connsiteY4" fmla="*/ 73067 h 148318"/>
              <a:gd name="connsiteX5" fmla="*/ 181 w 144990"/>
              <a:gd name="connsiteY5" fmla="*/ 42 h 148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4990" h="148318">
                <a:moveTo>
                  <a:pt x="181" y="42"/>
                </a:moveTo>
                <a:cubicBezTo>
                  <a:pt x="-1936" y="1894"/>
                  <a:pt x="14733" y="59574"/>
                  <a:pt x="38281" y="84180"/>
                </a:cubicBezTo>
                <a:cubicBezTo>
                  <a:pt x="61829" y="108786"/>
                  <a:pt x="128769" y="142653"/>
                  <a:pt x="141469" y="147680"/>
                </a:cubicBezTo>
                <a:cubicBezTo>
                  <a:pt x="154169" y="152707"/>
                  <a:pt x="129562" y="126777"/>
                  <a:pt x="114481" y="114342"/>
                </a:cubicBezTo>
                <a:cubicBezTo>
                  <a:pt x="99400" y="101907"/>
                  <a:pt x="70560" y="88148"/>
                  <a:pt x="50981" y="73067"/>
                </a:cubicBezTo>
                <a:cubicBezTo>
                  <a:pt x="31402" y="57986"/>
                  <a:pt x="2298" y="-1810"/>
                  <a:pt x="181" y="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5" name="フリーフォーム: 図形 24">
            <a:extLst>
              <a:ext uri="{FF2B5EF4-FFF2-40B4-BE49-F238E27FC236}">
                <a16:creationId xmlns:a16="http://schemas.microsoft.com/office/drawing/2014/main" id="{0DC15582-89BA-44CA-8D6B-E611DA3750BC}"/>
              </a:ext>
            </a:extLst>
          </p:cNvPr>
          <p:cNvSpPr/>
          <p:nvPr/>
        </p:nvSpPr>
        <p:spPr>
          <a:xfrm>
            <a:off x="6113166" y="306116"/>
            <a:ext cx="39976" cy="169649"/>
          </a:xfrm>
          <a:custGeom>
            <a:avLst/>
            <a:gdLst>
              <a:gd name="connsiteX0" fmla="*/ 32047 w 39976"/>
              <a:gd name="connsiteY0" fmla="*/ 272 h 169649"/>
              <a:gd name="connsiteX1" fmla="*/ 38397 w 39976"/>
              <a:gd name="connsiteY1" fmla="*/ 93934 h 169649"/>
              <a:gd name="connsiteX2" fmla="*/ 297 w 39976"/>
              <a:gd name="connsiteY2" fmla="*/ 168547 h 169649"/>
              <a:gd name="connsiteX3" fmla="*/ 20934 w 39976"/>
              <a:gd name="connsiteY3" fmla="*/ 133622 h 169649"/>
              <a:gd name="connsiteX4" fmla="*/ 25697 w 39976"/>
              <a:gd name="connsiteY4" fmla="*/ 66947 h 169649"/>
              <a:gd name="connsiteX5" fmla="*/ 32047 w 39976"/>
              <a:gd name="connsiteY5" fmla="*/ 272 h 169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9976" h="169649">
                <a:moveTo>
                  <a:pt x="32047" y="272"/>
                </a:moveTo>
                <a:cubicBezTo>
                  <a:pt x="34164" y="4770"/>
                  <a:pt x="43689" y="65888"/>
                  <a:pt x="38397" y="93934"/>
                </a:cubicBezTo>
                <a:cubicBezTo>
                  <a:pt x="33105" y="121980"/>
                  <a:pt x="3207" y="161932"/>
                  <a:pt x="297" y="168547"/>
                </a:cubicBezTo>
                <a:cubicBezTo>
                  <a:pt x="-2614" y="175162"/>
                  <a:pt x="16701" y="150555"/>
                  <a:pt x="20934" y="133622"/>
                </a:cubicBezTo>
                <a:cubicBezTo>
                  <a:pt x="25167" y="116689"/>
                  <a:pt x="24903" y="85732"/>
                  <a:pt x="25697" y="66947"/>
                </a:cubicBezTo>
                <a:cubicBezTo>
                  <a:pt x="26491" y="48162"/>
                  <a:pt x="29930" y="-4226"/>
                  <a:pt x="32047" y="27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6" name="フリーフォーム: 図形 25">
            <a:extLst>
              <a:ext uri="{FF2B5EF4-FFF2-40B4-BE49-F238E27FC236}">
                <a16:creationId xmlns:a16="http://schemas.microsoft.com/office/drawing/2014/main" id="{BBC422FC-072F-4C04-AE30-56B8BD171BC0}"/>
              </a:ext>
            </a:extLst>
          </p:cNvPr>
          <p:cNvSpPr/>
          <p:nvPr/>
        </p:nvSpPr>
        <p:spPr>
          <a:xfrm>
            <a:off x="6200620" y="237764"/>
            <a:ext cx="46683" cy="194044"/>
          </a:xfrm>
          <a:custGeom>
            <a:avLst/>
            <a:gdLst>
              <a:gd name="connsiteX0" fmla="*/ 155 w 46683"/>
              <a:gd name="connsiteY0" fmla="*/ 361 h 194044"/>
              <a:gd name="connsiteX1" fmla="*/ 22380 w 46683"/>
              <a:gd name="connsiteY1" fmla="*/ 54336 h 194044"/>
              <a:gd name="connsiteX2" fmla="*/ 25555 w 46683"/>
              <a:gd name="connsiteY2" fmla="*/ 146411 h 194044"/>
              <a:gd name="connsiteX3" fmla="*/ 12855 w 46683"/>
              <a:gd name="connsiteY3" fmla="*/ 194036 h 194044"/>
              <a:gd name="connsiteX4" fmla="*/ 41430 w 46683"/>
              <a:gd name="connsiteY4" fmla="*/ 143236 h 194044"/>
              <a:gd name="connsiteX5" fmla="*/ 46193 w 46683"/>
              <a:gd name="connsiteY5" fmla="*/ 121011 h 194044"/>
              <a:gd name="connsiteX6" fmla="*/ 35080 w 46683"/>
              <a:gd name="connsiteY6" fmla="*/ 79736 h 194044"/>
              <a:gd name="connsiteX7" fmla="*/ 155 w 46683"/>
              <a:gd name="connsiteY7" fmla="*/ 361 h 1940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683" h="194044">
                <a:moveTo>
                  <a:pt x="155" y="361"/>
                </a:moveTo>
                <a:cubicBezTo>
                  <a:pt x="-1962" y="-3872"/>
                  <a:pt x="18147" y="29994"/>
                  <a:pt x="22380" y="54336"/>
                </a:cubicBezTo>
                <a:cubicBezTo>
                  <a:pt x="26613" y="78678"/>
                  <a:pt x="27143" y="123128"/>
                  <a:pt x="25555" y="146411"/>
                </a:cubicBezTo>
                <a:cubicBezTo>
                  <a:pt x="23968" y="169694"/>
                  <a:pt x="10209" y="194565"/>
                  <a:pt x="12855" y="194036"/>
                </a:cubicBezTo>
                <a:cubicBezTo>
                  <a:pt x="15501" y="193507"/>
                  <a:pt x="35874" y="155407"/>
                  <a:pt x="41430" y="143236"/>
                </a:cubicBezTo>
                <a:cubicBezTo>
                  <a:pt x="46986" y="131065"/>
                  <a:pt x="47251" y="131594"/>
                  <a:pt x="46193" y="121011"/>
                </a:cubicBezTo>
                <a:cubicBezTo>
                  <a:pt x="45135" y="110428"/>
                  <a:pt x="40372" y="97463"/>
                  <a:pt x="35080" y="79736"/>
                </a:cubicBezTo>
                <a:cubicBezTo>
                  <a:pt x="29788" y="62009"/>
                  <a:pt x="2272" y="4594"/>
                  <a:pt x="155" y="36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7" name="フリーフォーム: 図形 26">
            <a:extLst>
              <a:ext uri="{FF2B5EF4-FFF2-40B4-BE49-F238E27FC236}">
                <a16:creationId xmlns:a16="http://schemas.microsoft.com/office/drawing/2014/main" id="{6361CE99-4A44-4658-A8B6-BF5A27DEC19C}"/>
              </a:ext>
            </a:extLst>
          </p:cNvPr>
          <p:cNvSpPr/>
          <p:nvPr/>
        </p:nvSpPr>
        <p:spPr>
          <a:xfrm>
            <a:off x="6143033" y="224792"/>
            <a:ext cx="82897" cy="245206"/>
          </a:xfrm>
          <a:custGeom>
            <a:avLst/>
            <a:gdLst>
              <a:gd name="connsiteX0" fmla="*/ 57742 w 82897"/>
              <a:gd name="connsiteY0" fmla="*/ 633 h 245206"/>
              <a:gd name="connsiteX1" fmla="*/ 81555 w 82897"/>
              <a:gd name="connsiteY1" fmla="*/ 51433 h 245206"/>
              <a:gd name="connsiteX2" fmla="*/ 13292 w 82897"/>
              <a:gd name="connsiteY2" fmla="*/ 164146 h 245206"/>
              <a:gd name="connsiteX3" fmla="*/ 592 w 82897"/>
              <a:gd name="connsiteY3" fmla="*/ 245108 h 245206"/>
              <a:gd name="connsiteX4" fmla="*/ 22817 w 82897"/>
              <a:gd name="connsiteY4" fmla="*/ 148271 h 245206"/>
              <a:gd name="connsiteX5" fmla="*/ 46630 w 82897"/>
              <a:gd name="connsiteY5" fmla="*/ 83183 h 245206"/>
              <a:gd name="connsiteX6" fmla="*/ 57742 w 82897"/>
              <a:gd name="connsiteY6" fmla="*/ 633 h 245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2897" h="245206">
                <a:moveTo>
                  <a:pt x="57742" y="633"/>
                </a:moveTo>
                <a:cubicBezTo>
                  <a:pt x="63563" y="-4659"/>
                  <a:pt x="88963" y="24181"/>
                  <a:pt x="81555" y="51433"/>
                </a:cubicBezTo>
                <a:cubicBezTo>
                  <a:pt x="74147" y="78685"/>
                  <a:pt x="26786" y="131867"/>
                  <a:pt x="13292" y="164146"/>
                </a:cubicBezTo>
                <a:cubicBezTo>
                  <a:pt x="-202" y="196425"/>
                  <a:pt x="-996" y="247754"/>
                  <a:pt x="592" y="245108"/>
                </a:cubicBezTo>
                <a:cubicBezTo>
                  <a:pt x="2179" y="242462"/>
                  <a:pt x="15144" y="175259"/>
                  <a:pt x="22817" y="148271"/>
                </a:cubicBezTo>
                <a:cubicBezTo>
                  <a:pt x="30490" y="121284"/>
                  <a:pt x="42661" y="103821"/>
                  <a:pt x="46630" y="83183"/>
                </a:cubicBezTo>
                <a:cubicBezTo>
                  <a:pt x="50599" y="62545"/>
                  <a:pt x="51921" y="5925"/>
                  <a:pt x="57742" y="6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8" name="フリーフォーム: 図形 27">
            <a:extLst>
              <a:ext uri="{FF2B5EF4-FFF2-40B4-BE49-F238E27FC236}">
                <a16:creationId xmlns:a16="http://schemas.microsoft.com/office/drawing/2014/main" id="{0160B88F-5C90-48A9-BFD2-29A113ED438E}"/>
              </a:ext>
            </a:extLst>
          </p:cNvPr>
          <p:cNvSpPr/>
          <p:nvPr/>
        </p:nvSpPr>
        <p:spPr>
          <a:xfrm>
            <a:off x="5519736" y="552272"/>
            <a:ext cx="158759" cy="18952"/>
          </a:xfrm>
          <a:custGeom>
            <a:avLst/>
            <a:gdLst>
              <a:gd name="connsiteX0" fmla="*/ 2 w 158759"/>
              <a:gd name="connsiteY0" fmla="*/ 8116 h 18952"/>
              <a:gd name="connsiteX1" fmla="*/ 104777 w 158759"/>
              <a:gd name="connsiteY1" fmla="*/ 178 h 18952"/>
              <a:gd name="connsiteX2" fmla="*/ 158752 w 158759"/>
              <a:gd name="connsiteY2" fmla="*/ 16053 h 18952"/>
              <a:gd name="connsiteX3" fmla="*/ 107952 w 158759"/>
              <a:gd name="connsiteY3" fmla="*/ 17641 h 18952"/>
              <a:gd name="connsiteX4" fmla="*/ 2 w 158759"/>
              <a:gd name="connsiteY4" fmla="*/ 8116 h 18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759" h="18952">
                <a:moveTo>
                  <a:pt x="2" y="8116"/>
                </a:moveTo>
                <a:cubicBezTo>
                  <a:pt x="-527" y="5205"/>
                  <a:pt x="78319" y="-1145"/>
                  <a:pt x="104777" y="178"/>
                </a:cubicBezTo>
                <a:cubicBezTo>
                  <a:pt x="131235" y="1501"/>
                  <a:pt x="158223" y="13143"/>
                  <a:pt x="158752" y="16053"/>
                </a:cubicBezTo>
                <a:cubicBezTo>
                  <a:pt x="159281" y="18964"/>
                  <a:pt x="131500" y="20022"/>
                  <a:pt x="107952" y="17641"/>
                </a:cubicBezTo>
                <a:cubicBezTo>
                  <a:pt x="84404" y="15260"/>
                  <a:pt x="531" y="11027"/>
                  <a:pt x="2" y="81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9" name="フリーフォーム: 図形 28">
            <a:extLst>
              <a:ext uri="{FF2B5EF4-FFF2-40B4-BE49-F238E27FC236}">
                <a16:creationId xmlns:a16="http://schemas.microsoft.com/office/drawing/2014/main" id="{8590CE59-B10A-4731-90F8-B8B0F42E6C85}"/>
              </a:ext>
            </a:extLst>
          </p:cNvPr>
          <p:cNvSpPr/>
          <p:nvPr/>
        </p:nvSpPr>
        <p:spPr>
          <a:xfrm>
            <a:off x="5488883" y="554335"/>
            <a:ext cx="159473" cy="64993"/>
          </a:xfrm>
          <a:custGeom>
            <a:avLst/>
            <a:gdLst>
              <a:gd name="connsiteX0" fmla="*/ 692 w 159473"/>
              <a:gd name="connsiteY0" fmla="*/ 64790 h 64993"/>
              <a:gd name="connsiteX1" fmla="*/ 94355 w 159473"/>
              <a:gd name="connsiteY1" fmla="*/ 23515 h 64993"/>
              <a:gd name="connsiteX2" fmla="*/ 159442 w 159473"/>
              <a:gd name="connsiteY2" fmla="*/ 7640 h 64993"/>
              <a:gd name="connsiteX3" fmla="*/ 102292 w 159473"/>
              <a:gd name="connsiteY3" fmla="*/ 1290 h 64993"/>
              <a:gd name="connsiteX4" fmla="*/ 53080 w 159473"/>
              <a:gd name="connsiteY4" fmla="*/ 4465 h 64993"/>
              <a:gd name="connsiteX5" fmla="*/ 692 w 159473"/>
              <a:gd name="connsiteY5" fmla="*/ 64790 h 64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9473" h="64993">
                <a:moveTo>
                  <a:pt x="692" y="64790"/>
                </a:moveTo>
                <a:cubicBezTo>
                  <a:pt x="7571" y="67965"/>
                  <a:pt x="67897" y="33040"/>
                  <a:pt x="94355" y="23515"/>
                </a:cubicBezTo>
                <a:cubicBezTo>
                  <a:pt x="120813" y="13990"/>
                  <a:pt x="158119" y="11344"/>
                  <a:pt x="159442" y="7640"/>
                </a:cubicBezTo>
                <a:cubicBezTo>
                  <a:pt x="160765" y="3936"/>
                  <a:pt x="120019" y="1819"/>
                  <a:pt x="102292" y="1290"/>
                </a:cubicBezTo>
                <a:cubicBezTo>
                  <a:pt x="84565" y="761"/>
                  <a:pt x="66044" y="-2679"/>
                  <a:pt x="53080" y="4465"/>
                </a:cubicBezTo>
                <a:cubicBezTo>
                  <a:pt x="40116" y="11609"/>
                  <a:pt x="-6187" y="61615"/>
                  <a:pt x="692" y="6479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0" name="フリーフォーム: 図形 29">
            <a:extLst>
              <a:ext uri="{FF2B5EF4-FFF2-40B4-BE49-F238E27FC236}">
                <a16:creationId xmlns:a16="http://schemas.microsoft.com/office/drawing/2014/main" id="{492DA10B-F1C6-46A8-83E8-E0C85B76D6AE}"/>
              </a:ext>
            </a:extLst>
          </p:cNvPr>
          <p:cNvSpPr/>
          <p:nvPr/>
        </p:nvSpPr>
        <p:spPr>
          <a:xfrm>
            <a:off x="6188068" y="250756"/>
            <a:ext cx="80551" cy="184290"/>
          </a:xfrm>
          <a:custGeom>
            <a:avLst/>
            <a:gdLst>
              <a:gd name="connsiteX0" fmla="*/ 68270 w 80551"/>
              <a:gd name="connsiteY0" fmla="*/ 69 h 184290"/>
              <a:gd name="connsiteX1" fmla="*/ 71445 w 80551"/>
              <a:gd name="connsiteY1" fmla="*/ 98494 h 184290"/>
              <a:gd name="connsiteX2" fmla="*/ 7 w 80551"/>
              <a:gd name="connsiteY2" fmla="*/ 184219 h 184290"/>
              <a:gd name="connsiteX3" fmla="*/ 76207 w 80551"/>
              <a:gd name="connsiteY3" fmla="*/ 84207 h 184290"/>
              <a:gd name="connsiteX4" fmla="*/ 68270 w 80551"/>
              <a:gd name="connsiteY4" fmla="*/ 69 h 184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0551" h="184290">
                <a:moveTo>
                  <a:pt x="68270" y="69"/>
                </a:moveTo>
                <a:cubicBezTo>
                  <a:pt x="67476" y="2450"/>
                  <a:pt x="82822" y="67802"/>
                  <a:pt x="71445" y="98494"/>
                </a:cubicBezTo>
                <a:cubicBezTo>
                  <a:pt x="60068" y="129186"/>
                  <a:pt x="-787" y="186600"/>
                  <a:pt x="7" y="184219"/>
                </a:cubicBezTo>
                <a:cubicBezTo>
                  <a:pt x="801" y="181838"/>
                  <a:pt x="63242" y="111194"/>
                  <a:pt x="76207" y="84207"/>
                </a:cubicBezTo>
                <a:cubicBezTo>
                  <a:pt x="89172" y="57220"/>
                  <a:pt x="69064" y="-2312"/>
                  <a:pt x="68270" y="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1" name="フリーフォーム: 図形 30">
            <a:extLst>
              <a:ext uri="{FF2B5EF4-FFF2-40B4-BE49-F238E27FC236}">
                <a16:creationId xmlns:a16="http://schemas.microsoft.com/office/drawing/2014/main" id="{D3486505-58E8-491A-8F23-F052A5C04601}"/>
              </a:ext>
            </a:extLst>
          </p:cNvPr>
          <p:cNvSpPr/>
          <p:nvPr/>
        </p:nvSpPr>
        <p:spPr>
          <a:xfrm>
            <a:off x="6211887" y="253898"/>
            <a:ext cx="78578" cy="221365"/>
          </a:xfrm>
          <a:custGeom>
            <a:avLst/>
            <a:gdLst>
              <a:gd name="connsiteX0" fmla="*/ 50801 w 78578"/>
              <a:gd name="connsiteY0" fmla="*/ 102 h 221365"/>
              <a:gd name="connsiteX1" fmla="*/ 66676 w 78578"/>
              <a:gd name="connsiteY1" fmla="*/ 84240 h 221365"/>
              <a:gd name="connsiteX2" fmla="*/ 52388 w 78578"/>
              <a:gd name="connsiteY2" fmla="*/ 155677 h 221365"/>
              <a:gd name="connsiteX3" fmla="*/ 1 w 78578"/>
              <a:gd name="connsiteY3" fmla="*/ 220765 h 221365"/>
              <a:gd name="connsiteX4" fmla="*/ 50801 w 78578"/>
              <a:gd name="connsiteY4" fmla="*/ 184252 h 221365"/>
              <a:gd name="connsiteX5" fmla="*/ 76201 w 78578"/>
              <a:gd name="connsiteY5" fmla="*/ 120752 h 221365"/>
              <a:gd name="connsiteX6" fmla="*/ 74613 w 78578"/>
              <a:gd name="connsiteY6" fmla="*/ 68365 h 221365"/>
              <a:gd name="connsiteX7" fmla="*/ 50801 w 78578"/>
              <a:gd name="connsiteY7" fmla="*/ 102 h 221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8578" h="221365">
                <a:moveTo>
                  <a:pt x="50801" y="102"/>
                </a:moveTo>
                <a:cubicBezTo>
                  <a:pt x="49478" y="2748"/>
                  <a:pt x="66412" y="58311"/>
                  <a:pt x="66676" y="84240"/>
                </a:cubicBezTo>
                <a:cubicBezTo>
                  <a:pt x="66940" y="110169"/>
                  <a:pt x="63500" y="132923"/>
                  <a:pt x="52388" y="155677"/>
                </a:cubicBezTo>
                <a:cubicBezTo>
                  <a:pt x="41276" y="178431"/>
                  <a:pt x="265" y="216003"/>
                  <a:pt x="1" y="220765"/>
                </a:cubicBezTo>
                <a:cubicBezTo>
                  <a:pt x="-263" y="225527"/>
                  <a:pt x="38101" y="200921"/>
                  <a:pt x="50801" y="184252"/>
                </a:cubicBezTo>
                <a:cubicBezTo>
                  <a:pt x="63501" y="167583"/>
                  <a:pt x="72232" y="140067"/>
                  <a:pt x="76201" y="120752"/>
                </a:cubicBezTo>
                <a:cubicBezTo>
                  <a:pt x="80170" y="101437"/>
                  <a:pt x="78846" y="90061"/>
                  <a:pt x="74613" y="68365"/>
                </a:cubicBezTo>
                <a:cubicBezTo>
                  <a:pt x="70380" y="46669"/>
                  <a:pt x="52124" y="-2544"/>
                  <a:pt x="50801" y="1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2" name="フリーフォーム: 図形 31">
            <a:extLst>
              <a:ext uri="{FF2B5EF4-FFF2-40B4-BE49-F238E27FC236}">
                <a16:creationId xmlns:a16="http://schemas.microsoft.com/office/drawing/2014/main" id="{3454FB1D-8FA9-40E6-9C2A-D01C88BAD70C}"/>
              </a:ext>
            </a:extLst>
          </p:cNvPr>
          <p:cNvSpPr/>
          <p:nvPr/>
        </p:nvSpPr>
        <p:spPr>
          <a:xfrm>
            <a:off x="6244883" y="382587"/>
            <a:ext cx="135287" cy="117733"/>
          </a:xfrm>
          <a:custGeom>
            <a:avLst/>
            <a:gdLst>
              <a:gd name="connsiteX0" fmla="*/ 84480 w 135287"/>
              <a:gd name="connsiteY0" fmla="*/ 1 h 117733"/>
              <a:gd name="connsiteX1" fmla="*/ 55905 w 135287"/>
              <a:gd name="connsiteY1" fmla="*/ 69851 h 117733"/>
              <a:gd name="connsiteX2" fmla="*/ 342 w 135287"/>
              <a:gd name="connsiteY2" fmla="*/ 112713 h 117733"/>
              <a:gd name="connsiteX3" fmla="*/ 84480 w 135287"/>
              <a:gd name="connsiteY3" fmla="*/ 76201 h 117733"/>
              <a:gd name="connsiteX4" fmla="*/ 135280 w 135287"/>
              <a:gd name="connsiteY4" fmla="*/ 30163 h 117733"/>
              <a:gd name="connsiteX5" fmla="*/ 81305 w 135287"/>
              <a:gd name="connsiteY5" fmla="*/ 87313 h 117733"/>
              <a:gd name="connsiteX6" fmla="*/ 1930 w 135287"/>
              <a:gd name="connsiteY6" fmla="*/ 117476 h 117733"/>
              <a:gd name="connsiteX7" fmla="*/ 36855 w 135287"/>
              <a:gd name="connsiteY7" fmla="*/ 71438 h 117733"/>
              <a:gd name="connsiteX8" fmla="*/ 84480 w 135287"/>
              <a:gd name="connsiteY8" fmla="*/ 1 h 11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5287" h="117733">
                <a:moveTo>
                  <a:pt x="84480" y="1"/>
                </a:moveTo>
                <a:cubicBezTo>
                  <a:pt x="87655" y="-264"/>
                  <a:pt x="69928" y="51066"/>
                  <a:pt x="55905" y="69851"/>
                </a:cubicBezTo>
                <a:cubicBezTo>
                  <a:pt x="41882" y="88636"/>
                  <a:pt x="-4420" y="111655"/>
                  <a:pt x="342" y="112713"/>
                </a:cubicBezTo>
                <a:cubicBezTo>
                  <a:pt x="5104" y="113771"/>
                  <a:pt x="61990" y="89959"/>
                  <a:pt x="84480" y="76201"/>
                </a:cubicBezTo>
                <a:cubicBezTo>
                  <a:pt x="106970" y="62443"/>
                  <a:pt x="135809" y="28311"/>
                  <a:pt x="135280" y="30163"/>
                </a:cubicBezTo>
                <a:cubicBezTo>
                  <a:pt x="134751" y="32015"/>
                  <a:pt x="103530" y="72761"/>
                  <a:pt x="81305" y="87313"/>
                </a:cubicBezTo>
                <a:cubicBezTo>
                  <a:pt x="59080" y="101865"/>
                  <a:pt x="9338" y="120122"/>
                  <a:pt x="1930" y="117476"/>
                </a:cubicBezTo>
                <a:cubicBezTo>
                  <a:pt x="-5478" y="114830"/>
                  <a:pt x="26272" y="88901"/>
                  <a:pt x="36855" y="71438"/>
                </a:cubicBezTo>
                <a:cubicBezTo>
                  <a:pt x="47438" y="53976"/>
                  <a:pt x="81305" y="266"/>
                  <a:pt x="8448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3" name="フリーフォーム: 図形 32">
            <a:extLst>
              <a:ext uri="{FF2B5EF4-FFF2-40B4-BE49-F238E27FC236}">
                <a16:creationId xmlns:a16="http://schemas.microsoft.com/office/drawing/2014/main" id="{E5B5C99F-CE1F-4744-8DEF-8BD1D3726736}"/>
              </a:ext>
            </a:extLst>
          </p:cNvPr>
          <p:cNvSpPr/>
          <p:nvPr/>
        </p:nvSpPr>
        <p:spPr>
          <a:xfrm>
            <a:off x="6205519" y="382507"/>
            <a:ext cx="125453" cy="92832"/>
          </a:xfrm>
          <a:custGeom>
            <a:avLst/>
            <a:gdLst>
              <a:gd name="connsiteX0" fmla="*/ 125431 w 125453"/>
              <a:gd name="connsiteY0" fmla="*/ 81 h 92832"/>
              <a:gd name="connsiteX1" fmla="*/ 61931 w 125453"/>
              <a:gd name="connsiteY1" fmla="*/ 63581 h 92832"/>
              <a:gd name="connsiteX2" fmla="*/ 19 w 125453"/>
              <a:gd name="connsiteY2" fmla="*/ 92156 h 92832"/>
              <a:gd name="connsiteX3" fmla="*/ 68281 w 125453"/>
              <a:gd name="connsiteY3" fmla="*/ 77868 h 92832"/>
              <a:gd name="connsiteX4" fmla="*/ 125431 w 125453"/>
              <a:gd name="connsiteY4" fmla="*/ 81 h 92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5453" h="92832">
                <a:moveTo>
                  <a:pt x="125431" y="81"/>
                </a:moveTo>
                <a:cubicBezTo>
                  <a:pt x="124373" y="-2300"/>
                  <a:pt x="82833" y="48235"/>
                  <a:pt x="61931" y="63581"/>
                </a:cubicBezTo>
                <a:cubicBezTo>
                  <a:pt x="41029" y="78927"/>
                  <a:pt x="-1039" y="89775"/>
                  <a:pt x="19" y="92156"/>
                </a:cubicBezTo>
                <a:cubicBezTo>
                  <a:pt x="1077" y="94537"/>
                  <a:pt x="47379" y="90833"/>
                  <a:pt x="68281" y="77868"/>
                </a:cubicBezTo>
                <a:cubicBezTo>
                  <a:pt x="89183" y="64903"/>
                  <a:pt x="126489" y="2462"/>
                  <a:pt x="125431" y="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6" name="フリーフォーム: 図形 35">
            <a:extLst>
              <a:ext uri="{FF2B5EF4-FFF2-40B4-BE49-F238E27FC236}">
                <a16:creationId xmlns:a16="http://schemas.microsoft.com/office/drawing/2014/main" id="{C0314FD3-0301-4554-8D03-3E9102DC49C8}"/>
              </a:ext>
            </a:extLst>
          </p:cNvPr>
          <p:cNvSpPr/>
          <p:nvPr/>
        </p:nvSpPr>
        <p:spPr>
          <a:xfrm>
            <a:off x="5941567" y="259975"/>
            <a:ext cx="73475" cy="267690"/>
          </a:xfrm>
          <a:custGeom>
            <a:avLst/>
            <a:gdLst>
              <a:gd name="connsiteX0" fmla="*/ 73471 w 73475"/>
              <a:gd name="connsiteY0" fmla="*/ 375 h 267690"/>
              <a:gd name="connsiteX1" fmla="*/ 14733 w 73475"/>
              <a:gd name="connsiteY1" fmla="*/ 82925 h 267690"/>
              <a:gd name="connsiteX2" fmla="*/ 2033 w 73475"/>
              <a:gd name="connsiteY2" fmla="*/ 149600 h 267690"/>
              <a:gd name="connsiteX3" fmla="*/ 48071 w 73475"/>
              <a:gd name="connsiteY3" fmla="*/ 267075 h 267690"/>
              <a:gd name="connsiteX4" fmla="*/ 2033 w 73475"/>
              <a:gd name="connsiteY4" fmla="*/ 192463 h 267690"/>
              <a:gd name="connsiteX5" fmla="*/ 17908 w 73475"/>
              <a:gd name="connsiteY5" fmla="*/ 117850 h 267690"/>
              <a:gd name="connsiteX6" fmla="*/ 73471 w 73475"/>
              <a:gd name="connsiteY6" fmla="*/ 375 h 267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475" h="267690">
                <a:moveTo>
                  <a:pt x="73471" y="375"/>
                </a:moveTo>
                <a:cubicBezTo>
                  <a:pt x="72942" y="-5446"/>
                  <a:pt x="26639" y="58054"/>
                  <a:pt x="14733" y="82925"/>
                </a:cubicBezTo>
                <a:cubicBezTo>
                  <a:pt x="2827" y="107796"/>
                  <a:pt x="-3523" y="118908"/>
                  <a:pt x="2033" y="149600"/>
                </a:cubicBezTo>
                <a:cubicBezTo>
                  <a:pt x="7589" y="180292"/>
                  <a:pt x="48071" y="259931"/>
                  <a:pt x="48071" y="267075"/>
                </a:cubicBezTo>
                <a:cubicBezTo>
                  <a:pt x="48071" y="274219"/>
                  <a:pt x="7060" y="217334"/>
                  <a:pt x="2033" y="192463"/>
                </a:cubicBezTo>
                <a:cubicBezTo>
                  <a:pt x="-2994" y="167592"/>
                  <a:pt x="9441" y="146160"/>
                  <a:pt x="17908" y="117850"/>
                </a:cubicBezTo>
                <a:cubicBezTo>
                  <a:pt x="26375" y="89540"/>
                  <a:pt x="74000" y="6196"/>
                  <a:pt x="73471" y="3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7" name="フリーフォーム: 図形 36">
            <a:extLst>
              <a:ext uri="{FF2B5EF4-FFF2-40B4-BE49-F238E27FC236}">
                <a16:creationId xmlns:a16="http://schemas.microsoft.com/office/drawing/2014/main" id="{F895ECF2-6445-4E43-A0A9-E44769B296C9}"/>
              </a:ext>
            </a:extLst>
          </p:cNvPr>
          <p:cNvSpPr/>
          <p:nvPr/>
        </p:nvSpPr>
        <p:spPr>
          <a:xfrm>
            <a:off x="6148341" y="399683"/>
            <a:ext cx="216204" cy="266119"/>
          </a:xfrm>
          <a:custGeom>
            <a:avLst/>
            <a:gdLst>
              <a:gd name="connsiteX0" fmla="*/ 215947 w 216204"/>
              <a:gd name="connsiteY0" fmla="*/ 367 h 266119"/>
              <a:gd name="connsiteX1" fmla="*/ 193722 w 216204"/>
              <a:gd name="connsiteY1" fmla="*/ 82917 h 266119"/>
              <a:gd name="connsiteX2" fmla="*/ 106409 w 216204"/>
              <a:gd name="connsiteY2" fmla="*/ 141655 h 266119"/>
              <a:gd name="connsiteX3" fmla="*/ 36559 w 216204"/>
              <a:gd name="connsiteY3" fmla="*/ 198805 h 266119"/>
              <a:gd name="connsiteX4" fmla="*/ 1634 w 216204"/>
              <a:gd name="connsiteY4" fmla="*/ 265480 h 266119"/>
              <a:gd name="connsiteX5" fmla="*/ 15922 w 216204"/>
              <a:gd name="connsiteY5" fmla="*/ 227380 h 266119"/>
              <a:gd name="connsiteX6" fmla="*/ 103234 w 216204"/>
              <a:gd name="connsiteY6" fmla="*/ 144830 h 266119"/>
              <a:gd name="connsiteX7" fmla="*/ 184197 w 216204"/>
              <a:gd name="connsiteY7" fmla="*/ 117842 h 266119"/>
              <a:gd name="connsiteX8" fmla="*/ 215947 w 216204"/>
              <a:gd name="connsiteY8" fmla="*/ 367 h 266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6204" h="266119">
                <a:moveTo>
                  <a:pt x="215947" y="367"/>
                </a:moveTo>
                <a:cubicBezTo>
                  <a:pt x="217535" y="-5454"/>
                  <a:pt x="211978" y="59369"/>
                  <a:pt x="193722" y="82917"/>
                </a:cubicBezTo>
                <a:cubicBezTo>
                  <a:pt x="175466" y="106465"/>
                  <a:pt x="132603" y="122340"/>
                  <a:pt x="106409" y="141655"/>
                </a:cubicBezTo>
                <a:cubicBezTo>
                  <a:pt x="80215" y="160970"/>
                  <a:pt x="54021" y="178168"/>
                  <a:pt x="36559" y="198805"/>
                </a:cubicBezTo>
                <a:cubicBezTo>
                  <a:pt x="19097" y="219442"/>
                  <a:pt x="5073" y="260718"/>
                  <a:pt x="1634" y="265480"/>
                </a:cubicBezTo>
                <a:cubicBezTo>
                  <a:pt x="-1806" y="270243"/>
                  <a:pt x="-1011" y="247488"/>
                  <a:pt x="15922" y="227380"/>
                </a:cubicBezTo>
                <a:cubicBezTo>
                  <a:pt x="32855" y="207272"/>
                  <a:pt x="75188" y="163086"/>
                  <a:pt x="103234" y="144830"/>
                </a:cubicBezTo>
                <a:cubicBezTo>
                  <a:pt x="131280" y="126574"/>
                  <a:pt x="164353" y="139009"/>
                  <a:pt x="184197" y="117842"/>
                </a:cubicBezTo>
                <a:cubicBezTo>
                  <a:pt x="204041" y="96675"/>
                  <a:pt x="214359" y="6188"/>
                  <a:pt x="215947" y="3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8" name="フリーフォーム: 図形 37">
            <a:extLst>
              <a:ext uri="{FF2B5EF4-FFF2-40B4-BE49-F238E27FC236}">
                <a16:creationId xmlns:a16="http://schemas.microsoft.com/office/drawing/2014/main" id="{D6B87C12-50F9-4D4D-9204-0F4DC16A9FDA}"/>
              </a:ext>
            </a:extLst>
          </p:cNvPr>
          <p:cNvSpPr/>
          <p:nvPr/>
        </p:nvSpPr>
        <p:spPr>
          <a:xfrm>
            <a:off x="5498349" y="589135"/>
            <a:ext cx="196532" cy="92368"/>
          </a:xfrm>
          <a:custGeom>
            <a:avLst/>
            <a:gdLst>
              <a:gd name="connsiteX0" fmla="*/ 196014 w 196532"/>
              <a:gd name="connsiteY0" fmla="*/ 91903 h 92368"/>
              <a:gd name="connsiteX1" fmla="*/ 107114 w 196532"/>
              <a:gd name="connsiteY1" fmla="*/ 37928 h 92368"/>
              <a:gd name="connsiteX2" fmla="*/ 751 w 196532"/>
              <a:gd name="connsiteY2" fmla="*/ 9353 h 92368"/>
              <a:gd name="connsiteX3" fmla="*/ 65839 w 196532"/>
              <a:gd name="connsiteY3" fmla="*/ 4590 h 92368"/>
              <a:gd name="connsiteX4" fmla="*/ 196014 w 196532"/>
              <a:gd name="connsiteY4" fmla="*/ 91903 h 92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6532" h="92368">
                <a:moveTo>
                  <a:pt x="196014" y="91903"/>
                </a:moveTo>
                <a:cubicBezTo>
                  <a:pt x="202893" y="97459"/>
                  <a:pt x="139658" y="51686"/>
                  <a:pt x="107114" y="37928"/>
                </a:cubicBezTo>
                <a:cubicBezTo>
                  <a:pt x="74570" y="24170"/>
                  <a:pt x="7630" y="14909"/>
                  <a:pt x="751" y="9353"/>
                </a:cubicBezTo>
                <a:cubicBezTo>
                  <a:pt x="-6128" y="3797"/>
                  <a:pt x="35677" y="-5729"/>
                  <a:pt x="65839" y="4590"/>
                </a:cubicBezTo>
                <a:cubicBezTo>
                  <a:pt x="96001" y="14909"/>
                  <a:pt x="189135" y="86347"/>
                  <a:pt x="196014" y="919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1" name="フリーフォーム: 図形 40">
            <a:extLst>
              <a:ext uri="{FF2B5EF4-FFF2-40B4-BE49-F238E27FC236}">
                <a16:creationId xmlns:a16="http://schemas.microsoft.com/office/drawing/2014/main" id="{B22A776F-7244-40B3-BBCE-C3D207F5A493}"/>
              </a:ext>
            </a:extLst>
          </p:cNvPr>
          <p:cNvSpPr/>
          <p:nvPr/>
        </p:nvSpPr>
        <p:spPr>
          <a:xfrm>
            <a:off x="5551399" y="654981"/>
            <a:ext cx="149375" cy="53110"/>
          </a:xfrm>
          <a:custGeom>
            <a:avLst/>
            <a:gdLst>
              <a:gd name="connsiteX0" fmla="*/ 149314 w 149375"/>
              <a:gd name="connsiteY0" fmla="*/ 22882 h 53110"/>
              <a:gd name="connsiteX1" fmla="*/ 58826 w 149375"/>
              <a:gd name="connsiteY1" fmla="*/ 657 h 53110"/>
              <a:gd name="connsiteX2" fmla="*/ 89 w 149375"/>
              <a:gd name="connsiteY2" fmla="*/ 53044 h 53110"/>
              <a:gd name="connsiteX3" fmla="*/ 71526 w 149375"/>
              <a:gd name="connsiteY3" fmla="*/ 11769 h 53110"/>
              <a:gd name="connsiteX4" fmla="*/ 149314 w 149375"/>
              <a:gd name="connsiteY4" fmla="*/ 22882 h 53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375" h="53110">
                <a:moveTo>
                  <a:pt x="149314" y="22882"/>
                </a:moveTo>
                <a:cubicBezTo>
                  <a:pt x="147197" y="21030"/>
                  <a:pt x="83697" y="-4370"/>
                  <a:pt x="58826" y="657"/>
                </a:cubicBezTo>
                <a:cubicBezTo>
                  <a:pt x="33955" y="5684"/>
                  <a:pt x="-2028" y="51192"/>
                  <a:pt x="89" y="53044"/>
                </a:cubicBezTo>
                <a:cubicBezTo>
                  <a:pt x="2206" y="54896"/>
                  <a:pt x="44539" y="17325"/>
                  <a:pt x="71526" y="11769"/>
                </a:cubicBezTo>
                <a:cubicBezTo>
                  <a:pt x="98513" y="6213"/>
                  <a:pt x="151431" y="24734"/>
                  <a:pt x="149314" y="228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2" name="フリーフォーム: 図形 41">
            <a:extLst>
              <a:ext uri="{FF2B5EF4-FFF2-40B4-BE49-F238E27FC236}">
                <a16:creationId xmlns:a16="http://schemas.microsoft.com/office/drawing/2014/main" id="{203DBB61-BBED-4669-9BCE-DADB008603BC}"/>
              </a:ext>
            </a:extLst>
          </p:cNvPr>
          <p:cNvSpPr/>
          <p:nvPr/>
        </p:nvSpPr>
        <p:spPr>
          <a:xfrm>
            <a:off x="5605036" y="659669"/>
            <a:ext cx="100569" cy="58131"/>
          </a:xfrm>
          <a:custGeom>
            <a:avLst/>
            <a:gdLst>
              <a:gd name="connsiteX0" fmla="*/ 100439 w 100569"/>
              <a:gd name="connsiteY0" fmla="*/ 57881 h 58131"/>
              <a:gd name="connsiteX1" fmla="*/ 40114 w 100569"/>
              <a:gd name="connsiteY1" fmla="*/ 13431 h 58131"/>
              <a:gd name="connsiteX2" fmla="*/ 427 w 100569"/>
              <a:gd name="connsiteY2" fmla="*/ 731 h 58131"/>
              <a:gd name="connsiteX3" fmla="*/ 22652 w 100569"/>
              <a:gd name="connsiteY3" fmla="*/ 30894 h 58131"/>
              <a:gd name="connsiteX4" fmla="*/ 100439 w 100569"/>
              <a:gd name="connsiteY4" fmla="*/ 57881 h 58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569" h="58131">
                <a:moveTo>
                  <a:pt x="100439" y="57881"/>
                </a:moveTo>
                <a:cubicBezTo>
                  <a:pt x="103349" y="54970"/>
                  <a:pt x="56783" y="22956"/>
                  <a:pt x="40114" y="13431"/>
                </a:cubicBezTo>
                <a:cubicBezTo>
                  <a:pt x="23445" y="3906"/>
                  <a:pt x="3337" y="-2180"/>
                  <a:pt x="427" y="731"/>
                </a:cubicBezTo>
                <a:cubicBezTo>
                  <a:pt x="-2483" y="3641"/>
                  <a:pt x="9952" y="24279"/>
                  <a:pt x="22652" y="30894"/>
                </a:cubicBezTo>
                <a:cubicBezTo>
                  <a:pt x="35352" y="37509"/>
                  <a:pt x="97529" y="60792"/>
                  <a:pt x="100439" y="578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5" name="フリーフォーム: 図形 44">
            <a:extLst>
              <a:ext uri="{FF2B5EF4-FFF2-40B4-BE49-F238E27FC236}">
                <a16:creationId xmlns:a16="http://schemas.microsoft.com/office/drawing/2014/main" id="{F2667755-82D2-4C76-ABD0-A555EAF4E764}"/>
              </a:ext>
            </a:extLst>
          </p:cNvPr>
          <p:cNvSpPr/>
          <p:nvPr/>
        </p:nvSpPr>
        <p:spPr>
          <a:xfrm>
            <a:off x="6179802" y="525992"/>
            <a:ext cx="222926" cy="77341"/>
          </a:xfrm>
          <a:custGeom>
            <a:avLst/>
            <a:gdLst>
              <a:gd name="connsiteX0" fmla="*/ 336 w 222926"/>
              <a:gd name="connsiteY0" fmla="*/ 77258 h 77341"/>
              <a:gd name="connsiteX1" fmla="*/ 127336 w 222926"/>
              <a:gd name="connsiteY1" fmla="*/ 18521 h 77341"/>
              <a:gd name="connsiteX2" fmla="*/ 222586 w 222926"/>
              <a:gd name="connsiteY2" fmla="*/ 5821 h 77341"/>
              <a:gd name="connsiteX3" fmla="*/ 93998 w 222926"/>
              <a:gd name="connsiteY3" fmla="*/ 4233 h 77341"/>
              <a:gd name="connsiteX4" fmla="*/ 336 w 222926"/>
              <a:gd name="connsiteY4" fmla="*/ 77258 h 773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2926" h="77341">
                <a:moveTo>
                  <a:pt x="336" y="77258"/>
                </a:moveTo>
                <a:cubicBezTo>
                  <a:pt x="5892" y="79639"/>
                  <a:pt x="90294" y="30427"/>
                  <a:pt x="127336" y="18521"/>
                </a:cubicBezTo>
                <a:cubicBezTo>
                  <a:pt x="164378" y="6615"/>
                  <a:pt x="228142" y="8202"/>
                  <a:pt x="222586" y="5821"/>
                </a:cubicBezTo>
                <a:cubicBezTo>
                  <a:pt x="217030" y="3440"/>
                  <a:pt x="128658" y="-5027"/>
                  <a:pt x="93998" y="4233"/>
                </a:cubicBezTo>
                <a:cubicBezTo>
                  <a:pt x="59338" y="13493"/>
                  <a:pt x="-5220" y="74877"/>
                  <a:pt x="336" y="77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6" name="フリーフォーム: 図形 45">
            <a:extLst>
              <a:ext uri="{FF2B5EF4-FFF2-40B4-BE49-F238E27FC236}">
                <a16:creationId xmlns:a16="http://schemas.microsoft.com/office/drawing/2014/main" id="{47980F7F-EB1B-4EA2-8C6A-240A88E5D692}"/>
              </a:ext>
            </a:extLst>
          </p:cNvPr>
          <p:cNvSpPr/>
          <p:nvPr/>
        </p:nvSpPr>
        <p:spPr>
          <a:xfrm>
            <a:off x="6234502" y="533382"/>
            <a:ext cx="147400" cy="77826"/>
          </a:xfrm>
          <a:custGeom>
            <a:avLst/>
            <a:gdLst>
              <a:gd name="connsiteX0" fmla="*/ 147248 w 147400"/>
              <a:gd name="connsiteY0" fmla="*/ 18 h 77826"/>
              <a:gd name="connsiteX1" fmla="*/ 42473 w 147400"/>
              <a:gd name="connsiteY1" fmla="*/ 42881 h 77826"/>
              <a:gd name="connsiteX2" fmla="*/ 2786 w 147400"/>
              <a:gd name="connsiteY2" fmla="*/ 77806 h 77826"/>
              <a:gd name="connsiteX3" fmla="*/ 17073 w 147400"/>
              <a:gd name="connsiteY3" fmla="*/ 38118 h 77826"/>
              <a:gd name="connsiteX4" fmla="*/ 147248 w 147400"/>
              <a:gd name="connsiteY4" fmla="*/ 18 h 77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400" h="77826">
                <a:moveTo>
                  <a:pt x="147248" y="18"/>
                </a:moveTo>
                <a:cubicBezTo>
                  <a:pt x="151481" y="812"/>
                  <a:pt x="66550" y="29916"/>
                  <a:pt x="42473" y="42881"/>
                </a:cubicBezTo>
                <a:cubicBezTo>
                  <a:pt x="18396" y="55846"/>
                  <a:pt x="7019" y="78600"/>
                  <a:pt x="2786" y="77806"/>
                </a:cubicBezTo>
                <a:cubicBezTo>
                  <a:pt x="-1447" y="77012"/>
                  <a:pt x="-3565" y="51347"/>
                  <a:pt x="17073" y="38118"/>
                </a:cubicBezTo>
                <a:cubicBezTo>
                  <a:pt x="37711" y="24889"/>
                  <a:pt x="143015" y="-776"/>
                  <a:pt x="147248" y="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7" name="フリーフォーム: 図形 46">
            <a:extLst>
              <a:ext uri="{FF2B5EF4-FFF2-40B4-BE49-F238E27FC236}">
                <a16:creationId xmlns:a16="http://schemas.microsoft.com/office/drawing/2014/main" id="{92E45EB2-1FA2-43A7-9F3A-F326A2096806}"/>
              </a:ext>
            </a:extLst>
          </p:cNvPr>
          <p:cNvSpPr/>
          <p:nvPr/>
        </p:nvSpPr>
        <p:spPr>
          <a:xfrm>
            <a:off x="6276957" y="546064"/>
            <a:ext cx="133388" cy="33656"/>
          </a:xfrm>
          <a:custGeom>
            <a:avLst/>
            <a:gdLst>
              <a:gd name="connsiteX0" fmla="*/ 18 w 133388"/>
              <a:gd name="connsiteY0" fmla="*/ 27024 h 33656"/>
              <a:gd name="connsiteX1" fmla="*/ 65106 w 133388"/>
              <a:gd name="connsiteY1" fmla="*/ 25436 h 33656"/>
              <a:gd name="connsiteX2" fmla="*/ 133368 w 133388"/>
              <a:gd name="connsiteY2" fmla="*/ 36 h 33656"/>
              <a:gd name="connsiteX3" fmla="*/ 71456 w 133388"/>
              <a:gd name="connsiteY3" fmla="*/ 31786 h 33656"/>
              <a:gd name="connsiteX4" fmla="*/ 18 w 133388"/>
              <a:gd name="connsiteY4" fmla="*/ 27024 h 33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3388" h="33656">
                <a:moveTo>
                  <a:pt x="18" y="27024"/>
                </a:moveTo>
                <a:cubicBezTo>
                  <a:pt x="-1040" y="25966"/>
                  <a:pt x="42881" y="29934"/>
                  <a:pt x="65106" y="25436"/>
                </a:cubicBezTo>
                <a:cubicBezTo>
                  <a:pt x="87331" y="20938"/>
                  <a:pt x="132310" y="-1022"/>
                  <a:pt x="133368" y="36"/>
                </a:cubicBezTo>
                <a:cubicBezTo>
                  <a:pt x="134426" y="1094"/>
                  <a:pt x="95004" y="25965"/>
                  <a:pt x="71456" y="31786"/>
                </a:cubicBezTo>
                <a:cubicBezTo>
                  <a:pt x="47908" y="37607"/>
                  <a:pt x="1076" y="28082"/>
                  <a:pt x="18" y="270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0" name="フリーフォーム: 図形 49">
            <a:extLst>
              <a:ext uri="{FF2B5EF4-FFF2-40B4-BE49-F238E27FC236}">
                <a16:creationId xmlns:a16="http://schemas.microsoft.com/office/drawing/2014/main" id="{CF4489AA-E8AE-4A08-BC45-5557A73303A5}"/>
              </a:ext>
            </a:extLst>
          </p:cNvPr>
          <p:cNvSpPr/>
          <p:nvPr/>
        </p:nvSpPr>
        <p:spPr>
          <a:xfrm>
            <a:off x="6249818" y="548256"/>
            <a:ext cx="149358" cy="158187"/>
          </a:xfrm>
          <a:custGeom>
            <a:avLst/>
            <a:gdLst>
              <a:gd name="connsiteX0" fmla="*/ 170 w 149358"/>
              <a:gd name="connsiteY0" fmla="*/ 128019 h 158187"/>
              <a:gd name="connsiteX1" fmla="*/ 66845 w 149358"/>
              <a:gd name="connsiteY1" fmla="*/ 116907 h 158187"/>
              <a:gd name="connsiteX2" fmla="*/ 123995 w 149358"/>
              <a:gd name="connsiteY2" fmla="*/ 158182 h 158187"/>
              <a:gd name="connsiteX3" fmla="*/ 76370 w 149358"/>
              <a:gd name="connsiteY3" fmla="*/ 113732 h 158187"/>
              <a:gd name="connsiteX4" fmla="*/ 65257 w 149358"/>
              <a:gd name="connsiteY4" fmla="*/ 88332 h 158187"/>
              <a:gd name="connsiteX5" fmla="*/ 55732 w 149358"/>
              <a:gd name="connsiteY5" fmla="*/ 77219 h 158187"/>
              <a:gd name="connsiteX6" fmla="*/ 116057 w 149358"/>
              <a:gd name="connsiteY6" fmla="*/ 34357 h 158187"/>
              <a:gd name="connsiteX7" fmla="*/ 146220 w 149358"/>
              <a:gd name="connsiteY7" fmla="*/ 1019 h 158187"/>
              <a:gd name="connsiteX8" fmla="*/ 41445 w 149358"/>
              <a:gd name="connsiteY8" fmla="*/ 74044 h 158187"/>
              <a:gd name="connsiteX9" fmla="*/ 81132 w 149358"/>
              <a:gd name="connsiteY9" fmla="*/ 115319 h 158187"/>
              <a:gd name="connsiteX10" fmla="*/ 87482 w 149358"/>
              <a:gd name="connsiteY10" fmla="*/ 121669 h 158187"/>
              <a:gd name="connsiteX11" fmla="*/ 170 w 149358"/>
              <a:gd name="connsiteY11" fmla="*/ 128019 h 158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49358" h="158187">
                <a:moveTo>
                  <a:pt x="170" y="128019"/>
                </a:moveTo>
                <a:cubicBezTo>
                  <a:pt x="-3269" y="127225"/>
                  <a:pt x="46207" y="111880"/>
                  <a:pt x="66845" y="116907"/>
                </a:cubicBezTo>
                <a:cubicBezTo>
                  <a:pt x="87483" y="121934"/>
                  <a:pt x="122408" y="158711"/>
                  <a:pt x="123995" y="158182"/>
                </a:cubicBezTo>
                <a:cubicBezTo>
                  <a:pt x="125582" y="157653"/>
                  <a:pt x="86160" y="125374"/>
                  <a:pt x="76370" y="113732"/>
                </a:cubicBezTo>
                <a:cubicBezTo>
                  <a:pt x="66580" y="102090"/>
                  <a:pt x="68697" y="94417"/>
                  <a:pt x="65257" y="88332"/>
                </a:cubicBezTo>
                <a:cubicBezTo>
                  <a:pt x="61817" y="82247"/>
                  <a:pt x="47265" y="86215"/>
                  <a:pt x="55732" y="77219"/>
                </a:cubicBezTo>
                <a:cubicBezTo>
                  <a:pt x="64199" y="68223"/>
                  <a:pt x="100976" y="47057"/>
                  <a:pt x="116057" y="34357"/>
                </a:cubicBezTo>
                <a:cubicBezTo>
                  <a:pt x="131138" y="21657"/>
                  <a:pt x="158655" y="-5595"/>
                  <a:pt x="146220" y="1019"/>
                </a:cubicBezTo>
                <a:cubicBezTo>
                  <a:pt x="133785" y="7633"/>
                  <a:pt x="52293" y="54994"/>
                  <a:pt x="41445" y="74044"/>
                </a:cubicBezTo>
                <a:cubicBezTo>
                  <a:pt x="30597" y="93094"/>
                  <a:pt x="73459" y="107382"/>
                  <a:pt x="81132" y="115319"/>
                </a:cubicBezTo>
                <a:cubicBezTo>
                  <a:pt x="88805" y="123256"/>
                  <a:pt x="100976" y="121404"/>
                  <a:pt x="87482" y="121669"/>
                </a:cubicBezTo>
                <a:cubicBezTo>
                  <a:pt x="73988" y="121934"/>
                  <a:pt x="3609" y="128813"/>
                  <a:pt x="170" y="1280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1" name="フリーフォーム: 図形 50">
            <a:extLst>
              <a:ext uri="{FF2B5EF4-FFF2-40B4-BE49-F238E27FC236}">
                <a16:creationId xmlns:a16="http://schemas.microsoft.com/office/drawing/2014/main" id="{5BDAAB17-8766-49C7-A8FD-22B7AE08E6BA}"/>
              </a:ext>
            </a:extLst>
          </p:cNvPr>
          <p:cNvSpPr/>
          <p:nvPr/>
        </p:nvSpPr>
        <p:spPr>
          <a:xfrm>
            <a:off x="6301256" y="628242"/>
            <a:ext cx="71387" cy="87831"/>
          </a:xfrm>
          <a:custGeom>
            <a:avLst/>
            <a:gdLst>
              <a:gd name="connsiteX0" fmla="*/ 1119 w 71387"/>
              <a:gd name="connsiteY0" fmla="*/ 408 h 87831"/>
              <a:gd name="connsiteX1" fmla="*/ 70969 w 71387"/>
              <a:gd name="connsiteY1" fmla="*/ 86133 h 87831"/>
              <a:gd name="connsiteX2" fmla="*/ 29694 w 71387"/>
              <a:gd name="connsiteY2" fmla="*/ 54383 h 87831"/>
              <a:gd name="connsiteX3" fmla="*/ 1119 w 71387"/>
              <a:gd name="connsiteY3" fmla="*/ 408 h 87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1387" h="87831">
                <a:moveTo>
                  <a:pt x="1119" y="408"/>
                </a:moveTo>
                <a:cubicBezTo>
                  <a:pt x="7998" y="5700"/>
                  <a:pt x="66207" y="77137"/>
                  <a:pt x="70969" y="86133"/>
                </a:cubicBezTo>
                <a:cubicBezTo>
                  <a:pt x="75731" y="95129"/>
                  <a:pt x="38425" y="66024"/>
                  <a:pt x="29694" y="54383"/>
                </a:cubicBezTo>
                <a:cubicBezTo>
                  <a:pt x="20963" y="42742"/>
                  <a:pt x="-5760" y="-4884"/>
                  <a:pt x="1119" y="4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フリーフォーム: 図形 53">
            <a:extLst>
              <a:ext uri="{FF2B5EF4-FFF2-40B4-BE49-F238E27FC236}">
                <a16:creationId xmlns:a16="http://schemas.microsoft.com/office/drawing/2014/main" id="{41E3964D-68B4-4B1C-B5AD-C4AC7296D742}"/>
              </a:ext>
            </a:extLst>
          </p:cNvPr>
          <p:cNvSpPr/>
          <p:nvPr/>
        </p:nvSpPr>
        <p:spPr>
          <a:xfrm>
            <a:off x="6073668" y="488950"/>
            <a:ext cx="108387" cy="184151"/>
          </a:xfrm>
          <a:custGeom>
            <a:avLst/>
            <a:gdLst>
              <a:gd name="connsiteX0" fmla="*/ 108057 w 108387"/>
              <a:gd name="connsiteY0" fmla="*/ 0 h 184151"/>
              <a:gd name="connsiteX1" fmla="*/ 95357 w 108387"/>
              <a:gd name="connsiteY1" fmla="*/ 60325 h 184151"/>
              <a:gd name="connsiteX2" fmla="*/ 60432 w 108387"/>
              <a:gd name="connsiteY2" fmla="*/ 117475 h 184151"/>
              <a:gd name="connsiteX3" fmla="*/ 107 w 108387"/>
              <a:gd name="connsiteY3" fmla="*/ 184150 h 184151"/>
              <a:gd name="connsiteX4" fmla="*/ 76307 w 108387"/>
              <a:gd name="connsiteY4" fmla="*/ 119063 h 184151"/>
              <a:gd name="connsiteX5" fmla="*/ 101707 w 108387"/>
              <a:gd name="connsiteY5" fmla="*/ 60325 h 184151"/>
              <a:gd name="connsiteX6" fmla="*/ 108057 w 108387"/>
              <a:gd name="connsiteY6" fmla="*/ 0 h 184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8387" h="184151">
                <a:moveTo>
                  <a:pt x="108057" y="0"/>
                </a:moveTo>
                <a:cubicBezTo>
                  <a:pt x="106999" y="0"/>
                  <a:pt x="103295" y="40746"/>
                  <a:pt x="95357" y="60325"/>
                </a:cubicBezTo>
                <a:cubicBezTo>
                  <a:pt x="87419" y="79904"/>
                  <a:pt x="76307" y="96838"/>
                  <a:pt x="60432" y="117475"/>
                </a:cubicBezTo>
                <a:cubicBezTo>
                  <a:pt x="44557" y="138113"/>
                  <a:pt x="-2539" y="183885"/>
                  <a:pt x="107" y="184150"/>
                </a:cubicBezTo>
                <a:cubicBezTo>
                  <a:pt x="2753" y="184415"/>
                  <a:pt x="59374" y="139701"/>
                  <a:pt x="76307" y="119063"/>
                </a:cubicBezTo>
                <a:cubicBezTo>
                  <a:pt x="93240" y="98426"/>
                  <a:pt x="95622" y="78846"/>
                  <a:pt x="101707" y="60325"/>
                </a:cubicBezTo>
                <a:cubicBezTo>
                  <a:pt x="107792" y="41804"/>
                  <a:pt x="109115" y="0"/>
                  <a:pt x="108057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5" name="フリーフォーム: 図形 54">
            <a:extLst>
              <a:ext uri="{FF2B5EF4-FFF2-40B4-BE49-F238E27FC236}">
                <a16:creationId xmlns:a16="http://schemas.microsoft.com/office/drawing/2014/main" id="{CC14EE63-15F3-4D72-B07A-3D9E13DC708F}"/>
              </a:ext>
            </a:extLst>
          </p:cNvPr>
          <p:cNvSpPr/>
          <p:nvPr/>
        </p:nvSpPr>
        <p:spPr>
          <a:xfrm>
            <a:off x="6057884" y="491542"/>
            <a:ext cx="66983" cy="174431"/>
          </a:xfrm>
          <a:custGeom>
            <a:avLst/>
            <a:gdLst>
              <a:gd name="connsiteX0" fmla="*/ 16 w 66983"/>
              <a:gd name="connsiteY0" fmla="*/ 583 h 174431"/>
              <a:gd name="connsiteX1" fmla="*/ 55579 w 66983"/>
              <a:gd name="connsiteY1" fmla="*/ 84721 h 174431"/>
              <a:gd name="connsiteX2" fmla="*/ 33354 w 66983"/>
              <a:gd name="connsiteY2" fmla="*/ 173621 h 174431"/>
              <a:gd name="connsiteX3" fmla="*/ 61929 w 66983"/>
              <a:gd name="connsiteY3" fmla="*/ 124408 h 174431"/>
              <a:gd name="connsiteX4" fmla="*/ 61929 w 66983"/>
              <a:gd name="connsiteY4" fmla="*/ 51383 h 174431"/>
              <a:gd name="connsiteX5" fmla="*/ 16 w 66983"/>
              <a:gd name="connsiteY5" fmla="*/ 583 h 174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983" h="174431">
                <a:moveTo>
                  <a:pt x="16" y="583"/>
                </a:moveTo>
                <a:cubicBezTo>
                  <a:pt x="-1042" y="6139"/>
                  <a:pt x="50023" y="55881"/>
                  <a:pt x="55579" y="84721"/>
                </a:cubicBezTo>
                <a:cubicBezTo>
                  <a:pt x="61135" y="113561"/>
                  <a:pt x="32296" y="167007"/>
                  <a:pt x="33354" y="173621"/>
                </a:cubicBezTo>
                <a:cubicBezTo>
                  <a:pt x="34412" y="180235"/>
                  <a:pt x="57167" y="144781"/>
                  <a:pt x="61929" y="124408"/>
                </a:cubicBezTo>
                <a:cubicBezTo>
                  <a:pt x="66691" y="104035"/>
                  <a:pt x="70396" y="72285"/>
                  <a:pt x="61929" y="51383"/>
                </a:cubicBezTo>
                <a:cubicBezTo>
                  <a:pt x="53462" y="30481"/>
                  <a:pt x="1074" y="-4973"/>
                  <a:pt x="16" y="5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6" name="フリーフォーム: 図形 55">
            <a:extLst>
              <a:ext uri="{FF2B5EF4-FFF2-40B4-BE49-F238E27FC236}">
                <a16:creationId xmlns:a16="http://schemas.microsoft.com/office/drawing/2014/main" id="{0AFE52C5-902C-4EF2-89E0-2C9367432F45}"/>
              </a:ext>
            </a:extLst>
          </p:cNvPr>
          <p:cNvSpPr/>
          <p:nvPr/>
        </p:nvSpPr>
        <p:spPr>
          <a:xfrm>
            <a:off x="5976805" y="464653"/>
            <a:ext cx="52673" cy="220561"/>
          </a:xfrm>
          <a:custGeom>
            <a:avLst/>
            <a:gdLst>
              <a:gd name="connsiteX0" fmla="*/ 19183 w 52673"/>
              <a:gd name="connsiteY0" fmla="*/ 485 h 220561"/>
              <a:gd name="connsiteX1" fmla="*/ 52520 w 52673"/>
              <a:gd name="connsiteY1" fmla="*/ 94147 h 220561"/>
              <a:gd name="connsiteX2" fmla="*/ 30295 w 52673"/>
              <a:gd name="connsiteY2" fmla="*/ 181460 h 220561"/>
              <a:gd name="connsiteX3" fmla="*/ 133 w 52673"/>
              <a:gd name="connsiteY3" fmla="*/ 217972 h 220561"/>
              <a:gd name="connsiteX4" fmla="*/ 42995 w 52673"/>
              <a:gd name="connsiteY4" fmla="*/ 114785 h 220561"/>
              <a:gd name="connsiteX5" fmla="*/ 46170 w 52673"/>
              <a:gd name="connsiteY5" fmla="*/ 59222 h 220561"/>
              <a:gd name="connsiteX6" fmla="*/ 19183 w 52673"/>
              <a:gd name="connsiteY6" fmla="*/ 485 h 220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2673" h="220561">
                <a:moveTo>
                  <a:pt x="19183" y="485"/>
                </a:moveTo>
                <a:cubicBezTo>
                  <a:pt x="20241" y="6306"/>
                  <a:pt x="50668" y="63985"/>
                  <a:pt x="52520" y="94147"/>
                </a:cubicBezTo>
                <a:cubicBezTo>
                  <a:pt x="54372" y="124309"/>
                  <a:pt x="39026" y="160823"/>
                  <a:pt x="30295" y="181460"/>
                </a:cubicBezTo>
                <a:cubicBezTo>
                  <a:pt x="21564" y="202097"/>
                  <a:pt x="-1984" y="229084"/>
                  <a:pt x="133" y="217972"/>
                </a:cubicBezTo>
                <a:cubicBezTo>
                  <a:pt x="2250" y="206860"/>
                  <a:pt x="35322" y="141243"/>
                  <a:pt x="42995" y="114785"/>
                </a:cubicBezTo>
                <a:cubicBezTo>
                  <a:pt x="50668" y="88327"/>
                  <a:pt x="49080" y="75626"/>
                  <a:pt x="46170" y="59222"/>
                </a:cubicBezTo>
                <a:cubicBezTo>
                  <a:pt x="43260" y="42818"/>
                  <a:pt x="18125" y="-5336"/>
                  <a:pt x="19183" y="4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7" name="フリーフォーム: 図形 56">
            <a:extLst>
              <a:ext uri="{FF2B5EF4-FFF2-40B4-BE49-F238E27FC236}">
                <a16:creationId xmlns:a16="http://schemas.microsoft.com/office/drawing/2014/main" id="{E9F8F9BE-87DA-4E7A-8C5D-9960EA9B7AC6}"/>
              </a:ext>
            </a:extLst>
          </p:cNvPr>
          <p:cNvSpPr/>
          <p:nvPr/>
        </p:nvSpPr>
        <p:spPr>
          <a:xfrm>
            <a:off x="5864027" y="493702"/>
            <a:ext cx="97693" cy="154138"/>
          </a:xfrm>
          <a:custGeom>
            <a:avLst/>
            <a:gdLst>
              <a:gd name="connsiteX0" fmla="*/ 198 w 97693"/>
              <a:gd name="connsiteY0" fmla="*/ 1598 h 154138"/>
              <a:gd name="connsiteX1" fmla="*/ 89098 w 97693"/>
              <a:gd name="connsiteY1" fmla="*/ 85736 h 154138"/>
              <a:gd name="connsiteX2" fmla="*/ 93861 w 97693"/>
              <a:gd name="connsiteY2" fmla="*/ 153998 h 154138"/>
              <a:gd name="connsiteX3" fmla="*/ 85923 w 97693"/>
              <a:gd name="connsiteY3" fmla="*/ 101611 h 154138"/>
              <a:gd name="connsiteX4" fmla="*/ 65286 w 97693"/>
              <a:gd name="connsiteY4" fmla="*/ 36523 h 154138"/>
              <a:gd name="connsiteX5" fmla="*/ 198 w 97693"/>
              <a:gd name="connsiteY5" fmla="*/ 1598 h 154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7693" h="154138">
                <a:moveTo>
                  <a:pt x="198" y="1598"/>
                </a:moveTo>
                <a:cubicBezTo>
                  <a:pt x="4167" y="9800"/>
                  <a:pt x="73487" y="60336"/>
                  <a:pt x="89098" y="85736"/>
                </a:cubicBezTo>
                <a:cubicBezTo>
                  <a:pt x="104709" y="111136"/>
                  <a:pt x="94390" y="151352"/>
                  <a:pt x="93861" y="153998"/>
                </a:cubicBezTo>
                <a:cubicBezTo>
                  <a:pt x="93332" y="156644"/>
                  <a:pt x="90685" y="121190"/>
                  <a:pt x="85923" y="101611"/>
                </a:cubicBezTo>
                <a:cubicBezTo>
                  <a:pt x="81161" y="82032"/>
                  <a:pt x="77721" y="54515"/>
                  <a:pt x="65286" y="36523"/>
                </a:cubicBezTo>
                <a:cubicBezTo>
                  <a:pt x="52851" y="18531"/>
                  <a:pt x="-3771" y="-6604"/>
                  <a:pt x="198" y="15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8" name="フリーフォーム: 図形 57">
            <a:extLst>
              <a:ext uri="{FF2B5EF4-FFF2-40B4-BE49-F238E27FC236}">
                <a16:creationId xmlns:a16="http://schemas.microsoft.com/office/drawing/2014/main" id="{CAB61873-10F0-407C-9263-A12B205DA3C2}"/>
              </a:ext>
            </a:extLst>
          </p:cNvPr>
          <p:cNvSpPr/>
          <p:nvPr/>
        </p:nvSpPr>
        <p:spPr>
          <a:xfrm>
            <a:off x="5797480" y="487277"/>
            <a:ext cx="138999" cy="194356"/>
          </a:xfrm>
          <a:custGeom>
            <a:avLst/>
            <a:gdLst>
              <a:gd name="connsiteX0" fmla="*/ 70 w 138999"/>
              <a:gd name="connsiteY0" fmla="*/ 86 h 194356"/>
              <a:gd name="connsiteX1" fmla="*/ 122308 w 138999"/>
              <a:gd name="connsiteY1" fmla="*/ 77873 h 194356"/>
              <a:gd name="connsiteX2" fmla="*/ 138183 w 138999"/>
              <a:gd name="connsiteY2" fmla="*/ 169948 h 194356"/>
              <a:gd name="connsiteX3" fmla="*/ 125483 w 138999"/>
              <a:gd name="connsiteY3" fmla="*/ 190586 h 194356"/>
              <a:gd name="connsiteX4" fmla="*/ 131833 w 138999"/>
              <a:gd name="connsiteY4" fmla="*/ 108036 h 194356"/>
              <a:gd name="connsiteX5" fmla="*/ 104845 w 138999"/>
              <a:gd name="connsiteY5" fmla="*/ 63586 h 194356"/>
              <a:gd name="connsiteX6" fmla="*/ 70 w 138999"/>
              <a:gd name="connsiteY6" fmla="*/ 86 h 194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99" h="194356">
                <a:moveTo>
                  <a:pt x="70" y="86"/>
                </a:moveTo>
                <a:cubicBezTo>
                  <a:pt x="2980" y="2467"/>
                  <a:pt x="99289" y="49563"/>
                  <a:pt x="122308" y="77873"/>
                </a:cubicBezTo>
                <a:cubicBezTo>
                  <a:pt x="145327" y="106183"/>
                  <a:pt x="137654" y="151163"/>
                  <a:pt x="138183" y="169948"/>
                </a:cubicBezTo>
                <a:cubicBezTo>
                  <a:pt x="138712" y="188733"/>
                  <a:pt x="126541" y="200905"/>
                  <a:pt x="125483" y="190586"/>
                </a:cubicBezTo>
                <a:cubicBezTo>
                  <a:pt x="124425" y="180267"/>
                  <a:pt x="135273" y="129203"/>
                  <a:pt x="131833" y="108036"/>
                </a:cubicBezTo>
                <a:cubicBezTo>
                  <a:pt x="128393" y="86869"/>
                  <a:pt x="124424" y="81842"/>
                  <a:pt x="104845" y="63586"/>
                </a:cubicBezTo>
                <a:cubicBezTo>
                  <a:pt x="85266" y="45330"/>
                  <a:pt x="-2840" y="-2295"/>
                  <a:pt x="70" y="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フリーフォーム: 図形 58">
            <a:extLst>
              <a:ext uri="{FF2B5EF4-FFF2-40B4-BE49-F238E27FC236}">
                <a16:creationId xmlns:a16="http://schemas.microsoft.com/office/drawing/2014/main" id="{483D8315-1033-4B6B-BD24-865D79E8A893}"/>
              </a:ext>
            </a:extLst>
          </p:cNvPr>
          <p:cNvSpPr/>
          <p:nvPr/>
        </p:nvSpPr>
        <p:spPr>
          <a:xfrm>
            <a:off x="5806054" y="479238"/>
            <a:ext cx="104493" cy="100361"/>
          </a:xfrm>
          <a:custGeom>
            <a:avLst/>
            <a:gdLst>
              <a:gd name="connsiteX0" fmla="*/ 1021 w 104493"/>
              <a:gd name="connsiteY0" fmla="*/ 187 h 100361"/>
              <a:gd name="connsiteX1" fmla="*/ 94684 w 104493"/>
              <a:gd name="connsiteY1" fmla="*/ 55750 h 100361"/>
              <a:gd name="connsiteX2" fmla="*/ 96271 w 104493"/>
              <a:gd name="connsiteY2" fmla="*/ 100200 h 100361"/>
              <a:gd name="connsiteX3" fmla="*/ 47059 w 104493"/>
              <a:gd name="connsiteY3" fmla="*/ 39875 h 100361"/>
              <a:gd name="connsiteX4" fmla="*/ 1021 w 104493"/>
              <a:gd name="connsiteY4" fmla="*/ 187 h 100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4493" h="100361">
                <a:moveTo>
                  <a:pt x="1021" y="187"/>
                </a:moveTo>
                <a:cubicBezTo>
                  <a:pt x="8958" y="2833"/>
                  <a:pt x="78809" y="39081"/>
                  <a:pt x="94684" y="55750"/>
                </a:cubicBezTo>
                <a:cubicBezTo>
                  <a:pt x="110559" y="72419"/>
                  <a:pt x="104208" y="102846"/>
                  <a:pt x="96271" y="100200"/>
                </a:cubicBezTo>
                <a:cubicBezTo>
                  <a:pt x="88334" y="97554"/>
                  <a:pt x="60553" y="56279"/>
                  <a:pt x="47059" y="39875"/>
                </a:cubicBezTo>
                <a:cubicBezTo>
                  <a:pt x="33565" y="23471"/>
                  <a:pt x="-6916" y="-2459"/>
                  <a:pt x="1021" y="1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0" name="フリーフォーム: 図形 59">
            <a:extLst>
              <a:ext uri="{FF2B5EF4-FFF2-40B4-BE49-F238E27FC236}">
                <a16:creationId xmlns:a16="http://schemas.microsoft.com/office/drawing/2014/main" id="{029B68A4-98EC-487B-B1D0-4E4190247E95}"/>
              </a:ext>
            </a:extLst>
          </p:cNvPr>
          <p:cNvSpPr/>
          <p:nvPr/>
        </p:nvSpPr>
        <p:spPr>
          <a:xfrm>
            <a:off x="5820668" y="534604"/>
            <a:ext cx="56638" cy="145618"/>
          </a:xfrm>
          <a:custGeom>
            <a:avLst/>
            <a:gdLst>
              <a:gd name="connsiteX0" fmla="*/ 695 w 56638"/>
              <a:gd name="connsiteY0" fmla="*/ 384 h 145618"/>
              <a:gd name="connsiteX1" fmla="*/ 14982 w 56638"/>
              <a:gd name="connsiteY1" fmla="*/ 74996 h 145618"/>
              <a:gd name="connsiteX2" fmla="*/ 56257 w 56638"/>
              <a:gd name="connsiteY2" fmla="*/ 144846 h 145618"/>
              <a:gd name="connsiteX3" fmla="*/ 34032 w 56638"/>
              <a:gd name="connsiteY3" fmla="*/ 108334 h 145618"/>
              <a:gd name="connsiteX4" fmla="*/ 695 w 56638"/>
              <a:gd name="connsiteY4" fmla="*/ 384 h 145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6638" h="145618">
                <a:moveTo>
                  <a:pt x="695" y="384"/>
                </a:moveTo>
                <a:cubicBezTo>
                  <a:pt x="-2480" y="-5172"/>
                  <a:pt x="5722" y="50919"/>
                  <a:pt x="14982" y="74996"/>
                </a:cubicBezTo>
                <a:cubicBezTo>
                  <a:pt x="24242" y="99073"/>
                  <a:pt x="53082" y="139290"/>
                  <a:pt x="56257" y="144846"/>
                </a:cubicBezTo>
                <a:cubicBezTo>
                  <a:pt x="59432" y="150402"/>
                  <a:pt x="41970" y="124738"/>
                  <a:pt x="34032" y="108334"/>
                </a:cubicBezTo>
                <a:cubicBezTo>
                  <a:pt x="26095" y="91930"/>
                  <a:pt x="3870" y="5940"/>
                  <a:pt x="695" y="3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1" name="フリーフォーム: 図形 60">
            <a:extLst>
              <a:ext uri="{FF2B5EF4-FFF2-40B4-BE49-F238E27FC236}">
                <a16:creationId xmlns:a16="http://schemas.microsoft.com/office/drawing/2014/main" id="{AE4408DD-742D-4E4D-8BA5-B176294C5E8C}"/>
              </a:ext>
            </a:extLst>
          </p:cNvPr>
          <p:cNvSpPr/>
          <p:nvPr/>
        </p:nvSpPr>
        <p:spPr>
          <a:xfrm>
            <a:off x="5804484" y="542529"/>
            <a:ext cx="55296" cy="155919"/>
          </a:xfrm>
          <a:custGeom>
            <a:avLst/>
            <a:gdLst>
              <a:gd name="connsiteX0" fmla="*/ 8941 w 55296"/>
              <a:gd name="connsiteY0" fmla="*/ 1984 h 155919"/>
              <a:gd name="connsiteX1" fmla="*/ 42279 w 55296"/>
              <a:gd name="connsiteY1" fmla="*/ 128984 h 155919"/>
              <a:gd name="connsiteX2" fmla="*/ 53391 w 55296"/>
              <a:gd name="connsiteY2" fmla="*/ 154384 h 155919"/>
              <a:gd name="connsiteX3" fmla="*/ 5766 w 55296"/>
              <a:gd name="connsiteY3" fmla="*/ 101996 h 155919"/>
              <a:gd name="connsiteX4" fmla="*/ 1004 w 55296"/>
              <a:gd name="connsiteY4" fmla="*/ 54371 h 155919"/>
              <a:gd name="connsiteX5" fmla="*/ 8941 w 55296"/>
              <a:gd name="connsiteY5" fmla="*/ 1984 h 155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5296" h="155919">
                <a:moveTo>
                  <a:pt x="8941" y="1984"/>
                </a:moveTo>
                <a:cubicBezTo>
                  <a:pt x="15820" y="14419"/>
                  <a:pt x="34871" y="103584"/>
                  <a:pt x="42279" y="128984"/>
                </a:cubicBezTo>
                <a:cubicBezTo>
                  <a:pt x="49687" y="154384"/>
                  <a:pt x="59477" y="158882"/>
                  <a:pt x="53391" y="154384"/>
                </a:cubicBezTo>
                <a:cubicBezTo>
                  <a:pt x="47305" y="149886"/>
                  <a:pt x="14497" y="118665"/>
                  <a:pt x="5766" y="101996"/>
                </a:cubicBezTo>
                <a:cubicBezTo>
                  <a:pt x="-2965" y="85327"/>
                  <a:pt x="739" y="69717"/>
                  <a:pt x="1004" y="54371"/>
                </a:cubicBezTo>
                <a:cubicBezTo>
                  <a:pt x="1269" y="39025"/>
                  <a:pt x="2062" y="-10451"/>
                  <a:pt x="8941" y="198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2" name="フリーフォーム: 図形 61">
            <a:extLst>
              <a:ext uri="{FF2B5EF4-FFF2-40B4-BE49-F238E27FC236}">
                <a16:creationId xmlns:a16="http://schemas.microsoft.com/office/drawing/2014/main" id="{1E106EA4-67CB-4F22-8DB1-9ABCF2051BA1}"/>
              </a:ext>
            </a:extLst>
          </p:cNvPr>
          <p:cNvSpPr/>
          <p:nvPr/>
        </p:nvSpPr>
        <p:spPr>
          <a:xfrm>
            <a:off x="5684744" y="401436"/>
            <a:ext cx="39911" cy="125847"/>
          </a:xfrm>
          <a:custGeom>
            <a:avLst/>
            <a:gdLst>
              <a:gd name="connsiteX0" fmla="*/ 94 w 39911"/>
              <a:gd name="connsiteY0" fmla="*/ 202 h 125847"/>
              <a:gd name="connsiteX1" fmla="*/ 25494 w 39911"/>
              <a:gd name="connsiteY1" fmla="*/ 58939 h 125847"/>
              <a:gd name="connsiteX2" fmla="*/ 39781 w 39911"/>
              <a:gd name="connsiteY2" fmla="*/ 125614 h 125847"/>
              <a:gd name="connsiteX3" fmla="*/ 17556 w 39911"/>
              <a:gd name="connsiteY3" fmla="*/ 79577 h 125847"/>
              <a:gd name="connsiteX4" fmla="*/ 94 w 39911"/>
              <a:gd name="connsiteY4" fmla="*/ 202 h 125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9911" h="125847">
                <a:moveTo>
                  <a:pt x="94" y="202"/>
                </a:moveTo>
                <a:cubicBezTo>
                  <a:pt x="1417" y="-3238"/>
                  <a:pt x="18880" y="38037"/>
                  <a:pt x="25494" y="58939"/>
                </a:cubicBezTo>
                <a:cubicBezTo>
                  <a:pt x="32108" y="79841"/>
                  <a:pt x="41104" y="122174"/>
                  <a:pt x="39781" y="125614"/>
                </a:cubicBezTo>
                <a:cubicBezTo>
                  <a:pt x="38458" y="129054"/>
                  <a:pt x="23377" y="93600"/>
                  <a:pt x="17556" y="79577"/>
                </a:cubicBezTo>
                <a:cubicBezTo>
                  <a:pt x="11735" y="65554"/>
                  <a:pt x="-1229" y="3642"/>
                  <a:pt x="94" y="20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63" name="フリーフォーム: 図形 62">
            <a:extLst>
              <a:ext uri="{FF2B5EF4-FFF2-40B4-BE49-F238E27FC236}">
                <a16:creationId xmlns:a16="http://schemas.microsoft.com/office/drawing/2014/main" id="{243CCA68-1914-45B1-97BC-FF76DF34D622}"/>
              </a:ext>
            </a:extLst>
          </p:cNvPr>
          <p:cNvSpPr/>
          <p:nvPr/>
        </p:nvSpPr>
        <p:spPr>
          <a:xfrm>
            <a:off x="5624507" y="584739"/>
            <a:ext cx="171246" cy="87558"/>
          </a:xfrm>
          <a:custGeom>
            <a:avLst/>
            <a:gdLst>
              <a:gd name="connsiteX0" fmla="*/ 6 w 171246"/>
              <a:gd name="connsiteY0" fmla="*/ 1049 h 87558"/>
              <a:gd name="connsiteX1" fmla="*/ 104781 w 171246"/>
              <a:gd name="connsiteY1" fmla="*/ 32799 h 87558"/>
              <a:gd name="connsiteX2" fmla="*/ 168281 w 171246"/>
              <a:gd name="connsiteY2" fmla="*/ 86774 h 87558"/>
              <a:gd name="connsiteX3" fmla="*/ 155581 w 171246"/>
              <a:gd name="connsiteY3" fmla="*/ 61374 h 87558"/>
              <a:gd name="connsiteX4" fmla="*/ 109543 w 171246"/>
              <a:gd name="connsiteY4" fmla="*/ 13749 h 87558"/>
              <a:gd name="connsiteX5" fmla="*/ 6 w 171246"/>
              <a:gd name="connsiteY5" fmla="*/ 1049 h 87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246" h="87558">
                <a:moveTo>
                  <a:pt x="6" y="1049"/>
                </a:moveTo>
                <a:cubicBezTo>
                  <a:pt x="-788" y="4224"/>
                  <a:pt x="76735" y="18512"/>
                  <a:pt x="104781" y="32799"/>
                </a:cubicBezTo>
                <a:cubicBezTo>
                  <a:pt x="132827" y="47087"/>
                  <a:pt x="159814" y="82011"/>
                  <a:pt x="168281" y="86774"/>
                </a:cubicBezTo>
                <a:cubicBezTo>
                  <a:pt x="176748" y="91537"/>
                  <a:pt x="165371" y="73545"/>
                  <a:pt x="155581" y="61374"/>
                </a:cubicBezTo>
                <a:cubicBezTo>
                  <a:pt x="145791" y="49203"/>
                  <a:pt x="133355" y="25655"/>
                  <a:pt x="109543" y="13749"/>
                </a:cubicBezTo>
                <a:cubicBezTo>
                  <a:pt x="85731" y="1843"/>
                  <a:pt x="800" y="-2126"/>
                  <a:pt x="6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7" name="フリーフォーム: 図形 1026">
            <a:extLst>
              <a:ext uri="{FF2B5EF4-FFF2-40B4-BE49-F238E27FC236}">
                <a16:creationId xmlns:a16="http://schemas.microsoft.com/office/drawing/2014/main" id="{C5EE6F95-95A7-420A-B0BF-FF7564BD6D6E}"/>
              </a:ext>
            </a:extLst>
          </p:cNvPr>
          <p:cNvSpPr/>
          <p:nvPr/>
        </p:nvSpPr>
        <p:spPr>
          <a:xfrm>
            <a:off x="5654242" y="606011"/>
            <a:ext cx="123259" cy="90904"/>
          </a:xfrm>
          <a:custGeom>
            <a:avLst/>
            <a:gdLst>
              <a:gd name="connsiteX0" fmla="*/ 433 w 123259"/>
              <a:gd name="connsiteY0" fmla="*/ 414 h 90904"/>
              <a:gd name="connsiteX1" fmla="*/ 108383 w 123259"/>
              <a:gd name="connsiteY1" fmla="*/ 54389 h 90904"/>
              <a:gd name="connsiteX2" fmla="*/ 119496 w 123259"/>
              <a:gd name="connsiteY2" fmla="*/ 90902 h 90904"/>
              <a:gd name="connsiteX3" fmla="*/ 81396 w 123259"/>
              <a:gd name="connsiteY3" fmla="*/ 55977 h 90904"/>
              <a:gd name="connsiteX4" fmla="*/ 70283 w 123259"/>
              <a:gd name="connsiteY4" fmla="*/ 30577 h 90904"/>
              <a:gd name="connsiteX5" fmla="*/ 433 w 123259"/>
              <a:gd name="connsiteY5" fmla="*/ 414 h 909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3259" h="90904">
                <a:moveTo>
                  <a:pt x="433" y="414"/>
                </a:moveTo>
                <a:cubicBezTo>
                  <a:pt x="6783" y="4383"/>
                  <a:pt x="88539" y="39308"/>
                  <a:pt x="108383" y="54389"/>
                </a:cubicBezTo>
                <a:cubicBezTo>
                  <a:pt x="128227" y="69470"/>
                  <a:pt x="123994" y="90637"/>
                  <a:pt x="119496" y="90902"/>
                </a:cubicBezTo>
                <a:cubicBezTo>
                  <a:pt x="114998" y="91167"/>
                  <a:pt x="89598" y="66031"/>
                  <a:pt x="81396" y="55977"/>
                </a:cubicBezTo>
                <a:cubicBezTo>
                  <a:pt x="73194" y="45923"/>
                  <a:pt x="81131" y="39044"/>
                  <a:pt x="70283" y="30577"/>
                </a:cubicBezTo>
                <a:cubicBezTo>
                  <a:pt x="59435" y="22110"/>
                  <a:pt x="-5917" y="-3555"/>
                  <a:pt x="433" y="4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8" name="フリーフォーム: 図形 1027">
            <a:extLst>
              <a:ext uri="{FF2B5EF4-FFF2-40B4-BE49-F238E27FC236}">
                <a16:creationId xmlns:a16="http://schemas.microsoft.com/office/drawing/2014/main" id="{BB7CC562-C3F0-4347-8990-E03F3793862F}"/>
              </a:ext>
            </a:extLst>
          </p:cNvPr>
          <p:cNvSpPr/>
          <p:nvPr/>
        </p:nvSpPr>
        <p:spPr>
          <a:xfrm>
            <a:off x="6006955" y="520455"/>
            <a:ext cx="76031" cy="151452"/>
          </a:xfrm>
          <a:custGeom>
            <a:avLst/>
            <a:gdLst>
              <a:gd name="connsiteX0" fmla="*/ 62058 w 76031"/>
              <a:gd name="connsiteY0" fmla="*/ 245 h 151452"/>
              <a:gd name="connsiteX1" fmla="*/ 73170 w 76031"/>
              <a:gd name="connsiteY1" fmla="*/ 79620 h 151452"/>
              <a:gd name="connsiteX2" fmla="*/ 3320 w 76031"/>
              <a:gd name="connsiteY2" fmla="*/ 151058 h 151452"/>
              <a:gd name="connsiteX3" fmla="*/ 12845 w 76031"/>
              <a:gd name="connsiteY3" fmla="*/ 106608 h 151452"/>
              <a:gd name="connsiteX4" fmla="*/ 27133 w 76031"/>
              <a:gd name="connsiteY4" fmla="*/ 68508 h 151452"/>
              <a:gd name="connsiteX5" fmla="*/ 46183 w 76031"/>
              <a:gd name="connsiteY5" fmla="*/ 95495 h 151452"/>
              <a:gd name="connsiteX6" fmla="*/ 57295 w 76031"/>
              <a:gd name="connsiteY6" fmla="*/ 55808 h 151452"/>
              <a:gd name="connsiteX7" fmla="*/ 62058 w 76031"/>
              <a:gd name="connsiteY7" fmla="*/ 245 h 151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6031" h="151452">
                <a:moveTo>
                  <a:pt x="62058" y="245"/>
                </a:moveTo>
                <a:cubicBezTo>
                  <a:pt x="64704" y="4214"/>
                  <a:pt x="82960" y="54485"/>
                  <a:pt x="73170" y="79620"/>
                </a:cubicBezTo>
                <a:cubicBezTo>
                  <a:pt x="63380" y="104756"/>
                  <a:pt x="13374" y="146560"/>
                  <a:pt x="3320" y="151058"/>
                </a:cubicBezTo>
                <a:cubicBezTo>
                  <a:pt x="-6734" y="155556"/>
                  <a:pt x="8876" y="120366"/>
                  <a:pt x="12845" y="106608"/>
                </a:cubicBezTo>
                <a:cubicBezTo>
                  <a:pt x="16814" y="92850"/>
                  <a:pt x="21577" y="70360"/>
                  <a:pt x="27133" y="68508"/>
                </a:cubicBezTo>
                <a:cubicBezTo>
                  <a:pt x="32689" y="66656"/>
                  <a:pt x="41156" y="97612"/>
                  <a:pt x="46183" y="95495"/>
                </a:cubicBezTo>
                <a:cubicBezTo>
                  <a:pt x="51210" y="93378"/>
                  <a:pt x="54385" y="70096"/>
                  <a:pt x="57295" y="55808"/>
                </a:cubicBezTo>
                <a:cubicBezTo>
                  <a:pt x="60205" y="41520"/>
                  <a:pt x="59412" y="-3724"/>
                  <a:pt x="62058" y="24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9" name="フリーフォーム: 図形 1028">
            <a:extLst>
              <a:ext uri="{FF2B5EF4-FFF2-40B4-BE49-F238E27FC236}">
                <a16:creationId xmlns:a16="http://schemas.microsoft.com/office/drawing/2014/main" id="{22C8A816-0C5C-4A29-BA30-99F34A63D2BB}"/>
              </a:ext>
            </a:extLst>
          </p:cNvPr>
          <p:cNvSpPr/>
          <p:nvPr/>
        </p:nvSpPr>
        <p:spPr>
          <a:xfrm>
            <a:off x="6175347" y="598146"/>
            <a:ext cx="122300" cy="70284"/>
          </a:xfrm>
          <a:custGeom>
            <a:avLst/>
            <a:gdLst>
              <a:gd name="connsiteX0" fmla="*/ 28 w 122300"/>
              <a:gd name="connsiteY0" fmla="*/ 70192 h 70284"/>
              <a:gd name="connsiteX1" fmla="*/ 63528 w 122300"/>
              <a:gd name="connsiteY1" fmla="*/ 17804 h 70284"/>
              <a:gd name="connsiteX2" fmla="*/ 122266 w 122300"/>
              <a:gd name="connsiteY2" fmla="*/ 342 h 70284"/>
              <a:gd name="connsiteX3" fmla="*/ 71466 w 122300"/>
              <a:gd name="connsiteY3" fmla="*/ 30504 h 70284"/>
              <a:gd name="connsiteX4" fmla="*/ 28 w 122300"/>
              <a:gd name="connsiteY4" fmla="*/ 70192 h 70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2300" h="70284">
                <a:moveTo>
                  <a:pt x="28" y="70192"/>
                </a:moveTo>
                <a:cubicBezTo>
                  <a:pt x="-1295" y="68075"/>
                  <a:pt x="43155" y="29446"/>
                  <a:pt x="63528" y="17804"/>
                </a:cubicBezTo>
                <a:cubicBezTo>
                  <a:pt x="83901" y="6162"/>
                  <a:pt x="120943" y="-1775"/>
                  <a:pt x="122266" y="342"/>
                </a:cubicBezTo>
                <a:cubicBezTo>
                  <a:pt x="123589" y="2459"/>
                  <a:pt x="86283" y="23625"/>
                  <a:pt x="71466" y="30504"/>
                </a:cubicBezTo>
                <a:cubicBezTo>
                  <a:pt x="56649" y="37383"/>
                  <a:pt x="1351" y="72309"/>
                  <a:pt x="28" y="701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2" name="フリーフォーム: 図形 1031">
            <a:extLst>
              <a:ext uri="{FF2B5EF4-FFF2-40B4-BE49-F238E27FC236}">
                <a16:creationId xmlns:a16="http://schemas.microsoft.com/office/drawing/2014/main" id="{E494872F-B7D4-4278-B7C7-6173B56FEB8C}"/>
              </a:ext>
            </a:extLst>
          </p:cNvPr>
          <p:cNvSpPr/>
          <p:nvPr/>
        </p:nvSpPr>
        <p:spPr>
          <a:xfrm>
            <a:off x="5986448" y="665442"/>
            <a:ext cx="263654" cy="514133"/>
          </a:xfrm>
          <a:custGeom>
            <a:avLst/>
            <a:gdLst>
              <a:gd name="connsiteX0" fmla="*/ 261952 w 263654"/>
              <a:gd name="connsiteY0" fmla="*/ 4483 h 514133"/>
              <a:gd name="connsiteX1" fmla="*/ 227027 w 263654"/>
              <a:gd name="connsiteY1" fmla="*/ 244196 h 514133"/>
              <a:gd name="connsiteX2" fmla="*/ 200040 w 263654"/>
              <a:gd name="connsiteY2" fmla="*/ 377546 h 514133"/>
              <a:gd name="connsiteX3" fmla="*/ 107965 w 263654"/>
              <a:gd name="connsiteY3" fmla="*/ 464858 h 514133"/>
              <a:gd name="connsiteX4" fmla="*/ 55577 w 263654"/>
              <a:gd name="connsiteY4" fmla="*/ 498196 h 514133"/>
              <a:gd name="connsiteX5" fmla="*/ 3190 w 263654"/>
              <a:gd name="connsiteY5" fmla="*/ 510896 h 514133"/>
              <a:gd name="connsiteX6" fmla="*/ 154002 w 263654"/>
              <a:gd name="connsiteY6" fmla="*/ 439458 h 514133"/>
              <a:gd name="connsiteX7" fmla="*/ 223852 w 263654"/>
              <a:gd name="connsiteY7" fmla="*/ 250546 h 514133"/>
              <a:gd name="connsiteX8" fmla="*/ 254015 w 263654"/>
              <a:gd name="connsiteY8" fmla="*/ 99733 h 514133"/>
              <a:gd name="connsiteX9" fmla="*/ 261952 w 263654"/>
              <a:gd name="connsiteY9" fmla="*/ 4483 h 5141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3654" h="514133">
                <a:moveTo>
                  <a:pt x="261952" y="4483"/>
                </a:moveTo>
                <a:cubicBezTo>
                  <a:pt x="257454" y="28560"/>
                  <a:pt x="237346" y="182019"/>
                  <a:pt x="227027" y="244196"/>
                </a:cubicBezTo>
                <a:cubicBezTo>
                  <a:pt x="216708" y="306373"/>
                  <a:pt x="219884" y="340769"/>
                  <a:pt x="200040" y="377546"/>
                </a:cubicBezTo>
                <a:cubicBezTo>
                  <a:pt x="180196" y="414323"/>
                  <a:pt x="132042" y="444750"/>
                  <a:pt x="107965" y="464858"/>
                </a:cubicBezTo>
                <a:cubicBezTo>
                  <a:pt x="83888" y="484966"/>
                  <a:pt x="73039" y="490523"/>
                  <a:pt x="55577" y="498196"/>
                </a:cubicBezTo>
                <a:cubicBezTo>
                  <a:pt x="38114" y="505869"/>
                  <a:pt x="-13214" y="520686"/>
                  <a:pt x="3190" y="510896"/>
                </a:cubicBezTo>
                <a:cubicBezTo>
                  <a:pt x="19594" y="501106"/>
                  <a:pt x="117225" y="482850"/>
                  <a:pt x="154002" y="439458"/>
                </a:cubicBezTo>
                <a:cubicBezTo>
                  <a:pt x="190779" y="396066"/>
                  <a:pt x="207183" y="307167"/>
                  <a:pt x="223852" y="250546"/>
                </a:cubicBezTo>
                <a:cubicBezTo>
                  <a:pt x="240521" y="193925"/>
                  <a:pt x="246607" y="140214"/>
                  <a:pt x="254015" y="99733"/>
                </a:cubicBezTo>
                <a:cubicBezTo>
                  <a:pt x="261423" y="59252"/>
                  <a:pt x="266450" y="-19594"/>
                  <a:pt x="261952" y="44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3" name="フリーフォーム: 図形 1032">
            <a:extLst>
              <a:ext uri="{FF2B5EF4-FFF2-40B4-BE49-F238E27FC236}">
                <a16:creationId xmlns:a16="http://schemas.microsoft.com/office/drawing/2014/main" id="{A185814E-ADA7-43EE-A0B4-C211CD18F8B4}"/>
              </a:ext>
            </a:extLst>
          </p:cNvPr>
          <p:cNvSpPr/>
          <p:nvPr/>
        </p:nvSpPr>
        <p:spPr>
          <a:xfrm>
            <a:off x="5779490" y="877606"/>
            <a:ext cx="208561" cy="301964"/>
          </a:xfrm>
          <a:custGeom>
            <a:avLst/>
            <a:gdLst>
              <a:gd name="connsiteX0" fmla="*/ 598 w 208561"/>
              <a:gd name="connsiteY0" fmla="*/ 282 h 301964"/>
              <a:gd name="connsiteX1" fmla="*/ 10123 w 208561"/>
              <a:gd name="connsiteY1" fmla="*/ 119344 h 301964"/>
              <a:gd name="connsiteX2" fmla="*/ 60923 w 208561"/>
              <a:gd name="connsiteY2" fmla="*/ 187607 h 301964"/>
              <a:gd name="connsiteX3" fmla="*/ 137123 w 208561"/>
              <a:gd name="connsiteY3" fmla="*/ 270157 h 301964"/>
              <a:gd name="connsiteX4" fmla="*/ 208560 w 208561"/>
              <a:gd name="connsiteY4" fmla="*/ 301907 h 301964"/>
              <a:gd name="connsiteX5" fmla="*/ 135535 w 208561"/>
              <a:gd name="connsiteY5" fmla="*/ 263807 h 301964"/>
              <a:gd name="connsiteX6" fmla="*/ 19648 w 208561"/>
              <a:gd name="connsiteY6" fmla="*/ 155857 h 301964"/>
              <a:gd name="connsiteX7" fmla="*/ 598 w 208561"/>
              <a:gd name="connsiteY7" fmla="*/ 282 h 3019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8561" h="301964">
                <a:moveTo>
                  <a:pt x="598" y="282"/>
                </a:moveTo>
                <a:cubicBezTo>
                  <a:pt x="-989" y="-5803"/>
                  <a:pt x="69" y="88123"/>
                  <a:pt x="10123" y="119344"/>
                </a:cubicBezTo>
                <a:cubicBezTo>
                  <a:pt x="20177" y="150565"/>
                  <a:pt x="39756" y="162472"/>
                  <a:pt x="60923" y="187607"/>
                </a:cubicBezTo>
                <a:cubicBezTo>
                  <a:pt x="82090" y="212742"/>
                  <a:pt x="112517" y="251107"/>
                  <a:pt x="137123" y="270157"/>
                </a:cubicBezTo>
                <a:cubicBezTo>
                  <a:pt x="161729" y="289207"/>
                  <a:pt x="208825" y="302965"/>
                  <a:pt x="208560" y="301907"/>
                </a:cubicBezTo>
                <a:cubicBezTo>
                  <a:pt x="208295" y="300849"/>
                  <a:pt x="167020" y="288149"/>
                  <a:pt x="135535" y="263807"/>
                </a:cubicBezTo>
                <a:cubicBezTo>
                  <a:pt x="104050" y="239465"/>
                  <a:pt x="40021" y="198455"/>
                  <a:pt x="19648" y="155857"/>
                </a:cubicBezTo>
                <a:cubicBezTo>
                  <a:pt x="-725" y="113259"/>
                  <a:pt x="2185" y="6367"/>
                  <a:pt x="598" y="2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3" name="フリーフォーム: 図形 1042">
            <a:extLst>
              <a:ext uri="{FF2B5EF4-FFF2-40B4-BE49-F238E27FC236}">
                <a16:creationId xmlns:a16="http://schemas.microsoft.com/office/drawing/2014/main" id="{3CEA3631-08E7-4A37-BD4C-7847AFF68738}"/>
              </a:ext>
            </a:extLst>
          </p:cNvPr>
          <p:cNvSpPr/>
          <p:nvPr/>
        </p:nvSpPr>
        <p:spPr>
          <a:xfrm>
            <a:off x="5890911" y="1028521"/>
            <a:ext cx="195252" cy="33092"/>
          </a:xfrm>
          <a:custGeom>
            <a:avLst/>
            <a:gdLst>
              <a:gd name="connsiteX0" fmla="*/ 302 w 195252"/>
              <a:gd name="connsiteY0" fmla="*/ 179 h 33092"/>
              <a:gd name="connsiteX1" fmla="*/ 97139 w 195252"/>
              <a:gd name="connsiteY1" fmla="*/ 19229 h 33092"/>
              <a:gd name="connsiteX2" fmla="*/ 168577 w 195252"/>
              <a:gd name="connsiteY2" fmla="*/ 23992 h 33092"/>
              <a:gd name="connsiteX3" fmla="*/ 193977 w 195252"/>
              <a:gd name="connsiteY3" fmla="*/ 3354 h 33092"/>
              <a:gd name="connsiteX4" fmla="*/ 133652 w 195252"/>
              <a:gd name="connsiteY4" fmla="*/ 27167 h 33092"/>
              <a:gd name="connsiteX5" fmla="*/ 68564 w 195252"/>
              <a:gd name="connsiteY5" fmla="*/ 31929 h 33092"/>
              <a:gd name="connsiteX6" fmla="*/ 302 w 195252"/>
              <a:gd name="connsiteY6" fmla="*/ 179 h 33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252" h="33092">
                <a:moveTo>
                  <a:pt x="302" y="179"/>
                </a:moveTo>
                <a:cubicBezTo>
                  <a:pt x="5064" y="-1938"/>
                  <a:pt x="69093" y="15260"/>
                  <a:pt x="97139" y="19229"/>
                </a:cubicBezTo>
                <a:cubicBezTo>
                  <a:pt x="125185" y="23198"/>
                  <a:pt x="152437" y="26638"/>
                  <a:pt x="168577" y="23992"/>
                </a:cubicBezTo>
                <a:cubicBezTo>
                  <a:pt x="184717" y="21346"/>
                  <a:pt x="199798" y="2825"/>
                  <a:pt x="193977" y="3354"/>
                </a:cubicBezTo>
                <a:cubicBezTo>
                  <a:pt x="188156" y="3883"/>
                  <a:pt x="154554" y="22405"/>
                  <a:pt x="133652" y="27167"/>
                </a:cubicBezTo>
                <a:cubicBezTo>
                  <a:pt x="112750" y="31929"/>
                  <a:pt x="88937" y="34840"/>
                  <a:pt x="68564" y="31929"/>
                </a:cubicBezTo>
                <a:cubicBezTo>
                  <a:pt x="48191" y="29018"/>
                  <a:pt x="-4460" y="2296"/>
                  <a:pt x="302" y="1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4" name="フリーフォーム: 図形 1043">
            <a:extLst>
              <a:ext uri="{FF2B5EF4-FFF2-40B4-BE49-F238E27FC236}">
                <a16:creationId xmlns:a16="http://schemas.microsoft.com/office/drawing/2014/main" id="{5A3EABC3-6DA3-45FC-880A-49800D16100F}"/>
              </a:ext>
            </a:extLst>
          </p:cNvPr>
          <p:cNvSpPr/>
          <p:nvPr/>
        </p:nvSpPr>
        <p:spPr>
          <a:xfrm>
            <a:off x="6204627" y="778947"/>
            <a:ext cx="89691" cy="200866"/>
          </a:xfrm>
          <a:custGeom>
            <a:avLst/>
            <a:gdLst>
              <a:gd name="connsiteX0" fmla="*/ 10436 w 89691"/>
              <a:gd name="connsiteY0" fmla="*/ 54491 h 200866"/>
              <a:gd name="connsiteX1" fmla="*/ 45361 w 89691"/>
              <a:gd name="connsiteY1" fmla="*/ 2103 h 200866"/>
              <a:gd name="connsiteX2" fmla="*/ 69173 w 89691"/>
              <a:gd name="connsiteY2" fmla="*/ 17978 h 200866"/>
              <a:gd name="connsiteX3" fmla="*/ 70761 w 89691"/>
              <a:gd name="connsiteY3" fmla="*/ 87828 h 200866"/>
              <a:gd name="connsiteX4" fmla="*/ 61236 w 89691"/>
              <a:gd name="connsiteY4" fmla="*/ 124341 h 200866"/>
              <a:gd name="connsiteX5" fmla="*/ 24723 w 89691"/>
              <a:gd name="connsiteY5" fmla="*/ 173553 h 200866"/>
              <a:gd name="connsiteX6" fmla="*/ 911 w 89691"/>
              <a:gd name="connsiteY6" fmla="*/ 200541 h 200866"/>
              <a:gd name="connsiteX7" fmla="*/ 56473 w 89691"/>
              <a:gd name="connsiteY7" fmla="*/ 156091 h 200866"/>
              <a:gd name="connsiteX8" fmla="*/ 86636 w 89691"/>
              <a:gd name="connsiteY8" fmla="*/ 110053 h 200866"/>
              <a:gd name="connsiteX9" fmla="*/ 83461 w 89691"/>
              <a:gd name="connsiteY9" fmla="*/ 37028 h 200866"/>
              <a:gd name="connsiteX10" fmla="*/ 40598 w 89691"/>
              <a:gd name="connsiteY10" fmla="*/ 516 h 200866"/>
              <a:gd name="connsiteX11" fmla="*/ 10436 w 89691"/>
              <a:gd name="connsiteY11" fmla="*/ 54491 h 200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89691" h="200866">
                <a:moveTo>
                  <a:pt x="10436" y="54491"/>
                </a:moveTo>
                <a:cubicBezTo>
                  <a:pt x="11230" y="54756"/>
                  <a:pt x="35572" y="8188"/>
                  <a:pt x="45361" y="2103"/>
                </a:cubicBezTo>
                <a:cubicBezTo>
                  <a:pt x="55150" y="-3982"/>
                  <a:pt x="64940" y="3691"/>
                  <a:pt x="69173" y="17978"/>
                </a:cubicBezTo>
                <a:cubicBezTo>
                  <a:pt x="73406" y="32265"/>
                  <a:pt x="72084" y="70101"/>
                  <a:pt x="70761" y="87828"/>
                </a:cubicBezTo>
                <a:cubicBezTo>
                  <a:pt x="69438" y="105555"/>
                  <a:pt x="68909" y="110054"/>
                  <a:pt x="61236" y="124341"/>
                </a:cubicBezTo>
                <a:cubicBezTo>
                  <a:pt x="53563" y="138629"/>
                  <a:pt x="34777" y="160853"/>
                  <a:pt x="24723" y="173553"/>
                </a:cubicBezTo>
                <a:cubicBezTo>
                  <a:pt x="14669" y="186253"/>
                  <a:pt x="-4381" y="203451"/>
                  <a:pt x="911" y="200541"/>
                </a:cubicBezTo>
                <a:cubicBezTo>
                  <a:pt x="6203" y="197631"/>
                  <a:pt x="42186" y="171172"/>
                  <a:pt x="56473" y="156091"/>
                </a:cubicBezTo>
                <a:cubicBezTo>
                  <a:pt x="70761" y="141010"/>
                  <a:pt x="82138" y="129897"/>
                  <a:pt x="86636" y="110053"/>
                </a:cubicBezTo>
                <a:cubicBezTo>
                  <a:pt x="91134" y="90209"/>
                  <a:pt x="91134" y="55284"/>
                  <a:pt x="83461" y="37028"/>
                </a:cubicBezTo>
                <a:cubicBezTo>
                  <a:pt x="75788" y="18772"/>
                  <a:pt x="50917" y="3426"/>
                  <a:pt x="40598" y="516"/>
                </a:cubicBezTo>
                <a:cubicBezTo>
                  <a:pt x="30279" y="-2394"/>
                  <a:pt x="9642" y="54226"/>
                  <a:pt x="10436" y="5449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6" name="フリーフォーム: 図形 1045">
            <a:extLst>
              <a:ext uri="{FF2B5EF4-FFF2-40B4-BE49-F238E27FC236}">
                <a16:creationId xmlns:a16="http://schemas.microsoft.com/office/drawing/2014/main" id="{BE903D96-EBE6-4729-B7A7-78189708CA73}"/>
              </a:ext>
            </a:extLst>
          </p:cNvPr>
          <p:cNvSpPr/>
          <p:nvPr/>
        </p:nvSpPr>
        <p:spPr>
          <a:xfrm>
            <a:off x="6205114" y="799894"/>
            <a:ext cx="71963" cy="170184"/>
          </a:xfrm>
          <a:custGeom>
            <a:avLst/>
            <a:gdLst>
              <a:gd name="connsiteX0" fmla="*/ 71861 w 71963"/>
              <a:gd name="connsiteY0" fmla="*/ 206 h 170184"/>
              <a:gd name="connsiteX1" fmla="*/ 38524 w 71963"/>
              <a:gd name="connsiteY1" fmla="*/ 38306 h 170184"/>
              <a:gd name="connsiteX2" fmla="*/ 46461 w 71963"/>
              <a:gd name="connsiteY2" fmla="*/ 74819 h 170184"/>
              <a:gd name="connsiteX3" fmla="*/ 27411 w 71963"/>
              <a:gd name="connsiteY3" fmla="*/ 125619 h 170184"/>
              <a:gd name="connsiteX4" fmla="*/ 2011 w 71963"/>
              <a:gd name="connsiteY4" fmla="*/ 170069 h 170184"/>
              <a:gd name="connsiteX5" fmla="*/ 3599 w 71963"/>
              <a:gd name="connsiteY5" fmla="*/ 136731 h 170184"/>
              <a:gd name="connsiteX6" fmla="*/ 19474 w 71963"/>
              <a:gd name="connsiteY6" fmla="*/ 84344 h 170184"/>
              <a:gd name="connsiteX7" fmla="*/ 25824 w 71963"/>
              <a:gd name="connsiteY7" fmla="*/ 55769 h 170184"/>
              <a:gd name="connsiteX8" fmla="*/ 71861 w 71963"/>
              <a:gd name="connsiteY8" fmla="*/ 206 h 17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963" h="170184">
                <a:moveTo>
                  <a:pt x="71861" y="206"/>
                </a:moveTo>
                <a:cubicBezTo>
                  <a:pt x="73978" y="-2704"/>
                  <a:pt x="42757" y="25871"/>
                  <a:pt x="38524" y="38306"/>
                </a:cubicBezTo>
                <a:cubicBezTo>
                  <a:pt x="34291" y="50741"/>
                  <a:pt x="48313" y="60267"/>
                  <a:pt x="46461" y="74819"/>
                </a:cubicBezTo>
                <a:cubicBezTo>
                  <a:pt x="44609" y="89371"/>
                  <a:pt x="34819" y="109744"/>
                  <a:pt x="27411" y="125619"/>
                </a:cubicBezTo>
                <a:cubicBezTo>
                  <a:pt x="20003" y="141494"/>
                  <a:pt x="5980" y="168217"/>
                  <a:pt x="2011" y="170069"/>
                </a:cubicBezTo>
                <a:cubicBezTo>
                  <a:pt x="-1958" y="171921"/>
                  <a:pt x="688" y="151019"/>
                  <a:pt x="3599" y="136731"/>
                </a:cubicBezTo>
                <a:cubicBezTo>
                  <a:pt x="6509" y="122444"/>
                  <a:pt x="15770" y="97838"/>
                  <a:pt x="19474" y="84344"/>
                </a:cubicBezTo>
                <a:cubicBezTo>
                  <a:pt x="23178" y="70850"/>
                  <a:pt x="23972" y="65294"/>
                  <a:pt x="25824" y="55769"/>
                </a:cubicBezTo>
                <a:cubicBezTo>
                  <a:pt x="27676" y="46244"/>
                  <a:pt x="69744" y="3116"/>
                  <a:pt x="71861" y="2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7" name="フリーフォーム: 図形 1046">
            <a:extLst>
              <a:ext uri="{FF2B5EF4-FFF2-40B4-BE49-F238E27FC236}">
                <a16:creationId xmlns:a16="http://schemas.microsoft.com/office/drawing/2014/main" id="{1354CF5F-757C-47CA-BEEF-DC3D3BB1038A}"/>
              </a:ext>
            </a:extLst>
          </p:cNvPr>
          <p:cNvSpPr/>
          <p:nvPr/>
        </p:nvSpPr>
        <p:spPr>
          <a:xfrm>
            <a:off x="5673154" y="779440"/>
            <a:ext cx="129219" cy="227048"/>
          </a:xfrm>
          <a:custGeom>
            <a:avLst/>
            <a:gdLst>
              <a:gd name="connsiteX0" fmla="*/ 40259 w 129219"/>
              <a:gd name="connsiteY0" fmla="*/ 23 h 227048"/>
              <a:gd name="connsiteX1" fmla="*/ 10096 w 129219"/>
              <a:gd name="connsiteY1" fmla="*/ 79398 h 227048"/>
              <a:gd name="connsiteX2" fmla="*/ 40259 w 129219"/>
              <a:gd name="connsiteY2" fmla="*/ 133373 h 227048"/>
              <a:gd name="connsiteX3" fmla="*/ 75184 w 129219"/>
              <a:gd name="connsiteY3" fmla="*/ 196873 h 227048"/>
              <a:gd name="connsiteX4" fmla="*/ 129159 w 129219"/>
              <a:gd name="connsiteY4" fmla="*/ 227035 h 227048"/>
              <a:gd name="connsiteX5" fmla="*/ 64071 w 129219"/>
              <a:gd name="connsiteY5" fmla="*/ 193698 h 227048"/>
              <a:gd name="connsiteX6" fmla="*/ 11684 w 129219"/>
              <a:gd name="connsiteY6" fmla="*/ 120673 h 227048"/>
              <a:gd name="connsiteX7" fmla="*/ 571 w 129219"/>
              <a:gd name="connsiteY7" fmla="*/ 71460 h 227048"/>
              <a:gd name="connsiteX8" fmla="*/ 40259 w 129219"/>
              <a:gd name="connsiteY8" fmla="*/ 23 h 22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9219" h="227048">
                <a:moveTo>
                  <a:pt x="40259" y="23"/>
                </a:moveTo>
                <a:cubicBezTo>
                  <a:pt x="41846" y="1346"/>
                  <a:pt x="10096" y="57173"/>
                  <a:pt x="10096" y="79398"/>
                </a:cubicBezTo>
                <a:cubicBezTo>
                  <a:pt x="10096" y="101623"/>
                  <a:pt x="29411" y="113794"/>
                  <a:pt x="40259" y="133373"/>
                </a:cubicBezTo>
                <a:cubicBezTo>
                  <a:pt x="51107" y="152952"/>
                  <a:pt x="60367" y="181263"/>
                  <a:pt x="75184" y="196873"/>
                </a:cubicBezTo>
                <a:cubicBezTo>
                  <a:pt x="90001" y="212483"/>
                  <a:pt x="131011" y="227564"/>
                  <a:pt x="129159" y="227035"/>
                </a:cubicBezTo>
                <a:cubicBezTo>
                  <a:pt x="127307" y="226506"/>
                  <a:pt x="83650" y="211425"/>
                  <a:pt x="64071" y="193698"/>
                </a:cubicBezTo>
                <a:cubicBezTo>
                  <a:pt x="44492" y="175971"/>
                  <a:pt x="22267" y="141046"/>
                  <a:pt x="11684" y="120673"/>
                </a:cubicBezTo>
                <a:cubicBezTo>
                  <a:pt x="1101" y="100300"/>
                  <a:pt x="-1281" y="89716"/>
                  <a:pt x="571" y="71460"/>
                </a:cubicBezTo>
                <a:cubicBezTo>
                  <a:pt x="2423" y="53204"/>
                  <a:pt x="38672" y="-1300"/>
                  <a:pt x="40259" y="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8" name="フリーフォーム: 図形 1047">
            <a:extLst>
              <a:ext uri="{FF2B5EF4-FFF2-40B4-BE49-F238E27FC236}">
                <a16:creationId xmlns:a16="http://schemas.microsoft.com/office/drawing/2014/main" id="{8C3CDFF5-85D3-48C4-9C99-01CC12DFB8B9}"/>
              </a:ext>
            </a:extLst>
          </p:cNvPr>
          <p:cNvSpPr/>
          <p:nvPr/>
        </p:nvSpPr>
        <p:spPr>
          <a:xfrm>
            <a:off x="5686163" y="846377"/>
            <a:ext cx="99027" cy="125173"/>
          </a:xfrm>
          <a:custGeom>
            <a:avLst/>
            <a:gdLst>
              <a:gd name="connsiteX0" fmla="*/ 262 w 99027"/>
              <a:gd name="connsiteY0" fmla="*/ 1348 h 125173"/>
              <a:gd name="connsiteX1" fmla="*/ 52650 w 99027"/>
              <a:gd name="connsiteY1" fmla="*/ 15636 h 125173"/>
              <a:gd name="connsiteX2" fmla="*/ 46300 w 99027"/>
              <a:gd name="connsiteY2" fmla="*/ 42623 h 125173"/>
              <a:gd name="connsiteX3" fmla="*/ 73287 w 99027"/>
              <a:gd name="connsiteY3" fmla="*/ 99773 h 125173"/>
              <a:gd name="connsiteX4" fmla="*/ 98687 w 99027"/>
              <a:gd name="connsiteY4" fmla="*/ 125173 h 125173"/>
              <a:gd name="connsiteX5" fmla="*/ 54237 w 99027"/>
              <a:gd name="connsiteY5" fmla="*/ 99773 h 125173"/>
              <a:gd name="connsiteX6" fmla="*/ 32012 w 99027"/>
              <a:gd name="connsiteY6" fmla="*/ 48973 h 125173"/>
              <a:gd name="connsiteX7" fmla="*/ 262 w 99027"/>
              <a:gd name="connsiteY7" fmla="*/ 1348 h 12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9027" h="125173">
                <a:moveTo>
                  <a:pt x="262" y="1348"/>
                </a:moveTo>
                <a:cubicBezTo>
                  <a:pt x="3702" y="-4208"/>
                  <a:pt x="44977" y="8757"/>
                  <a:pt x="52650" y="15636"/>
                </a:cubicBezTo>
                <a:cubicBezTo>
                  <a:pt x="60323" y="22515"/>
                  <a:pt x="42861" y="28600"/>
                  <a:pt x="46300" y="42623"/>
                </a:cubicBezTo>
                <a:cubicBezTo>
                  <a:pt x="49739" y="56646"/>
                  <a:pt x="64556" y="86015"/>
                  <a:pt x="73287" y="99773"/>
                </a:cubicBezTo>
                <a:cubicBezTo>
                  <a:pt x="82018" y="113531"/>
                  <a:pt x="101862" y="125173"/>
                  <a:pt x="98687" y="125173"/>
                </a:cubicBezTo>
                <a:cubicBezTo>
                  <a:pt x="95512" y="125173"/>
                  <a:pt x="65349" y="112473"/>
                  <a:pt x="54237" y="99773"/>
                </a:cubicBezTo>
                <a:cubicBezTo>
                  <a:pt x="43125" y="87073"/>
                  <a:pt x="35716" y="60615"/>
                  <a:pt x="32012" y="48973"/>
                </a:cubicBezTo>
                <a:cubicBezTo>
                  <a:pt x="28308" y="37331"/>
                  <a:pt x="-3178" y="6904"/>
                  <a:pt x="262" y="13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9" name="フリーフォーム: 図形 1048">
            <a:extLst>
              <a:ext uri="{FF2B5EF4-FFF2-40B4-BE49-F238E27FC236}">
                <a16:creationId xmlns:a16="http://schemas.microsoft.com/office/drawing/2014/main" id="{20032629-7A03-4860-AA34-D5122DAC915E}"/>
              </a:ext>
            </a:extLst>
          </p:cNvPr>
          <p:cNvSpPr/>
          <p:nvPr/>
        </p:nvSpPr>
        <p:spPr>
          <a:xfrm>
            <a:off x="5838330" y="1082661"/>
            <a:ext cx="26097" cy="96946"/>
          </a:xfrm>
          <a:custGeom>
            <a:avLst/>
            <a:gdLst>
              <a:gd name="connsiteX0" fmla="*/ 6845 w 26097"/>
              <a:gd name="connsiteY0" fmla="*/ 14 h 96946"/>
              <a:gd name="connsiteX1" fmla="*/ 13195 w 26097"/>
              <a:gd name="connsiteY1" fmla="*/ 71452 h 96946"/>
              <a:gd name="connsiteX2" fmla="*/ 25895 w 26097"/>
              <a:gd name="connsiteY2" fmla="*/ 96852 h 96946"/>
              <a:gd name="connsiteX3" fmla="*/ 2083 w 26097"/>
              <a:gd name="connsiteY3" fmla="*/ 77802 h 96946"/>
              <a:gd name="connsiteX4" fmla="*/ 6845 w 26097"/>
              <a:gd name="connsiteY4" fmla="*/ 14 h 9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097" h="96946">
                <a:moveTo>
                  <a:pt x="6845" y="14"/>
                </a:moveTo>
                <a:cubicBezTo>
                  <a:pt x="8697" y="-1044"/>
                  <a:pt x="10020" y="55312"/>
                  <a:pt x="13195" y="71452"/>
                </a:cubicBezTo>
                <a:cubicBezTo>
                  <a:pt x="16370" y="87592"/>
                  <a:pt x="27747" y="95794"/>
                  <a:pt x="25895" y="96852"/>
                </a:cubicBezTo>
                <a:cubicBezTo>
                  <a:pt x="24043" y="97910"/>
                  <a:pt x="8168" y="89973"/>
                  <a:pt x="2083" y="77802"/>
                </a:cubicBezTo>
                <a:cubicBezTo>
                  <a:pt x="-4002" y="65631"/>
                  <a:pt x="4993" y="1072"/>
                  <a:pt x="6845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0" name="フリーフォーム: 図形 1049">
            <a:extLst>
              <a:ext uri="{FF2B5EF4-FFF2-40B4-BE49-F238E27FC236}">
                <a16:creationId xmlns:a16="http://schemas.microsoft.com/office/drawing/2014/main" id="{1E45279E-9AC9-4432-B5EF-7C58F1D9EC01}"/>
              </a:ext>
            </a:extLst>
          </p:cNvPr>
          <p:cNvSpPr/>
          <p:nvPr/>
        </p:nvSpPr>
        <p:spPr>
          <a:xfrm>
            <a:off x="6145151" y="1060365"/>
            <a:ext cx="20936" cy="108231"/>
          </a:xfrm>
          <a:custGeom>
            <a:avLst/>
            <a:gdLst>
              <a:gd name="connsiteX0" fmla="*/ 20699 w 20936"/>
              <a:gd name="connsiteY0" fmla="*/ 85 h 108231"/>
              <a:gd name="connsiteX1" fmla="*/ 11174 w 20936"/>
              <a:gd name="connsiteY1" fmla="*/ 63585 h 108231"/>
              <a:gd name="connsiteX2" fmla="*/ 9587 w 20936"/>
              <a:gd name="connsiteY2" fmla="*/ 108035 h 108231"/>
              <a:gd name="connsiteX3" fmla="*/ 62 w 20936"/>
              <a:gd name="connsiteY3" fmla="*/ 77873 h 108231"/>
              <a:gd name="connsiteX4" fmla="*/ 20699 w 20936"/>
              <a:gd name="connsiteY4" fmla="*/ 85 h 108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36" h="108231">
                <a:moveTo>
                  <a:pt x="20699" y="85"/>
                </a:moveTo>
                <a:cubicBezTo>
                  <a:pt x="22551" y="-2296"/>
                  <a:pt x="13026" y="45593"/>
                  <a:pt x="11174" y="63585"/>
                </a:cubicBezTo>
                <a:cubicBezTo>
                  <a:pt x="9322" y="81577"/>
                  <a:pt x="11439" y="105654"/>
                  <a:pt x="9587" y="108035"/>
                </a:cubicBezTo>
                <a:cubicBezTo>
                  <a:pt x="7735" y="110416"/>
                  <a:pt x="1385" y="90573"/>
                  <a:pt x="62" y="77873"/>
                </a:cubicBezTo>
                <a:cubicBezTo>
                  <a:pt x="-1261" y="65173"/>
                  <a:pt x="18847" y="2466"/>
                  <a:pt x="20699" y="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1" name="フリーフォーム: 図形 1050">
            <a:extLst>
              <a:ext uri="{FF2B5EF4-FFF2-40B4-BE49-F238E27FC236}">
                <a16:creationId xmlns:a16="http://schemas.microsoft.com/office/drawing/2014/main" id="{5B9C2AAD-7BD1-44C9-ABA8-30F220163E2F}"/>
              </a:ext>
            </a:extLst>
          </p:cNvPr>
          <p:cNvSpPr/>
          <p:nvPr/>
        </p:nvSpPr>
        <p:spPr>
          <a:xfrm>
            <a:off x="6173518" y="1056681"/>
            <a:ext cx="212742" cy="73661"/>
          </a:xfrm>
          <a:custGeom>
            <a:avLst/>
            <a:gdLst>
              <a:gd name="connsiteX0" fmla="*/ 270 w 212742"/>
              <a:gd name="connsiteY0" fmla="*/ 594 h 73661"/>
              <a:gd name="connsiteX1" fmla="*/ 119332 w 212742"/>
              <a:gd name="connsiteY1" fmla="*/ 40282 h 73661"/>
              <a:gd name="connsiteX2" fmla="*/ 209820 w 212742"/>
              <a:gd name="connsiteY2" fmla="*/ 73619 h 73661"/>
              <a:gd name="connsiteX3" fmla="*/ 181245 w 212742"/>
              <a:gd name="connsiteY3" fmla="*/ 46632 h 73661"/>
              <a:gd name="connsiteX4" fmla="*/ 89170 w 212742"/>
              <a:gd name="connsiteY4" fmla="*/ 18057 h 73661"/>
              <a:gd name="connsiteX5" fmla="*/ 270 w 212742"/>
              <a:gd name="connsiteY5" fmla="*/ 594 h 73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12742" h="73661">
                <a:moveTo>
                  <a:pt x="270" y="594"/>
                </a:moveTo>
                <a:cubicBezTo>
                  <a:pt x="5297" y="4298"/>
                  <a:pt x="84407" y="28111"/>
                  <a:pt x="119332" y="40282"/>
                </a:cubicBezTo>
                <a:cubicBezTo>
                  <a:pt x="154257" y="52453"/>
                  <a:pt x="199501" y="72561"/>
                  <a:pt x="209820" y="73619"/>
                </a:cubicBezTo>
                <a:cubicBezTo>
                  <a:pt x="220139" y="74677"/>
                  <a:pt x="201353" y="55892"/>
                  <a:pt x="181245" y="46632"/>
                </a:cubicBezTo>
                <a:cubicBezTo>
                  <a:pt x="161137" y="37372"/>
                  <a:pt x="116687" y="24672"/>
                  <a:pt x="89170" y="18057"/>
                </a:cubicBezTo>
                <a:cubicBezTo>
                  <a:pt x="61653" y="11442"/>
                  <a:pt x="-4757" y="-3110"/>
                  <a:pt x="270" y="5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2" name="フリーフォーム: 図形 1051">
            <a:extLst>
              <a:ext uri="{FF2B5EF4-FFF2-40B4-BE49-F238E27FC236}">
                <a16:creationId xmlns:a16="http://schemas.microsoft.com/office/drawing/2014/main" id="{D0D05E65-CD45-48ED-BF73-4B2C40ECE180}"/>
              </a:ext>
            </a:extLst>
          </p:cNvPr>
          <p:cNvSpPr/>
          <p:nvPr/>
        </p:nvSpPr>
        <p:spPr>
          <a:xfrm>
            <a:off x="5667179" y="1087435"/>
            <a:ext cx="174821" cy="63663"/>
          </a:xfrm>
          <a:custGeom>
            <a:avLst/>
            <a:gdLst>
              <a:gd name="connsiteX0" fmla="*/ 174821 w 174821"/>
              <a:gd name="connsiteY0" fmla="*/ 3 h 63663"/>
              <a:gd name="connsiteX1" fmla="*/ 90684 w 174821"/>
              <a:gd name="connsiteY1" fmla="*/ 22228 h 63663"/>
              <a:gd name="connsiteX2" fmla="*/ 41471 w 174821"/>
              <a:gd name="connsiteY2" fmla="*/ 47628 h 63663"/>
              <a:gd name="connsiteX3" fmla="*/ 196 w 174821"/>
              <a:gd name="connsiteY3" fmla="*/ 63503 h 63663"/>
              <a:gd name="connsiteX4" fmla="*/ 28771 w 174821"/>
              <a:gd name="connsiteY4" fmla="*/ 38103 h 63663"/>
              <a:gd name="connsiteX5" fmla="*/ 92271 w 174821"/>
              <a:gd name="connsiteY5" fmla="*/ 23815 h 63663"/>
              <a:gd name="connsiteX6" fmla="*/ 174821 w 174821"/>
              <a:gd name="connsiteY6" fmla="*/ 3 h 6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4821" h="63663">
                <a:moveTo>
                  <a:pt x="174821" y="3"/>
                </a:moveTo>
                <a:cubicBezTo>
                  <a:pt x="174557" y="-261"/>
                  <a:pt x="112909" y="14291"/>
                  <a:pt x="90684" y="22228"/>
                </a:cubicBezTo>
                <a:cubicBezTo>
                  <a:pt x="68459" y="30166"/>
                  <a:pt x="56552" y="40749"/>
                  <a:pt x="41471" y="47628"/>
                </a:cubicBezTo>
                <a:cubicBezTo>
                  <a:pt x="26390" y="54507"/>
                  <a:pt x="2313" y="65091"/>
                  <a:pt x="196" y="63503"/>
                </a:cubicBezTo>
                <a:cubicBezTo>
                  <a:pt x="-1921" y="61915"/>
                  <a:pt x="13425" y="44718"/>
                  <a:pt x="28771" y="38103"/>
                </a:cubicBezTo>
                <a:cubicBezTo>
                  <a:pt x="44117" y="31488"/>
                  <a:pt x="74015" y="32282"/>
                  <a:pt x="92271" y="23815"/>
                </a:cubicBezTo>
                <a:cubicBezTo>
                  <a:pt x="110527" y="15348"/>
                  <a:pt x="175085" y="267"/>
                  <a:pt x="17482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3" name="フリーフォーム: 図形 1052">
            <a:extLst>
              <a:ext uri="{FF2B5EF4-FFF2-40B4-BE49-F238E27FC236}">
                <a16:creationId xmlns:a16="http://schemas.microsoft.com/office/drawing/2014/main" id="{87A3D9C2-AEFF-4FC3-A045-C3EEF021E850}"/>
              </a:ext>
            </a:extLst>
          </p:cNvPr>
          <p:cNvSpPr/>
          <p:nvPr/>
        </p:nvSpPr>
        <p:spPr>
          <a:xfrm>
            <a:off x="5735630" y="1086308"/>
            <a:ext cx="109549" cy="37646"/>
          </a:xfrm>
          <a:custGeom>
            <a:avLst/>
            <a:gdLst>
              <a:gd name="connsiteX0" fmla="*/ 109545 w 109549"/>
              <a:gd name="connsiteY0" fmla="*/ 1130 h 37646"/>
              <a:gd name="connsiteX1" fmla="*/ 42870 w 109549"/>
              <a:gd name="connsiteY1" fmla="*/ 31292 h 37646"/>
              <a:gd name="connsiteX2" fmla="*/ 8 w 109549"/>
              <a:gd name="connsiteY2" fmla="*/ 36055 h 37646"/>
              <a:gd name="connsiteX3" fmla="*/ 46045 w 109549"/>
              <a:gd name="connsiteY3" fmla="*/ 10655 h 37646"/>
              <a:gd name="connsiteX4" fmla="*/ 109545 w 109549"/>
              <a:gd name="connsiteY4" fmla="*/ 1130 h 3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9549" h="37646">
                <a:moveTo>
                  <a:pt x="109545" y="1130"/>
                </a:moveTo>
                <a:cubicBezTo>
                  <a:pt x="109016" y="4569"/>
                  <a:pt x="61126" y="25471"/>
                  <a:pt x="42870" y="31292"/>
                </a:cubicBezTo>
                <a:cubicBezTo>
                  <a:pt x="24614" y="37113"/>
                  <a:pt x="-521" y="39494"/>
                  <a:pt x="8" y="36055"/>
                </a:cubicBezTo>
                <a:cubicBezTo>
                  <a:pt x="537" y="32616"/>
                  <a:pt x="28318" y="18857"/>
                  <a:pt x="46045" y="10655"/>
                </a:cubicBezTo>
                <a:cubicBezTo>
                  <a:pt x="63772" y="2453"/>
                  <a:pt x="110074" y="-2309"/>
                  <a:pt x="109545" y="113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4" name="フリーフォーム: 図形 1053">
            <a:extLst>
              <a:ext uri="{FF2B5EF4-FFF2-40B4-BE49-F238E27FC236}">
                <a16:creationId xmlns:a16="http://schemas.microsoft.com/office/drawing/2014/main" id="{DE04C0C5-06B6-4CBD-AB59-BC7738C6B909}"/>
              </a:ext>
            </a:extLst>
          </p:cNvPr>
          <p:cNvSpPr/>
          <p:nvPr/>
        </p:nvSpPr>
        <p:spPr>
          <a:xfrm>
            <a:off x="5671486" y="1151677"/>
            <a:ext cx="269069" cy="46260"/>
          </a:xfrm>
          <a:custGeom>
            <a:avLst/>
            <a:gdLst>
              <a:gd name="connsiteX0" fmla="*/ 3827 w 269069"/>
              <a:gd name="connsiteY0" fmla="*/ 848 h 46260"/>
              <a:gd name="connsiteX1" fmla="*/ 162577 w 269069"/>
              <a:gd name="connsiteY1" fmla="*/ 45298 h 46260"/>
              <a:gd name="connsiteX2" fmla="*/ 268939 w 269069"/>
              <a:gd name="connsiteY2" fmla="*/ 31011 h 46260"/>
              <a:gd name="connsiteX3" fmla="*/ 181627 w 269069"/>
              <a:gd name="connsiteY3" fmla="*/ 26248 h 46260"/>
              <a:gd name="connsiteX4" fmla="*/ 59389 w 269069"/>
              <a:gd name="connsiteY4" fmla="*/ 16723 h 46260"/>
              <a:gd name="connsiteX5" fmla="*/ 3827 w 269069"/>
              <a:gd name="connsiteY5" fmla="*/ 848 h 4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69069" h="46260">
                <a:moveTo>
                  <a:pt x="3827" y="848"/>
                </a:moveTo>
                <a:cubicBezTo>
                  <a:pt x="21025" y="5611"/>
                  <a:pt x="118392" y="40271"/>
                  <a:pt x="162577" y="45298"/>
                </a:cubicBezTo>
                <a:cubicBezTo>
                  <a:pt x="206762" y="50325"/>
                  <a:pt x="265764" y="34186"/>
                  <a:pt x="268939" y="31011"/>
                </a:cubicBezTo>
                <a:cubicBezTo>
                  <a:pt x="272114" y="27836"/>
                  <a:pt x="216552" y="28629"/>
                  <a:pt x="181627" y="26248"/>
                </a:cubicBezTo>
                <a:cubicBezTo>
                  <a:pt x="146702" y="23867"/>
                  <a:pt x="87435" y="20692"/>
                  <a:pt x="59389" y="16723"/>
                </a:cubicBezTo>
                <a:cubicBezTo>
                  <a:pt x="31343" y="12754"/>
                  <a:pt x="-13371" y="-3915"/>
                  <a:pt x="3827" y="8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5" name="フリーフォーム: 図形 1054">
            <a:extLst>
              <a:ext uri="{FF2B5EF4-FFF2-40B4-BE49-F238E27FC236}">
                <a16:creationId xmlns:a16="http://schemas.microsoft.com/office/drawing/2014/main" id="{D4476137-A951-427C-9CE1-278F00360879}"/>
              </a:ext>
            </a:extLst>
          </p:cNvPr>
          <p:cNvSpPr/>
          <p:nvPr/>
        </p:nvSpPr>
        <p:spPr>
          <a:xfrm>
            <a:off x="5961063" y="1134789"/>
            <a:ext cx="413954" cy="47899"/>
          </a:xfrm>
          <a:custGeom>
            <a:avLst/>
            <a:gdLst>
              <a:gd name="connsiteX0" fmla="*/ 0 w 413954"/>
              <a:gd name="connsiteY0" fmla="*/ 47899 h 47899"/>
              <a:gd name="connsiteX1" fmla="*/ 246062 w 413954"/>
              <a:gd name="connsiteY1" fmla="*/ 30436 h 47899"/>
              <a:gd name="connsiteX2" fmla="*/ 352425 w 413954"/>
              <a:gd name="connsiteY2" fmla="*/ 11386 h 47899"/>
              <a:gd name="connsiteX3" fmla="*/ 409575 w 413954"/>
              <a:gd name="connsiteY3" fmla="*/ 274 h 47899"/>
              <a:gd name="connsiteX4" fmla="*/ 236537 w 413954"/>
              <a:gd name="connsiteY4" fmla="*/ 22499 h 47899"/>
              <a:gd name="connsiteX5" fmla="*/ 146050 w 413954"/>
              <a:gd name="connsiteY5" fmla="*/ 28849 h 47899"/>
              <a:gd name="connsiteX6" fmla="*/ 0 w 413954"/>
              <a:gd name="connsiteY6" fmla="*/ 47899 h 47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3954" h="47899">
                <a:moveTo>
                  <a:pt x="0" y="47899"/>
                </a:moveTo>
                <a:cubicBezTo>
                  <a:pt x="82021" y="42078"/>
                  <a:pt x="187325" y="36521"/>
                  <a:pt x="246062" y="30436"/>
                </a:cubicBezTo>
                <a:cubicBezTo>
                  <a:pt x="304799" y="24351"/>
                  <a:pt x="325173" y="16413"/>
                  <a:pt x="352425" y="11386"/>
                </a:cubicBezTo>
                <a:cubicBezTo>
                  <a:pt x="379677" y="6359"/>
                  <a:pt x="428889" y="-1578"/>
                  <a:pt x="409575" y="274"/>
                </a:cubicBezTo>
                <a:cubicBezTo>
                  <a:pt x="390261" y="2126"/>
                  <a:pt x="280458" y="17737"/>
                  <a:pt x="236537" y="22499"/>
                </a:cubicBezTo>
                <a:cubicBezTo>
                  <a:pt x="192616" y="27261"/>
                  <a:pt x="146050" y="28849"/>
                  <a:pt x="146050" y="28849"/>
                </a:cubicBezTo>
                <a:lnTo>
                  <a:pt x="0" y="47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6" name="フリーフォーム: 図形 1055">
            <a:extLst>
              <a:ext uri="{FF2B5EF4-FFF2-40B4-BE49-F238E27FC236}">
                <a16:creationId xmlns:a16="http://schemas.microsoft.com/office/drawing/2014/main" id="{1C535B47-5379-4C5A-9A93-E478C6B1865D}"/>
              </a:ext>
            </a:extLst>
          </p:cNvPr>
          <p:cNvSpPr/>
          <p:nvPr/>
        </p:nvSpPr>
        <p:spPr>
          <a:xfrm>
            <a:off x="5666956" y="1156729"/>
            <a:ext cx="43647" cy="181821"/>
          </a:xfrm>
          <a:custGeom>
            <a:avLst/>
            <a:gdLst>
              <a:gd name="connsiteX0" fmla="*/ 2007 w 43647"/>
              <a:gd name="connsiteY0" fmla="*/ 559 h 181821"/>
              <a:gd name="connsiteX1" fmla="*/ 33757 w 43647"/>
              <a:gd name="connsiteY1" fmla="*/ 92634 h 181821"/>
              <a:gd name="connsiteX2" fmla="*/ 6769 w 43647"/>
              <a:gd name="connsiteY2" fmla="*/ 133909 h 181821"/>
              <a:gd name="connsiteX3" fmla="*/ 30582 w 43647"/>
              <a:gd name="connsiteY3" fmla="*/ 181534 h 181821"/>
              <a:gd name="connsiteX4" fmla="*/ 25819 w 43647"/>
              <a:gd name="connsiteY4" fmla="*/ 151371 h 181821"/>
              <a:gd name="connsiteX5" fmla="*/ 43282 w 43647"/>
              <a:gd name="connsiteY5" fmla="*/ 102159 h 181821"/>
              <a:gd name="connsiteX6" fmla="*/ 6769 w 43647"/>
              <a:gd name="connsiteY6" fmla="*/ 56121 h 181821"/>
              <a:gd name="connsiteX7" fmla="*/ 2007 w 43647"/>
              <a:gd name="connsiteY7" fmla="*/ 559 h 1818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3647" h="181821">
                <a:moveTo>
                  <a:pt x="2007" y="559"/>
                </a:moveTo>
                <a:cubicBezTo>
                  <a:pt x="6505" y="6645"/>
                  <a:pt x="32963" y="70409"/>
                  <a:pt x="33757" y="92634"/>
                </a:cubicBezTo>
                <a:cubicBezTo>
                  <a:pt x="34551" y="114859"/>
                  <a:pt x="7298" y="119092"/>
                  <a:pt x="6769" y="133909"/>
                </a:cubicBezTo>
                <a:cubicBezTo>
                  <a:pt x="6240" y="148726"/>
                  <a:pt x="27407" y="178624"/>
                  <a:pt x="30582" y="181534"/>
                </a:cubicBezTo>
                <a:cubicBezTo>
                  <a:pt x="33757" y="184444"/>
                  <a:pt x="23702" y="164600"/>
                  <a:pt x="25819" y="151371"/>
                </a:cubicBezTo>
                <a:cubicBezTo>
                  <a:pt x="27936" y="138142"/>
                  <a:pt x="46457" y="118034"/>
                  <a:pt x="43282" y="102159"/>
                </a:cubicBezTo>
                <a:cubicBezTo>
                  <a:pt x="40107" y="86284"/>
                  <a:pt x="12325" y="72525"/>
                  <a:pt x="6769" y="56121"/>
                </a:cubicBezTo>
                <a:cubicBezTo>
                  <a:pt x="1213" y="39717"/>
                  <a:pt x="-2491" y="-5527"/>
                  <a:pt x="2007" y="55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7" name="フリーフォーム: 図形 1056">
            <a:extLst>
              <a:ext uri="{FF2B5EF4-FFF2-40B4-BE49-F238E27FC236}">
                <a16:creationId xmlns:a16="http://schemas.microsoft.com/office/drawing/2014/main" id="{C7AB4D11-0BD5-4DBD-8939-0EB1607B6DB9}"/>
              </a:ext>
            </a:extLst>
          </p:cNvPr>
          <p:cNvSpPr/>
          <p:nvPr/>
        </p:nvSpPr>
        <p:spPr>
          <a:xfrm>
            <a:off x="6329693" y="1136650"/>
            <a:ext cx="91947" cy="255812"/>
          </a:xfrm>
          <a:custGeom>
            <a:avLst/>
            <a:gdLst>
              <a:gd name="connsiteX0" fmla="*/ 59995 w 91947"/>
              <a:gd name="connsiteY0" fmla="*/ 0 h 255812"/>
              <a:gd name="connsiteX1" fmla="*/ 1257 w 91947"/>
              <a:gd name="connsiteY1" fmla="*/ 95250 h 255812"/>
              <a:gd name="connsiteX2" fmla="*/ 18720 w 91947"/>
              <a:gd name="connsiteY2" fmla="*/ 136525 h 255812"/>
              <a:gd name="connsiteX3" fmla="*/ 6020 w 91947"/>
              <a:gd name="connsiteY3" fmla="*/ 168275 h 255812"/>
              <a:gd name="connsiteX4" fmla="*/ 64757 w 91947"/>
              <a:gd name="connsiteY4" fmla="*/ 188913 h 255812"/>
              <a:gd name="connsiteX5" fmla="*/ 91745 w 91947"/>
              <a:gd name="connsiteY5" fmla="*/ 255588 h 255812"/>
              <a:gd name="connsiteX6" fmla="*/ 52057 w 91947"/>
              <a:gd name="connsiteY6" fmla="*/ 209550 h 255812"/>
              <a:gd name="connsiteX7" fmla="*/ 18720 w 91947"/>
              <a:gd name="connsiteY7" fmla="*/ 180975 h 255812"/>
              <a:gd name="connsiteX8" fmla="*/ 45707 w 91947"/>
              <a:gd name="connsiteY8" fmla="*/ 133350 h 255812"/>
              <a:gd name="connsiteX9" fmla="*/ 18720 w 91947"/>
              <a:gd name="connsiteY9" fmla="*/ 93663 h 255812"/>
              <a:gd name="connsiteX10" fmla="*/ 59995 w 91947"/>
              <a:gd name="connsiteY10" fmla="*/ 0 h 255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91947" h="255812">
                <a:moveTo>
                  <a:pt x="59995" y="0"/>
                </a:moveTo>
                <a:cubicBezTo>
                  <a:pt x="57085" y="264"/>
                  <a:pt x="8136" y="72496"/>
                  <a:pt x="1257" y="95250"/>
                </a:cubicBezTo>
                <a:cubicBezTo>
                  <a:pt x="-5622" y="118004"/>
                  <a:pt x="17926" y="124354"/>
                  <a:pt x="18720" y="136525"/>
                </a:cubicBezTo>
                <a:cubicBezTo>
                  <a:pt x="19514" y="148696"/>
                  <a:pt x="-1653" y="159544"/>
                  <a:pt x="6020" y="168275"/>
                </a:cubicBezTo>
                <a:cubicBezTo>
                  <a:pt x="13693" y="177006"/>
                  <a:pt x="50470" y="174361"/>
                  <a:pt x="64757" y="188913"/>
                </a:cubicBezTo>
                <a:cubicBezTo>
                  <a:pt x="79044" y="203465"/>
                  <a:pt x="93862" y="252149"/>
                  <a:pt x="91745" y="255588"/>
                </a:cubicBezTo>
                <a:cubicBezTo>
                  <a:pt x="89628" y="259028"/>
                  <a:pt x="64228" y="221985"/>
                  <a:pt x="52057" y="209550"/>
                </a:cubicBezTo>
                <a:cubicBezTo>
                  <a:pt x="39886" y="197115"/>
                  <a:pt x="19778" y="193675"/>
                  <a:pt x="18720" y="180975"/>
                </a:cubicBezTo>
                <a:cubicBezTo>
                  <a:pt x="17662" y="168275"/>
                  <a:pt x="45707" y="147902"/>
                  <a:pt x="45707" y="133350"/>
                </a:cubicBezTo>
                <a:cubicBezTo>
                  <a:pt x="45707" y="118798"/>
                  <a:pt x="17926" y="114036"/>
                  <a:pt x="18720" y="93663"/>
                </a:cubicBezTo>
                <a:cubicBezTo>
                  <a:pt x="19514" y="73290"/>
                  <a:pt x="62905" y="-264"/>
                  <a:pt x="59995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8" name="フリーフォーム: 図形 1057">
            <a:extLst>
              <a:ext uri="{FF2B5EF4-FFF2-40B4-BE49-F238E27FC236}">
                <a16:creationId xmlns:a16="http://schemas.microsoft.com/office/drawing/2014/main" id="{133F50EF-3067-4D41-A0E4-339A3225121E}"/>
              </a:ext>
            </a:extLst>
          </p:cNvPr>
          <p:cNvSpPr/>
          <p:nvPr/>
        </p:nvSpPr>
        <p:spPr>
          <a:xfrm>
            <a:off x="5905488" y="1183293"/>
            <a:ext cx="54187" cy="367702"/>
          </a:xfrm>
          <a:custGeom>
            <a:avLst/>
            <a:gdLst>
              <a:gd name="connsiteX0" fmla="*/ 39700 w 54187"/>
              <a:gd name="connsiteY0" fmla="*/ 982 h 367702"/>
              <a:gd name="connsiteX1" fmla="*/ 53987 w 54187"/>
              <a:gd name="connsiteY1" fmla="*/ 113695 h 367702"/>
              <a:gd name="connsiteX2" fmla="*/ 27000 w 54187"/>
              <a:gd name="connsiteY2" fmla="*/ 166082 h 367702"/>
              <a:gd name="connsiteX3" fmla="*/ 30175 w 54187"/>
              <a:gd name="connsiteY3" fmla="*/ 197832 h 367702"/>
              <a:gd name="connsiteX4" fmla="*/ 44462 w 54187"/>
              <a:gd name="connsiteY4" fmla="*/ 277207 h 367702"/>
              <a:gd name="connsiteX5" fmla="*/ 12 w 54187"/>
              <a:gd name="connsiteY5" fmla="*/ 367695 h 367702"/>
              <a:gd name="connsiteX6" fmla="*/ 39700 w 54187"/>
              <a:gd name="connsiteY6" fmla="*/ 272445 h 367702"/>
              <a:gd name="connsiteX7" fmla="*/ 27000 w 54187"/>
              <a:gd name="connsiteY7" fmla="*/ 175607 h 367702"/>
              <a:gd name="connsiteX8" fmla="*/ 17475 w 54187"/>
              <a:gd name="connsiteY8" fmla="*/ 137507 h 367702"/>
              <a:gd name="connsiteX9" fmla="*/ 47637 w 54187"/>
              <a:gd name="connsiteY9" fmla="*/ 61307 h 367702"/>
              <a:gd name="connsiteX10" fmla="*/ 39700 w 54187"/>
              <a:gd name="connsiteY10" fmla="*/ 982 h 367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4187" h="367702">
                <a:moveTo>
                  <a:pt x="39700" y="982"/>
                </a:moveTo>
                <a:cubicBezTo>
                  <a:pt x="40758" y="9713"/>
                  <a:pt x="56104" y="86178"/>
                  <a:pt x="53987" y="113695"/>
                </a:cubicBezTo>
                <a:cubicBezTo>
                  <a:pt x="51870" y="141212"/>
                  <a:pt x="30969" y="152059"/>
                  <a:pt x="27000" y="166082"/>
                </a:cubicBezTo>
                <a:cubicBezTo>
                  <a:pt x="23031" y="180105"/>
                  <a:pt x="27265" y="179311"/>
                  <a:pt x="30175" y="197832"/>
                </a:cubicBezTo>
                <a:cubicBezTo>
                  <a:pt x="33085" y="216353"/>
                  <a:pt x="49489" y="248897"/>
                  <a:pt x="44462" y="277207"/>
                </a:cubicBezTo>
                <a:cubicBezTo>
                  <a:pt x="39435" y="305518"/>
                  <a:pt x="806" y="368489"/>
                  <a:pt x="12" y="367695"/>
                </a:cubicBezTo>
                <a:cubicBezTo>
                  <a:pt x="-782" y="366901"/>
                  <a:pt x="35202" y="304460"/>
                  <a:pt x="39700" y="272445"/>
                </a:cubicBezTo>
                <a:cubicBezTo>
                  <a:pt x="44198" y="240430"/>
                  <a:pt x="30704" y="198097"/>
                  <a:pt x="27000" y="175607"/>
                </a:cubicBezTo>
                <a:cubicBezTo>
                  <a:pt x="23296" y="153117"/>
                  <a:pt x="14036" y="156557"/>
                  <a:pt x="17475" y="137507"/>
                </a:cubicBezTo>
                <a:cubicBezTo>
                  <a:pt x="20914" y="118457"/>
                  <a:pt x="48695" y="78505"/>
                  <a:pt x="47637" y="61307"/>
                </a:cubicBezTo>
                <a:cubicBezTo>
                  <a:pt x="46579" y="44109"/>
                  <a:pt x="38642" y="-7749"/>
                  <a:pt x="39700" y="9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59" name="フリーフォーム: 図形 1058">
            <a:extLst>
              <a:ext uri="{FF2B5EF4-FFF2-40B4-BE49-F238E27FC236}">
                <a16:creationId xmlns:a16="http://schemas.microsoft.com/office/drawing/2014/main" id="{D7333841-50E5-4905-AF8F-ED5EB5B6BAE4}"/>
              </a:ext>
            </a:extLst>
          </p:cNvPr>
          <p:cNvSpPr/>
          <p:nvPr/>
        </p:nvSpPr>
        <p:spPr>
          <a:xfrm>
            <a:off x="5929221" y="1186710"/>
            <a:ext cx="24064" cy="98960"/>
          </a:xfrm>
          <a:custGeom>
            <a:avLst/>
            <a:gdLst>
              <a:gd name="connsiteX0" fmla="*/ 92 w 24064"/>
              <a:gd name="connsiteY0" fmla="*/ 740 h 98960"/>
              <a:gd name="connsiteX1" fmla="*/ 15967 w 24064"/>
              <a:gd name="connsiteY1" fmla="*/ 97578 h 98960"/>
              <a:gd name="connsiteX2" fmla="*/ 23904 w 24064"/>
              <a:gd name="connsiteY2" fmla="*/ 54715 h 98960"/>
              <a:gd name="connsiteX3" fmla="*/ 92 w 24064"/>
              <a:gd name="connsiteY3" fmla="*/ 740 h 98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64" h="98960">
                <a:moveTo>
                  <a:pt x="92" y="740"/>
                </a:moveTo>
                <a:cubicBezTo>
                  <a:pt x="-1231" y="7884"/>
                  <a:pt x="11998" y="88582"/>
                  <a:pt x="15967" y="97578"/>
                </a:cubicBezTo>
                <a:cubicBezTo>
                  <a:pt x="19936" y="106574"/>
                  <a:pt x="21523" y="69267"/>
                  <a:pt x="23904" y="54715"/>
                </a:cubicBezTo>
                <a:cubicBezTo>
                  <a:pt x="26285" y="40163"/>
                  <a:pt x="1415" y="-6404"/>
                  <a:pt x="92" y="7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" name="フリーフォーム: 図形 11">
            <a:extLst>
              <a:ext uri="{FF2B5EF4-FFF2-40B4-BE49-F238E27FC236}">
                <a16:creationId xmlns:a16="http://schemas.microsoft.com/office/drawing/2014/main" id="{0D77B14C-0789-4FD7-8A83-B856BC1A909B}"/>
              </a:ext>
            </a:extLst>
          </p:cNvPr>
          <p:cNvSpPr/>
          <p:nvPr/>
        </p:nvSpPr>
        <p:spPr>
          <a:xfrm>
            <a:off x="6410935" y="1386169"/>
            <a:ext cx="469724" cy="189262"/>
          </a:xfrm>
          <a:custGeom>
            <a:avLst/>
            <a:gdLst>
              <a:gd name="connsiteX0" fmla="*/ 448 w 469724"/>
              <a:gd name="connsiteY0" fmla="*/ 248 h 189262"/>
              <a:gd name="connsiteX1" fmla="*/ 99932 w 469724"/>
              <a:gd name="connsiteY1" fmla="*/ 19298 h 189262"/>
              <a:gd name="connsiteX2" fmla="*/ 218465 w 469724"/>
              <a:gd name="connsiteY2" fmla="*/ 78564 h 189262"/>
              <a:gd name="connsiteX3" fmla="*/ 408965 w 469724"/>
              <a:gd name="connsiteY3" fmla="*/ 137831 h 189262"/>
              <a:gd name="connsiteX4" fmla="*/ 466115 w 469724"/>
              <a:gd name="connsiteY4" fmla="*/ 188631 h 189262"/>
              <a:gd name="connsiteX5" fmla="*/ 453415 w 469724"/>
              <a:gd name="connsiteY5" fmla="*/ 163231 h 189262"/>
              <a:gd name="connsiteX6" fmla="*/ 368748 w 469724"/>
              <a:gd name="connsiteY6" fmla="*/ 118781 h 189262"/>
              <a:gd name="connsiteX7" fmla="*/ 265032 w 469724"/>
              <a:gd name="connsiteY7" fmla="*/ 63748 h 189262"/>
              <a:gd name="connsiteX8" fmla="*/ 152848 w 469724"/>
              <a:gd name="connsiteY8" fmla="*/ 19298 h 189262"/>
              <a:gd name="connsiteX9" fmla="*/ 66065 w 469724"/>
              <a:gd name="connsiteY9" fmla="*/ 29881 h 189262"/>
              <a:gd name="connsiteX10" fmla="*/ 448 w 469724"/>
              <a:gd name="connsiteY10" fmla="*/ 248 h 189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69724" h="189262">
                <a:moveTo>
                  <a:pt x="448" y="248"/>
                </a:moveTo>
                <a:cubicBezTo>
                  <a:pt x="6092" y="-1516"/>
                  <a:pt x="63596" y="6245"/>
                  <a:pt x="99932" y="19298"/>
                </a:cubicBezTo>
                <a:cubicBezTo>
                  <a:pt x="136268" y="32351"/>
                  <a:pt x="166960" y="58809"/>
                  <a:pt x="218465" y="78564"/>
                </a:cubicBezTo>
                <a:cubicBezTo>
                  <a:pt x="269971" y="98320"/>
                  <a:pt x="367690" y="119486"/>
                  <a:pt x="408965" y="137831"/>
                </a:cubicBezTo>
                <a:cubicBezTo>
                  <a:pt x="450240" y="156176"/>
                  <a:pt x="458707" y="184398"/>
                  <a:pt x="466115" y="188631"/>
                </a:cubicBezTo>
                <a:cubicBezTo>
                  <a:pt x="473523" y="192864"/>
                  <a:pt x="469643" y="174873"/>
                  <a:pt x="453415" y="163231"/>
                </a:cubicBezTo>
                <a:cubicBezTo>
                  <a:pt x="437187" y="151589"/>
                  <a:pt x="368748" y="118781"/>
                  <a:pt x="368748" y="118781"/>
                </a:cubicBezTo>
                <a:cubicBezTo>
                  <a:pt x="337351" y="102201"/>
                  <a:pt x="301015" y="80329"/>
                  <a:pt x="265032" y="63748"/>
                </a:cubicBezTo>
                <a:cubicBezTo>
                  <a:pt x="229049" y="47167"/>
                  <a:pt x="186009" y="24942"/>
                  <a:pt x="152848" y="19298"/>
                </a:cubicBezTo>
                <a:cubicBezTo>
                  <a:pt x="119687" y="13654"/>
                  <a:pt x="88290" y="30587"/>
                  <a:pt x="66065" y="29881"/>
                </a:cubicBezTo>
                <a:cubicBezTo>
                  <a:pt x="43840" y="29175"/>
                  <a:pt x="-5196" y="2012"/>
                  <a:pt x="448" y="2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3" name="フリーフォーム: 図形 12">
            <a:extLst>
              <a:ext uri="{FF2B5EF4-FFF2-40B4-BE49-F238E27FC236}">
                <a16:creationId xmlns:a16="http://schemas.microsoft.com/office/drawing/2014/main" id="{0F656F71-10ED-4FA0-9795-3F431668003B}"/>
              </a:ext>
            </a:extLst>
          </p:cNvPr>
          <p:cNvSpPr/>
          <p:nvPr/>
        </p:nvSpPr>
        <p:spPr>
          <a:xfrm>
            <a:off x="5247013" y="1334822"/>
            <a:ext cx="462845" cy="304055"/>
          </a:xfrm>
          <a:custGeom>
            <a:avLst/>
            <a:gdLst>
              <a:gd name="connsiteX0" fmla="*/ 459520 w 462845"/>
              <a:gd name="connsiteY0" fmla="*/ 795 h 304055"/>
              <a:gd name="connsiteX1" fmla="*/ 419304 w 462845"/>
              <a:gd name="connsiteY1" fmla="*/ 43128 h 304055"/>
              <a:gd name="connsiteX2" fmla="*/ 307120 w 462845"/>
              <a:gd name="connsiteY2" fmla="*/ 115095 h 304055"/>
              <a:gd name="connsiteX3" fmla="*/ 144137 w 462845"/>
              <a:gd name="connsiteY3" fmla="*/ 199761 h 304055"/>
              <a:gd name="connsiteX4" fmla="*/ 17137 w 462845"/>
              <a:gd name="connsiteY4" fmla="*/ 263261 h 304055"/>
              <a:gd name="connsiteX5" fmla="*/ 10787 w 462845"/>
              <a:gd name="connsiteY5" fmla="*/ 303478 h 304055"/>
              <a:gd name="connsiteX6" fmla="*/ 106037 w 462845"/>
              <a:gd name="connsiteY6" fmla="*/ 233628 h 304055"/>
              <a:gd name="connsiteX7" fmla="*/ 222454 w 462845"/>
              <a:gd name="connsiteY7" fmla="*/ 172245 h 304055"/>
              <a:gd name="connsiteX8" fmla="*/ 340987 w 462845"/>
              <a:gd name="connsiteY8" fmla="*/ 79111 h 304055"/>
              <a:gd name="connsiteX9" fmla="*/ 459520 w 462845"/>
              <a:gd name="connsiteY9" fmla="*/ 795 h 304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2845" h="304055">
                <a:moveTo>
                  <a:pt x="459520" y="795"/>
                </a:moveTo>
                <a:cubicBezTo>
                  <a:pt x="472573" y="-5202"/>
                  <a:pt x="444704" y="24078"/>
                  <a:pt x="419304" y="43128"/>
                </a:cubicBezTo>
                <a:cubicBezTo>
                  <a:pt x="393904" y="62178"/>
                  <a:pt x="352981" y="88990"/>
                  <a:pt x="307120" y="115095"/>
                </a:cubicBezTo>
                <a:cubicBezTo>
                  <a:pt x="261259" y="141200"/>
                  <a:pt x="192467" y="175067"/>
                  <a:pt x="144137" y="199761"/>
                </a:cubicBezTo>
                <a:cubicBezTo>
                  <a:pt x="95806" y="224455"/>
                  <a:pt x="39362" y="245975"/>
                  <a:pt x="17137" y="263261"/>
                </a:cubicBezTo>
                <a:cubicBezTo>
                  <a:pt x="-5088" y="280547"/>
                  <a:pt x="-4030" y="308417"/>
                  <a:pt x="10787" y="303478"/>
                </a:cubicBezTo>
                <a:cubicBezTo>
                  <a:pt x="25604" y="298539"/>
                  <a:pt x="70759" y="255500"/>
                  <a:pt x="106037" y="233628"/>
                </a:cubicBezTo>
                <a:cubicBezTo>
                  <a:pt x="141315" y="211756"/>
                  <a:pt x="183296" y="197998"/>
                  <a:pt x="222454" y="172245"/>
                </a:cubicBezTo>
                <a:cubicBezTo>
                  <a:pt x="261612" y="146492"/>
                  <a:pt x="303945" y="105569"/>
                  <a:pt x="340987" y="79111"/>
                </a:cubicBezTo>
                <a:cubicBezTo>
                  <a:pt x="378029" y="52653"/>
                  <a:pt x="446467" y="6792"/>
                  <a:pt x="459520" y="7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4" name="フリーフォーム: 図形 33">
            <a:extLst>
              <a:ext uri="{FF2B5EF4-FFF2-40B4-BE49-F238E27FC236}">
                <a16:creationId xmlns:a16="http://schemas.microsoft.com/office/drawing/2014/main" id="{0B381A62-86D1-4170-A0F3-D9BAAA32233E}"/>
              </a:ext>
            </a:extLst>
          </p:cNvPr>
          <p:cNvSpPr/>
          <p:nvPr/>
        </p:nvSpPr>
        <p:spPr>
          <a:xfrm>
            <a:off x="6879148" y="1559765"/>
            <a:ext cx="184475" cy="913516"/>
          </a:xfrm>
          <a:custGeom>
            <a:avLst/>
            <a:gdLst>
              <a:gd name="connsiteX0" fmla="*/ 19 w 184475"/>
              <a:gd name="connsiteY0" fmla="*/ 4452 h 913516"/>
              <a:gd name="connsiteX1" fmla="*/ 50819 w 184475"/>
              <a:gd name="connsiteY1" fmla="*/ 343118 h 913516"/>
              <a:gd name="connsiteX2" fmla="*/ 88919 w 184475"/>
              <a:gd name="connsiteY2" fmla="*/ 531502 h 913516"/>
              <a:gd name="connsiteX3" fmla="*/ 167235 w 184475"/>
              <a:gd name="connsiteY3" fmla="*/ 709302 h 913516"/>
              <a:gd name="connsiteX4" fmla="*/ 184169 w 184475"/>
              <a:gd name="connsiteY4" fmla="*/ 912502 h 913516"/>
              <a:gd name="connsiteX5" fmla="*/ 177819 w 184475"/>
              <a:gd name="connsiteY5" fmla="*/ 783385 h 913516"/>
              <a:gd name="connsiteX6" fmla="*/ 173585 w 184475"/>
              <a:gd name="connsiteY6" fmla="*/ 686018 h 913516"/>
              <a:gd name="connsiteX7" fmla="*/ 65635 w 184475"/>
              <a:gd name="connsiteY7" fmla="*/ 484935 h 913516"/>
              <a:gd name="connsiteX8" fmla="*/ 38119 w 184475"/>
              <a:gd name="connsiteY8" fmla="*/ 362168 h 913516"/>
              <a:gd name="connsiteX9" fmla="*/ 44469 w 184475"/>
              <a:gd name="connsiteY9" fmla="*/ 163202 h 913516"/>
              <a:gd name="connsiteX10" fmla="*/ 19 w 184475"/>
              <a:gd name="connsiteY10" fmla="*/ 4452 h 913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475" h="913516">
                <a:moveTo>
                  <a:pt x="19" y="4452"/>
                </a:moveTo>
                <a:cubicBezTo>
                  <a:pt x="1077" y="34438"/>
                  <a:pt x="36002" y="255276"/>
                  <a:pt x="50819" y="343118"/>
                </a:cubicBezTo>
                <a:cubicBezTo>
                  <a:pt x="65636" y="430960"/>
                  <a:pt x="69516" y="470471"/>
                  <a:pt x="88919" y="531502"/>
                </a:cubicBezTo>
                <a:cubicBezTo>
                  <a:pt x="108322" y="592533"/>
                  <a:pt x="151360" y="645802"/>
                  <a:pt x="167235" y="709302"/>
                </a:cubicBezTo>
                <a:cubicBezTo>
                  <a:pt x="183110" y="772802"/>
                  <a:pt x="182405" y="900155"/>
                  <a:pt x="184169" y="912502"/>
                </a:cubicBezTo>
                <a:cubicBezTo>
                  <a:pt x="185933" y="924849"/>
                  <a:pt x="179583" y="821132"/>
                  <a:pt x="177819" y="783385"/>
                </a:cubicBezTo>
                <a:cubicBezTo>
                  <a:pt x="176055" y="745638"/>
                  <a:pt x="192282" y="735760"/>
                  <a:pt x="173585" y="686018"/>
                </a:cubicBezTo>
                <a:cubicBezTo>
                  <a:pt x="154888" y="636276"/>
                  <a:pt x="88213" y="538910"/>
                  <a:pt x="65635" y="484935"/>
                </a:cubicBezTo>
                <a:cubicBezTo>
                  <a:pt x="43057" y="430960"/>
                  <a:pt x="41647" y="415790"/>
                  <a:pt x="38119" y="362168"/>
                </a:cubicBezTo>
                <a:cubicBezTo>
                  <a:pt x="34591" y="308546"/>
                  <a:pt x="47291" y="222821"/>
                  <a:pt x="44469" y="163202"/>
                </a:cubicBezTo>
                <a:cubicBezTo>
                  <a:pt x="41647" y="103583"/>
                  <a:pt x="-1039" y="-25534"/>
                  <a:pt x="19" y="44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5" name="フリーフォーム: 図形 34">
            <a:extLst>
              <a:ext uri="{FF2B5EF4-FFF2-40B4-BE49-F238E27FC236}">
                <a16:creationId xmlns:a16="http://schemas.microsoft.com/office/drawing/2014/main" id="{24BE904A-553D-4E7F-8E93-5C8087064FD0}"/>
              </a:ext>
            </a:extLst>
          </p:cNvPr>
          <p:cNvSpPr/>
          <p:nvPr/>
        </p:nvSpPr>
        <p:spPr>
          <a:xfrm>
            <a:off x="5067170" y="1626492"/>
            <a:ext cx="182652" cy="931428"/>
          </a:xfrm>
          <a:custGeom>
            <a:avLst/>
            <a:gdLst>
              <a:gd name="connsiteX0" fmla="*/ 180047 w 182652"/>
              <a:gd name="connsiteY0" fmla="*/ 1225 h 931428"/>
              <a:gd name="connsiteX1" fmla="*/ 173697 w 182652"/>
              <a:gd name="connsiteY1" fmla="*/ 234058 h 931428"/>
              <a:gd name="connsiteX2" fmla="*/ 114430 w 182652"/>
              <a:gd name="connsiteY2" fmla="*/ 337775 h 931428"/>
              <a:gd name="connsiteX3" fmla="*/ 122897 w 182652"/>
              <a:gd name="connsiteY3" fmla="*/ 479591 h 931428"/>
              <a:gd name="connsiteX4" fmla="*/ 61513 w 182652"/>
              <a:gd name="connsiteY4" fmla="*/ 604475 h 931428"/>
              <a:gd name="connsiteX5" fmla="*/ 19180 w 182652"/>
              <a:gd name="connsiteY5" fmla="*/ 737825 h 931428"/>
              <a:gd name="connsiteX6" fmla="*/ 25530 w 182652"/>
              <a:gd name="connsiteY6" fmla="*/ 928325 h 931428"/>
              <a:gd name="connsiteX7" fmla="*/ 130 w 182652"/>
              <a:gd name="connsiteY7" fmla="*/ 845775 h 931428"/>
              <a:gd name="connsiteX8" fmla="*/ 38230 w 182652"/>
              <a:gd name="connsiteY8" fmla="*/ 712425 h 931428"/>
              <a:gd name="connsiteX9" fmla="*/ 139830 w 182652"/>
              <a:gd name="connsiteY9" fmla="*/ 492291 h 931428"/>
              <a:gd name="connsiteX10" fmla="*/ 99613 w 182652"/>
              <a:gd name="connsiteY10" fmla="*/ 388575 h 931428"/>
              <a:gd name="connsiteX11" fmla="*/ 89030 w 182652"/>
              <a:gd name="connsiteY11" fmla="*/ 354708 h 931428"/>
              <a:gd name="connsiteX12" fmla="*/ 180047 w 182652"/>
              <a:gd name="connsiteY12" fmla="*/ 257341 h 931428"/>
              <a:gd name="connsiteX13" fmla="*/ 158880 w 182652"/>
              <a:gd name="connsiteY13" fmla="*/ 147275 h 931428"/>
              <a:gd name="connsiteX14" fmla="*/ 180047 w 182652"/>
              <a:gd name="connsiteY14" fmla="*/ 1225 h 931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82652" h="931428">
                <a:moveTo>
                  <a:pt x="180047" y="1225"/>
                </a:moveTo>
                <a:cubicBezTo>
                  <a:pt x="182516" y="15689"/>
                  <a:pt x="184633" y="177966"/>
                  <a:pt x="173697" y="234058"/>
                </a:cubicBezTo>
                <a:cubicBezTo>
                  <a:pt x="162761" y="290150"/>
                  <a:pt x="122897" y="296853"/>
                  <a:pt x="114430" y="337775"/>
                </a:cubicBezTo>
                <a:cubicBezTo>
                  <a:pt x="105963" y="378697"/>
                  <a:pt x="131716" y="435141"/>
                  <a:pt x="122897" y="479591"/>
                </a:cubicBezTo>
                <a:cubicBezTo>
                  <a:pt x="114078" y="524041"/>
                  <a:pt x="78799" y="561436"/>
                  <a:pt x="61513" y="604475"/>
                </a:cubicBezTo>
                <a:cubicBezTo>
                  <a:pt x="44227" y="647514"/>
                  <a:pt x="25177" y="683850"/>
                  <a:pt x="19180" y="737825"/>
                </a:cubicBezTo>
                <a:cubicBezTo>
                  <a:pt x="13183" y="791800"/>
                  <a:pt x="28705" y="910333"/>
                  <a:pt x="25530" y="928325"/>
                </a:cubicBezTo>
                <a:cubicBezTo>
                  <a:pt x="22355" y="946317"/>
                  <a:pt x="-1987" y="881758"/>
                  <a:pt x="130" y="845775"/>
                </a:cubicBezTo>
                <a:cubicBezTo>
                  <a:pt x="2247" y="809792"/>
                  <a:pt x="14947" y="771339"/>
                  <a:pt x="38230" y="712425"/>
                </a:cubicBezTo>
                <a:cubicBezTo>
                  <a:pt x="61513" y="653511"/>
                  <a:pt x="129600" y="546266"/>
                  <a:pt x="139830" y="492291"/>
                </a:cubicBezTo>
                <a:cubicBezTo>
                  <a:pt x="150060" y="438316"/>
                  <a:pt x="108080" y="411506"/>
                  <a:pt x="99613" y="388575"/>
                </a:cubicBezTo>
                <a:cubicBezTo>
                  <a:pt x="91146" y="365645"/>
                  <a:pt x="75624" y="376580"/>
                  <a:pt x="89030" y="354708"/>
                </a:cubicBezTo>
                <a:cubicBezTo>
                  <a:pt x="102436" y="332836"/>
                  <a:pt x="168405" y="291913"/>
                  <a:pt x="180047" y="257341"/>
                </a:cubicBezTo>
                <a:cubicBezTo>
                  <a:pt x="191689" y="222769"/>
                  <a:pt x="160644" y="190314"/>
                  <a:pt x="158880" y="147275"/>
                </a:cubicBezTo>
                <a:cubicBezTo>
                  <a:pt x="157116" y="104236"/>
                  <a:pt x="177578" y="-13239"/>
                  <a:pt x="180047" y="12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9" name="フリーフォーム: 図形 1078">
            <a:extLst>
              <a:ext uri="{FF2B5EF4-FFF2-40B4-BE49-F238E27FC236}">
                <a16:creationId xmlns:a16="http://schemas.microsoft.com/office/drawing/2014/main" id="{4CD63755-EB95-4AF8-82EF-018995927981}"/>
              </a:ext>
            </a:extLst>
          </p:cNvPr>
          <p:cNvSpPr/>
          <p:nvPr/>
        </p:nvSpPr>
        <p:spPr>
          <a:xfrm>
            <a:off x="5908675" y="1527497"/>
            <a:ext cx="85765" cy="1277103"/>
          </a:xfrm>
          <a:custGeom>
            <a:avLst/>
            <a:gdLst>
              <a:gd name="connsiteX0" fmla="*/ 22225 w 85765"/>
              <a:gd name="connsiteY0" fmla="*/ 9203 h 1277103"/>
              <a:gd name="connsiteX1" fmla="*/ 47625 w 85765"/>
              <a:gd name="connsiteY1" fmla="*/ 412428 h 1277103"/>
              <a:gd name="connsiteX2" fmla="*/ 53975 w 85765"/>
              <a:gd name="connsiteY2" fmla="*/ 672778 h 1277103"/>
              <a:gd name="connsiteX3" fmla="*/ 34925 w 85765"/>
              <a:gd name="connsiteY3" fmla="*/ 761678 h 1277103"/>
              <a:gd name="connsiteX4" fmla="*/ 73025 w 85765"/>
              <a:gd name="connsiteY4" fmla="*/ 904553 h 1277103"/>
              <a:gd name="connsiteX5" fmla="*/ 85725 w 85765"/>
              <a:gd name="connsiteY5" fmla="*/ 1091878 h 1277103"/>
              <a:gd name="connsiteX6" fmla="*/ 76200 w 85765"/>
              <a:gd name="connsiteY6" fmla="*/ 1215703 h 1277103"/>
              <a:gd name="connsiteX7" fmla="*/ 53975 w 85765"/>
              <a:gd name="connsiteY7" fmla="*/ 1276028 h 1277103"/>
              <a:gd name="connsiteX8" fmla="*/ 69850 w 85765"/>
              <a:gd name="connsiteY8" fmla="*/ 1168078 h 1277103"/>
              <a:gd name="connsiteX9" fmla="*/ 63500 w 85765"/>
              <a:gd name="connsiteY9" fmla="*/ 806128 h 1277103"/>
              <a:gd name="connsiteX10" fmla="*/ 82550 w 85765"/>
              <a:gd name="connsiteY10" fmla="*/ 599753 h 1277103"/>
              <a:gd name="connsiteX11" fmla="*/ 38100 w 85765"/>
              <a:gd name="connsiteY11" fmla="*/ 253678 h 1277103"/>
              <a:gd name="connsiteX12" fmla="*/ 0 w 85765"/>
              <a:gd name="connsiteY12" fmla="*/ 139378 h 1277103"/>
              <a:gd name="connsiteX13" fmla="*/ 22225 w 85765"/>
              <a:gd name="connsiteY13" fmla="*/ 9203 h 1277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5765" h="1277103">
                <a:moveTo>
                  <a:pt x="22225" y="9203"/>
                </a:moveTo>
                <a:cubicBezTo>
                  <a:pt x="30162" y="54711"/>
                  <a:pt x="42333" y="301832"/>
                  <a:pt x="47625" y="412428"/>
                </a:cubicBezTo>
                <a:cubicBezTo>
                  <a:pt x="52917" y="523024"/>
                  <a:pt x="56092" y="614570"/>
                  <a:pt x="53975" y="672778"/>
                </a:cubicBezTo>
                <a:cubicBezTo>
                  <a:pt x="51858" y="730986"/>
                  <a:pt x="31750" y="723049"/>
                  <a:pt x="34925" y="761678"/>
                </a:cubicBezTo>
                <a:cubicBezTo>
                  <a:pt x="38100" y="800307"/>
                  <a:pt x="64558" y="849520"/>
                  <a:pt x="73025" y="904553"/>
                </a:cubicBezTo>
                <a:cubicBezTo>
                  <a:pt x="81492" y="959586"/>
                  <a:pt x="85196" y="1040020"/>
                  <a:pt x="85725" y="1091878"/>
                </a:cubicBezTo>
                <a:cubicBezTo>
                  <a:pt x="86254" y="1143736"/>
                  <a:pt x="81492" y="1185011"/>
                  <a:pt x="76200" y="1215703"/>
                </a:cubicBezTo>
                <a:cubicBezTo>
                  <a:pt x="70908" y="1246395"/>
                  <a:pt x="55033" y="1283965"/>
                  <a:pt x="53975" y="1276028"/>
                </a:cubicBezTo>
                <a:cubicBezTo>
                  <a:pt x="52917" y="1268091"/>
                  <a:pt x="68263" y="1246395"/>
                  <a:pt x="69850" y="1168078"/>
                </a:cubicBezTo>
                <a:cubicBezTo>
                  <a:pt x="71438" y="1089761"/>
                  <a:pt x="61383" y="900849"/>
                  <a:pt x="63500" y="806128"/>
                </a:cubicBezTo>
                <a:cubicBezTo>
                  <a:pt x="65617" y="711407"/>
                  <a:pt x="86783" y="691828"/>
                  <a:pt x="82550" y="599753"/>
                </a:cubicBezTo>
                <a:cubicBezTo>
                  <a:pt x="78317" y="507678"/>
                  <a:pt x="51858" y="330407"/>
                  <a:pt x="38100" y="253678"/>
                </a:cubicBezTo>
                <a:cubicBezTo>
                  <a:pt x="24342" y="176949"/>
                  <a:pt x="0" y="179065"/>
                  <a:pt x="0" y="139378"/>
                </a:cubicBezTo>
                <a:cubicBezTo>
                  <a:pt x="0" y="99691"/>
                  <a:pt x="14288" y="-36305"/>
                  <a:pt x="22225" y="92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1" name="フリーフォーム: 図形 1080">
            <a:extLst>
              <a:ext uri="{FF2B5EF4-FFF2-40B4-BE49-F238E27FC236}">
                <a16:creationId xmlns:a16="http://schemas.microsoft.com/office/drawing/2014/main" id="{C48A8D39-51AA-45CD-A11E-0C180EF58655}"/>
              </a:ext>
            </a:extLst>
          </p:cNvPr>
          <p:cNvSpPr/>
          <p:nvPr/>
        </p:nvSpPr>
        <p:spPr>
          <a:xfrm>
            <a:off x="6093777" y="1639450"/>
            <a:ext cx="25675" cy="457326"/>
          </a:xfrm>
          <a:custGeom>
            <a:avLst/>
            <a:gdLst>
              <a:gd name="connsiteX0" fmla="*/ 14923 w 25675"/>
              <a:gd name="connsiteY0" fmla="*/ 5200 h 457326"/>
              <a:gd name="connsiteX1" fmla="*/ 25506 w 25675"/>
              <a:gd name="connsiteY1" fmla="*/ 358683 h 457326"/>
              <a:gd name="connsiteX2" fmla="*/ 6456 w 25675"/>
              <a:gd name="connsiteY2" fmla="*/ 456050 h 457326"/>
              <a:gd name="connsiteX3" fmla="*/ 12806 w 25675"/>
              <a:gd name="connsiteY3" fmla="*/ 310000 h 457326"/>
              <a:gd name="connsiteX4" fmla="*/ 106 w 25675"/>
              <a:gd name="connsiteY4" fmla="*/ 157600 h 457326"/>
              <a:gd name="connsiteX5" fmla="*/ 14923 w 25675"/>
              <a:gd name="connsiteY5" fmla="*/ 5200 h 457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5675" h="457326">
                <a:moveTo>
                  <a:pt x="14923" y="5200"/>
                </a:moveTo>
                <a:cubicBezTo>
                  <a:pt x="19156" y="38714"/>
                  <a:pt x="26917" y="283541"/>
                  <a:pt x="25506" y="358683"/>
                </a:cubicBezTo>
                <a:cubicBezTo>
                  <a:pt x="24095" y="433825"/>
                  <a:pt x="8573" y="464164"/>
                  <a:pt x="6456" y="456050"/>
                </a:cubicBezTo>
                <a:cubicBezTo>
                  <a:pt x="4339" y="447936"/>
                  <a:pt x="13864" y="359742"/>
                  <a:pt x="12806" y="310000"/>
                </a:cubicBezTo>
                <a:cubicBezTo>
                  <a:pt x="11748" y="260258"/>
                  <a:pt x="-1305" y="205930"/>
                  <a:pt x="106" y="157600"/>
                </a:cubicBezTo>
                <a:cubicBezTo>
                  <a:pt x="1517" y="109270"/>
                  <a:pt x="10690" y="-28314"/>
                  <a:pt x="14923" y="5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5" name="フリーフォーム: 図形 1114">
            <a:extLst>
              <a:ext uri="{FF2B5EF4-FFF2-40B4-BE49-F238E27FC236}">
                <a16:creationId xmlns:a16="http://schemas.microsoft.com/office/drawing/2014/main" id="{581D53B3-9664-40CC-9317-028E4C64F293}"/>
              </a:ext>
            </a:extLst>
          </p:cNvPr>
          <p:cNvSpPr/>
          <p:nvPr/>
        </p:nvSpPr>
        <p:spPr>
          <a:xfrm>
            <a:off x="5805488" y="1282700"/>
            <a:ext cx="101631" cy="30376"/>
          </a:xfrm>
          <a:custGeom>
            <a:avLst/>
            <a:gdLst>
              <a:gd name="connsiteX0" fmla="*/ 0 w 101631"/>
              <a:gd name="connsiteY0" fmla="*/ 0 h 30376"/>
              <a:gd name="connsiteX1" fmla="*/ 101600 w 101631"/>
              <a:gd name="connsiteY1" fmla="*/ 30163 h 30376"/>
              <a:gd name="connsiteX2" fmla="*/ 0 w 101631"/>
              <a:gd name="connsiteY2" fmla="*/ 0 h 30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1631" h="30376">
                <a:moveTo>
                  <a:pt x="0" y="0"/>
                </a:moveTo>
                <a:cubicBezTo>
                  <a:pt x="0" y="0"/>
                  <a:pt x="99483" y="26988"/>
                  <a:pt x="101600" y="30163"/>
                </a:cubicBezTo>
                <a:cubicBezTo>
                  <a:pt x="103717" y="33338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6" name="フリーフォーム: 図形 1115">
            <a:extLst>
              <a:ext uri="{FF2B5EF4-FFF2-40B4-BE49-F238E27FC236}">
                <a16:creationId xmlns:a16="http://schemas.microsoft.com/office/drawing/2014/main" id="{9BF1BF51-374F-467E-B7BC-5F192E10E2E4}"/>
              </a:ext>
            </a:extLst>
          </p:cNvPr>
          <p:cNvSpPr/>
          <p:nvPr/>
        </p:nvSpPr>
        <p:spPr>
          <a:xfrm>
            <a:off x="6154154" y="1245303"/>
            <a:ext cx="176740" cy="48802"/>
          </a:xfrm>
          <a:custGeom>
            <a:avLst/>
            <a:gdLst>
              <a:gd name="connsiteX0" fmla="*/ 2171 w 176740"/>
              <a:gd name="connsiteY0" fmla="*/ 48510 h 48802"/>
              <a:gd name="connsiteX1" fmla="*/ 175209 w 176740"/>
              <a:gd name="connsiteY1" fmla="*/ 885 h 48802"/>
              <a:gd name="connsiteX2" fmla="*/ 83134 w 176740"/>
              <a:gd name="connsiteY2" fmla="*/ 19935 h 48802"/>
              <a:gd name="connsiteX3" fmla="*/ 2171 w 176740"/>
              <a:gd name="connsiteY3" fmla="*/ 48510 h 48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6740" h="48802">
                <a:moveTo>
                  <a:pt x="2171" y="48510"/>
                </a:moveTo>
                <a:cubicBezTo>
                  <a:pt x="17517" y="45335"/>
                  <a:pt x="161715" y="5647"/>
                  <a:pt x="175209" y="885"/>
                </a:cubicBezTo>
                <a:cubicBezTo>
                  <a:pt x="188703" y="-3877"/>
                  <a:pt x="109328" y="11733"/>
                  <a:pt x="83134" y="19935"/>
                </a:cubicBezTo>
                <a:cubicBezTo>
                  <a:pt x="56940" y="28137"/>
                  <a:pt x="-13175" y="51685"/>
                  <a:pt x="2171" y="485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7" name="フリーフォーム: 図形 1116">
            <a:extLst>
              <a:ext uri="{FF2B5EF4-FFF2-40B4-BE49-F238E27FC236}">
                <a16:creationId xmlns:a16="http://schemas.microsoft.com/office/drawing/2014/main" id="{8EC7BFE6-22C0-4270-B11C-5D2949B71FDE}"/>
              </a:ext>
            </a:extLst>
          </p:cNvPr>
          <p:cNvSpPr/>
          <p:nvPr/>
        </p:nvSpPr>
        <p:spPr>
          <a:xfrm>
            <a:off x="5775070" y="1320162"/>
            <a:ext cx="134509" cy="87524"/>
          </a:xfrm>
          <a:custGeom>
            <a:avLst/>
            <a:gdLst>
              <a:gd name="connsiteX0" fmla="*/ 1843 w 134509"/>
              <a:gd name="connsiteY0" fmla="*/ 638 h 87524"/>
              <a:gd name="connsiteX1" fmla="*/ 133605 w 134509"/>
              <a:gd name="connsiteY1" fmla="*/ 86363 h 87524"/>
              <a:gd name="connsiteX2" fmla="*/ 58993 w 134509"/>
              <a:gd name="connsiteY2" fmla="*/ 48263 h 87524"/>
              <a:gd name="connsiteX3" fmla="*/ 1843 w 134509"/>
              <a:gd name="connsiteY3" fmla="*/ 638 h 87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4509" h="87524">
                <a:moveTo>
                  <a:pt x="1843" y="638"/>
                </a:moveTo>
                <a:cubicBezTo>
                  <a:pt x="14278" y="6988"/>
                  <a:pt x="124080" y="78426"/>
                  <a:pt x="133605" y="86363"/>
                </a:cubicBezTo>
                <a:cubicBezTo>
                  <a:pt x="143130" y="94300"/>
                  <a:pt x="74603" y="59376"/>
                  <a:pt x="58993" y="48263"/>
                </a:cubicBezTo>
                <a:cubicBezTo>
                  <a:pt x="43383" y="37150"/>
                  <a:pt x="-10592" y="-5712"/>
                  <a:pt x="1843" y="6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8" name="フリーフォーム: 図形 1117">
            <a:extLst>
              <a:ext uri="{FF2B5EF4-FFF2-40B4-BE49-F238E27FC236}">
                <a16:creationId xmlns:a16="http://schemas.microsoft.com/office/drawing/2014/main" id="{98DD19C2-63F6-4B1C-9817-5F33497115EA}"/>
              </a:ext>
            </a:extLst>
          </p:cNvPr>
          <p:cNvSpPr/>
          <p:nvPr/>
        </p:nvSpPr>
        <p:spPr>
          <a:xfrm>
            <a:off x="5958685" y="1339848"/>
            <a:ext cx="272082" cy="69853"/>
          </a:xfrm>
          <a:custGeom>
            <a:avLst/>
            <a:gdLst>
              <a:gd name="connsiteX0" fmla="*/ 790 w 272082"/>
              <a:gd name="connsiteY0" fmla="*/ 69852 h 69853"/>
              <a:gd name="connsiteX1" fmla="*/ 188115 w 272082"/>
              <a:gd name="connsiteY1" fmla="*/ 28577 h 69853"/>
              <a:gd name="connsiteX2" fmla="*/ 270665 w 272082"/>
              <a:gd name="connsiteY2" fmla="*/ 2 h 69853"/>
              <a:gd name="connsiteX3" fmla="*/ 126203 w 272082"/>
              <a:gd name="connsiteY3" fmla="*/ 26990 h 69853"/>
              <a:gd name="connsiteX4" fmla="*/ 790 w 272082"/>
              <a:gd name="connsiteY4" fmla="*/ 69852 h 69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72082" h="69853">
                <a:moveTo>
                  <a:pt x="790" y="69852"/>
                </a:moveTo>
                <a:cubicBezTo>
                  <a:pt x="11109" y="70117"/>
                  <a:pt x="143136" y="40219"/>
                  <a:pt x="188115" y="28577"/>
                </a:cubicBezTo>
                <a:cubicBezTo>
                  <a:pt x="233094" y="16935"/>
                  <a:pt x="280984" y="266"/>
                  <a:pt x="270665" y="2"/>
                </a:cubicBezTo>
                <a:cubicBezTo>
                  <a:pt x="260346" y="-263"/>
                  <a:pt x="168536" y="17994"/>
                  <a:pt x="126203" y="26990"/>
                </a:cubicBezTo>
                <a:cubicBezTo>
                  <a:pt x="83870" y="35986"/>
                  <a:pt x="-9529" y="69587"/>
                  <a:pt x="790" y="698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9" name="フリーフォーム: 図形 1118">
            <a:extLst>
              <a:ext uri="{FF2B5EF4-FFF2-40B4-BE49-F238E27FC236}">
                <a16:creationId xmlns:a16="http://schemas.microsoft.com/office/drawing/2014/main" id="{87CE9DE3-A532-47F4-ADA3-14BC801E1E24}"/>
              </a:ext>
            </a:extLst>
          </p:cNvPr>
          <p:cNvSpPr/>
          <p:nvPr/>
        </p:nvSpPr>
        <p:spPr>
          <a:xfrm>
            <a:off x="6079582" y="1370889"/>
            <a:ext cx="16575" cy="169001"/>
          </a:xfrm>
          <a:custGeom>
            <a:avLst/>
            <a:gdLst>
              <a:gd name="connsiteX0" fmla="*/ 16418 w 16575"/>
              <a:gd name="connsiteY0" fmla="*/ 711 h 169001"/>
              <a:gd name="connsiteX1" fmla="*/ 5306 w 16575"/>
              <a:gd name="connsiteY1" fmla="*/ 51511 h 169001"/>
              <a:gd name="connsiteX2" fmla="*/ 8481 w 16575"/>
              <a:gd name="connsiteY2" fmla="*/ 97549 h 169001"/>
              <a:gd name="connsiteX3" fmla="*/ 16418 w 16575"/>
              <a:gd name="connsiteY3" fmla="*/ 168986 h 169001"/>
              <a:gd name="connsiteX4" fmla="*/ 543 w 16575"/>
              <a:gd name="connsiteY4" fmla="*/ 91199 h 169001"/>
              <a:gd name="connsiteX5" fmla="*/ 16418 w 16575"/>
              <a:gd name="connsiteY5" fmla="*/ 711 h 169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75" h="169001">
                <a:moveTo>
                  <a:pt x="16418" y="711"/>
                </a:moveTo>
                <a:cubicBezTo>
                  <a:pt x="17212" y="-5904"/>
                  <a:pt x="6629" y="35371"/>
                  <a:pt x="5306" y="51511"/>
                </a:cubicBezTo>
                <a:cubicBezTo>
                  <a:pt x="3983" y="67651"/>
                  <a:pt x="6629" y="77970"/>
                  <a:pt x="8481" y="97549"/>
                </a:cubicBezTo>
                <a:cubicBezTo>
                  <a:pt x="10333" y="117128"/>
                  <a:pt x="17741" y="170044"/>
                  <a:pt x="16418" y="168986"/>
                </a:cubicBezTo>
                <a:cubicBezTo>
                  <a:pt x="15095" y="167928"/>
                  <a:pt x="4512" y="112101"/>
                  <a:pt x="543" y="91199"/>
                </a:cubicBezTo>
                <a:cubicBezTo>
                  <a:pt x="-3426" y="70297"/>
                  <a:pt x="15624" y="7326"/>
                  <a:pt x="16418" y="7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0" name="フリーフォーム: 図形 1119">
            <a:extLst>
              <a:ext uri="{FF2B5EF4-FFF2-40B4-BE49-F238E27FC236}">
                <a16:creationId xmlns:a16="http://schemas.microsoft.com/office/drawing/2014/main" id="{3D51231F-8C22-42BD-89D9-9499D0B4C449}"/>
              </a:ext>
            </a:extLst>
          </p:cNvPr>
          <p:cNvSpPr/>
          <p:nvPr/>
        </p:nvSpPr>
        <p:spPr>
          <a:xfrm>
            <a:off x="6116240" y="1379354"/>
            <a:ext cx="213577" cy="58280"/>
          </a:xfrm>
          <a:custGeom>
            <a:avLst/>
            <a:gdLst>
              <a:gd name="connsiteX0" fmla="*/ 398 w 213577"/>
              <a:gd name="connsiteY0" fmla="*/ 52571 h 58280"/>
              <a:gd name="connsiteX1" fmla="*/ 127398 w 213577"/>
              <a:gd name="connsiteY1" fmla="*/ 54159 h 58280"/>
              <a:gd name="connsiteX2" fmla="*/ 213123 w 213577"/>
              <a:gd name="connsiteY2" fmla="*/ 184 h 58280"/>
              <a:gd name="connsiteX3" fmla="*/ 90885 w 213577"/>
              <a:gd name="connsiteY3" fmla="*/ 36696 h 58280"/>
              <a:gd name="connsiteX4" fmla="*/ 398 w 213577"/>
              <a:gd name="connsiteY4" fmla="*/ 52571 h 5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3577" h="58280">
                <a:moveTo>
                  <a:pt x="398" y="52571"/>
                </a:moveTo>
                <a:cubicBezTo>
                  <a:pt x="6483" y="55481"/>
                  <a:pt x="91944" y="62890"/>
                  <a:pt x="127398" y="54159"/>
                </a:cubicBezTo>
                <a:cubicBezTo>
                  <a:pt x="162852" y="45428"/>
                  <a:pt x="219208" y="3094"/>
                  <a:pt x="213123" y="184"/>
                </a:cubicBezTo>
                <a:cubicBezTo>
                  <a:pt x="207038" y="-2726"/>
                  <a:pt x="122371" y="29552"/>
                  <a:pt x="90885" y="36696"/>
                </a:cubicBezTo>
                <a:cubicBezTo>
                  <a:pt x="59400" y="43840"/>
                  <a:pt x="-5687" y="49661"/>
                  <a:pt x="398" y="525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1" name="フリーフォーム: 図形 1120">
            <a:extLst>
              <a:ext uri="{FF2B5EF4-FFF2-40B4-BE49-F238E27FC236}">
                <a16:creationId xmlns:a16="http://schemas.microsoft.com/office/drawing/2014/main" id="{DC0C88D5-9067-463F-981C-11ADF599FC4F}"/>
              </a:ext>
            </a:extLst>
          </p:cNvPr>
          <p:cNvSpPr/>
          <p:nvPr/>
        </p:nvSpPr>
        <p:spPr>
          <a:xfrm>
            <a:off x="5704468" y="1366356"/>
            <a:ext cx="234372" cy="82473"/>
          </a:xfrm>
          <a:custGeom>
            <a:avLst/>
            <a:gdLst>
              <a:gd name="connsiteX0" fmla="*/ 2595 w 234372"/>
              <a:gd name="connsiteY0" fmla="*/ 482 h 82473"/>
              <a:gd name="connsiteX1" fmla="*/ 129595 w 234372"/>
              <a:gd name="connsiteY1" fmla="*/ 68744 h 82473"/>
              <a:gd name="connsiteX2" fmla="*/ 234370 w 234372"/>
              <a:gd name="connsiteY2" fmla="*/ 81444 h 82473"/>
              <a:gd name="connsiteX3" fmla="*/ 132770 w 234372"/>
              <a:gd name="connsiteY3" fmla="*/ 52869 h 82473"/>
              <a:gd name="connsiteX4" fmla="*/ 51807 w 234372"/>
              <a:gd name="connsiteY4" fmla="*/ 38582 h 82473"/>
              <a:gd name="connsiteX5" fmla="*/ 2595 w 234372"/>
              <a:gd name="connsiteY5" fmla="*/ 482 h 8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372" h="82473">
                <a:moveTo>
                  <a:pt x="2595" y="482"/>
                </a:moveTo>
                <a:cubicBezTo>
                  <a:pt x="15560" y="5509"/>
                  <a:pt x="90966" y="55250"/>
                  <a:pt x="129595" y="68744"/>
                </a:cubicBezTo>
                <a:cubicBezTo>
                  <a:pt x="168224" y="82238"/>
                  <a:pt x="233841" y="84090"/>
                  <a:pt x="234370" y="81444"/>
                </a:cubicBezTo>
                <a:cubicBezTo>
                  <a:pt x="234899" y="78798"/>
                  <a:pt x="163197" y="60013"/>
                  <a:pt x="132770" y="52869"/>
                </a:cubicBezTo>
                <a:cubicBezTo>
                  <a:pt x="102343" y="45725"/>
                  <a:pt x="75355" y="45990"/>
                  <a:pt x="51807" y="38582"/>
                </a:cubicBezTo>
                <a:cubicBezTo>
                  <a:pt x="28259" y="31174"/>
                  <a:pt x="-10370" y="-4545"/>
                  <a:pt x="2595" y="4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2" name="フリーフォーム: 図形 1121">
            <a:extLst>
              <a:ext uri="{FF2B5EF4-FFF2-40B4-BE49-F238E27FC236}">
                <a16:creationId xmlns:a16="http://schemas.microsoft.com/office/drawing/2014/main" id="{CBB26584-583D-41FC-B255-D2BD5830B3B5}"/>
              </a:ext>
            </a:extLst>
          </p:cNvPr>
          <p:cNvSpPr/>
          <p:nvPr/>
        </p:nvSpPr>
        <p:spPr>
          <a:xfrm>
            <a:off x="6107109" y="1442165"/>
            <a:ext cx="276264" cy="109787"/>
          </a:xfrm>
          <a:custGeom>
            <a:avLst/>
            <a:gdLst>
              <a:gd name="connsiteX0" fmla="*/ 219079 w 276264"/>
              <a:gd name="connsiteY0" fmla="*/ 2460 h 109787"/>
              <a:gd name="connsiteX1" fmla="*/ 14291 w 276264"/>
              <a:gd name="connsiteY1" fmla="*/ 94535 h 109787"/>
              <a:gd name="connsiteX2" fmla="*/ 46041 w 276264"/>
              <a:gd name="connsiteY2" fmla="*/ 108823 h 109787"/>
              <a:gd name="connsiteX3" fmla="*/ 276229 w 276264"/>
              <a:gd name="connsiteY3" fmla="*/ 85010 h 109787"/>
              <a:gd name="connsiteX4" fmla="*/ 63504 w 276264"/>
              <a:gd name="connsiteY4" fmla="*/ 94535 h 109787"/>
              <a:gd name="connsiteX5" fmla="*/ 47629 w 276264"/>
              <a:gd name="connsiteY5" fmla="*/ 81835 h 109787"/>
              <a:gd name="connsiteX6" fmla="*/ 106366 w 276264"/>
              <a:gd name="connsiteY6" fmla="*/ 31035 h 109787"/>
              <a:gd name="connsiteX7" fmla="*/ 219079 w 276264"/>
              <a:gd name="connsiteY7" fmla="*/ 2460 h 109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76264" h="109787">
                <a:moveTo>
                  <a:pt x="219079" y="2460"/>
                </a:moveTo>
                <a:cubicBezTo>
                  <a:pt x="203733" y="13043"/>
                  <a:pt x="43131" y="76808"/>
                  <a:pt x="14291" y="94535"/>
                </a:cubicBezTo>
                <a:cubicBezTo>
                  <a:pt x="-14549" y="112262"/>
                  <a:pt x="2385" y="110410"/>
                  <a:pt x="46041" y="108823"/>
                </a:cubicBezTo>
                <a:cubicBezTo>
                  <a:pt x="89697" y="107236"/>
                  <a:pt x="273319" y="87391"/>
                  <a:pt x="276229" y="85010"/>
                </a:cubicBezTo>
                <a:cubicBezTo>
                  <a:pt x="279139" y="82629"/>
                  <a:pt x="101604" y="95064"/>
                  <a:pt x="63504" y="94535"/>
                </a:cubicBezTo>
                <a:cubicBezTo>
                  <a:pt x="25404" y="94006"/>
                  <a:pt x="40485" y="92418"/>
                  <a:pt x="47629" y="81835"/>
                </a:cubicBezTo>
                <a:cubicBezTo>
                  <a:pt x="54773" y="71252"/>
                  <a:pt x="83612" y="43999"/>
                  <a:pt x="106366" y="31035"/>
                </a:cubicBezTo>
                <a:cubicBezTo>
                  <a:pt x="129120" y="18071"/>
                  <a:pt x="234425" y="-8123"/>
                  <a:pt x="219079" y="24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3" name="フリーフォーム: 図形 1122">
            <a:extLst>
              <a:ext uri="{FF2B5EF4-FFF2-40B4-BE49-F238E27FC236}">
                <a16:creationId xmlns:a16="http://schemas.microsoft.com/office/drawing/2014/main" id="{D52EEB78-E0C6-4D3D-92AD-89BA5F82B90A}"/>
              </a:ext>
            </a:extLst>
          </p:cNvPr>
          <p:cNvSpPr/>
          <p:nvPr/>
        </p:nvSpPr>
        <p:spPr>
          <a:xfrm>
            <a:off x="5587531" y="1544613"/>
            <a:ext cx="336989" cy="20828"/>
          </a:xfrm>
          <a:custGeom>
            <a:avLst/>
            <a:gdLst>
              <a:gd name="connsiteX0" fmla="*/ 335432 w 336989"/>
              <a:gd name="connsiteY0" fmla="*/ 25 h 20828"/>
              <a:gd name="connsiteX1" fmla="*/ 135407 w 336989"/>
              <a:gd name="connsiteY1" fmla="*/ 7962 h 20828"/>
              <a:gd name="connsiteX2" fmla="*/ 469 w 336989"/>
              <a:gd name="connsiteY2" fmla="*/ 3200 h 20828"/>
              <a:gd name="connsiteX3" fmla="*/ 95719 w 336989"/>
              <a:gd name="connsiteY3" fmla="*/ 20662 h 20828"/>
              <a:gd name="connsiteX4" fmla="*/ 222719 w 336989"/>
              <a:gd name="connsiteY4" fmla="*/ 11137 h 20828"/>
              <a:gd name="connsiteX5" fmla="*/ 335432 w 336989"/>
              <a:gd name="connsiteY5" fmla="*/ 25 h 2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36989" h="20828">
                <a:moveTo>
                  <a:pt x="335432" y="25"/>
                </a:moveTo>
                <a:cubicBezTo>
                  <a:pt x="320880" y="-504"/>
                  <a:pt x="191234" y="7433"/>
                  <a:pt x="135407" y="7962"/>
                </a:cubicBezTo>
                <a:cubicBezTo>
                  <a:pt x="79580" y="8491"/>
                  <a:pt x="7084" y="1083"/>
                  <a:pt x="469" y="3200"/>
                </a:cubicBezTo>
                <a:cubicBezTo>
                  <a:pt x="-6146" y="5317"/>
                  <a:pt x="58677" y="19339"/>
                  <a:pt x="95719" y="20662"/>
                </a:cubicBezTo>
                <a:cubicBezTo>
                  <a:pt x="132761" y="21985"/>
                  <a:pt x="186736" y="15106"/>
                  <a:pt x="222719" y="11137"/>
                </a:cubicBezTo>
                <a:cubicBezTo>
                  <a:pt x="258702" y="7168"/>
                  <a:pt x="349984" y="554"/>
                  <a:pt x="335432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4" name="フリーフォーム: 図形 1123">
            <a:extLst>
              <a:ext uri="{FF2B5EF4-FFF2-40B4-BE49-F238E27FC236}">
                <a16:creationId xmlns:a16="http://schemas.microsoft.com/office/drawing/2014/main" id="{CDC16C64-3B40-4ED7-A9AE-427C164B23D2}"/>
              </a:ext>
            </a:extLst>
          </p:cNvPr>
          <p:cNvSpPr/>
          <p:nvPr/>
        </p:nvSpPr>
        <p:spPr>
          <a:xfrm>
            <a:off x="6473794" y="1561962"/>
            <a:ext cx="284235" cy="89377"/>
          </a:xfrm>
          <a:custGeom>
            <a:avLst/>
            <a:gdLst>
              <a:gd name="connsiteX0" fmla="*/ 31 w 284235"/>
              <a:gd name="connsiteY0" fmla="*/ 89038 h 89377"/>
              <a:gd name="connsiteX1" fmla="*/ 160369 w 284235"/>
              <a:gd name="connsiteY1" fmla="*/ 63638 h 89377"/>
              <a:gd name="connsiteX2" fmla="*/ 284194 w 284235"/>
              <a:gd name="connsiteY2" fmla="*/ 138 h 89377"/>
              <a:gd name="connsiteX3" fmla="*/ 147669 w 284235"/>
              <a:gd name="connsiteY3" fmla="*/ 47763 h 89377"/>
              <a:gd name="connsiteX4" fmla="*/ 31 w 284235"/>
              <a:gd name="connsiteY4" fmla="*/ 89038 h 89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4235" h="89377">
                <a:moveTo>
                  <a:pt x="31" y="89038"/>
                </a:moveTo>
                <a:cubicBezTo>
                  <a:pt x="2148" y="91684"/>
                  <a:pt x="113009" y="78455"/>
                  <a:pt x="160369" y="63638"/>
                </a:cubicBezTo>
                <a:cubicBezTo>
                  <a:pt x="207729" y="48821"/>
                  <a:pt x="286311" y="2784"/>
                  <a:pt x="284194" y="138"/>
                </a:cubicBezTo>
                <a:cubicBezTo>
                  <a:pt x="282077" y="-2508"/>
                  <a:pt x="193706" y="33476"/>
                  <a:pt x="147669" y="47763"/>
                </a:cubicBezTo>
                <a:cubicBezTo>
                  <a:pt x="101632" y="62050"/>
                  <a:pt x="-2086" y="86392"/>
                  <a:pt x="31" y="8903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5" name="フリーフォーム: 図形 1124">
            <a:extLst>
              <a:ext uri="{FF2B5EF4-FFF2-40B4-BE49-F238E27FC236}">
                <a16:creationId xmlns:a16="http://schemas.microsoft.com/office/drawing/2014/main" id="{28B9261E-3547-490F-B293-8767DA99C376}"/>
              </a:ext>
            </a:extLst>
          </p:cNvPr>
          <p:cNvSpPr/>
          <p:nvPr/>
        </p:nvSpPr>
        <p:spPr>
          <a:xfrm>
            <a:off x="6635462" y="1552582"/>
            <a:ext cx="130971" cy="895631"/>
          </a:xfrm>
          <a:custGeom>
            <a:avLst/>
            <a:gdLst>
              <a:gd name="connsiteX0" fmla="*/ 130463 w 130971"/>
              <a:gd name="connsiteY0" fmla="*/ 22218 h 895631"/>
              <a:gd name="connsiteX1" fmla="*/ 35213 w 130971"/>
              <a:gd name="connsiteY1" fmla="*/ 673093 h 895631"/>
              <a:gd name="connsiteX2" fmla="*/ 288 w 130971"/>
              <a:gd name="connsiteY2" fmla="*/ 895343 h 895631"/>
              <a:gd name="connsiteX3" fmla="*/ 51088 w 130971"/>
              <a:gd name="connsiteY3" fmla="*/ 638168 h 895631"/>
              <a:gd name="connsiteX4" fmla="*/ 63788 w 130971"/>
              <a:gd name="connsiteY4" fmla="*/ 365118 h 895631"/>
              <a:gd name="connsiteX5" fmla="*/ 73313 w 130971"/>
              <a:gd name="connsiteY5" fmla="*/ 171443 h 895631"/>
              <a:gd name="connsiteX6" fmla="*/ 130463 w 130971"/>
              <a:gd name="connsiteY6" fmla="*/ 22218 h 895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0971" h="895631">
                <a:moveTo>
                  <a:pt x="130463" y="22218"/>
                </a:moveTo>
                <a:cubicBezTo>
                  <a:pt x="124113" y="105826"/>
                  <a:pt x="56909" y="527572"/>
                  <a:pt x="35213" y="673093"/>
                </a:cubicBezTo>
                <a:cubicBezTo>
                  <a:pt x="13517" y="818614"/>
                  <a:pt x="-2358" y="901164"/>
                  <a:pt x="288" y="895343"/>
                </a:cubicBezTo>
                <a:cubicBezTo>
                  <a:pt x="2934" y="889522"/>
                  <a:pt x="40505" y="726539"/>
                  <a:pt x="51088" y="638168"/>
                </a:cubicBezTo>
                <a:cubicBezTo>
                  <a:pt x="61671" y="549797"/>
                  <a:pt x="60084" y="442905"/>
                  <a:pt x="63788" y="365118"/>
                </a:cubicBezTo>
                <a:cubicBezTo>
                  <a:pt x="67492" y="287331"/>
                  <a:pt x="64846" y="229122"/>
                  <a:pt x="73313" y="171443"/>
                </a:cubicBezTo>
                <a:cubicBezTo>
                  <a:pt x="81780" y="113764"/>
                  <a:pt x="136813" y="-61390"/>
                  <a:pt x="130463" y="222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6" name="フリーフォーム: 図形 1125">
            <a:extLst>
              <a:ext uri="{FF2B5EF4-FFF2-40B4-BE49-F238E27FC236}">
                <a16:creationId xmlns:a16="http://schemas.microsoft.com/office/drawing/2014/main" id="{8AC11272-6BEA-49C1-B91B-5C958FA4772A}"/>
              </a:ext>
            </a:extLst>
          </p:cNvPr>
          <p:cNvSpPr/>
          <p:nvPr/>
        </p:nvSpPr>
        <p:spPr>
          <a:xfrm>
            <a:off x="5365502" y="1666618"/>
            <a:ext cx="119123" cy="607527"/>
          </a:xfrm>
          <a:custGeom>
            <a:avLst/>
            <a:gdLst>
              <a:gd name="connsiteX0" fmla="*/ 248 w 119123"/>
              <a:gd name="connsiteY0" fmla="*/ 257 h 607527"/>
              <a:gd name="connsiteX1" fmla="*/ 79623 w 119123"/>
              <a:gd name="connsiteY1" fmla="*/ 378082 h 607527"/>
              <a:gd name="connsiteX2" fmla="*/ 114548 w 119123"/>
              <a:gd name="connsiteY2" fmla="*/ 606682 h 607527"/>
              <a:gd name="connsiteX3" fmla="*/ 108198 w 119123"/>
              <a:gd name="connsiteY3" fmla="*/ 438407 h 607527"/>
              <a:gd name="connsiteX4" fmla="*/ 248 w 119123"/>
              <a:gd name="connsiteY4" fmla="*/ 257 h 607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9123" h="607527">
                <a:moveTo>
                  <a:pt x="248" y="257"/>
                </a:moveTo>
                <a:cubicBezTo>
                  <a:pt x="-4515" y="-9797"/>
                  <a:pt x="60573" y="277011"/>
                  <a:pt x="79623" y="378082"/>
                </a:cubicBezTo>
                <a:cubicBezTo>
                  <a:pt x="98673" y="479153"/>
                  <a:pt x="109786" y="596628"/>
                  <a:pt x="114548" y="606682"/>
                </a:cubicBezTo>
                <a:cubicBezTo>
                  <a:pt x="119311" y="616736"/>
                  <a:pt x="124073" y="535774"/>
                  <a:pt x="108198" y="438407"/>
                </a:cubicBezTo>
                <a:cubicBezTo>
                  <a:pt x="92323" y="341040"/>
                  <a:pt x="5011" y="10311"/>
                  <a:pt x="248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7" name="フリーフォーム: 図形 1126">
            <a:extLst>
              <a:ext uri="{FF2B5EF4-FFF2-40B4-BE49-F238E27FC236}">
                <a16:creationId xmlns:a16="http://schemas.microsoft.com/office/drawing/2014/main" id="{B5E282AF-090F-4828-ACED-6F86C22AE964}"/>
              </a:ext>
            </a:extLst>
          </p:cNvPr>
          <p:cNvSpPr/>
          <p:nvPr/>
        </p:nvSpPr>
        <p:spPr>
          <a:xfrm>
            <a:off x="5360193" y="1743590"/>
            <a:ext cx="99260" cy="484168"/>
          </a:xfrm>
          <a:custGeom>
            <a:avLst/>
            <a:gdLst>
              <a:gd name="connsiteX0" fmla="*/ 5557 w 99260"/>
              <a:gd name="connsiteY0" fmla="*/ 9010 h 484168"/>
              <a:gd name="connsiteX1" fmla="*/ 75407 w 99260"/>
              <a:gd name="connsiteY1" fmla="*/ 421760 h 484168"/>
              <a:gd name="connsiteX2" fmla="*/ 97632 w 99260"/>
              <a:gd name="connsiteY2" fmla="*/ 466210 h 484168"/>
              <a:gd name="connsiteX3" fmla="*/ 37307 w 99260"/>
              <a:gd name="connsiteY3" fmla="*/ 259835 h 484168"/>
              <a:gd name="connsiteX4" fmla="*/ 8732 w 99260"/>
              <a:gd name="connsiteY4" fmla="*/ 145535 h 484168"/>
              <a:gd name="connsiteX5" fmla="*/ 5557 w 99260"/>
              <a:gd name="connsiteY5" fmla="*/ 9010 h 484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9260" h="484168">
                <a:moveTo>
                  <a:pt x="5557" y="9010"/>
                </a:moveTo>
                <a:cubicBezTo>
                  <a:pt x="16669" y="55047"/>
                  <a:pt x="60061" y="345560"/>
                  <a:pt x="75407" y="421760"/>
                </a:cubicBezTo>
                <a:cubicBezTo>
                  <a:pt x="90753" y="497960"/>
                  <a:pt x="103982" y="493197"/>
                  <a:pt x="97632" y="466210"/>
                </a:cubicBezTo>
                <a:cubicBezTo>
                  <a:pt x="91282" y="439223"/>
                  <a:pt x="52124" y="313281"/>
                  <a:pt x="37307" y="259835"/>
                </a:cubicBezTo>
                <a:cubicBezTo>
                  <a:pt x="22490" y="206389"/>
                  <a:pt x="15082" y="184693"/>
                  <a:pt x="8732" y="145535"/>
                </a:cubicBezTo>
                <a:cubicBezTo>
                  <a:pt x="2382" y="106377"/>
                  <a:pt x="-5555" y="-37027"/>
                  <a:pt x="5557" y="90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8" name="フリーフォーム: 図形 1127">
            <a:extLst>
              <a:ext uri="{FF2B5EF4-FFF2-40B4-BE49-F238E27FC236}">
                <a16:creationId xmlns:a16="http://schemas.microsoft.com/office/drawing/2014/main" id="{E9ACE574-9E25-43F0-857A-C433C935969A}"/>
              </a:ext>
            </a:extLst>
          </p:cNvPr>
          <p:cNvSpPr/>
          <p:nvPr/>
        </p:nvSpPr>
        <p:spPr>
          <a:xfrm>
            <a:off x="6701252" y="1809859"/>
            <a:ext cx="118828" cy="404229"/>
          </a:xfrm>
          <a:custGeom>
            <a:avLst/>
            <a:gdLst>
              <a:gd name="connsiteX0" fmla="*/ 118648 w 118828"/>
              <a:gd name="connsiteY0" fmla="*/ 2008 h 404229"/>
              <a:gd name="connsiteX1" fmla="*/ 63615 w 118828"/>
              <a:gd name="connsiteY1" fmla="*/ 298341 h 404229"/>
              <a:gd name="connsiteX2" fmla="*/ 115 w 118828"/>
              <a:gd name="connsiteY2" fmla="*/ 404174 h 404229"/>
              <a:gd name="connsiteX3" fmla="*/ 48798 w 118828"/>
              <a:gd name="connsiteY3" fmla="*/ 287758 h 404229"/>
              <a:gd name="connsiteX4" fmla="*/ 80548 w 118828"/>
              <a:gd name="connsiteY4" fmla="*/ 173458 h 404229"/>
              <a:gd name="connsiteX5" fmla="*/ 118648 w 118828"/>
              <a:gd name="connsiteY5" fmla="*/ 2008 h 404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828" h="404229">
                <a:moveTo>
                  <a:pt x="118648" y="2008"/>
                </a:moveTo>
                <a:cubicBezTo>
                  <a:pt x="115826" y="22822"/>
                  <a:pt x="83370" y="231313"/>
                  <a:pt x="63615" y="298341"/>
                </a:cubicBezTo>
                <a:cubicBezTo>
                  <a:pt x="43859" y="365369"/>
                  <a:pt x="2584" y="405938"/>
                  <a:pt x="115" y="404174"/>
                </a:cubicBezTo>
                <a:cubicBezTo>
                  <a:pt x="-2354" y="402410"/>
                  <a:pt x="35392" y="326211"/>
                  <a:pt x="48798" y="287758"/>
                </a:cubicBezTo>
                <a:cubicBezTo>
                  <a:pt x="62203" y="249305"/>
                  <a:pt x="70670" y="218966"/>
                  <a:pt x="80548" y="173458"/>
                </a:cubicBezTo>
                <a:cubicBezTo>
                  <a:pt x="90426" y="127950"/>
                  <a:pt x="121470" y="-18806"/>
                  <a:pt x="118648" y="200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3" name="フリーフォーム: 図形 1132">
            <a:extLst>
              <a:ext uri="{FF2B5EF4-FFF2-40B4-BE49-F238E27FC236}">
                <a16:creationId xmlns:a16="http://schemas.microsoft.com/office/drawing/2014/main" id="{D44CFD2C-2D29-4258-9366-EA27571C8049}"/>
              </a:ext>
            </a:extLst>
          </p:cNvPr>
          <p:cNvSpPr/>
          <p:nvPr/>
        </p:nvSpPr>
        <p:spPr>
          <a:xfrm>
            <a:off x="5571393" y="2062822"/>
            <a:ext cx="355835" cy="245520"/>
          </a:xfrm>
          <a:custGeom>
            <a:avLst/>
            <a:gdLst>
              <a:gd name="connsiteX0" fmla="*/ 3907 w 355835"/>
              <a:gd name="connsiteY0" fmla="*/ 928 h 245520"/>
              <a:gd name="connsiteX1" fmla="*/ 260024 w 355835"/>
              <a:gd name="connsiteY1" fmla="*/ 214711 h 245520"/>
              <a:gd name="connsiteX2" fmla="*/ 355274 w 355835"/>
              <a:gd name="connsiteY2" fmla="*/ 242228 h 245520"/>
              <a:gd name="connsiteX3" fmla="*/ 224040 w 355835"/>
              <a:gd name="connsiteY3" fmla="*/ 195661 h 245520"/>
              <a:gd name="connsiteX4" fmla="*/ 111857 w 355835"/>
              <a:gd name="connsiteY4" fmla="*/ 138511 h 245520"/>
              <a:gd name="connsiteX5" fmla="*/ 3907 w 355835"/>
              <a:gd name="connsiteY5" fmla="*/ 928 h 245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835" h="245520">
                <a:moveTo>
                  <a:pt x="3907" y="928"/>
                </a:moveTo>
                <a:cubicBezTo>
                  <a:pt x="28602" y="13628"/>
                  <a:pt x="201463" y="174494"/>
                  <a:pt x="260024" y="214711"/>
                </a:cubicBezTo>
                <a:cubicBezTo>
                  <a:pt x="318585" y="254928"/>
                  <a:pt x="361271" y="245403"/>
                  <a:pt x="355274" y="242228"/>
                </a:cubicBezTo>
                <a:cubicBezTo>
                  <a:pt x="349277" y="239053"/>
                  <a:pt x="264609" y="212947"/>
                  <a:pt x="224040" y="195661"/>
                </a:cubicBezTo>
                <a:cubicBezTo>
                  <a:pt x="183471" y="178375"/>
                  <a:pt x="145371" y="167439"/>
                  <a:pt x="111857" y="138511"/>
                </a:cubicBezTo>
                <a:cubicBezTo>
                  <a:pt x="78343" y="109583"/>
                  <a:pt x="-20788" y="-11772"/>
                  <a:pt x="3907" y="9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9" name="フリーフォーム: 図形 1168">
            <a:extLst>
              <a:ext uri="{FF2B5EF4-FFF2-40B4-BE49-F238E27FC236}">
                <a16:creationId xmlns:a16="http://schemas.microsoft.com/office/drawing/2014/main" id="{6CF1ED1F-29C9-416B-AC96-11E5FCE981E7}"/>
              </a:ext>
            </a:extLst>
          </p:cNvPr>
          <p:cNvSpPr/>
          <p:nvPr/>
        </p:nvSpPr>
        <p:spPr>
          <a:xfrm>
            <a:off x="5958281" y="1186716"/>
            <a:ext cx="110203" cy="158254"/>
          </a:xfrm>
          <a:custGeom>
            <a:avLst/>
            <a:gdLst>
              <a:gd name="connsiteX0" fmla="*/ 44586 w 110203"/>
              <a:gd name="connsiteY0" fmla="*/ 734 h 158254"/>
              <a:gd name="connsiteX1" fmla="*/ 8602 w 110203"/>
              <a:gd name="connsiteY1" fmla="*/ 91751 h 158254"/>
              <a:gd name="connsiteX2" fmla="*/ 27652 w 110203"/>
              <a:gd name="connsiteY2" fmla="*/ 155251 h 158254"/>
              <a:gd name="connsiteX3" fmla="*/ 110202 w 110203"/>
              <a:gd name="connsiteY3" fmla="*/ 146784 h 158254"/>
              <a:gd name="connsiteX4" fmla="*/ 29769 w 110203"/>
              <a:gd name="connsiteY4" fmla="*/ 136201 h 158254"/>
              <a:gd name="connsiteX5" fmla="*/ 136 w 110203"/>
              <a:gd name="connsiteY5" fmla="*/ 100217 h 158254"/>
              <a:gd name="connsiteX6" fmla="*/ 19186 w 110203"/>
              <a:gd name="connsiteY6" fmla="*/ 51534 h 158254"/>
              <a:gd name="connsiteX7" fmla="*/ 44586 w 110203"/>
              <a:gd name="connsiteY7" fmla="*/ 734 h 158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203" h="158254">
                <a:moveTo>
                  <a:pt x="44586" y="734"/>
                </a:moveTo>
                <a:cubicBezTo>
                  <a:pt x="42822" y="7437"/>
                  <a:pt x="11424" y="65998"/>
                  <a:pt x="8602" y="91751"/>
                </a:cubicBezTo>
                <a:cubicBezTo>
                  <a:pt x="5780" y="117504"/>
                  <a:pt x="10719" y="146079"/>
                  <a:pt x="27652" y="155251"/>
                </a:cubicBezTo>
                <a:cubicBezTo>
                  <a:pt x="44585" y="164423"/>
                  <a:pt x="109849" y="149959"/>
                  <a:pt x="110202" y="146784"/>
                </a:cubicBezTo>
                <a:cubicBezTo>
                  <a:pt x="110555" y="143609"/>
                  <a:pt x="48113" y="143962"/>
                  <a:pt x="29769" y="136201"/>
                </a:cubicBezTo>
                <a:cubicBezTo>
                  <a:pt x="11425" y="128440"/>
                  <a:pt x="1900" y="114328"/>
                  <a:pt x="136" y="100217"/>
                </a:cubicBezTo>
                <a:cubicBezTo>
                  <a:pt x="-1628" y="86106"/>
                  <a:pt x="14247" y="68114"/>
                  <a:pt x="19186" y="51534"/>
                </a:cubicBezTo>
                <a:cubicBezTo>
                  <a:pt x="24125" y="34954"/>
                  <a:pt x="46350" y="-5969"/>
                  <a:pt x="44586" y="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692603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250"/>
    </mc:Choice>
    <mc:Fallback xmlns="">
      <p:transition spd="slow" advClick="0" advTm="250"/>
    </mc:Fallback>
  </mc:AlternateContent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025" name="グループ化 1024">
            <a:extLst>
              <a:ext uri="{FF2B5EF4-FFF2-40B4-BE49-F238E27FC236}">
                <a16:creationId xmlns:a16="http://schemas.microsoft.com/office/drawing/2014/main" id="{54EFE5C0-4BC9-4B2C-9885-D586C1608CC4}"/>
              </a:ext>
            </a:extLst>
          </p:cNvPr>
          <p:cNvGrpSpPr/>
          <p:nvPr/>
        </p:nvGrpSpPr>
        <p:grpSpPr>
          <a:xfrm>
            <a:off x="4379121" y="156438"/>
            <a:ext cx="2778761" cy="6693876"/>
            <a:chOff x="4379121" y="156438"/>
            <a:chExt cx="2778761" cy="6693876"/>
          </a:xfrm>
        </p:grpSpPr>
        <p:sp>
          <p:nvSpPr>
            <p:cNvPr id="4" name="フリーフォーム: 図形 3">
              <a:extLst>
                <a:ext uri="{FF2B5EF4-FFF2-40B4-BE49-F238E27FC236}">
                  <a16:creationId xmlns:a16="http://schemas.microsoft.com/office/drawing/2014/main" id="{BB613210-34EC-4474-8553-83B83CBBE100}"/>
                </a:ext>
              </a:extLst>
            </p:cNvPr>
            <p:cNvSpPr/>
            <p:nvPr/>
          </p:nvSpPr>
          <p:spPr>
            <a:xfrm>
              <a:off x="5924740" y="177743"/>
              <a:ext cx="155386" cy="196683"/>
            </a:xfrm>
            <a:custGeom>
              <a:avLst/>
              <a:gdLst>
                <a:gd name="connsiteX0" fmla="*/ 4573 w 155386"/>
                <a:gd name="connsiteY0" fmla="*/ 195320 h 196683"/>
                <a:gd name="connsiteX1" fmla="*/ 20448 w 155386"/>
                <a:gd name="connsiteY1" fmla="*/ 103245 h 196683"/>
                <a:gd name="connsiteX2" fmla="*/ 90298 w 155386"/>
                <a:gd name="connsiteY2" fmla="*/ 23870 h 196683"/>
                <a:gd name="connsiteX3" fmla="*/ 155385 w 155386"/>
                <a:gd name="connsiteY3" fmla="*/ 57 h 196683"/>
                <a:gd name="connsiteX4" fmla="*/ 91885 w 155386"/>
                <a:gd name="connsiteY4" fmla="*/ 28632 h 196683"/>
                <a:gd name="connsiteX5" fmla="*/ 4573 w 155386"/>
                <a:gd name="connsiteY5" fmla="*/ 195320 h 196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386" h="196683">
                  <a:moveTo>
                    <a:pt x="4573" y="195320"/>
                  </a:moveTo>
                  <a:cubicBezTo>
                    <a:pt x="-7333" y="207755"/>
                    <a:pt x="6161" y="131820"/>
                    <a:pt x="20448" y="103245"/>
                  </a:cubicBezTo>
                  <a:cubicBezTo>
                    <a:pt x="34735" y="74670"/>
                    <a:pt x="67808" y="41068"/>
                    <a:pt x="90298" y="23870"/>
                  </a:cubicBezTo>
                  <a:cubicBezTo>
                    <a:pt x="112788" y="6672"/>
                    <a:pt x="155121" y="-737"/>
                    <a:pt x="155385" y="57"/>
                  </a:cubicBezTo>
                  <a:cubicBezTo>
                    <a:pt x="155650" y="851"/>
                    <a:pt x="116756" y="-472"/>
                    <a:pt x="91885" y="28632"/>
                  </a:cubicBezTo>
                  <a:cubicBezTo>
                    <a:pt x="67014" y="57736"/>
                    <a:pt x="16479" y="182885"/>
                    <a:pt x="4573" y="19532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" name="フリーフォーム: 図形 4">
              <a:extLst>
                <a:ext uri="{FF2B5EF4-FFF2-40B4-BE49-F238E27FC236}">
                  <a16:creationId xmlns:a16="http://schemas.microsoft.com/office/drawing/2014/main" id="{915964E3-1112-4156-AC9F-7F26E0427B7F}"/>
                </a:ext>
              </a:extLst>
            </p:cNvPr>
            <p:cNvSpPr/>
            <p:nvPr/>
          </p:nvSpPr>
          <p:spPr>
            <a:xfrm>
              <a:off x="5996992" y="161849"/>
              <a:ext cx="121835" cy="219331"/>
            </a:xfrm>
            <a:custGeom>
              <a:avLst/>
              <a:gdLst>
                <a:gd name="connsiteX0" fmla="*/ 103771 w 121835"/>
                <a:gd name="connsiteY0" fmla="*/ 76 h 219331"/>
                <a:gd name="connsiteX1" fmla="*/ 56146 w 121835"/>
                <a:gd name="connsiteY1" fmla="*/ 50876 h 219331"/>
                <a:gd name="connsiteX2" fmla="*/ 30746 w 121835"/>
                <a:gd name="connsiteY2" fmla="*/ 155651 h 219331"/>
                <a:gd name="connsiteX3" fmla="*/ 583 w 121835"/>
                <a:gd name="connsiteY3" fmla="*/ 219151 h 219331"/>
                <a:gd name="connsiteX4" fmla="*/ 59321 w 121835"/>
                <a:gd name="connsiteY4" fmla="*/ 171526 h 219331"/>
                <a:gd name="connsiteX5" fmla="*/ 108533 w 121835"/>
                <a:gd name="connsiteY5" fmla="*/ 79451 h 219331"/>
                <a:gd name="connsiteX6" fmla="*/ 121233 w 121835"/>
                <a:gd name="connsiteY6" fmla="*/ 54051 h 219331"/>
                <a:gd name="connsiteX7" fmla="*/ 94246 w 121835"/>
                <a:gd name="connsiteY7" fmla="*/ 114376 h 219331"/>
                <a:gd name="connsiteX8" fmla="*/ 32333 w 121835"/>
                <a:gd name="connsiteY8" fmla="*/ 198514 h 219331"/>
                <a:gd name="connsiteX9" fmla="*/ 6933 w 121835"/>
                <a:gd name="connsiteY9" fmla="*/ 201689 h 219331"/>
                <a:gd name="connsiteX10" fmla="*/ 27571 w 121835"/>
                <a:gd name="connsiteY10" fmla="*/ 122314 h 219331"/>
                <a:gd name="connsiteX11" fmla="*/ 57733 w 121835"/>
                <a:gd name="connsiteY11" fmla="*/ 41351 h 219331"/>
                <a:gd name="connsiteX12" fmla="*/ 103771 w 121835"/>
                <a:gd name="connsiteY12" fmla="*/ 76 h 21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1835" h="219331">
                  <a:moveTo>
                    <a:pt x="103771" y="76"/>
                  </a:moveTo>
                  <a:cubicBezTo>
                    <a:pt x="103507" y="1663"/>
                    <a:pt x="68317" y="24947"/>
                    <a:pt x="56146" y="50876"/>
                  </a:cubicBezTo>
                  <a:cubicBezTo>
                    <a:pt x="43975" y="76805"/>
                    <a:pt x="40006" y="127605"/>
                    <a:pt x="30746" y="155651"/>
                  </a:cubicBezTo>
                  <a:cubicBezTo>
                    <a:pt x="21486" y="183697"/>
                    <a:pt x="-4179" y="216505"/>
                    <a:pt x="583" y="219151"/>
                  </a:cubicBezTo>
                  <a:cubicBezTo>
                    <a:pt x="5345" y="221797"/>
                    <a:pt x="41329" y="194809"/>
                    <a:pt x="59321" y="171526"/>
                  </a:cubicBezTo>
                  <a:cubicBezTo>
                    <a:pt x="77313" y="148243"/>
                    <a:pt x="98214" y="99030"/>
                    <a:pt x="108533" y="79451"/>
                  </a:cubicBezTo>
                  <a:cubicBezTo>
                    <a:pt x="118852" y="59872"/>
                    <a:pt x="123614" y="48230"/>
                    <a:pt x="121233" y="54051"/>
                  </a:cubicBezTo>
                  <a:cubicBezTo>
                    <a:pt x="118852" y="59872"/>
                    <a:pt x="109063" y="90299"/>
                    <a:pt x="94246" y="114376"/>
                  </a:cubicBezTo>
                  <a:cubicBezTo>
                    <a:pt x="79429" y="138453"/>
                    <a:pt x="46885" y="183962"/>
                    <a:pt x="32333" y="198514"/>
                  </a:cubicBezTo>
                  <a:cubicBezTo>
                    <a:pt x="17781" y="213066"/>
                    <a:pt x="7727" y="214389"/>
                    <a:pt x="6933" y="201689"/>
                  </a:cubicBezTo>
                  <a:cubicBezTo>
                    <a:pt x="6139" y="188989"/>
                    <a:pt x="19104" y="149037"/>
                    <a:pt x="27571" y="122314"/>
                  </a:cubicBezTo>
                  <a:cubicBezTo>
                    <a:pt x="36038" y="95591"/>
                    <a:pt x="49531" y="60930"/>
                    <a:pt x="57733" y="41351"/>
                  </a:cubicBezTo>
                  <a:cubicBezTo>
                    <a:pt x="65935" y="21772"/>
                    <a:pt x="104035" y="-1511"/>
                    <a:pt x="103771" y="7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" name="フリーフォーム: 図形 5">
              <a:extLst>
                <a:ext uri="{FF2B5EF4-FFF2-40B4-BE49-F238E27FC236}">
                  <a16:creationId xmlns:a16="http://schemas.microsoft.com/office/drawing/2014/main" id="{F35F79DD-DE3F-41E7-8218-70279D125678}"/>
                </a:ext>
              </a:extLst>
            </p:cNvPr>
            <p:cNvSpPr/>
            <p:nvPr/>
          </p:nvSpPr>
          <p:spPr>
            <a:xfrm>
              <a:off x="6090820" y="179366"/>
              <a:ext cx="63121" cy="278996"/>
            </a:xfrm>
            <a:custGeom>
              <a:avLst/>
              <a:gdLst>
                <a:gd name="connsiteX0" fmla="*/ 17880 w 63121"/>
                <a:gd name="connsiteY0" fmla="*/ 22 h 278996"/>
                <a:gd name="connsiteX1" fmla="*/ 44868 w 63121"/>
                <a:gd name="connsiteY1" fmla="*/ 84159 h 278996"/>
                <a:gd name="connsiteX2" fmla="*/ 17880 w 63121"/>
                <a:gd name="connsiteY2" fmla="*/ 238147 h 278996"/>
                <a:gd name="connsiteX3" fmla="*/ 418 w 63121"/>
                <a:gd name="connsiteY3" fmla="*/ 277834 h 278996"/>
                <a:gd name="connsiteX4" fmla="*/ 35343 w 63121"/>
                <a:gd name="connsiteY4" fmla="*/ 206397 h 278996"/>
                <a:gd name="connsiteX5" fmla="*/ 62330 w 63121"/>
                <a:gd name="connsiteY5" fmla="*/ 133372 h 278996"/>
                <a:gd name="connsiteX6" fmla="*/ 54393 w 63121"/>
                <a:gd name="connsiteY6" fmla="*/ 76222 h 278996"/>
                <a:gd name="connsiteX7" fmla="*/ 17880 w 63121"/>
                <a:gd name="connsiteY7" fmla="*/ 22 h 2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3121" h="278996">
                  <a:moveTo>
                    <a:pt x="17880" y="22"/>
                  </a:moveTo>
                  <a:cubicBezTo>
                    <a:pt x="16293" y="1345"/>
                    <a:pt x="44868" y="44472"/>
                    <a:pt x="44868" y="84159"/>
                  </a:cubicBezTo>
                  <a:cubicBezTo>
                    <a:pt x="44868" y="123846"/>
                    <a:pt x="25288" y="205868"/>
                    <a:pt x="17880" y="238147"/>
                  </a:cubicBezTo>
                  <a:cubicBezTo>
                    <a:pt x="10472" y="270426"/>
                    <a:pt x="-2492" y="283126"/>
                    <a:pt x="418" y="277834"/>
                  </a:cubicBezTo>
                  <a:cubicBezTo>
                    <a:pt x="3328" y="272542"/>
                    <a:pt x="25024" y="230474"/>
                    <a:pt x="35343" y="206397"/>
                  </a:cubicBezTo>
                  <a:cubicBezTo>
                    <a:pt x="45662" y="182320"/>
                    <a:pt x="59155" y="155068"/>
                    <a:pt x="62330" y="133372"/>
                  </a:cubicBezTo>
                  <a:cubicBezTo>
                    <a:pt x="65505" y="111676"/>
                    <a:pt x="58362" y="97389"/>
                    <a:pt x="54393" y="76222"/>
                  </a:cubicBezTo>
                  <a:cubicBezTo>
                    <a:pt x="50424" y="55055"/>
                    <a:pt x="19467" y="-1301"/>
                    <a:pt x="17880" y="2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7" name="フリーフォーム: 図形 6">
              <a:extLst>
                <a:ext uri="{FF2B5EF4-FFF2-40B4-BE49-F238E27FC236}">
                  <a16:creationId xmlns:a16="http://schemas.microsoft.com/office/drawing/2014/main" id="{4ED778BE-CEB0-44FD-B723-5D82144D1D92}"/>
                </a:ext>
              </a:extLst>
            </p:cNvPr>
            <p:cNvSpPr/>
            <p:nvPr/>
          </p:nvSpPr>
          <p:spPr>
            <a:xfrm>
              <a:off x="5911798" y="163513"/>
              <a:ext cx="27040" cy="177768"/>
            </a:xfrm>
            <a:custGeom>
              <a:avLst/>
              <a:gdLst>
                <a:gd name="connsiteX0" fmla="*/ 23865 w 27040"/>
                <a:gd name="connsiteY0" fmla="*/ 0 h 177768"/>
                <a:gd name="connsiteX1" fmla="*/ 4815 w 27040"/>
                <a:gd name="connsiteY1" fmla="*/ 87312 h 177768"/>
                <a:gd name="connsiteX2" fmla="*/ 27040 w 27040"/>
                <a:gd name="connsiteY2" fmla="*/ 176212 h 177768"/>
                <a:gd name="connsiteX3" fmla="*/ 4815 w 27040"/>
                <a:gd name="connsiteY3" fmla="*/ 139700 h 177768"/>
                <a:gd name="connsiteX4" fmla="*/ 52 w 27040"/>
                <a:gd name="connsiteY4" fmla="*/ 85725 h 177768"/>
                <a:gd name="connsiteX5" fmla="*/ 23865 w 27040"/>
                <a:gd name="connsiteY5" fmla="*/ 0 h 177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040" h="177768">
                  <a:moveTo>
                    <a:pt x="23865" y="0"/>
                  </a:moveTo>
                  <a:cubicBezTo>
                    <a:pt x="24659" y="265"/>
                    <a:pt x="4286" y="57943"/>
                    <a:pt x="4815" y="87312"/>
                  </a:cubicBezTo>
                  <a:cubicBezTo>
                    <a:pt x="5344" y="116681"/>
                    <a:pt x="27040" y="167481"/>
                    <a:pt x="27040" y="176212"/>
                  </a:cubicBezTo>
                  <a:cubicBezTo>
                    <a:pt x="27040" y="184943"/>
                    <a:pt x="9313" y="154781"/>
                    <a:pt x="4815" y="139700"/>
                  </a:cubicBezTo>
                  <a:cubicBezTo>
                    <a:pt x="317" y="124619"/>
                    <a:pt x="1375" y="106363"/>
                    <a:pt x="52" y="85725"/>
                  </a:cubicBezTo>
                  <a:cubicBezTo>
                    <a:pt x="-1271" y="65088"/>
                    <a:pt x="23071" y="-265"/>
                    <a:pt x="2386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8" name="フリーフォーム: 図形 7">
              <a:extLst>
                <a:ext uri="{FF2B5EF4-FFF2-40B4-BE49-F238E27FC236}">
                  <a16:creationId xmlns:a16="http://schemas.microsoft.com/office/drawing/2014/main" id="{5CA441F9-80FF-4064-A04A-C593D69205BA}"/>
                </a:ext>
              </a:extLst>
            </p:cNvPr>
            <p:cNvSpPr/>
            <p:nvPr/>
          </p:nvSpPr>
          <p:spPr>
            <a:xfrm>
              <a:off x="5868965" y="174625"/>
              <a:ext cx="71571" cy="122919"/>
            </a:xfrm>
            <a:custGeom>
              <a:avLst/>
              <a:gdLst>
                <a:gd name="connsiteX0" fmla="*/ 71460 w 71571"/>
                <a:gd name="connsiteY0" fmla="*/ 0 h 122919"/>
                <a:gd name="connsiteX1" fmla="*/ 28598 w 71571"/>
                <a:gd name="connsiteY1" fmla="*/ 39688 h 122919"/>
                <a:gd name="connsiteX2" fmla="*/ 19073 w 71571"/>
                <a:gd name="connsiteY2" fmla="*/ 120650 h 122919"/>
                <a:gd name="connsiteX3" fmla="*/ 11135 w 71571"/>
                <a:gd name="connsiteY3" fmla="*/ 98425 h 122919"/>
                <a:gd name="connsiteX4" fmla="*/ 23 w 71571"/>
                <a:gd name="connsiteY4" fmla="*/ 76200 h 122919"/>
                <a:gd name="connsiteX5" fmla="*/ 14310 w 71571"/>
                <a:gd name="connsiteY5" fmla="*/ 39688 h 122919"/>
                <a:gd name="connsiteX6" fmla="*/ 71460 w 71571"/>
                <a:gd name="connsiteY6" fmla="*/ 0 h 122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71" h="122919">
                  <a:moveTo>
                    <a:pt x="71460" y="0"/>
                  </a:moveTo>
                  <a:cubicBezTo>
                    <a:pt x="73841" y="0"/>
                    <a:pt x="37329" y="19580"/>
                    <a:pt x="28598" y="39688"/>
                  </a:cubicBezTo>
                  <a:cubicBezTo>
                    <a:pt x="19867" y="59796"/>
                    <a:pt x="21983" y="110861"/>
                    <a:pt x="19073" y="120650"/>
                  </a:cubicBezTo>
                  <a:cubicBezTo>
                    <a:pt x="16162" y="130440"/>
                    <a:pt x="14310" y="105833"/>
                    <a:pt x="11135" y="98425"/>
                  </a:cubicBezTo>
                  <a:cubicBezTo>
                    <a:pt x="7960" y="91017"/>
                    <a:pt x="-506" y="85990"/>
                    <a:pt x="23" y="76200"/>
                  </a:cubicBezTo>
                  <a:cubicBezTo>
                    <a:pt x="552" y="66411"/>
                    <a:pt x="3727" y="52917"/>
                    <a:pt x="14310" y="39688"/>
                  </a:cubicBezTo>
                  <a:cubicBezTo>
                    <a:pt x="24893" y="26459"/>
                    <a:pt x="69079" y="0"/>
                    <a:pt x="7146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9" name="フリーフォーム: 図形 8">
              <a:extLst>
                <a:ext uri="{FF2B5EF4-FFF2-40B4-BE49-F238E27FC236}">
                  <a16:creationId xmlns:a16="http://schemas.microsoft.com/office/drawing/2014/main" id="{B24526EB-65F9-4D01-9804-BB390A953361}"/>
                </a:ext>
              </a:extLst>
            </p:cNvPr>
            <p:cNvSpPr/>
            <p:nvPr/>
          </p:nvSpPr>
          <p:spPr>
            <a:xfrm>
              <a:off x="5836120" y="209441"/>
              <a:ext cx="56771" cy="193743"/>
            </a:xfrm>
            <a:custGeom>
              <a:avLst/>
              <a:gdLst>
                <a:gd name="connsiteX0" fmla="*/ 56680 w 56771"/>
                <a:gd name="connsiteY0" fmla="*/ 109 h 193743"/>
                <a:gd name="connsiteX1" fmla="*/ 20168 w 56771"/>
                <a:gd name="connsiteY1" fmla="*/ 68372 h 193743"/>
                <a:gd name="connsiteX2" fmla="*/ 36043 w 56771"/>
                <a:gd name="connsiteY2" fmla="*/ 185847 h 193743"/>
                <a:gd name="connsiteX3" fmla="*/ 20168 w 56771"/>
                <a:gd name="connsiteY3" fmla="*/ 176322 h 193743"/>
                <a:gd name="connsiteX4" fmla="*/ 1118 w 56771"/>
                <a:gd name="connsiteY4" fmla="*/ 122347 h 193743"/>
                <a:gd name="connsiteX5" fmla="*/ 7468 w 56771"/>
                <a:gd name="connsiteY5" fmla="*/ 54084 h 193743"/>
                <a:gd name="connsiteX6" fmla="*/ 56680 w 56771"/>
                <a:gd name="connsiteY6" fmla="*/ 109 h 19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771" h="193743">
                  <a:moveTo>
                    <a:pt x="56680" y="109"/>
                  </a:moveTo>
                  <a:cubicBezTo>
                    <a:pt x="58797" y="2490"/>
                    <a:pt x="23607" y="37416"/>
                    <a:pt x="20168" y="68372"/>
                  </a:cubicBezTo>
                  <a:cubicBezTo>
                    <a:pt x="16729" y="99328"/>
                    <a:pt x="36043" y="167855"/>
                    <a:pt x="36043" y="185847"/>
                  </a:cubicBezTo>
                  <a:cubicBezTo>
                    <a:pt x="36043" y="203839"/>
                    <a:pt x="25989" y="186905"/>
                    <a:pt x="20168" y="176322"/>
                  </a:cubicBezTo>
                  <a:cubicBezTo>
                    <a:pt x="14347" y="165739"/>
                    <a:pt x="3235" y="142720"/>
                    <a:pt x="1118" y="122347"/>
                  </a:cubicBezTo>
                  <a:cubicBezTo>
                    <a:pt x="-999" y="101974"/>
                    <a:pt x="-734" y="73399"/>
                    <a:pt x="7468" y="54084"/>
                  </a:cubicBezTo>
                  <a:cubicBezTo>
                    <a:pt x="15670" y="34769"/>
                    <a:pt x="54563" y="-2272"/>
                    <a:pt x="56680" y="10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" name="フリーフォーム: 図形 10">
              <a:extLst>
                <a:ext uri="{FF2B5EF4-FFF2-40B4-BE49-F238E27FC236}">
                  <a16:creationId xmlns:a16="http://schemas.microsoft.com/office/drawing/2014/main" id="{F6DA8026-4347-4160-95C8-2B74D7CA2427}"/>
                </a:ext>
              </a:extLst>
            </p:cNvPr>
            <p:cNvSpPr/>
            <p:nvPr/>
          </p:nvSpPr>
          <p:spPr>
            <a:xfrm>
              <a:off x="5792774" y="239318"/>
              <a:ext cx="69869" cy="149556"/>
            </a:xfrm>
            <a:custGeom>
              <a:avLst/>
              <a:gdLst>
                <a:gd name="connsiteX0" fmla="*/ 14 w 69869"/>
                <a:gd name="connsiteY0" fmla="*/ 395 h 149556"/>
                <a:gd name="connsiteX1" fmla="*/ 42876 w 69869"/>
                <a:gd name="connsiteY1" fmla="*/ 30557 h 149556"/>
                <a:gd name="connsiteX2" fmla="*/ 57164 w 69869"/>
                <a:gd name="connsiteY2" fmla="*/ 63895 h 149556"/>
                <a:gd name="connsiteX3" fmla="*/ 69864 w 69869"/>
                <a:gd name="connsiteY3" fmla="*/ 146445 h 149556"/>
                <a:gd name="connsiteX4" fmla="*/ 58751 w 69869"/>
                <a:gd name="connsiteY4" fmla="*/ 128982 h 149556"/>
                <a:gd name="connsiteX5" fmla="*/ 53989 w 69869"/>
                <a:gd name="connsiteY5" fmla="*/ 98820 h 149556"/>
                <a:gd name="connsiteX6" fmla="*/ 38114 w 69869"/>
                <a:gd name="connsiteY6" fmla="*/ 52782 h 149556"/>
                <a:gd name="connsiteX7" fmla="*/ 14 w 69869"/>
                <a:gd name="connsiteY7" fmla="*/ 395 h 149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869" h="149556">
                  <a:moveTo>
                    <a:pt x="14" y="395"/>
                  </a:moveTo>
                  <a:cubicBezTo>
                    <a:pt x="808" y="-3309"/>
                    <a:pt x="33351" y="19974"/>
                    <a:pt x="42876" y="30557"/>
                  </a:cubicBezTo>
                  <a:cubicBezTo>
                    <a:pt x="52401" y="41140"/>
                    <a:pt x="52666" y="44580"/>
                    <a:pt x="57164" y="63895"/>
                  </a:cubicBezTo>
                  <a:cubicBezTo>
                    <a:pt x="61662" y="83210"/>
                    <a:pt x="69600" y="135597"/>
                    <a:pt x="69864" y="146445"/>
                  </a:cubicBezTo>
                  <a:cubicBezTo>
                    <a:pt x="70128" y="157293"/>
                    <a:pt x="61397" y="136919"/>
                    <a:pt x="58751" y="128982"/>
                  </a:cubicBezTo>
                  <a:cubicBezTo>
                    <a:pt x="56105" y="121045"/>
                    <a:pt x="57428" y="111520"/>
                    <a:pt x="53989" y="98820"/>
                  </a:cubicBezTo>
                  <a:cubicBezTo>
                    <a:pt x="50550" y="86120"/>
                    <a:pt x="45258" y="65482"/>
                    <a:pt x="38114" y="52782"/>
                  </a:cubicBezTo>
                  <a:cubicBezTo>
                    <a:pt x="30970" y="40082"/>
                    <a:pt x="-780" y="4099"/>
                    <a:pt x="14" y="39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4" name="フリーフォーム: 図形 13">
              <a:extLst>
                <a:ext uri="{FF2B5EF4-FFF2-40B4-BE49-F238E27FC236}">
                  <a16:creationId xmlns:a16="http://schemas.microsoft.com/office/drawing/2014/main" id="{EF2372F2-F119-4F6E-A593-9B4332C0233E}"/>
                </a:ext>
              </a:extLst>
            </p:cNvPr>
            <p:cNvSpPr/>
            <p:nvPr/>
          </p:nvSpPr>
          <p:spPr>
            <a:xfrm>
              <a:off x="5789249" y="239467"/>
              <a:ext cx="54900" cy="202469"/>
            </a:xfrm>
            <a:custGeom>
              <a:avLst/>
              <a:gdLst>
                <a:gd name="connsiteX0" fmla="*/ 364 w 54900"/>
                <a:gd name="connsiteY0" fmla="*/ 246 h 202469"/>
                <a:gd name="connsiteX1" fmla="*/ 30526 w 54900"/>
                <a:gd name="connsiteY1" fmla="*/ 57396 h 202469"/>
                <a:gd name="connsiteX2" fmla="*/ 27351 w 54900"/>
                <a:gd name="connsiteY2" fmla="*/ 132008 h 202469"/>
                <a:gd name="connsiteX3" fmla="*/ 54339 w 54900"/>
                <a:gd name="connsiteY3" fmla="*/ 201858 h 202469"/>
                <a:gd name="connsiteX4" fmla="*/ 25764 w 54900"/>
                <a:gd name="connsiteY4" fmla="*/ 163758 h 202469"/>
                <a:gd name="connsiteX5" fmla="*/ 41639 w 54900"/>
                <a:gd name="connsiteY5" fmla="*/ 124071 h 202469"/>
                <a:gd name="connsiteX6" fmla="*/ 54339 w 54900"/>
                <a:gd name="connsiteY6" fmla="*/ 79621 h 202469"/>
                <a:gd name="connsiteX7" fmla="*/ 364 w 54900"/>
                <a:gd name="connsiteY7" fmla="*/ 246 h 20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4900" h="202469">
                  <a:moveTo>
                    <a:pt x="364" y="246"/>
                  </a:moveTo>
                  <a:cubicBezTo>
                    <a:pt x="-3605" y="-3458"/>
                    <a:pt x="26028" y="35436"/>
                    <a:pt x="30526" y="57396"/>
                  </a:cubicBezTo>
                  <a:cubicBezTo>
                    <a:pt x="35024" y="79356"/>
                    <a:pt x="23382" y="107931"/>
                    <a:pt x="27351" y="132008"/>
                  </a:cubicBezTo>
                  <a:cubicBezTo>
                    <a:pt x="31320" y="156085"/>
                    <a:pt x="54603" y="196566"/>
                    <a:pt x="54339" y="201858"/>
                  </a:cubicBezTo>
                  <a:cubicBezTo>
                    <a:pt x="54075" y="207150"/>
                    <a:pt x="27881" y="176723"/>
                    <a:pt x="25764" y="163758"/>
                  </a:cubicBezTo>
                  <a:cubicBezTo>
                    <a:pt x="23647" y="150793"/>
                    <a:pt x="36876" y="138094"/>
                    <a:pt x="41639" y="124071"/>
                  </a:cubicBezTo>
                  <a:cubicBezTo>
                    <a:pt x="46402" y="110048"/>
                    <a:pt x="57514" y="98407"/>
                    <a:pt x="54339" y="79621"/>
                  </a:cubicBezTo>
                  <a:cubicBezTo>
                    <a:pt x="51164" y="60836"/>
                    <a:pt x="4333" y="3950"/>
                    <a:pt x="364" y="24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5" name="フリーフォーム: 図形 14">
              <a:extLst>
                <a:ext uri="{FF2B5EF4-FFF2-40B4-BE49-F238E27FC236}">
                  <a16:creationId xmlns:a16="http://schemas.microsoft.com/office/drawing/2014/main" id="{E8254CC2-96C3-4EEC-9B8F-4A8939583FA3}"/>
                </a:ext>
              </a:extLst>
            </p:cNvPr>
            <p:cNvSpPr/>
            <p:nvPr/>
          </p:nvSpPr>
          <p:spPr>
            <a:xfrm>
              <a:off x="5757062" y="236538"/>
              <a:ext cx="98228" cy="177022"/>
            </a:xfrm>
            <a:custGeom>
              <a:avLst/>
              <a:gdLst>
                <a:gd name="connsiteX0" fmla="*/ 801 w 98228"/>
                <a:gd name="connsiteY0" fmla="*/ 0 h 177022"/>
                <a:gd name="connsiteX1" fmla="*/ 16676 w 98228"/>
                <a:gd name="connsiteY1" fmla="*/ 85725 h 177022"/>
                <a:gd name="connsiteX2" fmla="*/ 50013 w 98228"/>
                <a:gd name="connsiteY2" fmla="*/ 152400 h 177022"/>
                <a:gd name="connsiteX3" fmla="*/ 97638 w 98228"/>
                <a:gd name="connsiteY3" fmla="*/ 174625 h 177022"/>
                <a:gd name="connsiteX4" fmla="*/ 73826 w 98228"/>
                <a:gd name="connsiteY4" fmla="*/ 174625 h 177022"/>
                <a:gd name="connsiteX5" fmla="*/ 32551 w 98228"/>
                <a:gd name="connsiteY5" fmla="*/ 158750 h 177022"/>
                <a:gd name="connsiteX6" fmla="*/ 21438 w 98228"/>
                <a:gd name="connsiteY6" fmla="*/ 117475 h 177022"/>
                <a:gd name="connsiteX7" fmla="*/ 40488 w 98228"/>
                <a:gd name="connsiteY7" fmla="*/ 84137 h 177022"/>
                <a:gd name="connsiteX8" fmla="*/ 801 w 98228"/>
                <a:gd name="connsiteY8" fmla="*/ 0 h 177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8228" h="177022">
                  <a:moveTo>
                    <a:pt x="801" y="0"/>
                  </a:moveTo>
                  <a:cubicBezTo>
                    <a:pt x="-3168" y="265"/>
                    <a:pt x="8474" y="60325"/>
                    <a:pt x="16676" y="85725"/>
                  </a:cubicBezTo>
                  <a:cubicBezTo>
                    <a:pt x="24878" y="111125"/>
                    <a:pt x="36519" y="137583"/>
                    <a:pt x="50013" y="152400"/>
                  </a:cubicBezTo>
                  <a:cubicBezTo>
                    <a:pt x="63507" y="167217"/>
                    <a:pt x="93669" y="170921"/>
                    <a:pt x="97638" y="174625"/>
                  </a:cubicBezTo>
                  <a:cubicBezTo>
                    <a:pt x="101607" y="178329"/>
                    <a:pt x="84674" y="177271"/>
                    <a:pt x="73826" y="174625"/>
                  </a:cubicBezTo>
                  <a:cubicBezTo>
                    <a:pt x="62978" y="171979"/>
                    <a:pt x="41282" y="168275"/>
                    <a:pt x="32551" y="158750"/>
                  </a:cubicBezTo>
                  <a:cubicBezTo>
                    <a:pt x="23820" y="149225"/>
                    <a:pt x="20115" y="129911"/>
                    <a:pt x="21438" y="117475"/>
                  </a:cubicBezTo>
                  <a:cubicBezTo>
                    <a:pt x="22761" y="105039"/>
                    <a:pt x="44192" y="96837"/>
                    <a:pt x="40488" y="84137"/>
                  </a:cubicBezTo>
                  <a:cubicBezTo>
                    <a:pt x="36784" y="71437"/>
                    <a:pt x="4770" y="-265"/>
                    <a:pt x="801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6" name="フリーフォーム: 図形 15">
              <a:extLst>
                <a:ext uri="{FF2B5EF4-FFF2-40B4-BE49-F238E27FC236}">
                  <a16:creationId xmlns:a16="http://schemas.microsoft.com/office/drawing/2014/main" id="{EE857FE5-0ACB-4D13-AE4F-A6685B26D910}"/>
                </a:ext>
              </a:extLst>
            </p:cNvPr>
            <p:cNvSpPr/>
            <p:nvPr/>
          </p:nvSpPr>
          <p:spPr>
            <a:xfrm>
              <a:off x="5709195" y="236241"/>
              <a:ext cx="45517" cy="211760"/>
            </a:xfrm>
            <a:custGeom>
              <a:avLst/>
              <a:gdLst>
                <a:gd name="connsiteX0" fmla="*/ 43905 w 45517"/>
                <a:gd name="connsiteY0" fmla="*/ 297 h 211760"/>
                <a:gd name="connsiteX1" fmla="*/ 15330 w 45517"/>
                <a:gd name="connsiteY1" fmla="*/ 76497 h 211760"/>
                <a:gd name="connsiteX2" fmla="*/ 15330 w 45517"/>
                <a:gd name="connsiteY2" fmla="*/ 159047 h 211760"/>
                <a:gd name="connsiteX3" fmla="*/ 45493 w 45517"/>
                <a:gd name="connsiteY3" fmla="*/ 211434 h 211760"/>
                <a:gd name="connsiteX4" fmla="*/ 20093 w 45517"/>
                <a:gd name="connsiteY4" fmla="*/ 179684 h 211760"/>
                <a:gd name="connsiteX5" fmla="*/ 2630 w 45517"/>
                <a:gd name="connsiteY5" fmla="*/ 147934 h 211760"/>
                <a:gd name="connsiteX6" fmla="*/ 1043 w 45517"/>
                <a:gd name="connsiteY6" fmla="*/ 116184 h 211760"/>
                <a:gd name="connsiteX7" fmla="*/ 12155 w 45517"/>
                <a:gd name="connsiteY7" fmla="*/ 52684 h 211760"/>
                <a:gd name="connsiteX8" fmla="*/ 43905 w 45517"/>
                <a:gd name="connsiteY8" fmla="*/ 297 h 211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5517" h="211760">
                  <a:moveTo>
                    <a:pt x="43905" y="297"/>
                  </a:moveTo>
                  <a:cubicBezTo>
                    <a:pt x="44434" y="4266"/>
                    <a:pt x="20092" y="50039"/>
                    <a:pt x="15330" y="76497"/>
                  </a:cubicBezTo>
                  <a:cubicBezTo>
                    <a:pt x="10568" y="102955"/>
                    <a:pt x="10303" y="136558"/>
                    <a:pt x="15330" y="159047"/>
                  </a:cubicBezTo>
                  <a:cubicBezTo>
                    <a:pt x="20357" y="181536"/>
                    <a:pt x="44699" y="207995"/>
                    <a:pt x="45493" y="211434"/>
                  </a:cubicBezTo>
                  <a:cubicBezTo>
                    <a:pt x="46287" y="214873"/>
                    <a:pt x="27237" y="190267"/>
                    <a:pt x="20093" y="179684"/>
                  </a:cubicBezTo>
                  <a:cubicBezTo>
                    <a:pt x="12949" y="169101"/>
                    <a:pt x="5805" y="158517"/>
                    <a:pt x="2630" y="147934"/>
                  </a:cubicBezTo>
                  <a:cubicBezTo>
                    <a:pt x="-545" y="137351"/>
                    <a:pt x="-545" y="132059"/>
                    <a:pt x="1043" y="116184"/>
                  </a:cubicBezTo>
                  <a:cubicBezTo>
                    <a:pt x="2630" y="100309"/>
                    <a:pt x="7128" y="72263"/>
                    <a:pt x="12155" y="52684"/>
                  </a:cubicBezTo>
                  <a:cubicBezTo>
                    <a:pt x="17182" y="33105"/>
                    <a:pt x="43376" y="-3672"/>
                    <a:pt x="43905" y="29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7" name="フリーフォーム: 図形 16">
              <a:extLst>
                <a:ext uri="{FF2B5EF4-FFF2-40B4-BE49-F238E27FC236}">
                  <a16:creationId xmlns:a16="http://schemas.microsoft.com/office/drawing/2014/main" id="{DB444E5E-62CC-4C3F-BE01-53865F828FA8}"/>
                </a:ext>
              </a:extLst>
            </p:cNvPr>
            <p:cNvSpPr/>
            <p:nvPr/>
          </p:nvSpPr>
          <p:spPr>
            <a:xfrm>
              <a:off x="5673697" y="253176"/>
              <a:ext cx="88934" cy="187086"/>
            </a:xfrm>
            <a:custGeom>
              <a:avLst/>
              <a:gdLst>
                <a:gd name="connsiteX0" fmla="*/ 22253 w 88934"/>
                <a:gd name="connsiteY0" fmla="*/ 824 h 187086"/>
                <a:gd name="connsiteX1" fmla="*/ 41303 w 88934"/>
                <a:gd name="connsiteY1" fmla="*/ 118299 h 187086"/>
                <a:gd name="connsiteX2" fmla="*/ 88928 w 88934"/>
                <a:gd name="connsiteY2" fmla="*/ 186562 h 187086"/>
                <a:gd name="connsiteX3" fmla="*/ 44478 w 88934"/>
                <a:gd name="connsiteY3" fmla="*/ 146874 h 187086"/>
                <a:gd name="connsiteX4" fmla="*/ 7966 w 88934"/>
                <a:gd name="connsiteY4" fmla="*/ 92899 h 187086"/>
                <a:gd name="connsiteX5" fmla="*/ 28 w 88934"/>
                <a:gd name="connsiteY5" fmla="*/ 65912 h 187086"/>
                <a:gd name="connsiteX6" fmla="*/ 22253 w 88934"/>
                <a:gd name="connsiteY6" fmla="*/ 824 h 18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8934" h="187086">
                  <a:moveTo>
                    <a:pt x="22253" y="824"/>
                  </a:moveTo>
                  <a:cubicBezTo>
                    <a:pt x="29132" y="9555"/>
                    <a:pt x="30191" y="87343"/>
                    <a:pt x="41303" y="118299"/>
                  </a:cubicBezTo>
                  <a:cubicBezTo>
                    <a:pt x="52415" y="149255"/>
                    <a:pt x="88399" y="181800"/>
                    <a:pt x="88928" y="186562"/>
                  </a:cubicBezTo>
                  <a:cubicBezTo>
                    <a:pt x="89457" y="191325"/>
                    <a:pt x="57972" y="162484"/>
                    <a:pt x="44478" y="146874"/>
                  </a:cubicBezTo>
                  <a:cubicBezTo>
                    <a:pt x="30984" y="131264"/>
                    <a:pt x="15374" y="106393"/>
                    <a:pt x="7966" y="92899"/>
                  </a:cubicBezTo>
                  <a:cubicBezTo>
                    <a:pt x="558" y="79405"/>
                    <a:pt x="822" y="76495"/>
                    <a:pt x="28" y="65912"/>
                  </a:cubicBezTo>
                  <a:cubicBezTo>
                    <a:pt x="-766" y="55329"/>
                    <a:pt x="15374" y="-7907"/>
                    <a:pt x="22253" y="82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8" name="フリーフォーム: 図形 17">
              <a:extLst>
                <a:ext uri="{FF2B5EF4-FFF2-40B4-BE49-F238E27FC236}">
                  <a16:creationId xmlns:a16="http://schemas.microsoft.com/office/drawing/2014/main" id="{E27B2318-3011-4AAF-888B-CBA06E304B99}"/>
                </a:ext>
              </a:extLst>
            </p:cNvPr>
            <p:cNvSpPr/>
            <p:nvPr/>
          </p:nvSpPr>
          <p:spPr>
            <a:xfrm>
              <a:off x="5664205" y="270599"/>
              <a:ext cx="69775" cy="231288"/>
            </a:xfrm>
            <a:custGeom>
              <a:avLst/>
              <a:gdLst>
                <a:gd name="connsiteX0" fmla="*/ 20633 w 69775"/>
                <a:gd name="connsiteY0" fmla="*/ 864 h 231288"/>
                <a:gd name="connsiteX1" fmla="*/ 1583 w 69775"/>
                <a:gd name="connsiteY1" fmla="*/ 108814 h 231288"/>
                <a:gd name="connsiteX2" fmla="*/ 68258 w 69775"/>
                <a:gd name="connsiteY2" fmla="*/ 226289 h 231288"/>
                <a:gd name="connsiteX3" fmla="*/ 46033 w 69775"/>
                <a:gd name="connsiteY3" fmla="*/ 204064 h 231288"/>
                <a:gd name="connsiteX4" fmla="*/ 20633 w 69775"/>
                <a:gd name="connsiteY4" fmla="*/ 153264 h 231288"/>
                <a:gd name="connsiteX5" fmla="*/ 17458 w 69775"/>
                <a:gd name="connsiteY5" fmla="*/ 62776 h 231288"/>
                <a:gd name="connsiteX6" fmla="*/ 20633 w 69775"/>
                <a:gd name="connsiteY6" fmla="*/ 864 h 231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775" h="231288">
                  <a:moveTo>
                    <a:pt x="20633" y="864"/>
                  </a:moveTo>
                  <a:cubicBezTo>
                    <a:pt x="17987" y="8537"/>
                    <a:pt x="-6354" y="71243"/>
                    <a:pt x="1583" y="108814"/>
                  </a:cubicBezTo>
                  <a:cubicBezTo>
                    <a:pt x="9520" y="146385"/>
                    <a:pt x="60850" y="210414"/>
                    <a:pt x="68258" y="226289"/>
                  </a:cubicBezTo>
                  <a:cubicBezTo>
                    <a:pt x="75666" y="242164"/>
                    <a:pt x="53970" y="216235"/>
                    <a:pt x="46033" y="204064"/>
                  </a:cubicBezTo>
                  <a:cubicBezTo>
                    <a:pt x="38096" y="191893"/>
                    <a:pt x="25395" y="176812"/>
                    <a:pt x="20633" y="153264"/>
                  </a:cubicBezTo>
                  <a:cubicBezTo>
                    <a:pt x="15871" y="129716"/>
                    <a:pt x="17193" y="87118"/>
                    <a:pt x="17458" y="62776"/>
                  </a:cubicBezTo>
                  <a:cubicBezTo>
                    <a:pt x="17722" y="38434"/>
                    <a:pt x="23279" y="-6809"/>
                    <a:pt x="20633" y="8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9" name="フリーフォーム: 図形 18">
              <a:extLst>
                <a:ext uri="{FF2B5EF4-FFF2-40B4-BE49-F238E27FC236}">
                  <a16:creationId xmlns:a16="http://schemas.microsoft.com/office/drawing/2014/main" id="{9CA5D273-1827-446D-987C-AC6CE3AD7E14}"/>
                </a:ext>
              </a:extLst>
            </p:cNvPr>
            <p:cNvSpPr/>
            <p:nvPr/>
          </p:nvSpPr>
          <p:spPr>
            <a:xfrm>
              <a:off x="5665414" y="353815"/>
              <a:ext cx="70275" cy="197086"/>
            </a:xfrm>
            <a:custGeom>
              <a:avLst/>
              <a:gdLst>
                <a:gd name="connsiteX0" fmla="*/ 5136 w 70275"/>
                <a:gd name="connsiteY0" fmla="*/ 198 h 197086"/>
                <a:gd name="connsiteX1" fmla="*/ 374 w 70275"/>
                <a:gd name="connsiteY1" fmla="*/ 77985 h 197086"/>
                <a:gd name="connsiteX2" fmla="*/ 16249 w 70275"/>
                <a:gd name="connsiteY2" fmla="*/ 117673 h 197086"/>
                <a:gd name="connsiteX3" fmla="*/ 70224 w 70275"/>
                <a:gd name="connsiteY3" fmla="*/ 197048 h 197086"/>
                <a:gd name="connsiteX4" fmla="*/ 25774 w 70275"/>
                <a:gd name="connsiteY4" fmla="*/ 127198 h 197086"/>
                <a:gd name="connsiteX5" fmla="*/ 6724 w 70275"/>
                <a:gd name="connsiteY5" fmla="*/ 57348 h 197086"/>
                <a:gd name="connsiteX6" fmla="*/ 5136 w 70275"/>
                <a:gd name="connsiteY6" fmla="*/ 198 h 19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275" h="197086">
                  <a:moveTo>
                    <a:pt x="5136" y="198"/>
                  </a:moveTo>
                  <a:cubicBezTo>
                    <a:pt x="4078" y="3637"/>
                    <a:pt x="-1478" y="58406"/>
                    <a:pt x="374" y="77985"/>
                  </a:cubicBezTo>
                  <a:cubicBezTo>
                    <a:pt x="2226" y="97564"/>
                    <a:pt x="4607" y="97829"/>
                    <a:pt x="16249" y="117673"/>
                  </a:cubicBezTo>
                  <a:cubicBezTo>
                    <a:pt x="27891" y="137517"/>
                    <a:pt x="68637" y="195461"/>
                    <a:pt x="70224" y="197048"/>
                  </a:cubicBezTo>
                  <a:cubicBezTo>
                    <a:pt x="71811" y="198635"/>
                    <a:pt x="36357" y="150481"/>
                    <a:pt x="25774" y="127198"/>
                  </a:cubicBezTo>
                  <a:cubicBezTo>
                    <a:pt x="15191" y="103915"/>
                    <a:pt x="10428" y="75869"/>
                    <a:pt x="6724" y="57348"/>
                  </a:cubicBezTo>
                  <a:cubicBezTo>
                    <a:pt x="3020" y="38827"/>
                    <a:pt x="6194" y="-3241"/>
                    <a:pt x="5136" y="19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0" name="フリーフォーム: 図形 19">
              <a:extLst>
                <a:ext uri="{FF2B5EF4-FFF2-40B4-BE49-F238E27FC236}">
                  <a16:creationId xmlns:a16="http://schemas.microsoft.com/office/drawing/2014/main" id="{51AF6416-8D06-48BC-A3C9-ABFD384D75CC}"/>
                </a:ext>
              </a:extLst>
            </p:cNvPr>
            <p:cNvSpPr/>
            <p:nvPr/>
          </p:nvSpPr>
          <p:spPr>
            <a:xfrm>
              <a:off x="5543103" y="407903"/>
              <a:ext cx="152645" cy="84238"/>
            </a:xfrm>
            <a:custGeom>
              <a:avLst/>
              <a:gdLst>
                <a:gd name="connsiteX0" fmla="*/ 151260 w 152645"/>
                <a:gd name="connsiteY0" fmla="*/ 84222 h 84238"/>
                <a:gd name="connsiteX1" fmla="*/ 116335 w 152645"/>
                <a:gd name="connsiteY1" fmla="*/ 22310 h 84238"/>
                <a:gd name="connsiteX2" fmla="*/ 447 w 152645"/>
                <a:gd name="connsiteY2" fmla="*/ 85 h 84238"/>
                <a:gd name="connsiteX3" fmla="*/ 78235 w 152645"/>
                <a:gd name="connsiteY3" fmla="*/ 15960 h 84238"/>
                <a:gd name="connsiteX4" fmla="*/ 151260 w 152645"/>
                <a:gd name="connsiteY4" fmla="*/ 84222 h 84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645" h="84238">
                  <a:moveTo>
                    <a:pt x="151260" y="84222"/>
                  </a:moveTo>
                  <a:cubicBezTo>
                    <a:pt x="157610" y="85280"/>
                    <a:pt x="141470" y="36333"/>
                    <a:pt x="116335" y="22310"/>
                  </a:cubicBezTo>
                  <a:cubicBezTo>
                    <a:pt x="91200" y="8287"/>
                    <a:pt x="6797" y="1143"/>
                    <a:pt x="447" y="85"/>
                  </a:cubicBezTo>
                  <a:cubicBezTo>
                    <a:pt x="-5903" y="-973"/>
                    <a:pt x="57068" y="8022"/>
                    <a:pt x="78235" y="15960"/>
                  </a:cubicBezTo>
                  <a:cubicBezTo>
                    <a:pt x="99402" y="23897"/>
                    <a:pt x="144910" y="83164"/>
                    <a:pt x="151260" y="8422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1" name="フリーフォーム: 図形 20">
              <a:extLst>
                <a:ext uri="{FF2B5EF4-FFF2-40B4-BE49-F238E27FC236}">
                  <a16:creationId xmlns:a16="http://schemas.microsoft.com/office/drawing/2014/main" id="{B6A545C3-F158-4356-9F9A-6E7C0015BE58}"/>
                </a:ext>
              </a:extLst>
            </p:cNvPr>
            <p:cNvSpPr/>
            <p:nvPr/>
          </p:nvSpPr>
          <p:spPr>
            <a:xfrm>
              <a:off x="5549883" y="417179"/>
              <a:ext cx="133378" cy="98139"/>
            </a:xfrm>
            <a:custGeom>
              <a:avLst/>
              <a:gdLst>
                <a:gd name="connsiteX0" fmla="*/ 17 w 133378"/>
                <a:gd name="connsiteY0" fmla="*/ 334 h 98139"/>
                <a:gd name="connsiteX1" fmla="*/ 101617 w 133378"/>
                <a:gd name="connsiteY1" fmla="*/ 71771 h 98139"/>
                <a:gd name="connsiteX2" fmla="*/ 123842 w 133378"/>
                <a:gd name="connsiteY2" fmla="*/ 90821 h 98139"/>
                <a:gd name="connsiteX3" fmla="*/ 133367 w 133378"/>
                <a:gd name="connsiteY3" fmla="*/ 97171 h 98139"/>
                <a:gd name="connsiteX4" fmla="*/ 122255 w 133378"/>
                <a:gd name="connsiteY4" fmla="*/ 71771 h 98139"/>
                <a:gd name="connsiteX5" fmla="*/ 93680 w 133378"/>
                <a:gd name="connsiteY5" fmla="*/ 46371 h 98139"/>
                <a:gd name="connsiteX6" fmla="*/ 17 w 133378"/>
                <a:gd name="connsiteY6" fmla="*/ 334 h 98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378" h="98139">
                  <a:moveTo>
                    <a:pt x="17" y="334"/>
                  </a:moveTo>
                  <a:cubicBezTo>
                    <a:pt x="1340" y="4567"/>
                    <a:pt x="80980" y="56690"/>
                    <a:pt x="101617" y="71771"/>
                  </a:cubicBezTo>
                  <a:cubicBezTo>
                    <a:pt x="122255" y="86852"/>
                    <a:pt x="118550" y="86588"/>
                    <a:pt x="123842" y="90821"/>
                  </a:cubicBezTo>
                  <a:cubicBezTo>
                    <a:pt x="129134" y="95054"/>
                    <a:pt x="133632" y="100346"/>
                    <a:pt x="133367" y="97171"/>
                  </a:cubicBezTo>
                  <a:cubicBezTo>
                    <a:pt x="133103" y="93996"/>
                    <a:pt x="128870" y="80238"/>
                    <a:pt x="122255" y="71771"/>
                  </a:cubicBezTo>
                  <a:cubicBezTo>
                    <a:pt x="115640" y="63304"/>
                    <a:pt x="112995" y="59600"/>
                    <a:pt x="93680" y="46371"/>
                  </a:cubicBezTo>
                  <a:cubicBezTo>
                    <a:pt x="74365" y="33142"/>
                    <a:pt x="-1306" y="-3899"/>
                    <a:pt x="17" y="33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2" name="フリーフォーム: 図形 21">
              <a:extLst>
                <a:ext uri="{FF2B5EF4-FFF2-40B4-BE49-F238E27FC236}">
                  <a16:creationId xmlns:a16="http://schemas.microsoft.com/office/drawing/2014/main" id="{69DD0D36-EAE7-4160-94C3-D126F317032C}"/>
                </a:ext>
              </a:extLst>
            </p:cNvPr>
            <p:cNvSpPr/>
            <p:nvPr/>
          </p:nvSpPr>
          <p:spPr>
            <a:xfrm>
              <a:off x="5983219" y="156438"/>
              <a:ext cx="120731" cy="79934"/>
            </a:xfrm>
            <a:custGeom>
              <a:avLst/>
              <a:gdLst>
                <a:gd name="connsiteX0" fmla="*/ 120719 w 120731"/>
                <a:gd name="connsiteY0" fmla="*/ 725 h 79934"/>
                <a:gd name="connsiteX1" fmla="*/ 30231 w 120731"/>
                <a:gd name="connsiteY1" fmla="*/ 35650 h 79934"/>
                <a:gd name="connsiteX2" fmla="*/ 69 w 120731"/>
                <a:gd name="connsiteY2" fmla="*/ 76925 h 79934"/>
                <a:gd name="connsiteX3" fmla="*/ 36581 w 120731"/>
                <a:gd name="connsiteY3" fmla="*/ 68987 h 79934"/>
                <a:gd name="connsiteX4" fmla="*/ 120719 w 120731"/>
                <a:gd name="connsiteY4" fmla="*/ 725 h 79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731" h="79934">
                  <a:moveTo>
                    <a:pt x="120719" y="725"/>
                  </a:moveTo>
                  <a:cubicBezTo>
                    <a:pt x="119661" y="-4831"/>
                    <a:pt x="50339" y="22950"/>
                    <a:pt x="30231" y="35650"/>
                  </a:cubicBezTo>
                  <a:cubicBezTo>
                    <a:pt x="10123" y="48350"/>
                    <a:pt x="-989" y="71369"/>
                    <a:pt x="69" y="76925"/>
                  </a:cubicBezTo>
                  <a:cubicBezTo>
                    <a:pt x="1127" y="82481"/>
                    <a:pt x="17796" y="80629"/>
                    <a:pt x="36581" y="68987"/>
                  </a:cubicBezTo>
                  <a:cubicBezTo>
                    <a:pt x="55366" y="57345"/>
                    <a:pt x="121777" y="6281"/>
                    <a:pt x="120719" y="72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3" name="フリーフォーム: 図形 22">
              <a:extLst>
                <a:ext uri="{FF2B5EF4-FFF2-40B4-BE49-F238E27FC236}">
                  <a16:creationId xmlns:a16="http://schemas.microsoft.com/office/drawing/2014/main" id="{EEA7D3F7-116D-4B7E-890C-2A0A582E2071}"/>
                </a:ext>
              </a:extLst>
            </p:cNvPr>
            <p:cNvSpPr/>
            <p:nvPr/>
          </p:nvSpPr>
          <p:spPr>
            <a:xfrm>
              <a:off x="5527620" y="437781"/>
              <a:ext cx="179505" cy="84774"/>
            </a:xfrm>
            <a:custGeom>
              <a:avLst/>
              <a:gdLst>
                <a:gd name="connsiteX0" fmla="*/ 179443 w 179505"/>
                <a:gd name="connsiteY0" fmla="*/ 84507 h 84774"/>
                <a:gd name="connsiteX1" fmla="*/ 108005 w 179505"/>
                <a:gd name="connsiteY1" fmla="*/ 62282 h 84774"/>
                <a:gd name="connsiteX2" fmla="*/ 49268 w 179505"/>
                <a:gd name="connsiteY2" fmla="*/ 32119 h 84774"/>
                <a:gd name="connsiteX3" fmla="*/ 55 w 179505"/>
                <a:gd name="connsiteY3" fmla="*/ 369 h 84774"/>
                <a:gd name="connsiteX4" fmla="*/ 58793 w 179505"/>
                <a:gd name="connsiteY4" fmla="*/ 54344 h 84774"/>
                <a:gd name="connsiteX5" fmla="*/ 95305 w 179505"/>
                <a:gd name="connsiteY5" fmla="*/ 73394 h 84774"/>
                <a:gd name="connsiteX6" fmla="*/ 179443 w 179505"/>
                <a:gd name="connsiteY6" fmla="*/ 84507 h 8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505" h="84774">
                  <a:moveTo>
                    <a:pt x="179443" y="84507"/>
                  </a:moveTo>
                  <a:cubicBezTo>
                    <a:pt x="181560" y="82655"/>
                    <a:pt x="129701" y="71013"/>
                    <a:pt x="108005" y="62282"/>
                  </a:cubicBezTo>
                  <a:cubicBezTo>
                    <a:pt x="86309" y="53551"/>
                    <a:pt x="67260" y="42438"/>
                    <a:pt x="49268" y="32119"/>
                  </a:cubicBezTo>
                  <a:cubicBezTo>
                    <a:pt x="31276" y="21800"/>
                    <a:pt x="-1532" y="-3335"/>
                    <a:pt x="55" y="369"/>
                  </a:cubicBezTo>
                  <a:cubicBezTo>
                    <a:pt x="1642" y="4073"/>
                    <a:pt x="42918" y="42173"/>
                    <a:pt x="58793" y="54344"/>
                  </a:cubicBezTo>
                  <a:cubicBezTo>
                    <a:pt x="74668" y="66515"/>
                    <a:pt x="79959" y="68631"/>
                    <a:pt x="95305" y="73394"/>
                  </a:cubicBezTo>
                  <a:cubicBezTo>
                    <a:pt x="110651" y="78157"/>
                    <a:pt x="177326" y="86359"/>
                    <a:pt x="179443" y="8450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4" name="フリーフォーム: 図形 23">
              <a:extLst>
                <a:ext uri="{FF2B5EF4-FFF2-40B4-BE49-F238E27FC236}">
                  <a16:creationId xmlns:a16="http://schemas.microsoft.com/office/drawing/2014/main" id="{B900B5EE-6619-47D8-8E3C-A91DC3B87388}"/>
                </a:ext>
              </a:extLst>
            </p:cNvPr>
            <p:cNvSpPr/>
            <p:nvPr/>
          </p:nvSpPr>
          <p:spPr>
            <a:xfrm>
              <a:off x="5540194" y="438108"/>
              <a:ext cx="144990" cy="148318"/>
            </a:xfrm>
            <a:custGeom>
              <a:avLst/>
              <a:gdLst>
                <a:gd name="connsiteX0" fmla="*/ 181 w 144990"/>
                <a:gd name="connsiteY0" fmla="*/ 42 h 148318"/>
                <a:gd name="connsiteX1" fmla="*/ 38281 w 144990"/>
                <a:gd name="connsiteY1" fmla="*/ 84180 h 148318"/>
                <a:gd name="connsiteX2" fmla="*/ 141469 w 144990"/>
                <a:gd name="connsiteY2" fmla="*/ 147680 h 148318"/>
                <a:gd name="connsiteX3" fmla="*/ 114481 w 144990"/>
                <a:gd name="connsiteY3" fmla="*/ 114342 h 148318"/>
                <a:gd name="connsiteX4" fmla="*/ 50981 w 144990"/>
                <a:gd name="connsiteY4" fmla="*/ 73067 h 148318"/>
                <a:gd name="connsiteX5" fmla="*/ 181 w 144990"/>
                <a:gd name="connsiteY5" fmla="*/ 42 h 148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990" h="148318">
                  <a:moveTo>
                    <a:pt x="181" y="42"/>
                  </a:moveTo>
                  <a:cubicBezTo>
                    <a:pt x="-1936" y="1894"/>
                    <a:pt x="14733" y="59574"/>
                    <a:pt x="38281" y="84180"/>
                  </a:cubicBezTo>
                  <a:cubicBezTo>
                    <a:pt x="61829" y="108786"/>
                    <a:pt x="128769" y="142653"/>
                    <a:pt x="141469" y="147680"/>
                  </a:cubicBezTo>
                  <a:cubicBezTo>
                    <a:pt x="154169" y="152707"/>
                    <a:pt x="129562" y="126777"/>
                    <a:pt x="114481" y="114342"/>
                  </a:cubicBezTo>
                  <a:cubicBezTo>
                    <a:pt x="99400" y="101907"/>
                    <a:pt x="70560" y="88148"/>
                    <a:pt x="50981" y="73067"/>
                  </a:cubicBezTo>
                  <a:cubicBezTo>
                    <a:pt x="31402" y="57986"/>
                    <a:pt x="2298" y="-1810"/>
                    <a:pt x="181" y="4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5" name="フリーフォーム: 図形 24">
              <a:extLst>
                <a:ext uri="{FF2B5EF4-FFF2-40B4-BE49-F238E27FC236}">
                  <a16:creationId xmlns:a16="http://schemas.microsoft.com/office/drawing/2014/main" id="{0DC15582-89BA-44CA-8D6B-E611DA3750BC}"/>
                </a:ext>
              </a:extLst>
            </p:cNvPr>
            <p:cNvSpPr/>
            <p:nvPr/>
          </p:nvSpPr>
          <p:spPr>
            <a:xfrm>
              <a:off x="6113166" y="306116"/>
              <a:ext cx="39976" cy="169649"/>
            </a:xfrm>
            <a:custGeom>
              <a:avLst/>
              <a:gdLst>
                <a:gd name="connsiteX0" fmla="*/ 32047 w 39976"/>
                <a:gd name="connsiteY0" fmla="*/ 272 h 169649"/>
                <a:gd name="connsiteX1" fmla="*/ 38397 w 39976"/>
                <a:gd name="connsiteY1" fmla="*/ 93934 h 169649"/>
                <a:gd name="connsiteX2" fmla="*/ 297 w 39976"/>
                <a:gd name="connsiteY2" fmla="*/ 168547 h 169649"/>
                <a:gd name="connsiteX3" fmla="*/ 20934 w 39976"/>
                <a:gd name="connsiteY3" fmla="*/ 133622 h 169649"/>
                <a:gd name="connsiteX4" fmla="*/ 25697 w 39976"/>
                <a:gd name="connsiteY4" fmla="*/ 66947 h 169649"/>
                <a:gd name="connsiteX5" fmla="*/ 32047 w 39976"/>
                <a:gd name="connsiteY5" fmla="*/ 272 h 169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976" h="169649">
                  <a:moveTo>
                    <a:pt x="32047" y="272"/>
                  </a:moveTo>
                  <a:cubicBezTo>
                    <a:pt x="34164" y="4770"/>
                    <a:pt x="43689" y="65888"/>
                    <a:pt x="38397" y="93934"/>
                  </a:cubicBezTo>
                  <a:cubicBezTo>
                    <a:pt x="33105" y="121980"/>
                    <a:pt x="3207" y="161932"/>
                    <a:pt x="297" y="168547"/>
                  </a:cubicBezTo>
                  <a:cubicBezTo>
                    <a:pt x="-2614" y="175162"/>
                    <a:pt x="16701" y="150555"/>
                    <a:pt x="20934" y="133622"/>
                  </a:cubicBezTo>
                  <a:cubicBezTo>
                    <a:pt x="25167" y="116689"/>
                    <a:pt x="24903" y="85732"/>
                    <a:pt x="25697" y="66947"/>
                  </a:cubicBezTo>
                  <a:cubicBezTo>
                    <a:pt x="26491" y="48162"/>
                    <a:pt x="29930" y="-4226"/>
                    <a:pt x="32047" y="27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6" name="フリーフォーム: 図形 25">
              <a:extLst>
                <a:ext uri="{FF2B5EF4-FFF2-40B4-BE49-F238E27FC236}">
                  <a16:creationId xmlns:a16="http://schemas.microsoft.com/office/drawing/2014/main" id="{BBC422FC-072F-4C04-AE30-56B8BD171BC0}"/>
                </a:ext>
              </a:extLst>
            </p:cNvPr>
            <p:cNvSpPr/>
            <p:nvPr/>
          </p:nvSpPr>
          <p:spPr>
            <a:xfrm>
              <a:off x="6200620" y="237764"/>
              <a:ext cx="46683" cy="194044"/>
            </a:xfrm>
            <a:custGeom>
              <a:avLst/>
              <a:gdLst>
                <a:gd name="connsiteX0" fmla="*/ 155 w 46683"/>
                <a:gd name="connsiteY0" fmla="*/ 361 h 194044"/>
                <a:gd name="connsiteX1" fmla="*/ 22380 w 46683"/>
                <a:gd name="connsiteY1" fmla="*/ 54336 h 194044"/>
                <a:gd name="connsiteX2" fmla="*/ 25555 w 46683"/>
                <a:gd name="connsiteY2" fmla="*/ 146411 h 194044"/>
                <a:gd name="connsiteX3" fmla="*/ 12855 w 46683"/>
                <a:gd name="connsiteY3" fmla="*/ 194036 h 194044"/>
                <a:gd name="connsiteX4" fmla="*/ 41430 w 46683"/>
                <a:gd name="connsiteY4" fmla="*/ 143236 h 194044"/>
                <a:gd name="connsiteX5" fmla="*/ 46193 w 46683"/>
                <a:gd name="connsiteY5" fmla="*/ 121011 h 194044"/>
                <a:gd name="connsiteX6" fmla="*/ 35080 w 46683"/>
                <a:gd name="connsiteY6" fmla="*/ 79736 h 194044"/>
                <a:gd name="connsiteX7" fmla="*/ 155 w 46683"/>
                <a:gd name="connsiteY7" fmla="*/ 361 h 19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683" h="194044">
                  <a:moveTo>
                    <a:pt x="155" y="361"/>
                  </a:moveTo>
                  <a:cubicBezTo>
                    <a:pt x="-1962" y="-3872"/>
                    <a:pt x="18147" y="29994"/>
                    <a:pt x="22380" y="54336"/>
                  </a:cubicBezTo>
                  <a:cubicBezTo>
                    <a:pt x="26613" y="78678"/>
                    <a:pt x="27143" y="123128"/>
                    <a:pt x="25555" y="146411"/>
                  </a:cubicBezTo>
                  <a:cubicBezTo>
                    <a:pt x="23968" y="169694"/>
                    <a:pt x="10209" y="194565"/>
                    <a:pt x="12855" y="194036"/>
                  </a:cubicBezTo>
                  <a:cubicBezTo>
                    <a:pt x="15501" y="193507"/>
                    <a:pt x="35874" y="155407"/>
                    <a:pt x="41430" y="143236"/>
                  </a:cubicBezTo>
                  <a:cubicBezTo>
                    <a:pt x="46986" y="131065"/>
                    <a:pt x="47251" y="131594"/>
                    <a:pt x="46193" y="121011"/>
                  </a:cubicBezTo>
                  <a:cubicBezTo>
                    <a:pt x="45135" y="110428"/>
                    <a:pt x="40372" y="97463"/>
                    <a:pt x="35080" y="79736"/>
                  </a:cubicBezTo>
                  <a:cubicBezTo>
                    <a:pt x="29788" y="62009"/>
                    <a:pt x="2272" y="4594"/>
                    <a:pt x="155" y="36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7" name="フリーフォーム: 図形 26">
              <a:extLst>
                <a:ext uri="{FF2B5EF4-FFF2-40B4-BE49-F238E27FC236}">
                  <a16:creationId xmlns:a16="http://schemas.microsoft.com/office/drawing/2014/main" id="{6361CE99-4A44-4658-A8B6-BF5A27DEC19C}"/>
                </a:ext>
              </a:extLst>
            </p:cNvPr>
            <p:cNvSpPr/>
            <p:nvPr/>
          </p:nvSpPr>
          <p:spPr>
            <a:xfrm>
              <a:off x="6143033" y="224792"/>
              <a:ext cx="82897" cy="245206"/>
            </a:xfrm>
            <a:custGeom>
              <a:avLst/>
              <a:gdLst>
                <a:gd name="connsiteX0" fmla="*/ 57742 w 82897"/>
                <a:gd name="connsiteY0" fmla="*/ 633 h 245206"/>
                <a:gd name="connsiteX1" fmla="*/ 81555 w 82897"/>
                <a:gd name="connsiteY1" fmla="*/ 51433 h 245206"/>
                <a:gd name="connsiteX2" fmla="*/ 13292 w 82897"/>
                <a:gd name="connsiteY2" fmla="*/ 164146 h 245206"/>
                <a:gd name="connsiteX3" fmla="*/ 592 w 82897"/>
                <a:gd name="connsiteY3" fmla="*/ 245108 h 245206"/>
                <a:gd name="connsiteX4" fmla="*/ 22817 w 82897"/>
                <a:gd name="connsiteY4" fmla="*/ 148271 h 245206"/>
                <a:gd name="connsiteX5" fmla="*/ 46630 w 82897"/>
                <a:gd name="connsiteY5" fmla="*/ 83183 h 245206"/>
                <a:gd name="connsiteX6" fmla="*/ 57742 w 82897"/>
                <a:gd name="connsiteY6" fmla="*/ 633 h 24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897" h="245206">
                  <a:moveTo>
                    <a:pt x="57742" y="633"/>
                  </a:moveTo>
                  <a:cubicBezTo>
                    <a:pt x="63563" y="-4659"/>
                    <a:pt x="88963" y="24181"/>
                    <a:pt x="81555" y="51433"/>
                  </a:cubicBezTo>
                  <a:cubicBezTo>
                    <a:pt x="74147" y="78685"/>
                    <a:pt x="26786" y="131867"/>
                    <a:pt x="13292" y="164146"/>
                  </a:cubicBezTo>
                  <a:cubicBezTo>
                    <a:pt x="-202" y="196425"/>
                    <a:pt x="-996" y="247754"/>
                    <a:pt x="592" y="245108"/>
                  </a:cubicBezTo>
                  <a:cubicBezTo>
                    <a:pt x="2179" y="242462"/>
                    <a:pt x="15144" y="175259"/>
                    <a:pt x="22817" y="148271"/>
                  </a:cubicBezTo>
                  <a:cubicBezTo>
                    <a:pt x="30490" y="121284"/>
                    <a:pt x="42661" y="103821"/>
                    <a:pt x="46630" y="83183"/>
                  </a:cubicBezTo>
                  <a:cubicBezTo>
                    <a:pt x="50599" y="62545"/>
                    <a:pt x="51921" y="5925"/>
                    <a:pt x="57742" y="63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8" name="フリーフォーム: 図形 27">
              <a:extLst>
                <a:ext uri="{FF2B5EF4-FFF2-40B4-BE49-F238E27FC236}">
                  <a16:creationId xmlns:a16="http://schemas.microsoft.com/office/drawing/2014/main" id="{0160B88F-5C90-48A9-BFD2-29A113ED438E}"/>
                </a:ext>
              </a:extLst>
            </p:cNvPr>
            <p:cNvSpPr/>
            <p:nvPr/>
          </p:nvSpPr>
          <p:spPr>
            <a:xfrm>
              <a:off x="5519736" y="552272"/>
              <a:ext cx="158759" cy="18952"/>
            </a:xfrm>
            <a:custGeom>
              <a:avLst/>
              <a:gdLst>
                <a:gd name="connsiteX0" fmla="*/ 2 w 158759"/>
                <a:gd name="connsiteY0" fmla="*/ 8116 h 18952"/>
                <a:gd name="connsiteX1" fmla="*/ 104777 w 158759"/>
                <a:gd name="connsiteY1" fmla="*/ 178 h 18952"/>
                <a:gd name="connsiteX2" fmla="*/ 158752 w 158759"/>
                <a:gd name="connsiteY2" fmla="*/ 16053 h 18952"/>
                <a:gd name="connsiteX3" fmla="*/ 107952 w 158759"/>
                <a:gd name="connsiteY3" fmla="*/ 17641 h 18952"/>
                <a:gd name="connsiteX4" fmla="*/ 2 w 158759"/>
                <a:gd name="connsiteY4" fmla="*/ 8116 h 1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759" h="18952">
                  <a:moveTo>
                    <a:pt x="2" y="8116"/>
                  </a:moveTo>
                  <a:cubicBezTo>
                    <a:pt x="-527" y="5205"/>
                    <a:pt x="78319" y="-1145"/>
                    <a:pt x="104777" y="178"/>
                  </a:cubicBezTo>
                  <a:cubicBezTo>
                    <a:pt x="131235" y="1501"/>
                    <a:pt x="158223" y="13143"/>
                    <a:pt x="158752" y="16053"/>
                  </a:cubicBezTo>
                  <a:cubicBezTo>
                    <a:pt x="159281" y="18964"/>
                    <a:pt x="131500" y="20022"/>
                    <a:pt x="107952" y="17641"/>
                  </a:cubicBezTo>
                  <a:cubicBezTo>
                    <a:pt x="84404" y="15260"/>
                    <a:pt x="531" y="11027"/>
                    <a:pt x="2" y="811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9" name="フリーフォーム: 図形 28">
              <a:extLst>
                <a:ext uri="{FF2B5EF4-FFF2-40B4-BE49-F238E27FC236}">
                  <a16:creationId xmlns:a16="http://schemas.microsoft.com/office/drawing/2014/main" id="{8590CE59-B10A-4731-90F8-B8B0F42E6C85}"/>
                </a:ext>
              </a:extLst>
            </p:cNvPr>
            <p:cNvSpPr/>
            <p:nvPr/>
          </p:nvSpPr>
          <p:spPr>
            <a:xfrm>
              <a:off x="5488883" y="554335"/>
              <a:ext cx="159473" cy="64993"/>
            </a:xfrm>
            <a:custGeom>
              <a:avLst/>
              <a:gdLst>
                <a:gd name="connsiteX0" fmla="*/ 692 w 159473"/>
                <a:gd name="connsiteY0" fmla="*/ 64790 h 64993"/>
                <a:gd name="connsiteX1" fmla="*/ 94355 w 159473"/>
                <a:gd name="connsiteY1" fmla="*/ 23515 h 64993"/>
                <a:gd name="connsiteX2" fmla="*/ 159442 w 159473"/>
                <a:gd name="connsiteY2" fmla="*/ 7640 h 64993"/>
                <a:gd name="connsiteX3" fmla="*/ 102292 w 159473"/>
                <a:gd name="connsiteY3" fmla="*/ 1290 h 64993"/>
                <a:gd name="connsiteX4" fmla="*/ 53080 w 159473"/>
                <a:gd name="connsiteY4" fmla="*/ 4465 h 64993"/>
                <a:gd name="connsiteX5" fmla="*/ 692 w 159473"/>
                <a:gd name="connsiteY5" fmla="*/ 64790 h 64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473" h="64993">
                  <a:moveTo>
                    <a:pt x="692" y="64790"/>
                  </a:moveTo>
                  <a:cubicBezTo>
                    <a:pt x="7571" y="67965"/>
                    <a:pt x="67897" y="33040"/>
                    <a:pt x="94355" y="23515"/>
                  </a:cubicBezTo>
                  <a:cubicBezTo>
                    <a:pt x="120813" y="13990"/>
                    <a:pt x="158119" y="11344"/>
                    <a:pt x="159442" y="7640"/>
                  </a:cubicBezTo>
                  <a:cubicBezTo>
                    <a:pt x="160765" y="3936"/>
                    <a:pt x="120019" y="1819"/>
                    <a:pt x="102292" y="1290"/>
                  </a:cubicBezTo>
                  <a:cubicBezTo>
                    <a:pt x="84565" y="761"/>
                    <a:pt x="66044" y="-2679"/>
                    <a:pt x="53080" y="4465"/>
                  </a:cubicBezTo>
                  <a:cubicBezTo>
                    <a:pt x="40116" y="11609"/>
                    <a:pt x="-6187" y="61615"/>
                    <a:pt x="692" y="6479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0" name="フリーフォーム: 図形 29">
              <a:extLst>
                <a:ext uri="{FF2B5EF4-FFF2-40B4-BE49-F238E27FC236}">
                  <a16:creationId xmlns:a16="http://schemas.microsoft.com/office/drawing/2014/main" id="{492DA10B-F1C6-46A8-83E8-E0C85B76D6AE}"/>
                </a:ext>
              </a:extLst>
            </p:cNvPr>
            <p:cNvSpPr/>
            <p:nvPr/>
          </p:nvSpPr>
          <p:spPr>
            <a:xfrm>
              <a:off x="6188068" y="250756"/>
              <a:ext cx="80551" cy="184290"/>
            </a:xfrm>
            <a:custGeom>
              <a:avLst/>
              <a:gdLst>
                <a:gd name="connsiteX0" fmla="*/ 68270 w 80551"/>
                <a:gd name="connsiteY0" fmla="*/ 69 h 184290"/>
                <a:gd name="connsiteX1" fmla="*/ 71445 w 80551"/>
                <a:gd name="connsiteY1" fmla="*/ 98494 h 184290"/>
                <a:gd name="connsiteX2" fmla="*/ 7 w 80551"/>
                <a:gd name="connsiteY2" fmla="*/ 184219 h 184290"/>
                <a:gd name="connsiteX3" fmla="*/ 76207 w 80551"/>
                <a:gd name="connsiteY3" fmla="*/ 84207 h 184290"/>
                <a:gd name="connsiteX4" fmla="*/ 68270 w 80551"/>
                <a:gd name="connsiteY4" fmla="*/ 69 h 184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51" h="184290">
                  <a:moveTo>
                    <a:pt x="68270" y="69"/>
                  </a:moveTo>
                  <a:cubicBezTo>
                    <a:pt x="67476" y="2450"/>
                    <a:pt x="82822" y="67802"/>
                    <a:pt x="71445" y="98494"/>
                  </a:cubicBezTo>
                  <a:cubicBezTo>
                    <a:pt x="60068" y="129186"/>
                    <a:pt x="-787" y="186600"/>
                    <a:pt x="7" y="184219"/>
                  </a:cubicBezTo>
                  <a:cubicBezTo>
                    <a:pt x="801" y="181838"/>
                    <a:pt x="63242" y="111194"/>
                    <a:pt x="76207" y="84207"/>
                  </a:cubicBezTo>
                  <a:cubicBezTo>
                    <a:pt x="89172" y="57220"/>
                    <a:pt x="69064" y="-2312"/>
                    <a:pt x="68270" y="6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1" name="フリーフォーム: 図形 30">
              <a:extLst>
                <a:ext uri="{FF2B5EF4-FFF2-40B4-BE49-F238E27FC236}">
                  <a16:creationId xmlns:a16="http://schemas.microsoft.com/office/drawing/2014/main" id="{D3486505-58E8-491A-8F23-F052A5C04601}"/>
                </a:ext>
              </a:extLst>
            </p:cNvPr>
            <p:cNvSpPr/>
            <p:nvPr/>
          </p:nvSpPr>
          <p:spPr>
            <a:xfrm>
              <a:off x="6211887" y="253898"/>
              <a:ext cx="78578" cy="221365"/>
            </a:xfrm>
            <a:custGeom>
              <a:avLst/>
              <a:gdLst>
                <a:gd name="connsiteX0" fmla="*/ 50801 w 78578"/>
                <a:gd name="connsiteY0" fmla="*/ 102 h 221365"/>
                <a:gd name="connsiteX1" fmla="*/ 66676 w 78578"/>
                <a:gd name="connsiteY1" fmla="*/ 84240 h 221365"/>
                <a:gd name="connsiteX2" fmla="*/ 52388 w 78578"/>
                <a:gd name="connsiteY2" fmla="*/ 155677 h 221365"/>
                <a:gd name="connsiteX3" fmla="*/ 1 w 78578"/>
                <a:gd name="connsiteY3" fmla="*/ 220765 h 221365"/>
                <a:gd name="connsiteX4" fmla="*/ 50801 w 78578"/>
                <a:gd name="connsiteY4" fmla="*/ 184252 h 221365"/>
                <a:gd name="connsiteX5" fmla="*/ 76201 w 78578"/>
                <a:gd name="connsiteY5" fmla="*/ 120752 h 221365"/>
                <a:gd name="connsiteX6" fmla="*/ 74613 w 78578"/>
                <a:gd name="connsiteY6" fmla="*/ 68365 h 221365"/>
                <a:gd name="connsiteX7" fmla="*/ 50801 w 78578"/>
                <a:gd name="connsiteY7" fmla="*/ 102 h 221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8578" h="221365">
                  <a:moveTo>
                    <a:pt x="50801" y="102"/>
                  </a:moveTo>
                  <a:cubicBezTo>
                    <a:pt x="49478" y="2748"/>
                    <a:pt x="66412" y="58311"/>
                    <a:pt x="66676" y="84240"/>
                  </a:cubicBezTo>
                  <a:cubicBezTo>
                    <a:pt x="66940" y="110169"/>
                    <a:pt x="63500" y="132923"/>
                    <a:pt x="52388" y="155677"/>
                  </a:cubicBezTo>
                  <a:cubicBezTo>
                    <a:pt x="41276" y="178431"/>
                    <a:pt x="265" y="216003"/>
                    <a:pt x="1" y="220765"/>
                  </a:cubicBezTo>
                  <a:cubicBezTo>
                    <a:pt x="-263" y="225527"/>
                    <a:pt x="38101" y="200921"/>
                    <a:pt x="50801" y="184252"/>
                  </a:cubicBezTo>
                  <a:cubicBezTo>
                    <a:pt x="63501" y="167583"/>
                    <a:pt x="72232" y="140067"/>
                    <a:pt x="76201" y="120752"/>
                  </a:cubicBezTo>
                  <a:cubicBezTo>
                    <a:pt x="80170" y="101437"/>
                    <a:pt x="78846" y="90061"/>
                    <a:pt x="74613" y="68365"/>
                  </a:cubicBezTo>
                  <a:cubicBezTo>
                    <a:pt x="70380" y="46669"/>
                    <a:pt x="52124" y="-2544"/>
                    <a:pt x="50801" y="10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2" name="フリーフォーム: 図形 31">
              <a:extLst>
                <a:ext uri="{FF2B5EF4-FFF2-40B4-BE49-F238E27FC236}">
                  <a16:creationId xmlns:a16="http://schemas.microsoft.com/office/drawing/2014/main" id="{3454FB1D-8FA9-40E6-9C2A-D01C88BAD70C}"/>
                </a:ext>
              </a:extLst>
            </p:cNvPr>
            <p:cNvSpPr/>
            <p:nvPr/>
          </p:nvSpPr>
          <p:spPr>
            <a:xfrm>
              <a:off x="6244883" y="382587"/>
              <a:ext cx="135287" cy="117733"/>
            </a:xfrm>
            <a:custGeom>
              <a:avLst/>
              <a:gdLst>
                <a:gd name="connsiteX0" fmla="*/ 84480 w 135287"/>
                <a:gd name="connsiteY0" fmla="*/ 1 h 117733"/>
                <a:gd name="connsiteX1" fmla="*/ 55905 w 135287"/>
                <a:gd name="connsiteY1" fmla="*/ 69851 h 117733"/>
                <a:gd name="connsiteX2" fmla="*/ 342 w 135287"/>
                <a:gd name="connsiteY2" fmla="*/ 112713 h 117733"/>
                <a:gd name="connsiteX3" fmla="*/ 84480 w 135287"/>
                <a:gd name="connsiteY3" fmla="*/ 76201 h 117733"/>
                <a:gd name="connsiteX4" fmla="*/ 135280 w 135287"/>
                <a:gd name="connsiteY4" fmla="*/ 30163 h 117733"/>
                <a:gd name="connsiteX5" fmla="*/ 81305 w 135287"/>
                <a:gd name="connsiteY5" fmla="*/ 87313 h 117733"/>
                <a:gd name="connsiteX6" fmla="*/ 1930 w 135287"/>
                <a:gd name="connsiteY6" fmla="*/ 117476 h 117733"/>
                <a:gd name="connsiteX7" fmla="*/ 36855 w 135287"/>
                <a:gd name="connsiteY7" fmla="*/ 71438 h 117733"/>
                <a:gd name="connsiteX8" fmla="*/ 84480 w 135287"/>
                <a:gd name="connsiteY8" fmla="*/ 1 h 11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287" h="117733">
                  <a:moveTo>
                    <a:pt x="84480" y="1"/>
                  </a:moveTo>
                  <a:cubicBezTo>
                    <a:pt x="87655" y="-264"/>
                    <a:pt x="69928" y="51066"/>
                    <a:pt x="55905" y="69851"/>
                  </a:cubicBezTo>
                  <a:cubicBezTo>
                    <a:pt x="41882" y="88636"/>
                    <a:pt x="-4420" y="111655"/>
                    <a:pt x="342" y="112713"/>
                  </a:cubicBezTo>
                  <a:cubicBezTo>
                    <a:pt x="5104" y="113771"/>
                    <a:pt x="61990" y="89959"/>
                    <a:pt x="84480" y="76201"/>
                  </a:cubicBezTo>
                  <a:cubicBezTo>
                    <a:pt x="106970" y="62443"/>
                    <a:pt x="135809" y="28311"/>
                    <a:pt x="135280" y="30163"/>
                  </a:cubicBezTo>
                  <a:cubicBezTo>
                    <a:pt x="134751" y="32015"/>
                    <a:pt x="103530" y="72761"/>
                    <a:pt x="81305" y="87313"/>
                  </a:cubicBezTo>
                  <a:cubicBezTo>
                    <a:pt x="59080" y="101865"/>
                    <a:pt x="9338" y="120122"/>
                    <a:pt x="1930" y="117476"/>
                  </a:cubicBezTo>
                  <a:cubicBezTo>
                    <a:pt x="-5478" y="114830"/>
                    <a:pt x="26272" y="88901"/>
                    <a:pt x="36855" y="71438"/>
                  </a:cubicBezTo>
                  <a:cubicBezTo>
                    <a:pt x="47438" y="53976"/>
                    <a:pt x="81305" y="266"/>
                    <a:pt x="8448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3" name="フリーフォーム: 図形 32">
              <a:extLst>
                <a:ext uri="{FF2B5EF4-FFF2-40B4-BE49-F238E27FC236}">
                  <a16:creationId xmlns:a16="http://schemas.microsoft.com/office/drawing/2014/main" id="{E5B5C99F-CE1F-4744-8DEF-8BD1D3726736}"/>
                </a:ext>
              </a:extLst>
            </p:cNvPr>
            <p:cNvSpPr/>
            <p:nvPr/>
          </p:nvSpPr>
          <p:spPr>
            <a:xfrm>
              <a:off x="6205519" y="382507"/>
              <a:ext cx="125453" cy="92832"/>
            </a:xfrm>
            <a:custGeom>
              <a:avLst/>
              <a:gdLst>
                <a:gd name="connsiteX0" fmla="*/ 125431 w 125453"/>
                <a:gd name="connsiteY0" fmla="*/ 81 h 92832"/>
                <a:gd name="connsiteX1" fmla="*/ 61931 w 125453"/>
                <a:gd name="connsiteY1" fmla="*/ 63581 h 92832"/>
                <a:gd name="connsiteX2" fmla="*/ 19 w 125453"/>
                <a:gd name="connsiteY2" fmla="*/ 92156 h 92832"/>
                <a:gd name="connsiteX3" fmla="*/ 68281 w 125453"/>
                <a:gd name="connsiteY3" fmla="*/ 77868 h 92832"/>
                <a:gd name="connsiteX4" fmla="*/ 125431 w 125453"/>
                <a:gd name="connsiteY4" fmla="*/ 81 h 9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453" h="92832">
                  <a:moveTo>
                    <a:pt x="125431" y="81"/>
                  </a:moveTo>
                  <a:cubicBezTo>
                    <a:pt x="124373" y="-2300"/>
                    <a:pt x="82833" y="48235"/>
                    <a:pt x="61931" y="63581"/>
                  </a:cubicBezTo>
                  <a:cubicBezTo>
                    <a:pt x="41029" y="78927"/>
                    <a:pt x="-1039" y="89775"/>
                    <a:pt x="19" y="92156"/>
                  </a:cubicBezTo>
                  <a:cubicBezTo>
                    <a:pt x="1077" y="94537"/>
                    <a:pt x="47379" y="90833"/>
                    <a:pt x="68281" y="77868"/>
                  </a:cubicBezTo>
                  <a:cubicBezTo>
                    <a:pt x="89183" y="64903"/>
                    <a:pt x="126489" y="2462"/>
                    <a:pt x="125431" y="8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6" name="フリーフォーム: 図形 35">
              <a:extLst>
                <a:ext uri="{FF2B5EF4-FFF2-40B4-BE49-F238E27FC236}">
                  <a16:creationId xmlns:a16="http://schemas.microsoft.com/office/drawing/2014/main" id="{C0314FD3-0301-4554-8D03-3E9102DC49C8}"/>
                </a:ext>
              </a:extLst>
            </p:cNvPr>
            <p:cNvSpPr/>
            <p:nvPr/>
          </p:nvSpPr>
          <p:spPr>
            <a:xfrm>
              <a:off x="5941567" y="259975"/>
              <a:ext cx="73475" cy="267690"/>
            </a:xfrm>
            <a:custGeom>
              <a:avLst/>
              <a:gdLst>
                <a:gd name="connsiteX0" fmla="*/ 73471 w 73475"/>
                <a:gd name="connsiteY0" fmla="*/ 375 h 267690"/>
                <a:gd name="connsiteX1" fmla="*/ 14733 w 73475"/>
                <a:gd name="connsiteY1" fmla="*/ 82925 h 267690"/>
                <a:gd name="connsiteX2" fmla="*/ 2033 w 73475"/>
                <a:gd name="connsiteY2" fmla="*/ 149600 h 267690"/>
                <a:gd name="connsiteX3" fmla="*/ 48071 w 73475"/>
                <a:gd name="connsiteY3" fmla="*/ 267075 h 267690"/>
                <a:gd name="connsiteX4" fmla="*/ 2033 w 73475"/>
                <a:gd name="connsiteY4" fmla="*/ 192463 h 267690"/>
                <a:gd name="connsiteX5" fmla="*/ 17908 w 73475"/>
                <a:gd name="connsiteY5" fmla="*/ 117850 h 267690"/>
                <a:gd name="connsiteX6" fmla="*/ 73471 w 73475"/>
                <a:gd name="connsiteY6" fmla="*/ 375 h 267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475" h="267690">
                  <a:moveTo>
                    <a:pt x="73471" y="375"/>
                  </a:moveTo>
                  <a:cubicBezTo>
                    <a:pt x="72942" y="-5446"/>
                    <a:pt x="26639" y="58054"/>
                    <a:pt x="14733" y="82925"/>
                  </a:cubicBezTo>
                  <a:cubicBezTo>
                    <a:pt x="2827" y="107796"/>
                    <a:pt x="-3523" y="118908"/>
                    <a:pt x="2033" y="149600"/>
                  </a:cubicBezTo>
                  <a:cubicBezTo>
                    <a:pt x="7589" y="180292"/>
                    <a:pt x="48071" y="259931"/>
                    <a:pt x="48071" y="267075"/>
                  </a:cubicBezTo>
                  <a:cubicBezTo>
                    <a:pt x="48071" y="274219"/>
                    <a:pt x="7060" y="217334"/>
                    <a:pt x="2033" y="192463"/>
                  </a:cubicBezTo>
                  <a:cubicBezTo>
                    <a:pt x="-2994" y="167592"/>
                    <a:pt x="9441" y="146160"/>
                    <a:pt x="17908" y="117850"/>
                  </a:cubicBezTo>
                  <a:cubicBezTo>
                    <a:pt x="26375" y="89540"/>
                    <a:pt x="74000" y="6196"/>
                    <a:pt x="73471" y="37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7" name="フリーフォーム: 図形 36">
              <a:extLst>
                <a:ext uri="{FF2B5EF4-FFF2-40B4-BE49-F238E27FC236}">
                  <a16:creationId xmlns:a16="http://schemas.microsoft.com/office/drawing/2014/main" id="{F895ECF2-6445-4E43-A0A9-E44769B296C9}"/>
                </a:ext>
              </a:extLst>
            </p:cNvPr>
            <p:cNvSpPr/>
            <p:nvPr/>
          </p:nvSpPr>
          <p:spPr>
            <a:xfrm>
              <a:off x="6148341" y="399683"/>
              <a:ext cx="216204" cy="266119"/>
            </a:xfrm>
            <a:custGeom>
              <a:avLst/>
              <a:gdLst>
                <a:gd name="connsiteX0" fmla="*/ 215947 w 216204"/>
                <a:gd name="connsiteY0" fmla="*/ 367 h 266119"/>
                <a:gd name="connsiteX1" fmla="*/ 193722 w 216204"/>
                <a:gd name="connsiteY1" fmla="*/ 82917 h 266119"/>
                <a:gd name="connsiteX2" fmla="*/ 106409 w 216204"/>
                <a:gd name="connsiteY2" fmla="*/ 141655 h 266119"/>
                <a:gd name="connsiteX3" fmla="*/ 36559 w 216204"/>
                <a:gd name="connsiteY3" fmla="*/ 198805 h 266119"/>
                <a:gd name="connsiteX4" fmla="*/ 1634 w 216204"/>
                <a:gd name="connsiteY4" fmla="*/ 265480 h 266119"/>
                <a:gd name="connsiteX5" fmla="*/ 15922 w 216204"/>
                <a:gd name="connsiteY5" fmla="*/ 227380 h 266119"/>
                <a:gd name="connsiteX6" fmla="*/ 103234 w 216204"/>
                <a:gd name="connsiteY6" fmla="*/ 144830 h 266119"/>
                <a:gd name="connsiteX7" fmla="*/ 184197 w 216204"/>
                <a:gd name="connsiteY7" fmla="*/ 117842 h 266119"/>
                <a:gd name="connsiteX8" fmla="*/ 215947 w 216204"/>
                <a:gd name="connsiteY8" fmla="*/ 367 h 266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204" h="266119">
                  <a:moveTo>
                    <a:pt x="215947" y="367"/>
                  </a:moveTo>
                  <a:cubicBezTo>
                    <a:pt x="217535" y="-5454"/>
                    <a:pt x="211978" y="59369"/>
                    <a:pt x="193722" y="82917"/>
                  </a:cubicBezTo>
                  <a:cubicBezTo>
                    <a:pt x="175466" y="106465"/>
                    <a:pt x="132603" y="122340"/>
                    <a:pt x="106409" y="141655"/>
                  </a:cubicBezTo>
                  <a:cubicBezTo>
                    <a:pt x="80215" y="160970"/>
                    <a:pt x="54021" y="178168"/>
                    <a:pt x="36559" y="198805"/>
                  </a:cubicBezTo>
                  <a:cubicBezTo>
                    <a:pt x="19097" y="219442"/>
                    <a:pt x="5073" y="260718"/>
                    <a:pt x="1634" y="265480"/>
                  </a:cubicBezTo>
                  <a:cubicBezTo>
                    <a:pt x="-1806" y="270243"/>
                    <a:pt x="-1011" y="247488"/>
                    <a:pt x="15922" y="227380"/>
                  </a:cubicBezTo>
                  <a:cubicBezTo>
                    <a:pt x="32855" y="207272"/>
                    <a:pt x="75188" y="163086"/>
                    <a:pt x="103234" y="144830"/>
                  </a:cubicBezTo>
                  <a:cubicBezTo>
                    <a:pt x="131280" y="126574"/>
                    <a:pt x="164353" y="139009"/>
                    <a:pt x="184197" y="117842"/>
                  </a:cubicBezTo>
                  <a:cubicBezTo>
                    <a:pt x="204041" y="96675"/>
                    <a:pt x="214359" y="6188"/>
                    <a:pt x="215947" y="36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8" name="フリーフォーム: 図形 37">
              <a:extLst>
                <a:ext uri="{FF2B5EF4-FFF2-40B4-BE49-F238E27FC236}">
                  <a16:creationId xmlns:a16="http://schemas.microsoft.com/office/drawing/2014/main" id="{D6B87C12-50F9-4D4D-9204-0F4DC16A9FDA}"/>
                </a:ext>
              </a:extLst>
            </p:cNvPr>
            <p:cNvSpPr/>
            <p:nvPr/>
          </p:nvSpPr>
          <p:spPr>
            <a:xfrm>
              <a:off x="5498349" y="589135"/>
              <a:ext cx="196532" cy="92368"/>
            </a:xfrm>
            <a:custGeom>
              <a:avLst/>
              <a:gdLst>
                <a:gd name="connsiteX0" fmla="*/ 196014 w 196532"/>
                <a:gd name="connsiteY0" fmla="*/ 91903 h 92368"/>
                <a:gd name="connsiteX1" fmla="*/ 107114 w 196532"/>
                <a:gd name="connsiteY1" fmla="*/ 37928 h 92368"/>
                <a:gd name="connsiteX2" fmla="*/ 751 w 196532"/>
                <a:gd name="connsiteY2" fmla="*/ 9353 h 92368"/>
                <a:gd name="connsiteX3" fmla="*/ 65839 w 196532"/>
                <a:gd name="connsiteY3" fmla="*/ 4590 h 92368"/>
                <a:gd name="connsiteX4" fmla="*/ 196014 w 196532"/>
                <a:gd name="connsiteY4" fmla="*/ 91903 h 92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6532" h="92368">
                  <a:moveTo>
                    <a:pt x="196014" y="91903"/>
                  </a:moveTo>
                  <a:cubicBezTo>
                    <a:pt x="202893" y="97459"/>
                    <a:pt x="139658" y="51686"/>
                    <a:pt x="107114" y="37928"/>
                  </a:cubicBezTo>
                  <a:cubicBezTo>
                    <a:pt x="74570" y="24170"/>
                    <a:pt x="7630" y="14909"/>
                    <a:pt x="751" y="9353"/>
                  </a:cubicBezTo>
                  <a:cubicBezTo>
                    <a:pt x="-6128" y="3797"/>
                    <a:pt x="35677" y="-5729"/>
                    <a:pt x="65839" y="4590"/>
                  </a:cubicBezTo>
                  <a:cubicBezTo>
                    <a:pt x="96001" y="14909"/>
                    <a:pt x="189135" y="86347"/>
                    <a:pt x="196014" y="9190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1" name="フリーフォーム: 図形 40">
              <a:extLst>
                <a:ext uri="{FF2B5EF4-FFF2-40B4-BE49-F238E27FC236}">
                  <a16:creationId xmlns:a16="http://schemas.microsoft.com/office/drawing/2014/main" id="{B22A776F-7244-40B3-BBCE-C3D207F5A493}"/>
                </a:ext>
              </a:extLst>
            </p:cNvPr>
            <p:cNvSpPr/>
            <p:nvPr/>
          </p:nvSpPr>
          <p:spPr>
            <a:xfrm>
              <a:off x="5551399" y="654981"/>
              <a:ext cx="149375" cy="53110"/>
            </a:xfrm>
            <a:custGeom>
              <a:avLst/>
              <a:gdLst>
                <a:gd name="connsiteX0" fmla="*/ 149314 w 149375"/>
                <a:gd name="connsiteY0" fmla="*/ 22882 h 53110"/>
                <a:gd name="connsiteX1" fmla="*/ 58826 w 149375"/>
                <a:gd name="connsiteY1" fmla="*/ 657 h 53110"/>
                <a:gd name="connsiteX2" fmla="*/ 89 w 149375"/>
                <a:gd name="connsiteY2" fmla="*/ 53044 h 53110"/>
                <a:gd name="connsiteX3" fmla="*/ 71526 w 149375"/>
                <a:gd name="connsiteY3" fmla="*/ 11769 h 53110"/>
                <a:gd name="connsiteX4" fmla="*/ 149314 w 149375"/>
                <a:gd name="connsiteY4" fmla="*/ 22882 h 53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375" h="53110">
                  <a:moveTo>
                    <a:pt x="149314" y="22882"/>
                  </a:moveTo>
                  <a:cubicBezTo>
                    <a:pt x="147197" y="21030"/>
                    <a:pt x="83697" y="-4370"/>
                    <a:pt x="58826" y="657"/>
                  </a:cubicBezTo>
                  <a:cubicBezTo>
                    <a:pt x="33955" y="5684"/>
                    <a:pt x="-2028" y="51192"/>
                    <a:pt x="89" y="53044"/>
                  </a:cubicBezTo>
                  <a:cubicBezTo>
                    <a:pt x="2206" y="54896"/>
                    <a:pt x="44539" y="17325"/>
                    <a:pt x="71526" y="11769"/>
                  </a:cubicBezTo>
                  <a:cubicBezTo>
                    <a:pt x="98513" y="6213"/>
                    <a:pt x="151431" y="24734"/>
                    <a:pt x="149314" y="2288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2" name="フリーフォーム: 図形 41">
              <a:extLst>
                <a:ext uri="{FF2B5EF4-FFF2-40B4-BE49-F238E27FC236}">
                  <a16:creationId xmlns:a16="http://schemas.microsoft.com/office/drawing/2014/main" id="{203DBB61-BBED-4669-9BCE-DADB008603BC}"/>
                </a:ext>
              </a:extLst>
            </p:cNvPr>
            <p:cNvSpPr/>
            <p:nvPr/>
          </p:nvSpPr>
          <p:spPr>
            <a:xfrm>
              <a:off x="5605036" y="659669"/>
              <a:ext cx="100569" cy="58131"/>
            </a:xfrm>
            <a:custGeom>
              <a:avLst/>
              <a:gdLst>
                <a:gd name="connsiteX0" fmla="*/ 100439 w 100569"/>
                <a:gd name="connsiteY0" fmla="*/ 57881 h 58131"/>
                <a:gd name="connsiteX1" fmla="*/ 40114 w 100569"/>
                <a:gd name="connsiteY1" fmla="*/ 13431 h 58131"/>
                <a:gd name="connsiteX2" fmla="*/ 427 w 100569"/>
                <a:gd name="connsiteY2" fmla="*/ 731 h 58131"/>
                <a:gd name="connsiteX3" fmla="*/ 22652 w 100569"/>
                <a:gd name="connsiteY3" fmla="*/ 30894 h 58131"/>
                <a:gd name="connsiteX4" fmla="*/ 100439 w 100569"/>
                <a:gd name="connsiteY4" fmla="*/ 57881 h 5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569" h="58131">
                  <a:moveTo>
                    <a:pt x="100439" y="57881"/>
                  </a:moveTo>
                  <a:cubicBezTo>
                    <a:pt x="103349" y="54970"/>
                    <a:pt x="56783" y="22956"/>
                    <a:pt x="40114" y="13431"/>
                  </a:cubicBezTo>
                  <a:cubicBezTo>
                    <a:pt x="23445" y="3906"/>
                    <a:pt x="3337" y="-2180"/>
                    <a:pt x="427" y="731"/>
                  </a:cubicBezTo>
                  <a:cubicBezTo>
                    <a:pt x="-2483" y="3641"/>
                    <a:pt x="9952" y="24279"/>
                    <a:pt x="22652" y="30894"/>
                  </a:cubicBezTo>
                  <a:cubicBezTo>
                    <a:pt x="35352" y="37509"/>
                    <a:pt x="97529" y="60792"/>
                    <a:pt x="100439" y="5788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5" name="フリーフォーム: 図形 44">
              <a:extLst>
                <a:ext uri="{FF2B5EF4-FFF2-40B4-BE49-F238E27FC236}">
                  <a16:creationId xmlns:a16="http://schemas.microsoft.com/office/drawing/2014/main" id="{F2667755-82D2-4C76-ABD0-A555EAF4E764}"/>
                </a:ext>
              </a:extLst>
            </p:cNvPr>
            <p:cNvSpPr/>
            <p:nvPr/>
          </p:nvSpPr>
          <p:spPr>
            <a:xfrm>
              <a:off x="6179802" y="525992"/>
              <a:ext cx="222926" cy="77341"/>
            </a:xfrm>
            <a:custGeom>
              <a:avLst/>
              <a:gdLst>
                <a:gd name="connsiteX0" fmla="*/ 336 w 222926"/>
                <a:gd name="connsiteY0" fmla="*/ 77258 h 77341"/>
                <a:gd name="connsiteX1" fmla="*/ 127336 w 222926"/>
                <a:gd name="connsiteY1" fmla="*/ 18521 h 77341"/>
                <a:gd name="connsiteX2" fmla="*/ 222586 w 222926"/>
                <a:gd name="connsiteY2" fmla="*/ 5821 h 77341"/>
                <a:gd name="connsiteX3" fmla="*/ 93998 w 222926"/>
                <a:gd name="connsiteY3" fmla="*/ 4233 h 77341"/>
                <a:gd name="connsiteX4" fmla="*/ 336 w 222926"/>
                <a:gd name="connsiteY4" fmla="*/ 77258 h 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926" h="77341">
                  <a:moveTo>
                    <a:pt x="336" y="77258"/>
                  </a:moveTo>
                  <a:cubicBezTo>
                    <a:pt x="5892" y="79639"/>
                    <a:pt x="90294" y="30427"/>
                    <a:pt x="127336" y="18521"/>
                  </a:cubicBezTo>
                  <a:cubicBezTo>
                    <a:pt x="164378" y="6615"/>
                    <a:pt x="228142" y="8202"/>
                    <a:pt x="222586" y="5821"/>
                  </a:cubicBezTo>
                  <a:cubicBezTo>
                    <a:pt x="217030" y="3440"/>
                    <a:pt x="128658" y="-5027"/>
                    <a:pt x="93998" y="4233"/>
                  </a:cubicBezTo>
                  <a:cubicBezTo>
                    <a:pt x="59338" y="13493"/>
                    <a:pt x="-5220" y="74877"/>
                    <a:pt x="336" y="7725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6" name="フリーフォーム: 図形 45">
              <a:extLst>
                <a:ext uri="{FF2B5EF4-FFF2-40B4-BE49-F238E27FC236}">
                  <a16:creationId xmlns:a16="http://schemas.microsoft.com/office/drawing/2014/main" id="{47980F7F-EB1B-4EA2-8C6A-240A88E5D692}"/>
                </a:ext>
              </a:extLst>
            </p:cNvPr>
            <p:cNvSpPr/>
            <p:nvPr/>
          </p:nvSpPr>
          <p:spPr>
            <a:xfrm>
              <a:off x="6234502" y="533382"/>
              <a:ext cx="147400" cy="77826"/>
            </a:xfrm>
            <a:custGeom>
              <a:avLst/>
              <a:gdLst>
                <a:gd name="connsiteX0" fmla="*/ 147248 w 147400"/>
                <a:gd name="connsiteY0" fmla="*/ 18 h 77826"/>
                <a:gd name="connsiteX1" fmla="*/ 42473 w 147400"/>
                <a:gd name="connsiteY1" fmla="*/ 42881 h 77826"/>
                <a:gd name="connsiteX2" fmla="*/ 2786 w 147400"/>
                <a:gd name="connsiteY2" fmla="*/ 77806 h 77826"/>
                <a:gd name="connsiteX3" fmla="*/ 17073 w 147400"/>
                <a:gd name="connsiteY3" fmla="*/ 38118 h 77826"/>
                <a:gd name="connsiteX4" fmla="*/ 147248 w 147400"/>
                <a:gd name="connsiteY4" fmla="*/ 18 h 77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400" h="77826">
                  <a:moveTo>
                    <a:pt x="147248" y="18"/>
                  </a:moveTo>
                  <a:cubicBezTo>
                    <a:pt x="151481" y="812"/>
                    <a:pt x="66550" y="29916"/>
                    <a:pt x="42473" y="42881"/>
                  </a:cubicBezTo>
                  <a:cubicBezTo>
                    <a:pt x="18396" y="55846"/>
                    <a:pt x="7019" y="78600"/>
                    <a:pt x="2786" y="77806"/>
                  </a:cubicBezTo>
                  <a:cubicBezTo>
                    <a:pt x="-1447" y="77012"/>
                    <a:pt x="-3565" y="51347"/>
                    <a:pt x="17073" y="38118"/>
                  </a:cubicBezTo>
                  <a:cubicBezTo>
                    <a:pt x="37711" y="24889"/>
                    <a:pt x="143015" y="-776"/>
                    <a:pt x="147248" y="1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7" name="フリーフォーム: 図形 46">
              <a:extLst>
                <a:ext uri="{FF2B5EF4-FFF2-40B4-BE49-F238E27FC236}">
                  <a16:creationId xmlns:a16="http://schemas.microsoft.com/office/drawing/2014/main" id="{92E45EB2-1FA2-43A7-9F3A-F326A2096806}"/>
                </a:ext>
              </a:extLst>
            </p:cNvPr>
            <p:cNvSpPr/>
            <p:nvPr/>
          </p:nvSpPr>
          <p:spPr>
            <a:xfrm>
              <a:off x="6276957" y="546064"/>
              <a:ext cx="133388" cy="33656"/>
            </a:xfrm>
            <a:custGeom>
              <a:avLst/>
              <a:gdLst>
                <a:gd name="connsiteX0" fmla="*/ 18 w 133388"/>
                <a:gd name="connsiteY0" fmla="*/ 27024 h 33656"/>
                <a:gd name="connsiteX1" fmla="*/ 65106 w 133388"/>
                <a:gd name="connsiteY1" fmla="*/ 25436 h 33656"/>
                <a:gd name="connsiteX2" fmla="*/ 133368 w 133388"/>
                <a:gd name="connsiteY2" fmla="*/ 36 h 33656"/>
                <a:gd name="connsiteX3" fmla="*/ 71456 w 133388"/>
                <a:gd name="connsiteY3" fmla="*/ 31786 h 33656"/>
                <a:gd name="connsiteX4" fmla="*/ 18 w 133388"/>
                <a:gd name="connsiteY4" fmla="*/ 27024 h 33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3388" h="33656">
                  <a:moveTo>
                    <a:pt x="18" y="27024"/>
                  </a:moveTo>
                  <a:cubicBezTo>
                    <a:pt x="-1040" y="25966"/>
                    <a:pt x="42881" y="29934"/>
                    <a:pt x="65106" y="25436"/>
                  </a:cubicBezTo>
                  <a:cubicBezTo>
                    <a:pt x="87331" y="20938"/>
                    <a:pt x="132310" y="-1022"/>
                    <a:pt x="133368" y="36"/>
                  </a:cubicBezTo>
                  <a:cubicBezTo>
                    <a:pt x="134426" y="1094"/>
                    <a:pt x="95004" y="25965"/>
                    <a:pt x="71456" y="31786"/>
                  </a:cubicBezTo>
                  <a:cubicBezTo>
                    <a:pt x="47908" y="37607"/>
                    <a:pt x="1076" y="28082"/>
                    <a:pt x="18" y="2702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0" name="フリーフォーム: 図形 49">
              <a:extLst>
                <a:ext uri="{FF2B5EF4-FFF2-40B4-BE49-F238E27FC236}">
                  <a16:creationId xmlns:a16="http://schemas.microsoft.com/office/drawing/2014/main" id="{CF4489AA-E8AE-4A08-BC45-5557A73303A5}"/>
                </a:ext>
              </a:extLst>
            </p:cNvPr>
            <p:cNvSpPr/>
            <p:nvPr/>
          </p:nvSpPr>
          <p:spPr>
            <a:xfrm>
              <a:off x="6249818" y="548256"/>
              <a:ext cx="149358" cy="158187"/>
            </a:xfrm>
            <a:custGeom>
              <a:avLst/>
              <a:gdLst>
                <a:gd name="connsiteX0" fmla="*/ 170 w 149358"/>
                <a:gd name="connsiteY0" fmla="*/ 128019 h 158187"/>
                <a:gd name="connsiteX1" fmla="*/ 66845 w 149358"/>
                <a:gd name="connsiteY1" fmla="*/ 116907 h 158187"/>
                <a:gd name="connsiteX2" fmla="*/ 123995 w 149358"/>
                <a:gd name="connsiteY2" fmla="*/ 158182 h 158187"/>
                <a:gd name="connsiteX3" fmla="*/ 76370 w 149358"/>
                <a:gd name="connsiteY3" fmla="*/ 113732 h 158187"/>
                <a:gd name="connsiteX4" fmla="*/ 65257 w 149358"/>
                <a:gd name="connsiteY4" fmla="*/ 88332 h 158187"/>
                <a:gd name="connsiteX5" fmla="*/ 55732 w 149358"/>
                <a:gd name="connsiteY5" fmla="*/ 77219 h 158187"/>
                <a:gd name="connsiteX6" fmla="*/ 116057 w 149358"/>
                <a:gd name="connsiteY6" fmla="*/ 34357 h 158187"/>
                <a:gd name="connsiteX7" fmla="*/ 146220 w 149358"/>
                <a:gd name="connsiteY7" fmla="*/ 1019 h 158187"/>
                <a:gd name="connsiteX8" fmla="*/ 41445 w 149358"/>
                <a:gd name="connsiteY8" fmla="*/ 74044 h 158187"/>
                <a:gd name="connsiteX9" fmla="*/ 81132 w 149358"/>
                <a:gd name="connsiteY9" fmla="*/ 115319 h 158187"/>
                <a:gd name="connsiteX10" fmla="*/ 87482 w 149358"/>
                <a:gd name="connsiteY10" fmla="*/ 121669 h 158187"/>
                <a:gd name="connsiteX11" fmla="*/ 170 w 149358"/>
                <a:gd name="connsiteY11" fmla="*/ 128019 h 158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9358" h="158187">
                  <a:moveTo>
                    <a:pt x="170" y="128019"/>
                  </a:moveTo>
                  <a:cubicBezTo>
                    <a:pt x="-3269" y="127225"/>
                    <a:pt x="46207" y="111880"/>
                    <a:pt x="66845" y="116907"/>
                  </a:cubicBezTo>
                  <a:cubicBezTo>
                    <a:pt x="87483" y="121934"/>
                    <a:pt x="122408" y="158711"/>
                    <a:pt x="123995" y="158182"/>
                  </a:cubicBezTo>
                  <a:cubicBezTo>
                    <a:pt x="125582" y="157653"/>
                    <a:pt x="86160" y="125374"/>
                    <a:pt x="76370" y="113732"/>
                  </a:cubicBezTo>
                  <a:cubicBezTo>
                    <a:pt x="66580" y="102090"/>
                    <a:pt x="68697" y="94417"/>
                    <a:pt x="65257" y="88332"/>
                  </a:cubicBezTo>
                  <a:cubicBezTo>
                    <a:pt x="61817" y="82247"/>
                    <a:pt x="47265" y="86215"/>
                    <a:pt x="55732" y="77219"/>
                  </a:cubicBezTo>
                  <a:cubicBezTo>
                    <a:pt x="64199" y="68223"/>
                    <a:pt x="100976" y="47057"/>
                    <a:pt x="116057" y="34357"/>
                  </a:cubicBezTo>
                  <a:cubicBezTo>
                    <a:pt x="131138" y="21657"/>
                    <a:pt x="158655" y="-5595"/>
                    <a:pt x="146220" y="1019"/>
                  </a:cubicBezTo>
                  <a:cubicBezTo>
                    <a:pt x="133785" y="7633"/>
                    <a:pt x="52293" y="54994"/>
                    <a:pt x="41445" y="74044"/>
                  </a:cubicBezTo>
                  <a:cubicBezTo>
                    <a:pt x="30597" y="93094"/>
                    <a:pt x="73459" y="107382"/>
                    <a:pt x="81132" y="115319"/>
                  </a:cubicBezTo>
                  <a:cubicBezTo>
                    <a:pt x="88805" y="123256"/>
                    <a:pt x="100976" y="121404"/>
                    <a:pt x="87482" y="121669"/>
                  </a:cubicBezTo>
                  <a:cubicBezTo>
                    <a:pt x="73988" y="121934"/>
                    <a:pt x="3609" y="128813"/>
                    <a:pt x="170" y="12801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1" name="フリーフォーム: 図形 50">
              <a:extLst>
                <a:ext uri="{FF2B5EF4-FFF2-40B4-BE49-F238E27FC236}">
                  <a16:creationId xmlns:a16="http://schemas.microsoft.com/office/drawing/2014/main" id="{5BDAAB17-8766-49C7-A8FD-22B7AE08E6BA}"/>
                </a:ext>
              </a:extLst>
            </p:cNvPr>
            <p:cNvSpPr/>
            <p:nvPr/>
          </p:nvSpPr>
          <p:spPr>
            <a:xfrm>
              <a:off x="6301256" y="628242"/>
              <a:ext cx="71387" cy="87831"/>
            </a:xfrm>
            <a:custGeom>
              <a:avLst/>
              <a:gdLst>
                <a:gd name="connsiteX0" fmla="*/ 1119 w 71387"/>
                <a:gd name="connsiteY0" fmla="*/ 408 h 87831"/>
                <a:gd name="connsiteX1" fmla="*/ 70969 w 71387"/>
                <a:gd name="connsiteY1" fmla="*/ 86133 h 87831"/>
                <a:gd name="connsiteX2" fmla="*/ 29694 w 71387"/>
                <a:gd name="connsiteY2" fmla="*/ 54383 h 87831"/>
                <a:gd name="connsiteX3" fmla="*/ 1119 w 71387"/>
                <a:gd name="connsiteY3" fmla="*/ 408 h 87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387" h="87831">
                  <a:moveTo>
                    <a:pt x="1119" y="408"/>
                  </a:moveTo>
                  <a:cubicBezTo>
                    <a:pt x="7998" y="5700"/>
                    <a:pt x="66207" y="77137"/>
                    <a:pt x="70969" y="86133"/>
                  </a:cubicBezTo>
                  <a:cubicBezTo>
                    <a:pt x="75731" y="95129"/>
                    <a:pt x="38425" y="66024"/>
                    <a:pt x="29694" y="54383"/>
                  </a:cubicBezTo>
                  <a:cubicBezTo>
                    <a:pt x="20963" y="42742"/>
                    <a:pt x="-5760" y="-4884"/>
                    <a:pt x="1119" y="40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4" name="フリーフォーム: 図形 53">
              <a:extLst>
                <a:ext uri="{FF2B5EF4-FFF2-40B4-BE49-F238E27FC236}">
                  <a16:creationId xmlns:a16="http://schemas.microsoft.com/office/drawing/2014/main" id="{41E3964D-68B4-4B1C-B5AD-C4AC7296D742}"/>
                </a:ext>
              </a:extLst>
            </p:cNvPr>
            <p:cNvSpPr/>
            <p:nvPr/>
          </p:nvSpPr>
          <p:spPr>
            <a:xfrm>
              <a:off x="6073668" y="488950"/>
              <a:ext cx="108387" cy="184151"/>
            </a:xfrm>
            <a:custGeom>
              <a:avLst/>
              <a:gdLst>
                <a:gd name="connsiteX0" fmla="*/ 108057 w 108387"/>
                <a:gd name="connsiteY0" fmla="*/ 0 h 184151"/>
                <a:gd name="connsiteX1" fmla="*/ 95357 w 108387"/>
                <a:gd name="connsiteY1" fmla="*/ 60325 h 184151"/>
                <a:gd name="connsiteX2" fmla="*/ 60432 w 108387"/>
                <a:gd name="connsiteY2" fmla="*/ 117475 h 184151"/>
                <a:gd name="connsiteX3" fmla="*/ 107 w 108387"/>
                <a:gd name="connsiteY3" fmla="*/ 184150 h 184151"/>
                <a:gd name="connsiteX4" fmla="*/ 76307 w 108387"/>
                <a:gd name="connsiteY4" fmla="*/ 119063 h 184151"/>
                <a:gd name="connsiteX5" fmla="*/ 101707 w 108387"/>
                <a:gd name="connsiteY5" fmla="*/ 60325 h 184151"/>
                <a:gd name="connsiteX6" fmla="*/ 108057 w 108387"/>
                <a:gd name="connsiteY6" fmla="*/ 0 h 18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8387" h="184151">
                  <a:moveTo>
                    <a:pt x="108057" y="0"/>
                  </a:moveTo>
                  <a:cubicBezTo>
                    <a:pt x="106999" y="0"/>
                    <a:pt x="103295" y="40746"/>
                    <a:pt x="95357" y="60325"/>
                  </a:cubicBezTo>
                  <a:cubicBezTo>
                    <a:pt x="87419" y="79904"/>
                    <a:pt x="76307" y="96838"/>
                    <a:pt x="60432" y="117475"/>
                  </a:cubicBezTo>
                  <a:cubicBezTo>
                    <a:pt x="44557" y="138113"/>
                    <a:pt x="-2539" y="183885"/>
                    <a:pt x="107" y="184150"/>
                  </a:cubicBezTo>
                  <a:cubicBezTo>
                    <a:pt x="2753" y="184415"/>
                    <a:pt x="59374" y="139701"/>
                    <a:pt x="76307" y="119063"/>
                  </a:cubicBezTo>
                  <a:cubicBezTo>
                    <a:pt x="93240" y="98426"/>
                    <a:pt x="95622" y="78846"/>
                    <a:pt x="101707" y="60325"/>
                  </a:cubicBezTo>
                  <a:cubicBezTo>
                    <a:pt x="107792" y="41804"/>
                    <a:pt x="109115" y="0"/>
                    <a:pt x="108057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5" name="フリーフォーム: 図形 54">
              <a:extLst>
                <a:ext uri="{FF2B5EF4-FFF2-40B4-BE49-F238E27FC236}">
                  <a16:creationId xmlns:a16="http://schemas.microsoft.com/office/drawing/2014/main" id="{CC14EE63-15F3-4D72-B07A-3D9E13DC708F}"/>
                </a:ext>
              </a:extLst>
            </p:cNvPr>
            <p:cNvSpPr/>
            <p:nvPr/>
          </p:nvSpPr>
          <p:spPr>
            <a:xfrm>
              <a:off x="6057884" y="491542"/>
              <a:ext cx="66983" cy="174431"/>
            </a:xfrm>
            <a:custGeom>
              <a:avLst/>
              <a:gdLst>
                <a:gd name="connsiteX0" fmla="*/ 16 w 66983"/>
                <a:gd name="connsiteY0" fmla="*/ 583 h 174431"/>
                <a:gd name="connsiteX1" fmla="*/ 55579 w 66983"/>
                <a:gd name="connsiteY1" fmla="*/ 84721 h 174431"/>
                <a:gd name="connsiteX2" fmla="*/ 33354 w 66983"/>
                <a:gd name="connsiteY2" fmla="*/ 173621 h 174431"/>
                <a:gd name="connsiteX3" fmla="*/ 61929 w 66983"/>
                <a:gd name="connsiteY3" fmla="*/ 124408 h 174431"/>
                <a:gd name="connsiteX4" fmla="*/ 61929 w 66983"/>
                <a:gd name="connsiteY4" fmla="*/ 51383 h 174431"/>
                <a:gd name="connsiteX5" fmla="*/ 16 w 66983"/>
                <a:gd name="connsiteY5" fmla="*/ 583 h 17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6983" h="174431">
                  <a:moveTo>
                    <a:pt x="16" y="583"/>
                  </a:moveTo>
                  <a:cubicBezTo>
                    <a:pt x="-1042" y="6139"/>
                    <a:pt x="50023" y="55881"/>
                    <a:pt x="55579" y="84721"/>
                  </a:cubicBezTo>
                  <a:cubicBezTo>
                    <a:pt x="61135" y="113561"/>
                    <a:pt x="32296" y="167007"/>
                    <a:pt x="33354" y="173621"/>
                  </a:cubicBezTo>
                  <a:cubicBezTo>
                    <a:pt x="34412" y="180235"/>
                    <a:pt x="57167" y="144781"/>
                    <a:pt x="61929" y="124408"/>
                  </a:cubicBezTo>
                  <a:cubicBezTo>
                    <a:pt x="66691" y="104035"/>
                    <a:pt x="70396" y="72285"/>
                    <a:pt x="61929" y="51383"/>
                  </a:cubicBezTo>
                  <a:cubicBezTo>
                    <a:pt x="53462" y="30481"/>
                    <a:pt x="1074" y="-4973"/>
                    <a:pt x="16" y="58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6" name="フリーフォーム: 図形 55">
              <a:extLst>
                <a:ext uri="{FF2B5EF4-FFF2-40B4-BE49-F238E27FC236}">
                  <a16:creationId xmlns:a16="http://schemas.microsoft.com/office/drawing/2014/main" id="{0AFE52C5-902C-4EF2-89E0-2C9367432F45}"/>
                </a:ext>
              </a:extLst>
            </p:cNvPr>
            <p:cNvSpPr/>
            <p:nvPr/>
          </p:nvSpPr>
          <p:spPr>
            <a:xfrm>
              <a:off x="5976805" y="464653"/>
              <a:ext cx="52673" cy="220561"/>
            </a:xfrm>
            <a:custGeom>
              <a:avLst/>
              <a:gdLst>
                <a:gd name="connsiteX0" fmla="*/ 19183 w 52673"/>
                <a:gd name="connsiteY0" fmla="*/ 485 h 220561"/>
                <a:gd name="connsiteX1" fmla="*/ 52520 w 52673"/>
                <a:gd name="connsiteY1" fmla="*/ 94147 h 220561"/>
                <a:gd name="connsiteX2" fmla="*/ 30295 w 52673"/>
                <a:gd name="connsiteY2" fmla="*/ 181460 h 220561"/>
                <a:gd name="connsiteX3" fmla="*/ 133 w 52673"/>
                <a:gd name="connsiteY3" fmla="*/ 217972 h 220561"/>
                <a:gd name="connsiteX4" fmla="*/ 42995 w 52673"/>
                <a:gd name="connsiteY4" fmla="*/ 114785 h 220561"/>
                <a:gd name="connsiteX5" fmla="*/ 46170 w 52673"/>
                <a:gd name="connsiteY5" fmla="*/ 59222 h 220561"/>
                <a:gd name="connsiteX6" fmla="*/ 19183 w 52673"/>
                <a:gd name="connsiteY6" fmla="*/ 485 h 22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673" h="220561">
                  <a:moveTo>
                    <a:pt x="19183" y="485"/>
                  </a:moveTo>
                  <a:cubicBezTo>
                    <a:pt x="20241" y="6306"/>
                    <a:pt x="50668" y="63985"/>
                    <a:pt x="52520" y="94147"/>
                  </a:cubicBezTo>
                  <a:cubicBezTo>
                    <a:pt x="54372" y="124309"/>
                    <a:pt x="39026" y="160823"/>
                    <a:pt x="30295" y="181460"/>
                  </a:cubicBezTo>
                  <a:cubicBezTo>
                    <a:pt x="21564" y="202097"/>
                    <a:pt x="-1984" y="229084"/>
                    <a:pt x="133" y="217972"/>
                  </a:cubicBezTo>
                  <a:cubicBezTo>
                    <a:pt x="2250" y="206860"/>
                    <a:pt x="35322" y="141243"/>
                    <a:pt x="42995" y="114785"/>
                  </a:cubicBezTo>
                  <a:cubicBezTo>
                    <a:pt x="50668" y="88327"/>
                    <a:pt x="49080" y="75626"/>
                    <a:pt x="46170" y="59222"/>
                  </a:cubicBezTo>
                  <a:cubicBezTo>
                    <a:pt x="43260" y="42818"/>
                    <a:pt x="18125" y="-5336"/>
                    <a:pt x="19183" y="48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7" name="フリーフォーム: 図形 56">
              <a:extLst>
                <a:ext uri="{FF2B5EF4-FFF2-40B4-BE49-F238E27FC236}">
                  <a16:creationId xmlns:a16="http://schemas.microsoft.com/office/drawing/2014/main" id="{E9F8F9BE-87DA-4E7A-8C5D-9960EA9B7AC6}"/>
                </a:ext>
              </a:extLst>
            </p:cNvPr>
            <p:cNvSpPr/>
            <p:nvPr/>
          </p:nvSpPr>
          <p:spPr>
            <a:xfrm>
              <a:off x="5864027" y="493702"/>
              <a:ext cx="97693" cy="154138"/>
            </a:xfrm>
            <a:custGeom>
              <a:avLst/>
              <a:gdLst>
                <a:gd name="connsiteX0" fmla="*/ 198 w 97693"/>
                <a:gd name="connsiteY0" fmla="*/ 1598 h 154138"/>
                <a:gd name="connsiteX1" fmla="*/ 89098 w 97693"/>
                <a:gd name="connsiteY1" fmla="*/ 85736 h 154138"/>
                <a:gd name="connsiteX2" fmla="*/ 93861 w 97693"/>
                <a:gd name="connsiteY2" fmla="*/ 153998 h 154138"/>
                <a:gd name="connsiteX3" fmla="*/ 85923 w 97693"/>
                <a:gd name="connsiteY3" fmla="*/ 101611 h 154138"/>
                <a:gd name="connsiteX4" fmla="*/ 65286 w 97693"/>
                <a:gd name="connsiteY4" fmla="*/ 36523 h 154138"/>
                <a:gd name="connsiteX5" fmla="*/ 198 w 97693"/>
                <a:gd name="connsiteY5" fmla="*/ 1598 h 154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693" h="154138">
                  <a:moveTo>
                    <a:pt x="198" y="1598"/>
                  </a:moveTo>
                  <a:cubicBezTo>
                    <a:pt x="4167" y="9800"/>
                    <a:pt x="73487" y="60336"/>
                    <a:pt x="89098" y="85736"/>
                  </a:cubicBezTo>
                  <a:cubicBezTo>
                    <a:pt x="104709" y="111136"/>
                    <a:pt x="94390" y="151352"/>
                    <a:pt x="93861" y="153998"/>
                  </a:cubicBezTo>
                  <a:cubicBezTo>
                    <a:pt x="93332" y="156644"/>
                    <a:pt x="90685" y="121190"/>
                    <a:pt x="85923" y="101611"/>
                  </a:cubicBezTo>
                  <a:cubicBezTo>
                    <a:pt x="81161" y="82032"/>
                    <a:pt x="77721" y="54515"/>
                    <a:pt x="65286" y="36523"/>
                  </a:cubicBezTo>
                  <a:cubicBezTo>
                    <a:pt x="52851" y="18531"/>
                    <a:pt x="-3771" y="-6604"/>
                    <a:pt x="198" y="159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8" name="フリーフォーム: 図形 57">
              <a:extLst>
                <a:ext uri="{FF2B5EF4-FFF2-40B4-BE49-F238E27FC236}">
                  <a16:creationId xmlns:a16="http://schemas.microsoft.com/office/drawing/2014/main" id="{CAB61873-10F0-407C-9263-A12B205DA3C2}"/>
                </a:ext>
              </a:extLst>
            </p:cNvPr>
            <p:cNvSpPr/>
            <p:nvPr/>
          </p:nvSpPr>
          <p:spPr>
            <a:xfrm>
              <a:off x="5797480" y="487277"/>
              <a:ext cx="138999" cy="194356"/>
            </a:xfrm>
            <a:custGeom>
              <a:avLst/>
              <a:gdLst>
                <a:gd name="connsiteX0" fmla="*/ 70 w 138999"/>
                <a:gd name="connsiteY0" fmla="*/ 86 h 194356"/>
                <a:gd name="connsiteX1" fmla="*/ 122308 w 138999"/>
                <a:gd name="connsiteY1" fmla="*/ 77873 h 194356"/>
                <a:gd name="connsiteX2" fmla="*/ 138183 w 138999"/>
                <a:gd name="connsiteY2" fmla="*/ 169948 h 194356"/>
                <a:gd name="connsiteX3" fmla="*/ 125483 w 138999"/>
                <a:gd name="connsiteY3" fmla="*/ 190586 h 194356"/>
                <a:gd name="connsiteX4" fmla="*/ 131833 w 138999"/>
                <a:gd name="connsiteY4" fmla="*/ 108036 h 194356"/>
                <a:gd name="connsiteX5" fmla="*/ 104845 w 138999"/>
                <a:gd name="connsiteY5" fmla="*/ 63586 h 194356"/>
                <a:gd name="connsiteX6" fmla="*/ 70 w 138999"/>
                <a:gd name="connsiteY6" fmla="*/ 86 h 19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999" h="194356">
                  <a:moveTo>
                    <a:pt x="70" y="86"/>
                  </a:moveTo>
                  <a:cubicBezTo>
                    <a:pt x="2980" y="2467"/>
                    <a:pt x="99289" y="49563"/>
                    <a:pt x="122308" y="77873"/>
                  </a:cubicBezTo>
                  <a:cubicBezTo>
                    <a:pt x="145327" y="106183"/>
                    <a:pt x="137654" y="151163"/>
                    <a:pt x="138183" y="169948"/>
                  </a:cubicBezTo>
                  <a:cubicBezTo>
                    <a:pt x="138712" y="188733"/>
                    <a:pt x="126541" y="200905"/>
                    <a:pt x="125483" y="190586"/>
                  </a:cubicBezTo>
                  <a:cubicBezTo>
                    <a:pt x="124425" y="180267"/>
                    <a:pt x="135273" y="129203"/>
                    <a:pt x="131833" y="108036"/>
                  </a:cubicBezTo>
                  <a:cubicBezTo>
                    <a:pt x="128393" y="86869"/>
                    <a:pt x="124424" y="81842"/>
                    <a:pt x="104845" y="63586"/>
                  </a:cubicBezTo>
                  <a:cubicBezTo>
                    <a:pt x="85266" y="45330"/>
                    <a:pt x="-2840" y="-2295"/>
                    <a:pt x="70" y="8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9" name="フリーフォーム: 図形 58">
              <a:extLst>
                <a:ext uri="{FF2B5EF4-FFF2-40B4-BE49-F238E27FC236}">
                  <a16:creationId xmlns:a16="http://schemas.microsoft.com/office/drawing/2014/main" id="{483D8315-1033-4B6B-BD24-865D79E8A893}"/>
                </a:ext>
              </a:extLst>
            </p:cNvPr>
            <p:cNvSpPr/>
            <p:nvPr/>
          </p:nvSpPr>
          <p:spPr>
            <a:xfrm>
              <a:off x="5806054" y="479238"/>
              <a:ext cx="104493" cy="100361"/>
            </a:xfrm>
            <a:custGeom>
              <a:avLst/>
              <a:gdLst>
                <a:gd name="connsiteX0" fmla="*/ 1021 w 104493"/>
                <a:gd name="connsiteY0" fmla="*/ 187 h 100361"/>
                <a:gd name="connsiteX1" fmla="*/ 94684 w 104493"/>
                <a:gd name="connsiteY1" fmla="*/ 55750 h 100361"/>
                <a:gd name="connsiteX2" fmla="*/ 96271 w 104493"/>
                <a:gd name="connsiteY2" fmla="*/ 100200 h 100361"/>
                <a:gd name="connsiteX3" fmla="*/ 47059 w 104493"/>
                <a:gd name="connsiteY3" fmla="*/ 39875 h 100361"/>
                <a:gd name="connsiteX4" fmla="*/ 1021 w 104493"/>
                <a:gd name="connsiteY4" fmla="*/ 187 h 100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493" h="100361">
                  <a:moveTo>
                    <a:pt x="1021" y="187"/>
                  </a:moveTo>
                  <a:cubicBezTo>
                    <a:pt x="8958" y="2833"/>
                    <a:pt x="78809" y="39081"/>
                    <a:pt x="94684" y="55750"/>
                  </a:cubicBezTo>
                  <a:cubicBezTo>
                    <a:pt x="110559" y="72419"/>
                    <a:pt x="104208" y="102846"/>
                    <a:pt x="96271" y="100200"/>
                  </a:cubicBezTo>
                  <a:cubicBezTo>
                    <a:pt x="88334" y="97554"/>
                    <a:pt x="60553" y="56279"/>
                    <a:pt x="47059" y="39875"/>
                  </a:cubicBezTo>
                  <a:cubicBezTo>
                    <a:pt x="33565" y="23471"/>
                    <a:pt x="-6916" y="-2459"/>
                    <a:pt x="1021" y="18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0" name="フリーフォーム: 図形 59">
              <a:extLst>
                <a:ext uri="{FF2B5EF4-FFF2-40B4-BE49-F238E27FC236}">
                  <a16:creationId xmlns:a16="http://schemas.microsoft.com/office/drawing/2014/main" id="{029B68A4-98EC-487B-B1D0-4E4190247E95}"/>
                </a:ext>
              </a:extLst>
            </p:cNvPr>
            <p:cNvSpPr/>
            <p:nvPr/>
          </p:nvSpPr>
          <p:spPr>
            <a:xfrm>
              <a:off x="5820668" y="534604"/>
              <a:ext cx="56638" cy="145618"/>
            </a:xfrm>
            <a:custGeom>
              <a:avLst/>
              <a:gdLst>
                <a:gd name="connsiteX0" fmla="*/ 695 w 56638"/>
                <a:gd name="connsiteY0" fmla="*/ 384 h 145618"/>
                <a:gd name="connsiteX1" fmla="*/ 14982 w 56638"/>
                <a:gd name="connsiteY1" fmla="*/ 74996 h 145618"/>
                <a:gd name="connsiteX2" fmla="*/ 56257 w 56638"/>
                <a:gd name="connsiteY2" fmla="*/ 144846 h 145618"/>
                <a:gd name="connsiteX3" fmla="*/ 34032 w 56638"/>
                <a:gd name="connsiteY3" fmla="*/ 108334 h 145618"/>
                <a:gd name="connsiteX4" fmla="*/ 695 w 56638"/>
                <a:gd name="connsiteY4" fmla="*/ 384 h 145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638" h="145618">
                  <a:moveTo>
                    <a:pt x="695" y="384"/>
                  </a:moveTo>
                  <a:cubicBezTo>
                    <a:pt x="-2480" y="-5172"/>
                    <a:pt x="5722" y="50919"/>
                    <a:pt x="14982" y="74996"/>
                  </a:cubicBezTo>
                  <a:cubicBezTo>
                    <a:pt x="24242" y="99073"/>
                    <a:pt x="53082" y="139290"/>
                    <a:pt x="56257" y="144846"/>
                  </a:cubicBezTo>
                  <a:cubicBezTo>
                    <a:pt x="59432" y="150402"/>
                    <a:pt x="41970" y="124738"/>
                    <a:pt x="34032" y="108334"/>
                  </a:cubicBezTo>
                  <a:cubicBezTo>
                    <a:pt x="26095" y="91930"/>
                    <a:pt x="3870" y="5940"/>
                    <a:pt x="695" y="38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1" name="フリーフォーム: 図形 60">
              <a:extLst>
                <a:ext uri="{FF2B5EF4-FFF2-40B4-BE49-F238E27FC236}">
                  <a16:creationId xmlns:a16="http://schemas.microsoft.com/office/drawing/2014/main" id="{AE4408DD-742D-4E4D-8BA5-B176294C5E8C}"/>
                </a:ext>
              </a:extLst>
            </p:cNvPr>
            <p:cNvSpPr/>
            <p:nvPr/>
          </p:nvSpPr>
          <p:spPr>
            <a:xfrm>
              <a:off x="5804484" y="542529"/>
              <a:ext cx="55296" cy="155919"/>
            </a:xfrm>
            <a:custGeom>
              <a:avLst/>
              <a:gdLst>
                <a:gd name="connsiteX0" fmla="*/ 8941 w 55296"/>
                <a:gd name="connsiteY0" fmla="*/ 1984 h 155919"/>
                <a:gd name="connsiteX1" fmla="*/ 42279 w 55296"/>
                <a:gd name="connsiteY1" fmla="*/ 128984 h 155919"/>
                <a:gd name="connsiteX2" fmla="*/ 53391 w 55296"/>
                <a:gd name="connsiteY2" fmla="*/ 154384 h 155919"/>
                <a:gd name="connsiteX3" fmla="*/ 5766 w 55296"/>
                <a:gd name="connsiteY3" fmla="*/ 101996 h 155919"/>
                <a:gd name="connsiteX4" fmla="*/ 1004 w 55296"/>
                <a:gd name="connsiteY4" fmla="*/ 54371 h 155919"/>
                <a:gd name="connsiteX5" fmla="*/ 8941 w 55296"/>
                <a:gd name="connsiteY5" fmla="*/ 1984 h 155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296" h="155919">
                  <a:moveTo>
                    <a:pt x="8941" y="1984"/>
                  </a:moveTo>
                  <a:cubicBezTo>
                    <a:pt x="15820" y="14419"/>
                    <a:pt x="34871" y="103584"/>
                    <a:pt x="42279" y="128984"/>
                  </a:cubicBezTo>
                  <a:cubicBezTo>
                    <a:pt x="49687" y="154384"/>
                    <a:pt x="59477" y="158882"/>
                    <a:pt x="53391" y="154384"/>
                  </a:cubicBezTo>
                  <a:cubicBezTo>
                    <a:pt x="47305" y="149886"/>
                    <a:pt x="14497" y="118665"/>
                    <a:pt x="5766" y="101996"/>
                  </a:cubicBezTo>
                  <a:cubicBezTo>
                    <a:pt x="-2965" y="85327"/>
                    <a:pt x="739" y="69717"/>
                    <a:pt x="1004" y="54371"/>
                  </a:cubicBezTo>
                  <a:cubicBezTo>
                    <a:pt x="1269" y="39025"/>
                    <a:pt x="2062" y="-10451"/>
                    <a:pt x="8941" y="198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2" name="フリーフォーム: 図形 61">
              <a:extLst>
                <a:ext uri="{FF2B5EF4-FFF2-40B4-BE49-F238E27FC236}">
                  <a16:creationId xmlns:a16="http://schemas.microsoft.com/office/drawing/2014/main" id="{1E106EA4-67CB-4F22-8DB1-9ABCF2051BA1}"/>
                </a:ext>
              </a:extLst>
            </p:cNvPr>
            <p:cNvSpPr/>
            <p:nvPr/>
          </p:nvSpPr>
          <p:spPr>
            <a:xfrm>
              <a:off x="5684744" y="401436"/>
              <a:ext cx="39911" cy="125847"/>
            </a:xfrm>
            <a:custGeom>
              <a:avLst/>
              <a:gdLst>
                <a:gd name="connsiteX0" fmla="*/ 94 w 39911"/>
                <a:gd name="connsiteY0" fmla="*/ 202 h 125847"/>
                <a:gd name="connsiteX1" fmla="*/ 25494 w 39911"/>
                <a:gd name="connsiteY1" fmla="*/ 58939 h 125847"/>
                <a:gd name="connsiteX2" fmla="*/ 39781 w 39911"/>
                <a:gd name="connsiteY2" fmla="*/ 125614 h 125847"/>
                <a:gd name="connsiteX3" fmla="*/ 17556 w 39911"/>
                <a:gd name="connsiteY3" fmla="*/ 79577 h 125847"/>
                <a:gd name="connsiteX4" fmla="*/ 94 w 39911"/>
                <a:gd name="connsiteY4" fmla="*/ 202 h 125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11" h="125847">
                  <a:moveTo>
                    <a:pt x="94" y="202"/>
                  </a:moveTo>
                  <a:cubicBezTo>
                    <a:pt x="1417" y="-3238"/>
                    <a:pt x="18880" y="38037"/>
                    <a:pt x="25494" y="58939"/>
                  </a:cubicBezTo>
                  <a:cubicBezTo>
                    <a:pt x="32108" y="79841"/>
                    <a:pt x="41104" y="122174"/>
                    <a:pt x="39781" y="125614"/>
                  </a:cubicBezTo>
                  <a:cubicBezTo>
                    <a:pt x="38458" y="129054"/>
                    <a:pt x="23377" y="93600"/>
                    <a:pt x="17556" y="79577"/>
                  </a:cubicBezTo>
                  <a:cubicBezTo>
                    <a:pt x="11735" y="65554"/>
                    <a:pt x="-1229" y="3642"/>
                    <a:pt x="94" y="20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63" name="フリーフォーム: 図形 62">
              <a:extLst>
                <a:ext uri="{FF2B5EF4-FFF2-40B4-BE49-F238E27FC236}">
                  <a16:creationId xmlns:a16="http://schemas.microsoft.com/office/drawing/2014/main" id="{243CCA68-1914-45B1-97BC-FF76DF34D622}"/>
                </a:ext>
              </a:extLst>
            </p:cNvPr>
            <p:cNvSpPr/>
            <p:nvPr/>
          </p:nvSpPr>
          <p:spPr>
            <a:xfrm>
              <a:off x="5624507" y="584739"/>
              <a:ext cx="171246" cy="87558"/>
            </a:xfrm>
            <a:custGeom>
              <a:avLst/>
              <a:gdLst>
                <a:gd name="connsiteX0" fmla="*/ 6 w 171246"/>
                <a:gd name="connsiteY0" fmla="*/ 1049 h 87558"/>
                <a:gd name="connsiteX1" fmla="*/ 104781 w 171246"/>
                <a:gd name="connsiteY1" fmla="*/ 32799 h 87558"/>
                <a:gd name="connsiteX2" fmla="*/ 168281 w 171246"/>
                <a:gd name="connsiteY2" fmla="*/ 86774 h 87558"/>
                <a:gd name="connsiteX3" fmla="*/ 155581 w 171246"/>
                <a:gd name="connsiteY3" fmla="*/ 61374 h 87558"/>
                <a:gd name="connsiteX4" fmla="*/ 109543 w 171246"/>
                <a:gd name="connsiteY4" fmla="*/ 13749 h 87558"/>
                <a:gd name="connsiteX5" fmla="*/ 6 w 171246"/>
                <a:gd name="connsiteY5" fmla="*/ 1049 h 8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246" h="87558">
                  <a:moveTo>
                    <a:pt x="6" y="1049"/>
                  </a:moveTo>
                  <a:cubicBezTo>
                    <a:pt x="-788" y="4224"/>
                    <a:pt x="76735" y="18512"/>
                    <a:pt x="104781" y="32799"/>
                  </a:cubicBezTo>
                  <a:cubicBezTo>
                    <a:pt x="132827" y="47087"/>
                    <a:pt x="159814" y="82011"/>
                    <a:pt x="168281" y="86774"/>
                  </a:cubicBezTo>
                  <a:cubicBezTo>
                    <a:pt x="176748" y="91537"/>
                    <a:pt x="165371" y="73545"/>
                    <a:pt x="155581" y="61374"/>
                  </a:cubicBezTo>
                  <a:cubicBezTo>
                    <a:pt x="145791" y="49203"/>
                    <a:pt x="133355" y="25655"/>
                    <a:pt x="109543" y="13749"/>
                  </a:cubicBezTo>
                  <a:cubicBezTo>
                    <a:pt x="85731" y="1843"/>
                    <a:pt x="800" y="-2126"/>
                    <a:pt x="6" y="104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7" name="フリーフォーム: 図形 1026">
              <a:extLst>
                <a:ext uri="{FF2B5EF4-FFF2-40B4-BE49-F238E27FC236}">
                  <a16:creationId xmlns:a16="http://schemas.microsoft.com/office/drawing/2014/main" id="{C5EE6F95-95A7-420A-B0BF-FF7564BD6D6E}"/>
                </a:ext>
              </a:extLst>
            </p:cNvPr>
            <p:cNvSpPr/>
            <p:nvPr/>
          </p:nvSpPr>
          <p:spPr>
            <a:xfrm>
              <a:off x="5654242" y="606011"/>
              <a:ext cx="123259" cy="90904"/>
            </a:xfrm>
            <a:custGeom>
              <a:avLst/>
              <a:gdLst>
                <a:gd name="connsiteX0" fmla="*/ 433 w 123259"/>
                <a:gd name="connsiteY0" fmla="*/ 414 h 90904"/>
                <a:gd name="connsiteX1" fmla="*/ 108383 w 123259"/>
                <a:gd name="connsiteY1" fmla="*/ 54389 h 90904"/>
                <a:gd name="connsiteX2" fmla="*/ 119496 w 123259"/>
                <a:gd name="connsiteY2" fmla="*/ 90902 h 90904"/>
                <a:gd name="connsiteX3" fmla="*/ 81396 w 123259"/>
                <a:gd name="connsiteY3" fmla="*/ 55977 h 90904"/>
                <a:gd name="connsiteX4" fmla="*/ 70283 w 123259"/>
                <a:gd name="connsiteY4" fmla="*/ 30577 h 90904"/>
                <a:gd name="connsiteX5" fmla="*/ 433 w 123259"/>
                <a:gd name="connsiteY5" fmla="*/ 414 h 90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59" h="90904">
                  <a:moveTo>
                    <a:pt x="433" y="414"/>
                  </a:moveTo>
                  <a:cubicBezTo>
                    <a:pt x="6783" y="4383"/>
                    <a:pt x="88539" y="39308"/>
                    <a:pt x="108383" y="54389"/>
                  </a:cubicBezTo>
                  <a:cubicBezTo>
                    <a:pt x="128227" y="69470"/>
                    <a:pt x="123994" y="90637"/>
                    <a:pt x="119496" y="90902"/>
                  </a:cubicBezTo>
                  <a:cubicBezTo>
                    <a:pt x="114998" y="91167"/>
                    <a:pt x="89598" y="66031"/>
                    <a:pt x="81396" y="55977"/>
                  </a:cubicBezTo>
                  <a:cubicBezTo>
                    <a:pt x="73194" y="45923"/>
                    <a:pt x="81131" y="39044"/>
                    <a:pt x="70283" y="30577"/>
                  </a:cubicBezTo>
                  <a:cubicBezTo>
                    <a:pt x="59435" y="22110"/>
                    <a:pt x="-5917" y="-3555"/>
                    <a:pt x="433" y="41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8" name="フリーフォーム: 図形 1027">
              <a:extLst>
                <a:ext uri="{FF2B5EF4-FFF2-40B4-BE49-F238E27FC236}">
                  <a16:creationId xmlns:a16="http://schemas.microsoft.com/office/drawing/2014/main" id="{BB7CC562-C3F0-4347-8990-E03F3793862F}"/>
                </a:ext>
              </a:extLst>
            </p:cNvPr>
            <p:cNvSpPr/>
            <p:nvPr/>
          </p:nvSpPr>
          <p:spPr>
            <a:xfrm>
              <a:off x="6006955" y="520455"/>
              <a:ext cx="76031" cy="151452"/>
            </a:xfrm>
            <a:custGeom>
              <a:avLst/>
              <a:gdLst>
                <a:gd name="connsiteX0" fmla="*/ 62058 w 76031"/>
                <a:gd name="connsiteY0" fmla="*/ 245 h 151452"/>
                <a:gd name="connsiteX1" fmla="*/ 73170 w 76031"/>
                <a:gd name="connsiteY1" fmla="*/ 79620 h 151452"/>
                <a:gd name="connsiteX2" fmla="*/ 3320 w 76031"/>
                <a:gd name="connsiteY2" fmla="*/ 151058 h 151452"/>
                <a:gd name="connsiteX3" fmla="*/ 12845 w 76031"/>
                <a:gd name="connsiteY3" fmla="*/ 106608 h 151452"/>
                <a:gd name="connsiteX4" fmla="*/ 27133 w 76031"/>
                <a:gd name="connsiteY4" fmla="*/ 68508 h 151452"/>
                <a:gd name="connsiteX5" fmla="*/ 46183 w 76031"/>
                <a:gd name="connsiteY5" fmla="*/ 95495 h 151452"/>
                <a:gd name="connsiteX6" fmla="*/ 57295 w 76031"/>
                <a:gd name="connsiteY6" fmla="*/ 55808 h 151452"/>
                <a:gd name="connsiteX7" fmla="*/ 62058 w 76031"/>
                <a:gd name="connsiteY7" fmla="*/ 245 h 151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031" h="151452">
                  <a:moveTo>
                    <a:pt x="62058" y="245"/>
                  </a:moveTo>
                  <a:cubicBezTo>
                    <a:pt x="64704" y="4214"/>
                    <a:pt x="82960" y="54485"/>
                    <a:pt x="73170" y="79620"/>
                  </a:cubicBezTo>
                  <a:cubicBezTo>
                    <a:pt x="63380" y="104756"/>
                    <a:pt x="13374" y="146560"/>
                    <a:pt x="3320" y="151058"/>
                  </a:cubicBezTo>
                  <a:cubicBezTo>
                    <a:pt x="-6734" y="155556"/>
                    <a:pt x="8876" y="120366"/>
                    <a:pt x="12845" y="106608"/>
                  </a:cubicBezTo>
                  <a:cubicBezTo>
                    <a:pt x="16814" y="92850"/>
                    <a:pt x="21577" y="70360"/>
                    <a:pt x="27133" y="68508"/>
                  </a:cubicBezTo>
                  <a:cubicBezTo>
                    <a:pt x="32689" y="66656"/>
                    <a:pt x="41156" y="97612"/>
                    <a:pt x="46183" y="95495"/>
                  </a:cubicBezTo>
                  <a:cubicBezTo>
                    <a:pt x="51210" y="93378"/>
                    <a:pt x="54385" y="70096"/>
                    <a:pt x="57295" y="55808"/>
                  </a:cubicBezTo>
                  <a:cubicBezTo>
                    <a:pt x="60205" y="41520"/>
                    <a:pt x="59412" y="-3724"/>
                    <a:pt x="62058" y="24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9" name="フリーフォーム: 図形 1028">
              <a:extLst>
                <a:ext uri="{FF2B5EF4-FFF2-40B4-BE49-F238E27FC236}">
                  <a16:creationId xmlns:a16="http://schemas.microsoft.com/office/drawing/2014/main" id="{22C8A816-0C5C-4A29-BA30-99F34A63D2BB}"/>
                </a:ext>
              </a:extLst>
            </p:cNvPr>
            <p:cNvSpPr/>
            <p:nvPr/>
          </p:nvSpPr>
          <p:spPr>
            <a:xfrm>
              <a:off x="6175347" y="598146"/>
              <a:ext cx="122300" cy="70284"/>
            </a:xfrm>
            <a:custGeom>
              <a:avLst/>
              <a:gdLst>
                <a:gd name="connsiteX0" fmla="*/ 28 w 122300"/>
                <a:gd name="connsiteY0" fmla="*/ 70192 h 70284"/>
                <a:gd name="connsiteX1" fmla="*/ 63528 w 122300"/>
                <a:gd name="connsiteY1" fmla="*/ 17804 h 70284"/>
                <a:gd name="connsiteX2" fmla="*/ 122266 w 122300"/>
                <a:gd name="connsiteY2" fmla="*/ 342 h 70284"/>
                <a:gd name="connsiteX3" fmla="*/ 71466 w 122300"/>
                <a:gd name="connsiteY3" fmla="*/ 30504 h 70284"/>
                <a:gd name="connsiteX4" fmla="*/ 28 w 122300"/>
                <a:gd name="connsiteY4" fmla="*/ 70192 h 7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300" h="70284">
                  <a:moveTo>
                    <a:pt x="28" y="70192"/>
                  </a:moveTo>
                  <a:cubicBezTo>
                    <a:pt x="-1295" y="68075"/>
                    <a:pt x="43155" y="29446"/>
                    <a:pt x="63528" y="17804"/>
                  </a:cubicBezTo>
                  <a:cubicBezTo>
                    <a:pt x="83901" y="6162"/>
                    <a:pt x="120943" y="-1775"/>
                    <a:pt x="122266" y="342"/>
                  </a:cubicBezTo>
                  <a:cubicBezTo>
                    <a:pt x="123589" y="2459"/>
                    <a:pt x="86283" y="23625"/>
                    <a:pt x="71466" y="30504"/>
                  </a:cubicBezTo>
                  <a:cubicBezTo>
                    <a:pt x="56649" y="37383"/>
                    <a:pt x="1351" y="72309"/>
                    <a:pt x="28" y="7019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0" name="フリーフォーム: 図形 1029">
              <a:extLst>
                <a:ext uri="{FF2B5EF4-FFF2-40B4-BE49-F238E27FC236}">
                  <a16:creationId xmlns:a16="http://schemas.microsoft.com/office/drawing/2014/main" id="{D157DF41-8568-4923-8B35-718F82B3BC93}"/>
                </a:ext>
              </a:extLst>
            </p:cNvPr>
            <p:cNvSpPr/>
            <p:nvPr/>
          </p:nvSpPr>
          <p:spPr>
            <a:xfrm>
              <a:off x="5692775" y="658574"/>
              <a:ext cx="548242" cy="41514"/>
            </a:xfrm>
            <a:custGeom>
              <a:avLst/>
              <a:gdLst>
                <a:gd name="connsiteX0" fmla="*/ 0 w 548242"/>
                <a:gd name="connsiteY0" fmla="*/ 39926 h 41514"/>
                <a:gd name="connsiteX1" fmla="*/ 239713 w 548242"/>
                <a:gd name="connsiteY1" fmla="*/ 33576 h 41514"/>
                <a:gd name="connsiteX2" fmla="*/ 449263 w 548242"/>
                <a:gd name="connsiteY2" fmla="*/ 16114 h 41514"/>
                <a:gd name="connsiteX3" fmla="*/ 547688 w 548242"/>
                <a:gd name="connsiteY3" fmla="*/ 239 h 41514"/>
                <a:gd name="connsiteX4" fmla="*/ 409575 w 548242"/>
                <a:gd name="connsiteY4" fmla="*/ 28814 h 41514"/>
                <a:gd name="connsiteX5" fmla="*/ 234950 w 548242"/>
                <a:gd name="connsiteY5" fmla="*/ 41514 h 41514"/>
                <a:gd name="connsiteX6" fmla="*/ 0 w 548242"/>
                <a:gd name="connsiteY6" fmla="*/ 39926 h 4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48242" h="41514">
                  <a:moveTo>
                    <a:pt x="0" y="39926"/>
                  </a:moveTo>
                  <a:cubicBezTo>
                    <a:pt x="82418" y="38735"/>
                    <a:pt x="164836" y="37545"/>
                    <a:pt x="239713" y="33576"/>
                  </a:cubicBezTo>
                  <a:cubicBezTo>
                    <a:pt x="314590" y="29607"/>
                    <a:pt x="397934" y="21670"/>
                    <a:pt x="449263" y="16114"/>
                  </a:cubicBezTo>
                  <a:cubicBezTo>
                    <a:pt x="500592" y="10558"/>
                    <a:pt x="554303" y="-1878"/>
                    <a:pt x="547688" y="239"/>
                  </a:cubicBezTo>
                  <a:cubicBezTo>
                    <a:pt x="541073" y="2356"/>
                    <a:pt x="461698" y="21935"/>
                    <a:pt x="409575" y="28814"/>
                  </a:cubicBezTo>
                  <a:cubicBezTo>
                    <a:pt x="357452" y="35693"/>
                    <a:pt x="234950" y="41514"/>
                    <a:pt x="234950" y="41514"/>
                  </a:cubicBezTo>
                  <a:lnTo>
                    <a:pt x="0" y="3992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1" name="フリーフォーム: 図形 1030">
              <a:extLst>
                <a:ext uri="{FF2B5EF4-FFF2-40B4-BE49-F238E27FC236}">
                  <a16:creationId xmlns:a16="http://schemas.microsoft.com/office/drawing/2014/main" id="{3CFA2A80-02B6-4947-BA8A-EF90498170D2}"/>
                </a:ext>
              </a:extLst>
            </p:cNvPr>
            <p:cNvSpPr/>
            <p:nvPr/>
          </p:nvSpPr>
          <p:spPr>
            <a:xfrm>
              <a:off x="5687440" y="682290"/>
              <a:ext cx="326212" cy="24270"/>
            </a:xfrm>
            <a:custGeom>
              <a:avLst/>
              <a:gdLst>
                <a:gd name="connsiteX0" fmla="*/ 573 w 326212"/>
                <a:gd name="connsiteY0" fmla="*/ 19385 h 24270"/>
                <a:gd name="connsiteX1" fmla="*/ 243460 w 326212"/>
                <a:gd name="connsiteY1" fmla="*/ 9860 h 24270"/>
                <a:gd name="connsiteX2" fmla="*/ 324423 w 326212"/>
                <a:gd name="connsiteY2" fmla="*/ 335 h 24270"/>
                <a:gd name="connsiteX3" fmla="*/ 179960 w 326212"/>
                <a:gd name="connsiteY3" fmla="*/ 22560 h 24270"/>
                <a:gd name="connsiteX4" fmla="*/ 573 w 326212"/>
                <a:gd name="connsiteY4" fmla="*/ 19385 h 24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212" h="24270">
                  <a:moveTo>
                    <a:pt x="573" y="19385"/>
                  </a:moveTo>
                  <a:cubicBezTo>
                    <a:pt x="11156" y="17268"/>
                    <a:pt x="189485" y="13035"/>
                    <a:pt x="243460" y="9860"/>
                  </a:cubicBezTo>
                  <a:cubicBezTo>
                    <a:pt x="297435" y="6685"/>
                    <a:pt x="335006" y="-1782"/>
                    <a:pt x="324423" y="335"/>
                  </a:cubicBezTo>
                  <a:cubicBezTo>
                    <a:pt x="313840" y="2452"/>
                    <a:pt x="231289" y="18062"/>
                    <a:pt x="179960" y="22560"/>
                  </a:cubicBezTo>
                  <a:cubicBezTo>
                    <a:pt x="128631" y="27058"/>
                    <a:pt x="-10010" y="21502"/>
                    <a:pt x="573" y="1938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2" name="フリーフォーム: 図形 1031">
              <a:extLst>
                <a:ext uri="{FF2B5EF4-FFF2-40B4-BE49-F238E27FC236}">
                  <a16:creationId xmlns:a16="http://schemas.microsoft.com/office/drawing/2014/main" id="{E494872F-B7D4-4278-B7C7-6173B56FEB8C}"/>
                </a:ext>
              </a:extLst>
            </p:cNvPr>
            <p:cNvSpPr/>
            <p:nvPr/>
          </p:nvSpPr>
          <p:spPr>
            <a:xfrm>
              <a:off x="5986448" y="665442"/>
              <a:ext cx="263654" cy="514133"/>
            </a:xfrm>
            <a:custGeom>
              <a:avLst/>
              <a:gdLst>
                <a:gd name="connsiteX0" fmla="*/ 261952 w 263654"/>
                <a:gd name="connsiteY0" fmla="*/ 4483 h 514133"/>
                <a:gd name="connsiteX1" fmla="*/ 227027 w 263654"/>
                <a:gd name="connsiteY1" fmla="*/ 244196 h 514133"/>
                <a:gd name="connsiteX2" fmla="*/ 200040 w 263654"/>
                <a:gd name="connsiteY2" fmla="*/ 377546 h 514133"/>
                <a:gd name="connsiteX3" fmla="*/ 107965 w 263654"/>
                <a:gd name="connsiteY3" fmla="*/ 464858 h 514133"/>
                <a:gd name="connsiteX4" fmla="*/ 55577 w 263654"/>
                <a:gd name="connsiteY4" fmla="*/ 498196 h 514133"/>
                <a:gd name="connsiteX5" fmla="*/ 3190 w 263654"/>
                <a:gd name="connsiteY5" fmla="*/ 510896 h 514133"/>
                <a:gd name="connsiteX6" fmla="*/ 154002 w 263654"/>
                <a:gd name="connsiteY6" fmla="*/ 439458 h 514133"/>
                <a:gd name="connsiteX7" fmla="*/ 223852 w 263654"/>
                <a:gd name="connsiteY7" fmla="*/ 250546 h 514133"/>
                <a:gd name="connsiteX8" fmla="*/ 254015 w 263654"/>
                <a:gd name="connsiteY8" fmla="*/ 99733 h 514133"/>
                <a:gd name="connsiteX9" fmla="*/ 261952 w 263654"/>
                <a:gd name="connsiteY9" fmla="*/ 4483 h 514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3654" h="514133">
                  <a:moveTo>
                    <a:pt x="261952" y="4483"/>
                  </a:moveTo>
                  <a:cubicBezTo>
                    <a:pt x="257454" y="28560"/>
                    <a:pt x="237346" y="182019"/>
                    <a:pt x="227027" y="244196"/>
                  </a:cubicBezTo>
                  <a:cubicBezTo>
                    <a:pt x="216708" y="306373"/>
                    <a:pt x="219884" y="340769"/>
                    <a:pt x="200040" y="377546"/>
                  </a:cubicBezTo>
                  <a:cubicBezTo>
                    <a:pt x="180196" y="414323"/>
                    <a:pt x="132042" y="444750"/>
                    <a:pt x="107965" y="464858"/>
                  </a:cubicBezTo>
                  <a:cubicBezTo>
                    <a:pt x="83888" y="484966"/>
                    <a:pt x="73039" y="490523"/>
                    <a:pt x="55577" y="498196"/>
                  </a:cubicBezTo>
                  <a:cubicBezTo>
                    <a:pt x="38114" y="505869"/>
                    <a:pt x="-13214" y="520686"/>
                    <a:pt x="3190" y="510896"/>
                  </a:cubicBezTo>
                  <a:cubicBezTo>
                    <a:pt x="19594" y="501106"/>
                    <a:pt x="117225" y="482850"/>
                    <a:pt x="154002" y="439458"/>
                  </a:cubicBezTo>
                  <a:cubicBezTo>
                    <a:pt x="190779" y="396066"/>
                    <a:pt x="207183" y="307167"/>
                    <a:pt x="223852" y="250546"/>
                  </a:cubicBezTo>
                  <a:cubicBezTo>
                    <a:pt x="240521" y="193925"/>
                    <a:pt x="246607" y="140214"/>
                    <a:pt x="254015" y="99733"/>
                  </a:cubicBezTo>
                  <a:cubicBezTo>
                    <a:pt x="261423" y="59252"/>
                    <a:pt x="266450" y="-19594"/>
                    <a:pt x="261952" y="448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3" name="フリーフォーム: 図形 1032">
              <a:extLst>
                <a:ext uri="{FF2B5EF4-FFF2-40B4-BE49-F238E27FC236}">
                  <a16:creationId xmlns:a16="http://schemas.microsoft.com/office/drawing/2014/main" id="{A185814E-ADA7-43EE-A0B4-C211CD18F8B4}"/>
                </a:ext>
              </a:extLst>
            </p:cNvPr>
            <p:cNvSpPr/>
            <p:nvPr/>
          </p:nvSpPr>
          <p:spPr>
            <a:xfrm>
              <a:off x="5779490" y="877606"/>
              <a:ext cx="208561" cy="301964"/>
            </a:xfrm>
            <a:custGeom>
              <a:avLst/>
              <a:gdLst>
                <a:gd name="connsiteX0" fmla="*/ 598 w 208561"/>
                <a:gd name="connsiteY0" fmla="*/ 282 h 301964"/>
                <a:gd name="connsiteX1" fmla="*/ 10123 w 208561"/>
                <a:gd name="connsiteY1" fmla="*/ 119344 h 301964"/>
                <a:gd name="connsiteX2" fmla="*/ 60923 w 208561"/>
                <a:gd name="connsiteY2" fmla="*/ 187607 h 301964"/>
                <a:gd name="connsiteX3" fmla="*/ 137123 w 208561"/>
                <a:gd name="connsiteY3" fmla="*/ 270157 h 301964"/>
                <a:gd name="connsiteX4" fmla="*/ 208560 w 208561"/>
                <a:gd name="connsiteY4" fmla="*/ 301907 h 301964"/>
                <a:gd name="connsiteX5" fmla="*/ 135535 w 208561"/>
                <a:gd name="connsiteY5" fmla="*/ 263807 h 301964"/>
                <a:gd name="connsiteX6" fmla="*/ 19648 w 208561"/>
                <a:gd name="connsiteY6" fmla="*/ 155857 h 301964"/>
                <a:gd name="connsiteX7" fmla="*/ 598 w 208561"/>
                <a:gd name="connsiteY7" fmla="*/ 282 h 301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561" h="301964">
                  <a:moveTo>
                    <a:pt x="598" y="282"/>
                  </a:moveTo>
                  <a:cubicBezTo>
                    <a:pt x="-989" y="-5803"/>
                    <a:pt x="69" y="88123"/>
                    <a:pt x="10123" y="119344"/>
                  </a:cubicBezTo>
                  <a:cubicBezTo>
                    <a:pt x="20177" y="150565"/>
                    <a:pt x="39756" y="162472"/>
                    <a:pt x="60923" y="187607"/>
                  </a:cubicBezTo>
                  <a:cubicBezTo>
                    <a:pt x="82090" y="212742"/>
                    <a:pt x="112517" y="251107"/>
                    <a:pt x="137123" y="270157"/>
                  </a:cubicBezTo>
                  <a:cubicBezTo>
                    <a:pt x="161729" y="289207"/>
                    <a:pt x="208825" y="302965"/>
                    <a:pt x="208560" y="301907"/>
                  </a:cubicBezTo>
                  <a:cubicBezTo>
                    <a:pt x="208295" y="300849"/>
                    <a:pt x="167020" y="288149"/>
                    <a:pt x="135535" y="263807"/>
                  </a:cubicBezTo>
                  <a:cubicBezTo>
                    <a:pt x="104050" y="239465"/>
                    <a:pt x="40021" y="198455"/>
                    <a:pt x="19648" y="155857"/>
                  </a:cubicBezTo>
                  <a:cubicBezTo>
                    <a:pt x="-725" y="113259"/>
                    <a:pt x="2185" y="6367"/>
                    <a:pt x="598" y="28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4" name="フリーフォーム: 図形 1033">
              <a:extLst>
                <a:ext uri="{FF2B5EF4-FFF2-40B4-BE49-F238E27FC236}">
                  <a16:creationId xmlns:a16="http://schemas.microsoft.com/office/drawing/2014/main" id="{FF7594D7-8C62-4B6C-9BA8-CCB36AF5F5F6}"/>
                </a:ext>
              </a:extLst>
            </p:cNvPr>
            <p:cNvSpPr/>
            <p:nvPr/>
          </p:nvSpPr>
          <p:spPr>
            <a:xfrm>
              <a:off x="5692389" y="712844"/>
              <a:ext cx="311570" cy="206115"/>
            </a:xfrm>
            <a:custGeom>
              <a:avLst/>
              <a:gdLst>
                <a:gd name="connsiteX0" fmla="*/ 386 w 311570"/>
                <a:gd name="connsiteY0" fmla="*/ 1531 h 206115"/>
                <a:gd name="connsiteX1" fmla="*/ 35311 w 311570"/>
                <a:gd name="connsiteY1" fmla="*/ 119006 h 206115"/>
                <a:gd name="connsiteX2" fmla="*/ 95636 w 311570"/>
                <a:gd name="connsiteY2" fmla="*/ 166631 h 206115"/>
                <a:gd name="connsiteX3" fmla="*/ 219461 w 311570"/>
                <a:gd name="connsiteY3" fmla="*/ 203144 h 206115"/>
                <a:gd name="connsiteX4" fmla="*/ 246449 w 311570"/>
                <a:gd name="connsiteY4" fmla="*/ 199969 h 206115"/>
                <a:gd name="connsiteX5" fmla="*/ 311536 w 311570"/>
                <a:gd name="connsiteY5" fmla="*/ 168219 h 206115"/>
                <a:gd name="connsiteX6" fmla="*/ 254386 w 311570"/>
                <a:gd name="connsiteY6" fmla="*/ 187269 h 206115"/>
                <a:gd name="connsiteX7" fmla="*/ 182949 w 311570"/>
                <a:gd name="connsiteY7" fmla="*/ 174569 h 206115"/>
                <a:gd name="connsiteX8" fmla="*/ 46424 w 311570"/>
                <a:gd name="connsiteY8" fmla="*/ 114244 h 206115"/>
                <a:gd name="connsiteX9" fmla="*/ 17849 w 311570"/>
                <a:gd name="connsiteY9" fmla="*/ 55506 h 206115"/>
                <a:gd name="connsiteX10" fmla="*/ 386 w 311570"/>
                <a:gd name="connsiteY10" fmla="*/ 1531 h 206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1570" h="206115">
                  <a:moveTo>
                    <a:pt x="386" y="1531"/>
                  </a:moveTo>
                  <a:cubicBezTo>
                    <a:pt x="3296" y="12114"/>
                    <a:pt x="19436" y="91489"/>
                    <a:pt x="35311" y="119006"/>
                  </a:cubicBezTo>
                  <a:cubicBezTo>
                    <a:pt x="51186" y="146523"/>
                    <a:pt x="64944" y="152608"/>
                    <a:pt x="95636" y="166631"/>
                  </a:cubicBezTo>
                  <a:cubicBezTo>
                    <a:pt x="126328" y="180654"/>
                    <a:pt x="194326" y="197588"/>
                    <a:pt x="219461" y="203144"/>
                  </a:cubicBezTo>
                  <a:cubicBezTo>
                    <a:pt x="244596" y="208700"/>
                    <a:pt x="231103" y="205790"/>
                    <a:pt x="246449" y="199969"/>
                  </a:cubicBezTo>
                  <a:cubicBezTo>
                    <a:pt x="261795" y="194148"/>
                    <a:pt x="310213" y="170336"/>
                    <a:pt x="311536" y="168219"/>
                  </a:cubicBezTo>
                  <a:cubicBezTo>
                    <a:pt x="312859" y="166102"/>
                    <a:pt x="275817" y="186211"/>
                    <a:pt x="254386" y="187269"/>
                  </a:cubicBezTo>
                  <a:cubicBezTo>
                    <a:pt x="232955" y="188327"/>
                    <a:pt x="217609" y="186740"/>
                    <a:pt x="182949" y="174569"/>
                  </a:cubicBezTo>
                  <a:cubicBezTo>
                    <a:pt x="148289" y="162398"/>
                    <a:pt x="73941" y="134088"/>
                    <a:pt x="46424" y="114244"/>
                  </a:cubicBezTo>
                  <a:cubicBezTo>
                    <a:pt x="18907" y="94400"/>
                    <a:pt x="23935" y="72969"/>
                    <a:pt x="17849" y="55506"/>
                  </a:cubicBezTo>
                  <a:cubicBezTo>
                    <a:pt x="11764" y="38044"/>
                    <a:pt x="-2524" y="-9052"/>
                    <a:pt x="386" y="153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5" name="フリーフォーム: 図形 1034">
              <a:extLst>
                <a:ext uri="{FF2B5EF4-FFF2-40B4-BE49-F238E27FC236}">
                  <a16:creationId xmlns:a16="http://schemas.microsoft.com/office/drawing/2014/main" id="{C1F4D6FB-9719-42ED-BDFA-6CDC18A73447}"/>
                </a:ext>
              </a:extLst>
            </p:cNvPr>
            <p:cNvSpPr/>
            <p:nvPr/>
          </p:nvSpPr>
          <p:spPr>
            <a:xfrm>
              <a:off x="5991225" y="665289"/>
              <a:ext cx="255648" cy="239654"/>
            </a:xfrm>
            <a:custGeom>
              <a:avLst/>
              <a:gdLst>
                <a:gd name="connsiteX0" fmla="*/ 0 w 255648"/>
                <a:gd name="connsiteY0" fmla="*/ 214186 h 239654"/>
                <a:gd name="connsiteX1" fmla="*/ 69850 w 255648"/>
                <a:gd name="connsiteY1" fmla="*/ 239586 h 239654"/>
                <a:gd name="connsiteX2" fmla="*/ 133350 w 255648"/>
                <a:gd name="connsiteY2" fmla="*/ 220536 h 239654"/>
                <a:gd name="connsiteX3" fmla="*/ 219075 w 255648"/>
                <a:gd name="connsiteY3" fmla="*/ 187199 h 239654"/>
                <a:gd name="connsiteX4" fmla="*/ 239713 w 255648"/>
                <a:gd name="connsiteY4" fmla="*/ 130049 h 239654"/>
                <a:gd name="connsiteX5" fmla="*/ 252413 w 255648"/>
                <a:gd name="connsiteY5" fmla="*/ 37974 h 239654"/>
                <a:gd name="connsiteX6" fmla="*/ 254000 w 255648"/>
                <a:gd name="connsiteY6" fmla="*/ 4636 h 239654"/>
                <a:gd name="connsiteX7" fmla="*/ 231775 w 255648"/>
                <a:gd name="connsiteY7" fmla="*/ 133224 h 239654"/>
                <a:gd name="connsiteX8" fmla="*/ 187325 w 255648"/>
                <a:gd name="connsiteY8" fmla="*/ 182436 h 239654"/>
                <a:gd name="connsiteX9" fmla="*/ 106363 w 255648"/>
                <a:gd name="connsiteY9" fmla="*/ 225299 h 239654"/>
                <a:gd name="connsiteX10" fmla="*/ 68263 w 255648"/>
                <a:gd name="connsiteY10" fmla="*/ 233236 h 239654"/>
                <a:gd name="connsiteX11" fmla="*/ 0 w 255648"/>
                <a:gd name="connsiteY11" fmla="*/ 214186 h 23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5648" h="239654">
                  <a:moveTo>
                    <a:pt x="0" y="214186"/>
                  </a:moveTo>
                  <a:cubicBezTo>
                    <a:pt x="265" y="215244"/>
                    <a:pt x="47625" y="238528"/>
                    <a:pt x="69850" y="239586"/>
                  </a:cubicBezTo>
                  <a:cubicBezTo>
                    <a:pt x="92075" y="240644"/>
                    <a:pt x="108479" y="229267"/>
                    <a:pt x="133350" y="220536"/>
                  </a:cubicBezTo>
                  <a:cubicBezTo>
                    <a:pt x="158221" y="211805"/>
                    <a:pt x="201348" y="202280"/>
                    <a:pt x="219075" y="187199"/>
                  </a:cubicBezTo>
                  <a:cubicBezTo>
                    <a:pt x="236802" y="172118"/>
                    <a:pt x="234157" y="154920"/>
                    <a:pt x="239713" y="130049"/>
                  </a:cubicBezTo>
                  <a:cubicBezTo>
                    <a:pt x="245269" y="105178"/>
                    <a:pt x="250032" y="58876"/>
                    <a:pt x="252413" y="37974"/>
                  </a:cubicBezTo>
                  <a:cubicBezTo>
                    <a:pt x="254794" y="17072"/>
                    <a:pt x="257440" y="-11239"/>
                    <a:pt x="254000" y="4636"/>
                  </a:cubicBezTo>
                  <a:cubicBezTo>
                    <a:pt x="250560" y="20511"/>
                    <a:pt x="242887" y="103591"/>
                    <a:pt x="231775" y="133224"/>
                  </a:cubicBezTo>
                  <a:cubicBezTo>
                    <a:pt x="220663" y="162857"/>
                    <a:pt x="208227" y="167090"/>
                    <a:pt x="187325" y="182436"/>
                  </a:cubicBezTo>
                  <a:cubicBezTo>
                    <a:pt x="166423" y="197782"/>
                    <a:pt x="126207" y="216832"/>
                    <a:pt x="106363" y="225299"/>
                  </a:cubicBezTo>
                  <a:cubicBezTo>
                    <a:pt x="86519" y="233766"/>
                    <a:pt x="82286" y="233236"/>
                    <a:pt x="68263" y="233236"/>
                  </a:cubicBezTo>
                  <a:cubicBezTo>
                    <a:pt x="54240" y="233236"/>
                    <a:pt x="-265" y="213128"/>
                    <a:pt x="0" y="21418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6" name="フリーフォーム: 図形 1035">
              <a:extLst>
                <a:ext uri="{FF2B5EF4-FFF2-40B4-BE49-F238E27FC236}">
                  <a16:creationId xmlns:a16="http://schemas.microsoft.com/office/drawing/2014/main" id="{9B11F612-7E3C-47E9-98D6-64DF3716999E}"/>
                </a:ext>
              </a:extLst>
            </p:cNvPr>
            <p:cNvSpPr/>
            <p:nvPr/>
          </p:nvSpPr>
          <p:spPr>
            <a:xfrm>
              <a:off x="5695950" y="746128"/>
              <a:ext cx="70092" cy="21121"/>
            </a:xfrm>
            <a:custGeom>
              <a:avLst/>
              <a:gdLst>
                <a:gd name="connsiteX0" fmla="*/ 0 w 70092"/>
                <a:gd name="connsiteY0" fmla="*/ 0 h 21121"/>
                <a:gd name="connsiteX1" fmla="*/ 69850 w 70092"/>
                <a:gd name="connsiteY1" fmla="*/ 20637 h 21121"/>
                <a:gd name="connsiteX2" fmla="*/ 0 w 70092"/>
                <a:gd name="connsiteY2" fmla="*/ 0 h 2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092" h="21121">
                  <a:moveTo>
                    <a:pt x="0" y="0"/>
                  </a:moveTo>
                  <a:cubicBezTo>
                    <a:pt x="0" y="0"/>
                    <a:pt x="64823" y="16404"/>
                    <a:pt x="69850" y="20637"/>
                  </a:cubicBezTo>
                  <a:cubicBezTo>
                    <a:pt x="74877" y="2487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7" name="フリーフォーム: 図形 1036">
              <a:extLst>
                <a:ext uri="{FF2B5EF4-FFF2-40B4-BE49-F238E27FC236}">
                  <a16:creationId xmlns:a16="http://schemas.microsoft.com/office/drawing/2014/main" id="{5F4C0C76-FB55-47B3-B82E-EE948EEEA611}"/>
                </a:ext>
              </a:extLst>
            </p:cNvPr>
            <p:cNvSpPr/>
            <p:nvPr/>
          </p:nvSpPr>
          <p:spPr>
            <a:xfrm>
              <a:off x="6184900" y="714350"/>
              <a:ext cx="54309" cy="31775"/>
            </a:xfrm>
            <a:custGeom>
              <a:avLst/>
              <a:gdLst>
                <a:gd name="connsiteX0" fmla="*/ 0 w 54309"/>
                <a:gd name="connsiteY0" fmla="*/ 31775 h 31775"/>
                <a:gd name="connsiteX1" fmla="*/ 53975 w 54309"/>
                <a:gd name="connsiteY1" fmla="*/ 25 h 31775"/>
                <a:gd name="connsiteX2" fmla="*/ 0 w 54309"/>
                <a:gd name="connsiteY2" fmla="*/ 31775 h 3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309" h="31775">
                  <a:moveTo>
                    <a:pt x="0" y="31775"/>
                  </a:moveTo>
                  <a:cubicBezTo>
                    <a:pt x="0" y="31775"/>
                    <a:pt x="48684" y="1083"/>
                    <a:pt x="53975" y="25"/>
                  </a:cubicBezTo>
                  <a:cubicBezTo>
                    <a:pt x="59266" y="-1033"/>
                    <a:pt x="0" y="31775"/>
                    <a:pt x="0" y="3177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8" name="フリーフォーム: 図形 1037">
              <a:extLst>
                <a:ext uri="{FF2B5EF4-FFF2-40B4-BE49-F238E27FC236}">
                  <a16:creationId xmlns:a16="http://schemas.microsoft.com/office/drawing/2014/main" id="{2CB0D2CA-7DA4-4A39-AD76-01332EE9A163}"/>
                </a:ext>
              </a:extLst>
            </p:cNvPr>
            <p:cNvSpPr/>
            <p:nvPr/>
          </p:nvSpPr>
          <p:spPr>
            <a:xfrm>
              <a:off x="6014908" y="745464"/>
              <a:ext cx="139882" cy="70571"/>
            </a:xfrm>
            <a:custGeom>
              <a:avLst/>
              <a:gdLst>
                <a:gd name="connsiteX0" fmla="*/ 130 w 139882"/>
                <a:gd name="connsiteY0" fmla="*/ 70511 h 70571"/>
                <a:gd name="connsiteX1" fmla="*/ 55692 w 139882"/>
                <a:gd name="connsiteY1" fmla="*/ 19711 h 70571"/>
                <a:gd name="connsiteX2" fmla="*/ 139830 w 139882"/>
                <a:gd name="connsiteY2" fmla="*/ 661 h 70571"/>
                <a:gd name="connsiteX3" fmla="*/ 42992 w 139882"/>
                <a:gd name="connsiteY3" fmla="*/ 8599 h 70571"/>
                <a:gd name="connsiteX4" fmla="*/ 130 w 139882"/>
                <a:gd name="connsiteY4" fmla="*/ 70511 h 7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882" h="70571">
                  <a:moveTo>
                    <a:pt x="130" y="70511"/>
                  </a:moveTo>
                  <a:cubicBezTo>
                    <a:pt x="2247" y="72363"/>
                    <a:pt x="32409" y="31353"/>
                    <a:pt x="55692" y="19711"/>
                  </a:cubicBezTo>
                  <a:cubicBezTo>
                    <a:pt x="78975" y="8069"/>
                    <a:pt x="141947" y="2513"/>
                    <a:pt x="139830" y="661"/>
                  </a:cubicBezTo>
                  <a:cubicBezTo>
                    <a:pt x="137713" y="-1191"/>
                    <a:pt x="63894" y="661"/>
                    <a:pt x="42992" y="8599"/>
                  </a:cubicBezTo>
                  <a:cubicBezTo>
                    <a:pt x="22090" y="16536"/>
                    <a:pt x="-1987" y="68659"/>
                    <a:pt x="130" y="7051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39" name="フリーフォーム: 図形 1038">
              <a:extLst>
                <a:ext uri="{FF2B5EF4-FFF2-40B4-BE49-F238E27FC236}">
                  <a16:creationId xmlns:a16="http://schemas.microsoft.com/office/drawing/2014/main" id="{2B4DBE75-A5C0-4938-9187-C3D743E167B8}"/>
                </a:ext>
              </a:extLst>
            </p:cNvPr>
            <p:cNvSpPr/>
            <p:nvPr/>
          </p:nvSpPr>
          <p:spPr>
            <a:xfrm>
              <a:off x="5799145" y="772648"/>
              <a:ext cx="170326" cy="77021"/>
            </a:xfrm>
            <a:custGeom>
              <a:avLst/>
              <a:gdLst>
                <a:gd name="connsiteX0" fmla="*/ 3168 w 170326"/>
                <a:gd name="connsiteY0" fmla="*/ 465 h 77021"/>
                <a:gd name="connsiteX1" fmla="*/ 149218 w 170326"/>
                <a:gd name="connsiteY1" fmla="*/ 32215 h 77021"/>
                <a:gd name="connsiteX2" fmla="*/ 169855 w 170326"/>
                <a:gd name="connsiteY2" fmla="*/ 76665 h 77021"/>
                <a:gd name="connsiteX3" fmla="*/ 153980 w 170326"/>
                <a:gd name="connsiteY3" fmla="*/ 51265 h 77021"/>
                <a:gd name="connsiteX4" fmla="*/ 106355 w 170326"/>
                <a:gd name="connsiteY4" fmla="*/ 17927 h 77021"/>
                <a:gd name="connsiteX5" fmla="*/ 52380 w 170326"/>
                <a:gd name="connsiteY5" fmla="*/ 13165 h 77021"/>
                <a:gd name="connsiteX6" fmla="*/ 3168 w 170326"/>
                <a:gd name="connsiteY6" fmla="*/ 465 h 7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326" h="77021">
                  <a:moveTo>
                    <a:pt x="3168" y="465"/>
                  </a:moveTo>
                  <a:cubicBezTo>
                    <a:pt x="19308" y="3640"/>
                    <a:pt x="121437" y="19515"/>
                    <a:pt x="149218" y="32215"/>
                  </a:cubicBezTo>
                  <a:cubicBezTo>
                    <a:pt x="176999" y="44915"/>
                    <a:pt x="169061" y="73490"/>
                    <a:pt x="169855" y="76665"/>
                  </a:cubicBezTo>
                  <a:cubicBezTo>
                    <a:pt x="170649" y="79840"/>
                    <a:pt x="164563" y="61055"/>
                    <a:pt x="153980" y="51265"/>
                  </a:cubicBezTo>
                  <a:cubicBezTo>
                    <a:pt x="143397" y="41475"/>
                    <a:pt x="123288" y="24277"/>
                    <a:pt x="106355" y="17927"/>
                  </a:cubicBezTo>
                  <a:cubicBezTo>
                    <a:pt x="89422" y="11577"/>
                    <a:pt x="67726" y="15017"/>
                    <a:pt x="52380" y="13165"/>
                  </a:cubicBezTo>
                  <a:cubicBezTo>
                    <a:pt x="37034" y="11313"/>
                    <a:pt x="-12972" y="-2710"/>
                    <a:pt x="3168" y="46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0" name="フリーフォーム: 図形 1039">
              <a:extLst>
                <a:ext uri="{FF2B5EF4-FFF2-40B4-BE49-F238E27FC236}">
                  <a16:creationId xmlns:a16="http://schemas.microsoft.com/office/drawing/2014/main" id="{20187622-0245-4888-954E-D2C67B002A1D}"/>
                </a:ext>
              </a:extLst>
            </p:cNvPr>
            <p:cNvSpPr/>
            <p:nvPr/>
          </p:nvSpPr>
          <p:spPr>
            <a:xfrm>
              <a:off x="5719801" y="766343"/>
              <a:ext cx="93822" cy="79645"/>
            </a:xfrm>
            <a:custGeom>
              <a:avLst/>
              <a:gdLst>
                <a:gd name="connsiteX0" fmla="*/ 3137 w 93822"/>
                <a:gd name="connsiteY0" fmla="*/ 420 h 79645"/>
                <a:gd name="connsiteX1" fmla="*/ 93624 w 93822"/>
                <a:gd name="connsiteY1" fmla="*/ 78207 h 79645"/>
                <a:gd name="connsiteX2" fmla="*/ 26949 w 93822"/>
                <a:gd name="connsiteY2" fmla="*/ 48045 h 79645"/>
                <a:gd name="connsiteX3" fmla="*/ 3137 w 93822"/>
                <a:gd name="connsiteY3" fmla="*/ 420 h 79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822" h="79645">
                  <a:moveTo>
                    <a:pt x="3137" y="420"/>
                  </a:moveTo>
                  <a:cubicBezTo>
                    <a:pt x="14249" y="5447"/>
                    <a:pt x="89655" y="70270"/>
                    <a:pt x="93624" y="78207"/>
                  </a:cubicBezTo>
                  <a:cubicBezTo>
                    <a:pt x="97593" y="86144"/>
                    <a:pt x="40972" y="59158"/>
                    <a:pt x="26949" y="48045"/>
                  </a:cubicBezTo>
                  <a:cubicBezTo>
                    <a:pt x="12926" y="36932"/>
                    <a:pt x="-7975" y="-4607"/>
                    <a:pt x="3137" y="42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1" name="フリーフォーム: 図形 1040">
              <a:extLst>
                <a:ext uri="{FF2B5EF4-FFF2-40B4-BE49-F238E27FC236}">
                  <a16:creationId xmlns:a16="http://schemas.microsoft.com/office/drawing/2014/main" id="{2E3F4CAF-1CB1-49CF-AF6F-6D1A9EF25072}"/>
                </a:ext>
              </a:extLst>
            </p:cNvPr>
            <p:cNvSpPr/>
            <p:nvPr/>
          </p:nvSpPr>
          <p:spPr>
            <a:xfrm>
              <a:off x="6162327" y="774699"/>
              <a:ext cx="73479" cy="37508"/>
            </a:xfrm>
            <a:custGeom>
              <a:avLst/>
              <a:gdLst>
                <a:gd name="connsiteX0" fmla="*/ 73373 w 73479"/>
                <a:gd name="connsiteY0" fmla="*/ 1 h 37508"/>
                <a:gd name="connsiteX1" fmla="*/ 16223 w 73479"/>
                <a:gd name="connsiteY1" fmla="*/ 33339 h 37508"/>
                <a:gd name="connsiteX2" fmla="*/ 348 w 73479"/>
                <a:gd name="connsiteY2" fmla="*/ 34926 h 37508"/>
                <a:gd name="connsiteX3" fmla="*/ 73373 w 73479"/>
                <a:gd name="connsiteY3" fmla="*/ 1 h 37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79" h="37508">
                  <a:moveTo>
                    <a:pt x="73373" y="1"/>
                  </a:moveTo>
                  <a:cubicBezTo>
                    <a:pt x="76019" y="-263"/>
                    <a:pt x="28394" y="27518"/>
                    <a:pt x="16223" y="33339"/>
                  </a:cubicBezTo>
                  <a:cubicBezTo>
                    <a:pt x="4052" y="39160"/>
                    <a:pt x="-1504" y="38101"/>
                    <a:pt x="348" y="34926"/>
                  </a:cubicBezTo>
                  <a:cubicBezTo>
                    <a:pt x="2200" y="31751"/>
                    <a:pt x="70727" y="265"/>
                    <a:pt x="7337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3" name="フリーフォーム: 図形 1042">
              <a:extLst>
                <a:ext uri="{FF2B5EF4-FFF2-40B4-BE49-F238E27FC236}">
                  <a16:creationId xmlns:a16="http://schemas.microsoft.com/office/drawing/2014/main" id="{3CEA3631-08E7-4A37-BD4C-7847AFF68738}"/>
                </a:ext>
              </a:extLst>
            </p:cNvPr>
            <p:cNvSpPr/>
            <p:nvPr/>
          </p:nvSpPr>
          <p:spPr>
            <a:xfrm>
              <a:off x="5890911" y="1028521"/>
              <a:ext cx="195252" cy="33092"/>
            </a:xfrm>
            <a:custGeom>
              <a:avLst/>
              <a:gdLst>
                <a:gd name="connsiteX0" fmla="*/ 302 w 195252"/>
                <a:gd name="connsiteY0" fmla="*/ 179 h 33092"/>
                <a:gd name="connsiteX1" fmla="*/ 97139 w 195252"/>
                <a:gd name="connsiteY1" fmla="*/ 19229 h 33092"/>
                <a:gd name="connsiteX2" fmla="*/ 168577 w 195252"/>
                <a:gd name="connsiteY2" fmla="*/ 23992 h 33092"/>
                <a:gd name="connsiteX3" fmla="*/ 193977 w 195252"/>
                <a:gd name="connsiteY3" fmla="*/ 3354 h 33092"/>
                <a:gd name="connsiteX4" fmla="*/ 133652 w 195252"/>
                <a:gd name="connsiteY4" fmla="*/ 27167 h 33092"/>
                <a:gd name="connsiteX5" fmla="*/ 68564 w 195252"/>
                <a:gd name="connsiteY5" fmla="*/ 31929 h 33092"/>
                <a:gd name="connsiteX6" fmla="*/ 302 w 195252"/>
                <a:gd name="connsiteY6" fmla="*/ 179 h 3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5252" h="33092">
                  <a:moveTo>
                    <a:pt x="302" y="179"/>
                  </a:moveTo>
                  <a:cubicBezTo>
                    <a:pt x="5064" y="-1938"/>
                    <a:pt x="69093" y="15260"/>
                    <a:pt x="97139" y="19229"/>
                  </a:cubicBezTo>
                  <a:cubicBezTo>
                    <a:pt x="125185" y="23198"/>
                    <a:pt x="152437" y="26638"/>
                    <a:pt x="168577" y="23992"/>
                  </a:cubicBezTo>
                  <a:cubicBezTo>
                    <a:pt x="184717" y="21346"/>
                    <a:pt x="199798" y="2825"/>
                    <a:pt x="193977" y="3354"/>
                  </a:cubicBezTo>
                  <a:cubicBezTo>
                    <a:pt x="188156" y="3883"/>
                    <a:pt x="154554" y="22405"/>
                    <a:pt x="133652" y="27167"/>
                  </a:cubicBezTo>
                  <a:cubicBezTo>
                    <a:pt x="112750" y="31929"/>
                    <a:pt x="88937" y="34840"/>
                    <a:pt x="68564" y="31929"/>
                  </a:cubicBezTo>
                  <a:cubicBezTo>
                    <a:pt x="48191" y="29018"/>
                    <a:pt x="-4460" y="2296"/>
                    <a:pt x="302" y="17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4" name="フリーフォーム: 図形 1043">
              <a:extLst>
                <a:ext uri="{FF2B5EF4-FFF2-40B4-BE49-F238E27FC236}">
                  <a16:creationId xmlns:a16="http://schemas.microsoft.com/office/drawing/2014/main" id="{5A3EABC3-6DA3-45FC-880A-49800D16100F}"/>
                </a:ext>
              </a:extLst>
            </p:cNvPr>
            <p:cNvSpPr/>
            <p:nvPr/>
          </p:nvSpPr>
          <p:spPr>
            <a:xfrm>
              <a:off x="6204627" y="778947"/>
              <a:ext cx="89691" cy="200866"/>
            </a:xfrm>
            <a:custGeom>
              <a:avLst/>
              <a:gdLst>
                <a:gd name="connsiteX0" fmla="*/ 10436 w 89691"/>
                <a:gd name="connsiteY0" fmla="*/ 54491 h 200866"/>
                <a:gd name="connsiteX1" fmla="*/ 45361 w 89691"/>
                <a:gd name="connsiteY1" fmla="*/ 2103 h 200866"/>
                <a:gd name="connsiteX2" fmla="*/ 69173 w 89691"/>
                <a:gd name="connsiteY2" fmla="*/ 17978 h 200866"/>
                <a:gd name="connsiteX3" fmla="*/ 70761 w 89691"/>
                <a:gd name="connsiteY3" fmla="*/ 87828 h 200866"/>
                <a:gd name="connsiteX4" fmla="*/ 61236 w 89691"/>
                <a:gd name="connsiteY4" fmla="*/ 124341 h 200866"/>
                <a:gd name="connsiteX5" fmla="*/ 24723 w 89691"/>
                <a:gd name="connsiteY5" fmla="*/ 173553 h 200866"/>
                <a:gd name="connsiteX6" fmla="*/ 911 w 89691"/>
                <a:gd name="connsiteY6" fmla="*/ 200541 h 200866"/>
                <a:gd name="connsiteX7" fmla="*/ 56473 w 89691"/>
                <a:gd name="connsiteY7" fmla="*/ 156091 h 200866"/>
                <a:gd name="connsiteX8" fmla="*/ 86636 w 89691"/>
                <a:gd name="connsiteY8" fmla="*/ 110053 h 200866"/>
                <a:gd name="connsiteX9" fmla="*/ 83461 w 89691"/>
                <a:gd name="connsiteY9" fmla="*/ 37028 h 200866"/>
                <a:gd name="connsiteX10" fmla="*/ 40598 w 89691"/>
                <a:gd name="connsiteY10" fmla="*/ 516 h 200866"/>
                <a:gd name="connsiteX11" fmla="*/ 10436 w 89691"/>
                <a:gd name="connsiteY11" fmla="*/ 54491 h 200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9691" h="200866">
                  <a:moveTo>
                    <a:pt x="10436" y="54491"/>
                  </a:moveTo>
                  <a:cubicBezTo>
                    <a:pt x="11230" y="54756"/>
                    <a:pt x="35572" y="8188"/>
                    <a:pt x="45361" y="2103"/>
                  </a:cubicBezTo>
                  <a:cubicBezTo>
                    <a:pt x="55150" y="-3982"/>
                    <a:pt x="64940" y="3691"/>
                    <a:pt x="69173" y="17978"/>
                  </a:cubicBezTo>
                  <a:cubicBezTo>
                    <a:pt x="73406" y="32265"/>
                    <a:pt x="72084" y="70101"/>
                    <a:pt x="70761" y="87828"/>
                  </a:cubicBezTo>
                  <a:cubicBezTo>
                    <a:pt x="69438" y="105555"/>
                    <a:pt x="68909" y="110054"/>
                    <a:pt x="61236" y="124341"/>
                  </a:cubicBezTo>
                  <a:cubicBezTo>
                    <a:pt x="53563" y="138629"/>
                    <a:pt x="34777" y="160853"/>
                    <a:pt x="24723" y="173553"/>
                  </a:cubicBezTo>
                  <a:cubicBezTo>
                    <a:pt x="14669" y="186253"/>
                    <a:pt x="-4381" y="203451"/>
                    <a:pt x="911" y="200541"/>
                  </a:cubicBezTo>
                  <a:cubicBezTo>
                    <a:pt x="6203" y="197631"/>
                    <a:pt x="42186" y="171172"/>
                    <a:pt x="56473" y="156091"/>
                  </a:cubicBezTo>
                  <a:cubicBezTo>
                    <a:pt x="70761" y="141010"/>
                    <a:pt x="82138" y="129897"/>
                    <a:pt x="86636" y="110053"/>
                  </a:cubicBezTo>
                  <a:cubicBezTo>
                    <a:pt x="91134" y="90209"/>
                    <a:pt x="91134" y="55284"/>
                    <a:pt x="83461" y="37028"/>
                  </a:cubicBezTo>
                  <a:cubicBezTo>
                    <a:pt x="75788" y="18772"/>
                    <a:pt x="50917" y="3426"/>
                    <a:pt x="40598" y="516"/>
                  </a:cubicBezTo>
                  <a:cubicBezTo>
                    <a:pt x="30279" y="-2394"/>
                    <a:pt x="9642" y="54226"/>
                    <a:pt x="10436" y="5449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6" name="フリーフォーム: 図形 1045">
              <a:extLst>
                <a:ext uri="{FF2B5EF4-FFF2-40B4-BE49-F238E27FC236}">
                  <a16:creationId xmlns:a16="http://schemas.microsoft.com/office/drawing/2014/main" id="{BE903D96-EBE6-4729-B7A7-78189708CA73}"/>
                </a:ext>
              </a:extLst>
            </p:cNvPr>
            <p:cNvSpPr/>
            <p:nvPr/>
          </p:nvSpPr>
          <p:spPr>
            <a:xfrm>
              <a:off x="6205114" y="799894"/>
              <a:ext cx="71963" cy="170184"/>
            </a:xfrm>
            <a:custGeom>
              <a:avLst/>
              <a:gdLst>
                <a:gd name="connsiteX0" fmla="*/ 71861 w 71963"/>
                <a:gd name="connsiteY0" fmla="*/ 206 h 170184"/>
                <a:gd name="connsiteX1" fmla="*/ 38524 w 71963"/>
                <a:gd name="connsiteY1" fmla="*/ 38306 h 170184"/>
                <a:gd name="connsiteX2" fmla="*/ 46461 w 71963"/>
                <a:gd name="connsiteY2" fmla="*/ 74819 h 170184"/>
                <a:gd name="connsiteX3" fmla="*/ 27411 w 71963"/>
                <a:gd name="connsiteY3" fmla="*/ 125619 h 170184"/>
                <a:gd name="connsiteX4" fmla="*/ 2011 w 71963"/>
                <a:gd name="connsiteY4" fmla="*/ 170069 h 170184"/>
                <a:gd name="connsiteX5" fmla="*/ 3599 w 71963"/>
                <a:gd name="connsiteY5" fmla="*/ 136731 h 170184"/>
                <a:gd name="connsiteX6" fmla="*/ 19474 w 71963"/>
                <a:gd name="connsiteY6" fmla="*/ 84344 h 170184"/>
                <a:gd name="connsiteX7" fmla="*/ 25824 w 71963"/>
                <a:gd name="connsiteY7" fmla="*/ 55769 h 170184"/>
                <a:gd name="connsiteX8" fmla="*/ 71861 w 71963"/>
                <a:gd name="connsiteY8" fmla="*/ 206 h 17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963" h="170184">
                  <a:moveTo>
                    <a:pt x="71861" y="206"/>
                  </a:moveTo>
                  <a:cubicBezTo>
                    <a:pt x="73978" y="-2704"/>
                    <a:pt x="42757" y="25871"/>
                    <a:pt x="38524" y="38306"/>
                  </a:cubicBezTo>
                  <a:cubicBezTo>
                    <a:pt x="34291" y="50741"/>
                    <a:pt x="48313" y="60267"/>
                    <a:pt x="46461" y="74819"/>
                  </a:cubicBezTo>
                  <a:cubicBezTo>
                    <a:pt x="44609" y="89371"/>
                    <a:pt x="34819" y="109744"/>
                    <a:pt x="27411" y="125619"/>
                  </a:cubicBezTo>
                  <a:cubicBezTo>
                    <a:pt x="20003" y="141494"/>
                    <a:pt x="5980" y="168217"/>
                    <a:pt x="2011" y="170069"/>
                  </a:cubicBezTo>
                  <a:cubicBezTo>
                    <a:pt x="-1958" y="171921"/>
                    <a:pt x="688" y="151019"/>
                    <a:pt x="3599" y="136731"/>
                  </a:cubicBezTo>
                  <a:cubicBezTo>
                    <a:pt x="6509" y="122444"/>
                    <a:pt x="15770" y="97838"/>
                    <a:pt x="19474" y="84344"/>
                  </a:cubicBezTo>
                  <a:cubicBezTo>
                    <a:pt x="23178" y="70850"/>
                    <a:pt x="23972" y="65294"/>
                    <a:pt x="25824" y="55769"/>
                  </a:cubicBezTo>
                  <a:cubicBezTo>
                    <a:pt x="27676" y="46244"/>
                    <a:pt x="69744" y="3116"/>
                    <a:pt x="71861" y="20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7" name="フリーフォーム: 図形 1046">
              <a:extLst>
                <a:ext uri="{FF2B5EF4-FFF2-40B4-BE49-F238E27FC236}">
                  <a16:creationId xmlns:a16="http://schemas.microsoft.com/office/drawing/2014/main" id="{1354CF5F-757C-47CA-BEEF-DC3D3BB1038A}"/>
                </a:ext>
              </a:extLst>
            </p:cNvPr>
            <p:cNvSpPr/>
            <p:nvPr/>
          </p:nvSpPr>
          <p:spPr>
            <a:xfrm>
              <a:off x="5673154" y="779440"/>
              <a:ext cx="129219" cy="227048"/>
            </a:xfrm>
            <a:custGeom>
              <a:avLst/>
              <a:gdLst>
                <a:gd name="connsiteX0" fmla="*/ 40259 w 129219"/>
                <a:gd name="connsiteY0" fmla="*/ 23 h 227048"/>
                <a:gd name="connsiteX1" fmla="*/ 10096 w 129219"/>
                <a:gd name="connsiteY1" fmla="*/ 79398 h 227048"/>
                <a:gd name="connsiteX2" fmla="*/ 40259 w 129219"/>
                <a:gd name="connsiteY2" fmla="*/ 133373 h 227048"/>
                <a:gd name="connsiteX3" fmla="*/ 75184 w 129219"/>
                <a:gd name="connsiteY3" fmla="*/ 196873 h 227048"/>
                <a:gd name="connsiteX4" fmla="*/ 129159 w 129219"/>
                <a:gd name="connsiteY4" fmla="*/ 227035 h 227048"/>
                <a:gd name="connsiteX5" fmla="*/ 64071 w 129219"/>
                <a:gd name="connsiteY5" fmla="*/ 193698 h 227048"/>
                <a:gd name="connsiteX6" fmla="*/ 11684 w 129219"/>
                <a:gd name="connsiteY6" fmla="*/ 120673 h 227048"/>
                <a:gd name="connsiteX7" fmla="*/ 571 w 129219"/>
                <a:gd name="connsiteY7" fmla="*/ 71460 h 227048"/>
                <a:gd name="connsiteX8" fmla="*/ 40259 w 129219"/>
                <a:gd name="connsiteY8" fmla="*/ 23 h 227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9219" h="227048">
                  <a:moveTo>
                    <a:pt x="40259" y="23"/>
                  </a:moveTo>
                  <a:cubicBezTo>
                    <a:pt x="41846" y="1346"/>
                    <a:pt x="10096" y="57173"/>
                    <a:pt x="10096" y="79398"/>
                  </a:cubicBezTo>
                  <a:cubicBezTo>
                    <a:pt x="10096" y="101623"/>
                    <a:pt x="29411" y="113794"/>
                    <a:pt x="40259" y="133373"/>
                  </a:cubicBezTo>
                  <a:cubicBezTo>
                    <a:pt x="51107" y="152952"/>
                    <a:pt x="60367" y="181263"/>
                    <a:pt x="75184" y="196873"/>
                  </a:cubicBezTo>
                  <a:cubicBezTo>
                    <a:pt x="90001" y="212483"/>
                    <a:pt x="131011" y="227564"/>
                    <a:pt x="129159" y="227035"/>
                  </a:cubicBezTo>
                  <a:cubicBezTo>
                    <a:pt x="127307" y="226506"/>
                    <a:pt x="83650" y="211425"/>
                    <a:pt x="64071" y="193698"/>
                  </a:cubicBezTo>
                  <a:cubicBezTo>
                    <a:pt x="44492" y="175971"/>
                    <a:pt x="22267" y="141046"/>
                    <a:pt x="11684" y="120673"/>
                  </a:cubicBezTo>
                  <a:cubicBezTo>
                    <a:pt x="1101" y="100300"/>
                    <a:pt x="-1281" y="89716"/>
                    <a:pt x="571" y="71460"/>
                  </a:cubicBezTo>
                  <a:cubicBezTo>
                    <a:pt x="2423" y="53204"/>
                    <a:pt x="38672" y="-1300"/>
                    <a:pt x="40259" y="2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8" name="フリーフォーム: 図形 1047">
              <a:extLst>
                <a:ext uri="{FF2B5EF4-FFF2-40B4-BE49-F238E27FC236}">
                  <a16:creationId xmlns:a16="http://schemas.microsoft.com/office/drawing/2014/main" id="{8C3CDFF5-85D3-48C4-9C99-01CC12DFB8B9}"/>
                </a:ext>
              </a:extLst>
            </p:cNvPr>
            <p:cNvSpPr/>
            <p:nvPr/>
          </p:nvSpPr>
          <p:spPr>
            <a:xfrm>
              <a:off x="5686163" y="846377"/>
              <a:ext cx="99027" cy="125173"/>
            </a:xfrm>
            <a:custGeom>
              <a:avLst/>
              <a:gdLst>
                <a:gd name="connsiteX0" fmla="*/ 262 w 99027"/>
                <a:gd name="connsiteY0" fmla="*/ 1348 h 125173"/>
                <a:gd name="connsiteX1" fmla="*/ 52650 w 99027"/>
                <a:gd name="connsiteY1" fmla="*/ 15636 h 125173"/>
                <a:gd name="connsiteX2" fmla="*/ 46300 w 99027"/>
                <a:gd name="connsiteY2" fmla="*/ 42623 h 125173"/>
                <a:gd name="connsiteX3" fmla="*/ 73287 w 99027"/>
                <a:gd name="connsiteY3" fmla="*/ 99773 h 125173"/>
                <a:gd name="connsiteX4" fmla="*/ 98687 w 99027"/>
                <a:gd name="connsiteY4" fmla="*/ 125173 h 125173"/>
                <a:gd name="connsiteX5" fmla="*/ 54237 w 99027"/>
                <a:gd name="connsiteY5" fmla="*/ 99773 h 125173"/>
                <a:gd name="connsiteX6" fmla="*/ 32012 w 99027"/>
                <a:gd name="connsiteY6" fmla="*/ 48973 h 125173"/>
                <a:gd name="connsiteX7" fmla="*/ 262 w 99027"/>
                <a:gd name="connsiteY7" fmla="*/ 1348 h 12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9027" h="125173">
                  <a:moveTo>
                    <a:pt x="262" y="1348"/>
                  </a:moveTo>
                  <a:cubicBezTo>
                    <a:pt x="3702" y="-4208"/>
                    <a:pt x="44977" y="8757"/>
                    <a:pt x="52650" y="15636"/>
                  </a:cubicBezTo>
                  <a:cubicBezTo>
                    <a:pt x="60323" y="22515"/>
                    <a:pt x="42861" y="28600"/>
                    <a:pt x="46300" y="42623"/>
                  </a:cubicBezTo>
                  <a:cubicBezTo>
                    <a:pt x="49739" y="56646"/>
                    <a:pt x="64556" y="86015"/>
                    <a:pt x="73287" y="99773"/>
                  </a:cubicBezTo>
                  <a:cubicBezTo>
                    <a:pt x="82018" y="113531"/>
                    <a:pt x="101862" y="125173"/>
                    <a:pt x="98687" y="125173"/>
                  </a:cubicBezTo>
                  <a:cubicBezTo>
                    <a:pt x="95512" y="125173"/>
                    <a:pt x="65349" y="112473"/>
                    <a:pt x="54237" y="99773"/>
                  </a:cubicBezTo>
                  <a:cubicBezTo>
                    <a:pt x="43125" y="87073"/>
                    <a:pt x="35716" y="60615"/>
                    <a:pt x="32012" y="48973"/>
                  </a:cubicBezTo>
                  <a:cubicBezTo>
                    <a:pt x="28308" y="37331"/>
                    <a:pt x="-3178" y="6904"/>
                    <a:pt x="262" y="134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9" name="フリーフォーム: 図形 1048">
              <a:extLst>
                <a:ext uri="{FF2B5EF4-FFF2-40B4-BE49-F238E27FC236}">
                  <a16:creationId xmlns:a16="http://schemas.microsoft.com/office/drawing/2014/main" id="{20032629-7A03-4860-AA34-D5122DAC915E}"/>
                </a:ext>
              </a:extLst>
            </p:cNvPr>
            <p:cNvSpPr/>
            <p:nvPr/>
          </p:nvSpPr>
          <p:spPr>
            <a:xfrm>
              <a:off x="5838330" y="1082661"/>
              <a:ext cx="26097" cy="96946"/>
            </a:xfrm>
            <a:custGeom>
              <a:avLst/>
              <a:gdLst>
                <a:gd name="connsiteX0" fmla="*/ 6845 w 26097"/>
                <a:gd name="connsiteY0" fmla="*/ 14 h 96946"/>
                <a:gd name="connsiteX1" fmla="*/ 13195 w 26097"/>
                <a:gd name="connsiteY1" fmla="*/ 71452 h 96946"/>
                <a:gd name="connsiteX2" fmla="*/ 25895 w 26097"/>
                <a:gd name="connsiteY2" fmla="*/ 96852 h 96946"/>
                <a:gd name="connsiteX3" fmla="*/ 2083 w 26097"/>
                <a:gd name="connsiteY3" fmla="*/ 77802 h 96946"/>
                <a:gd name="connsiteX4" fmla="*/ 6845 w 26097"/>
                <a:gd name="connsiteY4" fmla="*/ 14 h 96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097" h="96946">
                  <a:moveTo>
                    <a:pt x="6845" y="14"/>
                  </a:moveTo>
                  <a:cubicBezTo>
                    <a:pt x="8697" y="-1044"/>
                    <a:pt x="10020" y="55312"/>
                    <a:pt x="13195" y="71452"/>
                  </a:cubicBezTo>
                  <a:cubicBezTo>
                    <a:pt x="16370" y="87592"/>
                    <a:pt x="27747" y="95794"/>
                    <a:pt x="25895" y="96852"/>
                  </a:cubicBezTo>
                  <a:cubicBezTo>
                    <a:pt x="24043" y="97910"/>
                    <a:pt x="8168" y="89973"/>
                    <a:pt x="2083" y="77802"/>
                  </a:cubicBezTo>
                  <a:cubicBezTo>
                    <a:pt x="-4002" y="65631"/>
                    <a:pt x="4993" y="1072"/>
                    <a:pt x="6845" y="1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0" name="フリーフォーム: 図形 1049">
              <a:extLst>
                <a:ext uri="{FF2B5EF4-FFF2-40B4-BE49-F238E27FC236}">
                  <a16:creationId xmlns:a16="http://schemas.microsoft.com/office/drawing/2014/main" id="{1E45279E-9AC9-4432-B5EF-7C58F1D9EC01}"/>
                </a:ext>
              </a:extLst>
            </p:cNvPr>
            <p:cNvSpPr/>
            <p:nvPr/>
          </p:nvSpPr>
          <p:spPr>
            <a:xfrm>
              <a:off x="6145151" y="1060365"/>
              <a:ext cx="20936" cy="108231"/>
            </a:xfrm>
            <a:custGeom>
              <a:avLst/>
              <a:gdLst>
                <a:gd name="connsiteX0" fmla="*/ 20699 w 20936"/>
                <a:gd name="connsiteY0" fmla="*/ 85 h 108231"/>
                <a:gd name="connsiteX1" fmla="*/ 11174 w 20936"/>
                <a:gd name="connsiteY1" fmla="*/ 63585 h 108231"/>
                <a:gd name="connsiteX2" fmla="*/ 9587 w 20936"/>
                <a:gd name="connsiteY2" fmla="*/ 108035 h 108231"/>
                <a:gd name="connsiteX3" fmla="*/ 62 w 20936"/>
                <a:gd name="connsiteY3" fmla="*/ 77873 h 108231"/>
                <a:gd name="connsiteX4" fmla="*/ 20699 w 20936"/>
                <a:gd name="connsiteY4" fmla="*/ 85 h 108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36" h="108231">
                  <a:moveTo>
                    <a:pt x="20699" y="85"/>
                  </a:moveTo>
                  <a:cubicBezTo>
                    <a:pt x="22551" y="-2296"/>
                    <a:pt x="13026" y="45593"/>
                    <a:pt x="11174" y="63585"/>
                  </a:cubicBezTo>
                  <a:cubicBezTo>
                    <a:pt x="9322" y="81577"/>
                    <a:pt x="11439" y="105654"/>
                    <a:pt x="9587" y="108035"/>
                  </a:cubicBezTo>
                  <a:cubicBezTo>
                    <a:pt x="7735" y="110416"/>
                    <a:pt x="1385" y="90573"/>
                    <a:pt x="62" y="77873"/>
                  </a:cubicBezTo>
                  <a:cubicBezTo>
                    <a:pt x="-1261" y="65173"/>
                    <a:pt x="18847" y="2466"/>
                    <a:pt x="20699" y="8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1" name="フリーフォーム: 図形 1050">
              <a:extLst>
                <a:ext uri="{FF2B5EF4-FFF2-40B4-BE49-F238E27FC236}">
                  <a16:creationId xmlns:a16="http://schemas.microsoft.com/office/drawing/2014/main" id="{5B9C2AAD-7BD1-44C9-ABA8-30F220163E2F}"/>
                </a:ext>
              </a:extLst>
            </p:cNvPr>
            <p:cNvSpPr/>
            <p:nvPr/>
          </p:nvSpPr>
          <p:spPr>
            <a:xfrm>
              <a:off x="6173518" y="1056681"/>
              <a:ext cx="212742" cy="73661"/>
            </a:xfrm>
            <a:custGeom>
              <a:avLst/>
              <a:gdLst>
                <a:gd name="connsiteX0" fmla="*/ 270 w 212742"/>
                <a:gd name="connsiteY0" fmla="*/ 594 h 73661"/>
                <a:gd name="connsiteX1" fmla="*/ 119332 w 212742"/>
                <a:gd name="connsiteY1" fmla="*/ 40282 h 73661"/>
                <a:gd name="connsiteX2" fmla="*/ 209820 w 212742"/>
                <a:gd name="connsiteY2" fmla="*/ 73619 h 73661"/>
                <a:gd name="connsiteX3" fmla="*/ 181245 w 212742"/>
                <a:gd name="connsiteY3" fmla="*/ 46632 h 73661"/>
                <a:gd name="connsiteX4" fmla="*/ 89170 w 212742"/>
                <a:gd name="connsiteY4" fmla="*/ 18057 h 73661"/>
                <a:gd name="connsiteX5" fmla="*/ 270 w 212742"/>
                <a:gd name="connsiteY5" fmla="*/ 594 h 73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742" h="73661">
                  <a:moveTo>
                    <a:pt x="270" y="594"/>
                  </a:moveTo>
                  <a:cubicBezTo>
                    <a:pt x="5297" y="4298"/>
                    <a:pt x="84407" y="28111"/>
                    <a:pt x="119332" y="40282"/>
                  </a:cubicBezTo>
                  <a:cubicBezTo>
                    <a:pt x="154257" y="52453"/>
                    <a:pt x="199501" y="72561"/>
                    <a:pt x="209820" y="73619"/>
                  </a:cubicBezTo>
                  <a:cubicBezTo>
                    <a:pt x="220139" y="74677"/>
                    <a:pt x="201353" y="55892"/>
                    <a:pt x="181245" y="46632"/>
                  </a:cubicBezTo>
                  <a:cubicBezTo>
                    <a:pt x="161137" y="37372"/>
                    <a:pt x="116687" y="24672"/>
                    <a:pt x="89170" y="18057"/>
                  </a:cubicBezTo>
                  <a:cubicBezTo>
                    <a:pt x="61653" y="11442"/>
                    <a:pt x="-4757" y="-3110"/>
                    <a:pt x="270" y="59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2" name="フリーフォーム: 図形 1051">
              <a:extLst>
                <a:ext uri="{FF2B5EF4-FFF2-40B4-BE49-F238E27FC236}">
                  <a16:creationId xmlns:a16="http://schemas.microsoft.com/office/drawing/2014/main" id="{D0D05E65-CD45-48ED-BF73-4B2C40ECE180}"/>
                </a:ext>
              </a:extLst>
            </p:cNvPr>
            <p:cNvSpPr/>
            <p:nvPr/>
          </p:nvSpPr>
          <p:spPr>
            <a:xfrm>
              <a:off x="5667179" y="1087435"/>
              <a:ext cx="174821" cy="63663"/>
            </a:xfrm>
            <a:custGeom>
              <a:avLst/>
              <a:gdLst>
                <a:gd name="connsiteX0" fmla="*/ 174821 w 174821"/>
                <a:gd name="connsiteY0" fmla="*/ 3 h 63663"/>
                <a:gd name="connsiteX1" fmla="*/ 90684 w 174821"/>
                <a:gd name="connsiteY1" fmla="*/ 22228 h 63663"/>
                <a:gd name="connsiteX2" fmla="*/ 41471 w 174821"/>
                <a:gd name="connsiteY2" fmla="*/ 47628 h 63663"/>
                <a:gd name="connsiteX3" fmla="*/ 196 w 174821"/>
                <a:gd name="connsiteY3" fmla="*/ 63503 h 63663"/>
                <a:gd name="connsiteX4" fmla="*/ 28771 w 174821"/>
                <a:gd name="connsiteY4" fmla="*/ 38103 h 63663"/>
                <a:gd name="connsiteX5" fmla="*/ 92271 w 174821"/>
                <a:gd name="connsiteY5" fmla="*/ 23815 h 63663"/>
                <a:gd name="connsiteX6" fmla="*/ 174821 w 174821"/>
                <a:gd name="connsiteY6" fmla="*/ 3 h 63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4821" h="63663">
                  <a:moveTo>
                    <a:pt x="174821" y="3"/>
                  </a:moveTo>
                  <a:cubicBezTo>
                    <a:pt x="174557" y="-261"/>
                    <a:pt x="112909" y="14291"/>
                    <a:pt x="90684" y="22228"/>
                  </a:cubicBezTo>
                  <a:cubicBezTo>
                    <a:pt x="68459" y="30166"/>
                    <a:pt x="56552" y="40749"/>
                    <a:pt x="41471" y="47628"/>
                  </a:cubicBezTo>
                  <a:cubicBezTo>
                    <a:pt x="26390" y="54507"/>
                    <a:pt x="2313" y="65091"/>
                    <a:pt x="196" y="63503"/>
                  </a:cubicBezTo>
                  <a:cubicBezTo>
                    <a:pt x="-1921" y="61915"/>
                    <a:pt x="13425" y="44718"/>
                    <a:pt x="28771" y="38103"/>
                  </a:cubicBezTo>
                  <a:cubicBezTo>
                    <a:pt x="44117" y="31488"/>
                    <a:pt x="74015" y="32282"/>
                    <a:pt x="92271" y="23815"/>
                  </a:cubicBezTo>
                  <a:cubicBezTo>
                    <a:pt x="110527" y="15348"/>
                    <a:pt x="175085" y="267"/>
                    <a:pt x="174821" y="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3" name="フリーフォーム: 図形 1052">
              <a:extLst>
                <a:ext uri="{FF2B5EF4-FFF2-40B4-BE49-F238E27FC236}">
                  <a16:creationId xmlns:a16="http://schemas.microsoft.com/office/drawing/2014/main" id="{87A3D9C2-AEFF-4FC3-A045-C3EEF021E850}"/>
                </a:ext>
              </a:extLst>
            </p:cNvPr>
            <p:cNvSpPr/>
            <p:nvPr/>
          </p:nvSpPr>
          <p:spPr>
            <a:xfrm>
              <a:off x="5735630" y="1086308"/>
              <a:ext cx="109549" cy="37646"/>
            </a:xfrm>
            <a:custGeom>
              <a:avLst/>
              <a:gdLst>
                <a:gd name="connsiteX0" fmla="*/ 109545 w 109549"/>
                <a:gd name="connsiteY0" fmla="*/ 1130 h 37646"/>
                <a:gd name="connsiteX1" fmla="*/ 42870 w 109549"/>
                <a:gd name="connsiteY1" fmla="*/ 31292 h 37646"/>
                <a:gd name="connsiteX2" fmla="*/ 8 w 109549"/>
                <a:gd name="connsiteY2" fmla="*/ 36055 h 37646"/>
                <a:gd name="connsiteX3" fmla="*/ 46045 w 109549"/>
                <a:gd name="connsiteY3" fmla="*/ 10655 h 37646"/>
                <a:gd name="connsiteX4" fmla="*/ 109545 w 109549"/>
                <a:gd name="connsiteY4" fmla="*/ 1130 h 37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549" h="37646">
                  <a:moveTo>
                    <a:pt x="109545" y="1130"/>
                  </a:moveTo>
                  <a:cubicBezTo>
                    <a:pt x="109016" y="4569"/>
                    <a:pt x="61126" y="25471"/>
                    <a:pt x="42870" y="31292"/>
                  </a:cubicBezTo>
                  <a:cubicBezTo>
                    <a:pt x="24614" y="37113"/>
                    <a:pt x="-521" y="39494"/>
                    <a:pt x="8" y="36055"/>
                  </a:cubicBezTo>
                  <a:cubicBezTo>
                    <a:pt x="537" y="32616"/>
                    <a:pt x="28318" y="18857"/>
                    <a:pt x="46045" y="10655"/>
                  </a:cubicBezTo>
                  <a:cubicBezTo>
                    <a:pt x="63772" y="2453"/>
                    <a:pt x="110074" y="-2309"/>
                    <a:pt x="109545" y="113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4" name="フリーフォーム: 図形 1053">
              <a:extLst>
                <a:ext uri="{FF2B5EF4-FFF2-40B4-BE49-F238E27FC236}">
                  <a16:creationId xmlns:a16="http://schemas.microsoft.com/office/drawing/2014/main" id="{DE04C0C5-06B6-4CBD-AB59-BC7738C6B909}"/>
                </a:ext>
              </a:extLst>
            </p:cNvPr>
            <p:cNvSpPr/>
            <p:nvPr/>
          </p:nvSpPr>
          <p:spPr>
            <a:xfrm>
              <a:off x="5671486" y="1151677"/>
              <a:ext cx="269069" cy="46260"/>
            </a:xfrm>
            <a:custGeom>
              <a:avLst/>
              <a:gdLst>
                <a:gd name="connsiteX0" fmla="*/ 3827 w 269069"/>
                <a:gd name="connsiteY0" fmla="*/ 848 h 46260"/>
                <a:gd name="connsiteX1" fmla="*/ 162577 w 269069"/>
                <a:gd name="connsiteY1" fmla="*/ 45298 h 46260"/>
                <a:gd name="connsiteX2" fmla="*/ 268939 w 269069"/>
                <a:gd name="connsiteY2" fmla="*/ 31011 h 46260"/>
                <a:gd name="connsiteX3" fmla="*/ 181627 w 269069"/>
                <a:gd name="connsiteY3" fmla="*/ 26248 h 46260"/>
                <a:gd name="connsiteX4" fmla="*/ 59389 w 269069"/>
                <a:gd name="connsiteY4" fmla="*/ 16723 h 46260"/>
                <a:gd name="connsiteX5" fmla="*/ 3827 w 269069"/>
                <a:gd name="connsiteY5" fmla="*/ 848 h 46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9069" h="46260">
                  <a:moveTo>
                    <a:pt x="3827" y="848"/>
                  </a:moveTo>
                  <a:cubicBezTo>
                    <a:pt x="21025" y="5611"/>
                    <a:pt x="118392" y="40271"/>
                    <a:pt x="162577" y="45298"/>
                  </a:cubicBezTo>
                  <a:cubicBezTo>
                    <a:pt x="206762" y="50325"/>
                    <a:pt x="265764" y="34186"/>
                    <a:pt x="268939" y="31011"/>
                  </a:cubicBezTo>
                  <a:cubicBezTo>
                    <a:pt x="272114" y="27836"/>
                    <a:pt x="216552" y="28629"/>
                    <a:pt x="181627" y="26248"/>
                  </a:cubicBezTo>
                  <a:cubicBezTo>
                    <a:pt x="146702" y="23867"/>
                    <a:pt x="87435" y="20692"/>
                    <a:pt x="59389" y="16723"/>
                  </a:cubicBezTo>
                  <a:cubicBezTo>
                    <a:pt x="31343" y="12754"/>
                    <a:pt x="-13371" y="-3915"/>
                    <a:pt x="3827" y="84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5" name="フリーフォーム: 図形 1054">
              <a:extLst>
                <a:ext uri="{FF2B5EF4-FFF2-40B4-BE49-F238E27FC236}">
                  <a16:creationId xmlns:a16="http://schemas.microsoft.com/office/drawing/2014/main" id="{D4476137-A951-427C-9CE1-278F00360879}"/>
                </a:ext>
              </a:extLst>
            </p:cNvPr>
            <p:cNvSpPr/>
            <p:nvPr/>
          </p:nvSpPr>
          <p:spPr>
            <a:xfrm>
              <a:off x="5961063" y="1134789"/>
              <a:ext cx="413954" cy="47899"/>
            </a:xfrm>
            <a:custGeom>
              <a:avLst/>
              <a:gdLst>
                <a:gd name="connsiteX0" fmla="*/ 0 w 413954"/>
                <a:gd name="connsiteY0" fmla="*/ 47899 h 47899"/>
                <a:gd name="connsiteX1" fmla="*/ 246062 w 413954"/>
                <a:gd name="connsiteY1" fmla="*/ 30436 h 47899"/>
                <a:gd name="connsiteX2" fmla="*/ 352425 w 413954"/>
                <a:gd name="connsiteY2" fmla="*/ 11386 h 47899"/>
                <a:gd name="connsiteX3" fmla="*/ 409575 w 413954"/>
                <a:gd name="connsiteY3" fmla="*/ 274 h 47899"/>
                <a:gd name="connsiteX4" fmla="*/ 236537 w 413954"/>
                <a:gd name="connsiteY4" fmla="*/ 22499 h 47899"/>
                <a:gd name="connsiteX5" fmla="*/ 146050 w 413954"/>
                <a:gd name="connsiteY5" fmla="*/ 28849 h 47899"/>
                <a:gd name="connsiteX6" fmla="*/ 0 w 413954"/>
                <a:gd name="connsiteY6" fmla="*/ 47899 h 47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3954" h="47899">
                  <a:moveTo>
                    <a:pt x="0" y="47899"/>
                  </a:moveTo>
                  <a:cubicBezTo>
                    <a:pt x="82021" y="42078"/>
                    <a:pt x="187325" y="36521"/>
                    <a:pt x="246062" y="30436"/>
                  </a:cubicBezTo>
                  <a:cubicBezTo>
                    <a:pt x="304799" y="24351"/>
                    <a:pt x="325173" y="16413"/>
                    <a:pt x="352425" y="11386"/>
                  </a:cubicBezTo>
                  <a:cubicBezTo>
                    <a:pt x="379677" y="6359"/>
                    <a:pt x="428889" y="-1578"/>
                    <a:pt x="409575" y="274"/>
                  </a:cubicBezTo>
                  <a:cubicBezTo>
                    <a:pt x="390261" y="2126"/>
                    <a:pt x="280458" y="17737"/>
                    <a:pt x="236537" y="22499"/>
                  </a:cubicBezTo>
                  <a:cubicBezTo>
                    <a:pt x="192616" y="27261"/>
                    <a:pt x="146050" y="28849"/>
                    <a:pt x="146050" y="28849"/>
                  </a:cubicBezTo>
                  <a:lnTo>
                    <a:pt x="0" y="47899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6" name="フリーフォーム: 図形 1055">
              <a:extLst>
                <a:ext uri="{FF2B5EF4-FFF2-40B4-BE49-F238E27FC236}">
                  <a16:creationId xmlns:a16="http://schemas.microsoft.com/office/drawing/2014/main" id="{1C535B47-5379-4C5A-9A93-E478C6B1865D}"/>
                </a:ext>
              </a:extLst>
            </p:cNvPr>
            <p:cNvSpPr/>
            <p:nvPr/>
          </p:nvSpPr>
          <p:spPr>
            <a:xfrm>
              <a:off x="5666956" y="1156729"/>
              <a:ext cx="43647" cy="181821"/>
            </a:xfrm>
            <a:custGeom>
              <a:avLst/>
              <a:gdLst>
                <a:gd name="connsiteX0" fmla="*/ 2007 w 43647"/>
                <a:gd name="connsiteY0" fmla="*/ 559 h 181821"/>
                <a:gd name="connsiteX1" fmla="*/ 33757 w 43647"/>
                <a:gd name="connsiteY1" fmla="*/ 92634 h 181821"/>
                <a:gd name="connsiteX2" fmla="*/ 6769 w 43647"/>
                <a:gd name="connsiteY2" fmla="*/ 133909 h 181821"/>
                <a:gd name="connsiteX3" fmla="*/ 30582 w 43647"/>
                <a:gd name="connsiteY3" fmla="*/ 181534 h 181821"/>
                <a:gd name="connsiteX4" fmla="*/ 25819 w 43647"/>
                <a:gd name="connsiteY4" fmla="*/ 151371 h 181821"/>
                <a:gd name="connsiteX5" fmla="*/ 43282 w 43647"/>
                <a:gd name="connsiteY5" fmla="*/ 102159 h 181821"/>
                <a:gd name="connsiteX6" fmla="*/ 6769 w 43647"/>
                <a:gd name="connsiteY6" fmla="*/ 56121 h 181821"/>
                <a:gd name="connsiteX7" fmla="*/ 2007 w 43647"/>
                <a:gd name="connsiteY7" fmla="*/ 559 h 181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3647" h="181821">
                  <a:moveTo>
                    <a:pt x="2007" y="559"/>
                  </a:moveTo>
                  <a:cubicBezTo>
                    <a:pt x="6505" y="6645"/>
                    <a:pt x="32963" y="70409"/>
                    <a:pt x="33757" y="92634"/>
                  </a:cubicBezTo>
                  <a:cubicBezTo>
                    <a:pt x="34551" y="114859"/>
                    <a:pt x="7298" y="119092"/>
                    <a:pt x="6769" y="133909"/>
                  </a:cubicBezTo>
                  <a:cubicBezTo>
                    <a:pt x="6240" y="148726"/>
                    <a:pt x="27407" y="178624"/>
                    <a:pt x="30582" y="181534"/>
                  </a:cubicBezTo>
                  <a:cubicBezTo>
                    <a:pt x="33757" y="184444"/>
                    <a:pt x="23702" y="164600"/>
                    <a:pt x="25819" y="151371"/>
                  </a:cubicBezTo>
                  <a:cubicBezTo>
                    <a:pt x="27936" y="138142"/>
                    <a:pt x="46457" y="118034"/>
                    <a:pt x="43282" y="102159"/>
                  </a:cubicBezTo>
                  <a:cubicBezTo>
                    <a:pt x="40107" y="86284"/>
                    <a:pt x="12325" y="72525"/>
                    <a:pt x="6769" y="56121"/>
                  </a:cubicBezTo>
                  <a:cubicBezTo>
                    <a:pt x="1213" y="39717"/>
                    <a:pt x="-2491" y="-5527"/>
                    <a:pt x="2007" y="55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7" name="フリーフォーム: 図形 1056">
              <a:extLst>
                <a:ext uri="{FF2B5EF4-FFF2-40B4-BE49-F238E27FC236}">
                  <a16:creationId xmlns:a16="http://schemas.microsoft.com/office/drawing/2014/main" id="{C7AB4D11-0BD5-4DBD-8939-0EB1607B6DB9}"/>
                </a:ext>
              </a:extLst>
            </p:cNvPr>
            <p:cNvSpPr/>
            <p:nvPr/>
          </p:nvSpPr>
          <p:spPr>
            <a:xfrm>
              <a:off x="6329693" y="1136650"/>
              <a:ext cx="91947" cy="255812"/>
            </a:xfrm>
            <a:custGeom>
              <a:avLst/>
              <a:gdLst>
                <a:gd name="connsiteX0" fmla="*/ 59995 w 91947"/>
                <a:gd name="connsiteY0" fmla="*/ 0 h 255812"/>
                <a:gd name="connsiteX1" fmla="*/ 1257 w 91947"/>
                <a:gd name="connsiteY1" fmla="*/ 95250 h 255812"/>
                <a:gd name="connsiteX2" fmla="*/ 18720 w 91947"/>
                <a:gd name="connsiteY2" fmla="*/ 136525 h 255812"/>
                <a:gd name="connsiteX3" fmla="*/ 6020 w 91947"/>
                <a:gd name="connsiteY3" fmla="*/ 168275 h 255812"/>
                <a:gd name="connsiteX4" fmla="*/ 64757 w 91947"/>
                <a:gd name="connsiteY4" fmla="*/ 188913 h 255812"/>
                <a:gd name="connsiteX5" fmla="*/ 91745 w 91947"/>
                <a:gd name="connsiteY5" fmla="*/ 255588 h 255812"/>
                <a:gd name="connsiteX6" fmla="*/ 52057 w 91947"/>
                <a:gd name="connsiteY6" fmla="*/ 209550 h 255812"/>
                <a:gd name="connsiteX7" fmla="*/ 18720 w 91947"/>
                <a:gd name="connsiteY7" fmla="*/ 180975 h 255812"/>
                <a:gd name="connsiteX8" fmla="*/ 45707 w 91947"/>
                <a:gd name="connsiteY8" fmla="*/ 133350 h 255812"/>
                <a:gd name="connsiteX9" fmla="*/ 18720 w 91947"/>
                <a:gd name="connsiteY9" fmla="*/ 93663 h 255812"/>
                <a:gd name="connsiteX10" fmla="*/ 59995 w 91947"/>
                <a:gd name="connsiteY10" fmla="*/ 0 h 255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1947" h="255812">
                  <a:moveTo>
                    <a:pt x="59995" y="0"/>
                  </a:moveTo>
                  <a:cubicBezTo>
                    <a:pt x="57085" y="264"/>
                    <a:pt x="8136" y="72496"/>
                    <a:pt x="1257" y="95250"/>
                  </a:cubicBezTo>
                  <a:cubicBezTo>
                    <a:pt x="-5622" y="118004"/>
                    <a:pt x="17926" y="124354"/>
                    <a:pt x="18720" y="136525"/>
                  </a:cubicBezTo>
                  <a:cubicBezTo>
                    <a:pt x="19514" y="148696"/>
                    <a:pt x="-1653" y="159544"/>
                    <a:pt x="6020" y="168275"/>
                  </a:cubicBezTo>
                  <a:cubicBezTo>
                    <a:pt x="13693" y="177006"/>
                    <a:pt x="50470" y="174361"/>
                    <a:pt x="64757" y="188913"/>
                  </a:cubicBezTo>
                  <a:cubicBezTo>
                    <a:pt x="79044" y="203465"/>
                    <a:pt x="93862" y="252149"/>
                    <a:pt x="91745" y="255588"/>
                  </a:cubicBezTo>
                  <a:cubicBezTo>
                    <a:pt x="89628" y="259028"/>
                    <a:pt x="64228" y="221985"/>
                    <a:pt x="52057" y="209550"/>
                  </a:cubicBezTo>
                  <a:cubicBezTo>
                    <a:pt x="39886" y="197115"/>
                    <a:pt x="19778" y="193675"/>
                    <a:pt x="18720" y="180975"/>
                  </a:cubicBezTo>
                  <a:cubicBezTo>
                    <a:pt x="17662" y="168275"/>
                    <a:pt x="45707" y="147902"/>
                    <a:pt x="45707" y="133350"/>
                  </a:cubicBezTo>
                  <a:cubicBezTo>
                    <a:pt x="45707" y="118798"/>
                    <a:pt x="17926" y="114036"/>
                    <a:pt x="18720" y="93663"/>
                  </a:cubicBezTo>
                  <a:cubicBezTo>
                    <a:pt x="19514" y="73290"/>
                    <a:pt x="62905" y="-264"/>
                    <a:pt x="59995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8" name="フリーフォーム: 図形 1057">
              <a:extLst>
                <a:ext uri="{FF2B5EF4-FFF2-40B4-BE49-F238E27FC236}">
                  <a16:creationId xmlns:a16="http://schemas.microsoft.com/office/drawing/2014/main" id="{133F50EF-3067-4D41-A0E4-339A3225121E}"/>
                </a:ext>
              </a:extLst>
            </p:cNvPr>
            <p:cNvSpPr/>
            <p:nvPr/>
          </p:nvSpPr>
          <p:spPr>
            <a:xfrm>
              <a:off x="5905488" y="1183293"/>
              <a:ext cx="54187" cy="367702"/>
            </a:xfrm>
            <a:custGeom>
              <a:avLst/>
              <a:gdLst>
                <a:gd name="connsiteX0" fmla="*/ 39700 w 54187"/>
                <a:gd name="connsiteY0" fmla="*/ 982 h 367702"/>
                <a:gd name="connsiteX1" fmla="*/ 53987 w 54187"/>
                <a:gd name="connsiteY1" fmla="*/ 113695 h 367702"/>
                <a:gd name="connsiteX2" fmla="*/ 27000 w 54187"/>
                <a:gd name="connsiteY2" fmla="*/ 166082 h 367702"/>
                <a:gd name="connsiteX3" fmla="*/ 30175 w 54187"/>
                <a:gd name="connsiteY3" fmla="*/ 197832 h 367702"/>
                <a:gd name="connsiteX4" fmla="*/ 44462 w 54187"/>
                <a:gd name="connsiteY4" fmla="*/ 277207 h 367702"/>
                <a:gd name="connsiteX5" fmla="*/ 12 w 54187"/>
                <a:gd name="connsiteY5" fmla="*/ 367695 h 367702"/>
                <a:gd name="connsiteX6" fmla="*/ 39700 w 54187"/>
                <a:gd name="connsiteY6" fmla="*/ 272445 h 367702"/>
                <a:gd name="connsiteX7" fmla="*/ 27000 w 54187"/>
                <a:gd name="connsiteY7" fmla="*/ 175607 h 367702"/>
                <a:gd name="connsiteX8" fmla="*/ 17475 w 54187"/>
                <a:gd name="connsiteY8" fmla="*/ 137507 h 367702"/>
                <a:gd name="connsiteX9" fmla="*/ 47637 w 54187"/>
                <a:gd name="connsiteY9" fmla="*/ 61307 h 367702"/>
                <a:gd name="connsiteX10" fmla="*/ 39700 w 54187"/>
                <a:gd name="connsiteY10" fmla="*/ 982 h 367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4187" h="367702">
                  <a:moveTo>
                    <a:pt x="39700" y="982"/>
                  </a:moveTo>
                  <a:cubicBezTo>
                    <a:pt x="40758" y="9713"/>
                    <a:pt x="56104" y="86178"/>
                    <a:pt x="53987" y="113695"/>
                  </a:cubicBezTo>
                  <a:cubicBezTo>
                    <a:pt x="51870" y="141212"/>
                    <a:pt x="30969" y="152059"/>
                    <a:pt x="27000" y="166082"/>
                  </a:cubicBezTo>
                  <a:cubicBezTo>
                    <a:pt x="23031" y="180105"/>
                    <a:pt x="27265" y="179311"/>
                    <a:pt x="30175" y="197832"/>
                  </a:cubicBezTo>
                  <a:cubicBezTo>
                    <a:pt x="33085" y="216353"/>
                    <a:pt x="49489" y="248897"/>
                    <a:pt x="44462" y="277207"/>
                  </a:cubicBezTo>
                  <a:cubicBezTo>
                    <a:pt x="39435" y="305518"/>
                    <a:pt x="806" y="368489"/>
                    <a:pt x="12" y="367695"/>
                  </a:cubicBezTo>
                  <a:cubicBezTo>
                    <a:pt x="-782" y="366901"/>
                    <a:pt x="35202" y="304460"/>
                    <a:pt x="39700" y="272445"/>
                  </a:cubicBezTo>
                  <a:cubicBezTo>
                    <a:pt x="44198" y="240430"/>
                    <a:pt x="30704" y="198097"/>
                    <a:pt x="27000" y="175607"/>
                  </a:cubicBezTo>
                  <a:cubicBezTo>
                    <a:pt x="23296" y="153117"/>
                    <a:pt x="14036" y="156557"/>
                    <a:pt x="17475" y="137507"/>
                  </a:cubicBezTo>
                  <a:cubicBezTo>
                    <a:pt x="20914" y="118457"/>
                    <a:pt x="48695" y="78505"/>
                    <a:pt x="47637" y="61307"/>
                  </a:cubicBezTo>
                  <a:cubicBezTo>
                    <a:pt x="46579" y="44109"/>
                    <a:pt x="38642" y="-7749"/>
                    <a:pt x="39700" y="98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59" name="フリーフォーム: 図形 1058">
              <a:extLst>
                <a:ext uri="{FF2B5EF4-FFF2-40B4-BE49-F238E27FC236}">
                  <a16:creationId xmlns:a16="http://schemas.microsoft.com/office/drawing/2014/main" id="{D7333841-50E5-4905-AF8F-ED5EB5B6BAE4}"/>
                </a:ext>
              </a:extLst>
            </p:cNvPr>
            <p:cNvSpPr/>
            <p:nvPr/>
          </p:nvSpPr>
          <p:spPr>
            <a:xfrm>
              <a:off x="5929221" y="1186710"/>
              <a:ext cx="24064" cy="98960"/>
            </a:xfrm>
            <a:custGeom>
              <a:avLst/>
              <a:gdLst>
                <a:gd name="connsiteX0" fmla="*/ 92 w 24064"/>
                <a:gd name="connsiteY0" fmla="*/ 740 h 98960"/>
                <a:gd name="connsiteX1" fmla="*/ 15967 w 24064"/>
                <a:gd name="connsiteY1" fmla="*/ 97578 h 98960"/>
                <a:gd name="connsiteX2" fmla="*/ 23904 w 24064"/>
                <a:gd name="connsiteY2" fmla="*/ 54715 h 98960"/>
                <a:gd name="connsiteX3" fmla="*/ 92 w 24064"/>
                <a:gd name="connsiteY3" fmla="*/ 740 h 98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64" h="98960">
                  <a:moveTo>
                    <a:pt x="92" y="740"/>
                  </a:moveTo>
                  <a:cubicBezTo>
                    <a:pt x="-1231" y="7884"/>
                    <a:pt x="11998" y="88582"/>
                    <a:pt x="15967" y="97578"/>
                  </a:cubicBezTo>
                  <a:cubicBezTo>
                    <a:pt x="19936" y="106574"/>
                    <a:pt x="21523" y="69267"/>
                    <a:pt x="23904" y="54715"/>
                  </a:cubicBezTo>
                  <a:cubicBezTo>
                    <a:pt x="26285" y="40163"/>
                    <a:pt x="1415" y="-6404"/>
                    <a:pt x="92" y="74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2" name="フリーフォーム: 図形 1">
              <a:extLst>
                <a:ext uri="{FF2B5EF4-FFF2-40B4-BE49-F238E27FC236}">
                  <a16:creationId xmlns:a16="http://schemas.microsoft.com/office/drawing/2014/main" id="{D6F9858C-6944-4894-84E7-710A6F6A7C87}"/>
                </a:ext>
              </a:extLst>
            </p:cNvPr>
            <p:cNvSpPr/>
            <p:nvPr/>
          </p:nvSpPr>
          <p:spPr>
            <a:xfrm>
              <a:off x="5692389" y="710595"/>
              <a:ext cx="28030" cy="117015"/>
            </a:xfrm>
            <a:custGeom>
              <a:avLst/>
              <a:gdLst>
                <a:gd name="connsiteX0" fmla="*/ 90 w 28030"/>
                <a:gd name="connsiteY0" fmla="*/ 17 h 117015"/>
                <a:gd name="connsiteX1" fmla="*/ 23902 w 28030"/>
                <a:gd name="connsiteY1" fmla="*/ 65104 h 117015"/>
                <a:gd name="connsiteX2" fmla="*/ 27077 w 28030"/>
                <a:gd name="connsiteY2" fmla="*/ 115904 h 117015"/>
                <a:gd name="connsiteX3" fmla="*/ 27077 w 28030"/>
                <a:gd name="connsiteY3" fmla="*/ 96854 h 117015"/>
                <a:gd name="connsiteX4" fmla="*/ 15965 w 28030"/>
                <a:gd name="connsiteY4" fmla="*/ 58754 h 117015"/>
                <a:gd name="connsiteX5" fmla="*/ 90 w 28030"/>
                <a:gd name="connsiteY5" fmla="*/ 17 h 11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30" h="117015">
                  <a:moveTo>
                    <a:pt x="90" y="17"/>
                  </a:moveTo>
                  <a:cubicBezTo>
                    <a:pt x="1413" y="1075"/>
                    <a:pt x="19404" y="45790"/>
                    <a:pt x="23902" y="65104"/>
                  </a:cubicBezTo>
                  <a:cubicBezTo>
                    <a:pt x="28400" y="84418"/>
                    <a:pt x="26548" y="110612"/>
                    <a:pt x="27077" y="115904"/>
                  </a:cubicBezTo>
                  <a:cubicBezTo>
                    <a:pt x="27606" y="121196"/>
                    <a:pt x="28929" y="106379"/>
                    <a:pt x="27077" y="96854"/>
                  </a:cubicBezTo>
                  <a:cubicBezTo>
                    <a:pt x="25225" y="87329"/>
                    <a:pt x="19669" y="70925"/>
                    <a:pt x="15965" y="58754"/>
                  </a:cubicBezTo>
                  <a:cubicBezTo>
                    <a:pt x="12261" y="46583"/>
                    <a:pt x="-1233" y="-1041"/>
                    <a:pt x="90" y="1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" name="二等辺三角形 9">
              <a:extLst>
                <a:ext uri="{FF2B5EF4-FFF2-40B4-BE49-F238E27FC236}">
                  <a16:creationId xmlns:a16="http://schemas.microsoft.com/office/drawing/2014/main" id="{EB497F1B-907A-4A9F-A469-E2CFFB1480F5}"/>
                </a:ext>
              </a:extLst>
            </p:cNvPr>
            <p:cNvSpPr/>
            <p:nvPr/>
          </p:nvSpPr>
          <p:spPr>
            <a:xfrm>
              <a:off x="5960359" y="936712"/>
              <a:ext cx="45719" cy="45719"/>
            </a:xfrm>
            <a:prstGeom prst="triangl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2" name="フリーフォーム: 図形 11">
              <a:extLst>
                <a:ext uri="{FF2B5EF4-FFF2-40B4-BE49-F238E27FC236}">
                  <a16:creationId xmlns:a16="http://schemas.microsoft.com/office/drawing/2014/main" id="{0D77B14C-0789-4FD7-8A83-B856BC1A909B}"/>
                </a:ext>
              </a:extLst>
            </p:cNvPr>
            <p:cNvSpPr/>
            <p:nvPr/>
          </p:nvSpPr>
          <p:spPr>
            <a:xfrm>
              <a:off x="6410935" y="1386169"/>
              <a:ext cx="469724" cy="189262"/>
            </a:xfrm>
            <a:custGeom>
              <a:avLst/>
              <a:gdLst>
                <a:gd name="connsiteX0" fmla="*/ 448 w 469724"/>
                <a:gd name="connsiteY0" fmla="*/ 248 h 189262"/>
                <a:gd name="connsiteX1" fmla="*/ 99932 w 469724"/>
                <a:gd name="connsiteY1" fmla="*/ 19298 h 189262"/>
                <a:gd name="connsiteX2" fmla="*/ 218465 w 469724"/>
                <a:gd name="connsiteY2" fmla="*/ 78564 h 189262"/>
                <a:gd name="connsiteX3" fmla="*/ 408965 w 469724"/>
                <a:gd name="connsiteY3" fmla="*/ 137831 h 189262"/>
                <a:gd name="connsiteX4" fmla="*/ 466115 w 469724"/>
                <a:gd name="connsiteY4" fmla="*/ 188631 h 189262"/>
                <a:gd name="connsiteX5" fmla="*/ 453415 w 469724"/>
                <a:gd name="connsiteY5" fmla="*/ 163231 h 189262"/>
                <a:gd name="connsiteX6" fmla="*/ 368748 w 469724"/>
                <a:gd name="connsiteY6" fmla="*/ 118781 h 189262"/>
                <a:gd name="connsiteX7" fmla="*/ 265032 w 469724"/>
                <a:gd name="connsiteY7" fmla="*/ 63748 h 189262"/>
                <a:gd name="connsiteX8" fmla="*/ 152848 w 469724"/>
                <a:gd name="connsiteY8" fmla="*/ 19298 h 189262"/>
                <a:gd name="connsiteX9" fmla="*/ 66065 w 469724"/>
                <a:gd name="connsiteY9" fmla="*/ 29881 h 189262"/>
                <a:gd name="connsiteX10" fmla="*/ 448 w 469724"/>
                <a:gd name="connsiteY10" fmla="*/ 248 h 18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69724" h="189262">
                  <a:moveTo>
                    <a:pt x="448" y="248"/>
                  </a:moveTo>
                  <a:cubicBezTo>
                    <a:pt x="6092" y="-1516"/>
                    <a:pt x="63596" y="6245"/>
                    <a:pt x="99932" y="19298"/>
                  </a:cubicBezTo>
                  <a:cubicBezTo>
                    <a:pt x="136268" y="32351"/>
                    <a:pt x="166960" y="58809"/>
                    <a:pt x="218465" y="78564"/>
                  </a:cubicBezTo>
                  <a:cubicBezTo>
                    <a:pt x="269971" y="98320"/>
                    <a:pt x="367690" y="119486"/>
                    <a:pt x="408965" y="137831"/>
                  </a:cubicBezTo>
                  <a:cubicBezTo>
                    <a:pt x="450240" y="156176"/>
                    <a:pt x="458707" y="184398"/>
                    <a:pt x="466115" y="188631"/>
                  </a:cubicBezTo>
                  <a:cubicBezTo>
                    <a:pt x="473523" y="192864"/>
                    <a:pt x="469643" y="174873"/>
                    <a:pt x="453415" y="163231"/>
                  </a:cubicBezTo>
                  <a:cubicBezTo>
                    <a:pt x="437187" y="151589"/>
                    <a:pt x="368748" y="118781"/>
                    <a:pt x="368748" y="118781"/>
                  </a:cubicBezTo>
                  <a:cubicBezTo>
                    <a:pt x="337351" y="102201"/>
                    <a:pt x="301015" y="80329"/>
                    <a:pt x="265032" y="63748"/>
                  </a:cubicBezTo>
                  <a:cubicBezTo>
                    <a:pt x="229049" y="47167"/>
                    <a:pt x="186009" y="24942"/>
                    <a:pt x="152848" y="19298"/>
                  </a:cubicBezTo>
                  <a:cubicBezTo>
                    <a:pt x="119687" y="13654"/>
                    <a:pt x="88290" y="30587"/>
                    <a:pt x="66065" y="29881"/>
                  </a:cubicBezTo>
                  <a:cubicBezTo>
                    <a:pt x="43840" y="29175"/>
                    <a:pt x="-5196" y="2012"/>
                    <a:pt x="448" y="24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3" name="フリーフォーム: 図形 12">
              <a:extLst>
                <a:ext uri="{FF2B5EF4-FFF2-40B4-BE49-F238E27FC236}">
                  <a16:creationId xmlns:a16="http://schemas.microsoft.com/office/drawing/2014/main" id="{0F656F71-10ED-4FA0-9795-3F431668003B}"/>
                </a:ext>
              </a:extLst>
            </p:cNvPr>
            <p:cNvSpPr/>
            <p:nvPr/>
          </p:nvSpPr>
          <p:spPr>
            <a:xfrm>
              <a:off x="5247013" y="1334822"/>
              <a:ext cx="462845" cy="304055"/>
            </a:xfrm>
            <a:custGeom>
              <a:avLst/>
              <a:gdLst>
                <a:gd name="connsiteX0" fmla="*/ 459520 w 462845"/>
                <a:gd name="connsiteY0" fmla="*/ 795 h 304055"/>
                <a:gd name="connsiteX1" fmla="*/ 419304 w 462845"/>
                <a:gd name="connsiteY1" fmla="*/ 43128 h 304055"/>
                <a:gd name="connsiteX2" fmla="*/ 307120 w 462845"/>
                <a:gd name="connsiteY2" fmla="*/ 115095 h 304055"/>
                <a:gd name="connsiteX3" fmla="*/ 144137 w 462845"/>
                <a:gd name="connsiteY3" fmla="*/ 199761 h 304055"/>
                <a:gd name="connsiteX4" fmla="*/ 17137 w 462845"/>
                <a:gd name="connsiteY4" fmla="*/ 263261 h 304055"/>
                <a:gd name="connsiteX5" fmla="*/ 10787 w 462845"/>
                <a:gd name="connsiteY5" fmla="*/ 303478 h 304055"/>
                <a:gd name="connsiteX6" fmla="*/ 106037 w 462845"/>
                <a:gd name="connsiteY6" fmla="*/ 233628 h 304055"/>
                <a:gd name="connsiteX7" fmla="*/ 222454 w 462845"/>
                <a:gd name="connsiteY7" fmla="*/ 172245 h 304055"/>
                <a:gd name="connsiteX8" fmla="*/ 340987 w 462845"/>
                <a:gd name="connsiteY8" fmla="*/ 79111 h 304055"/>
                <a:gd name="connsiteX9" fmla="*/ 459520 w 462845"/>
                <a:gd name="connsiteY9" fmla="*/ 795 h 30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2845" h="304055">
                  <a:moveTo>
                    <a:pt x="459520" y="795"/>
                  </a:moveTo>
                  <a:cubicBezTo>
                    <a:pt x="472573" y="-5202"/>
                    <a:pt x="444704" y="24078"/>
                    <a:pt x="419304" y="43128"/>
                  </a:cubicBezTo>
                  <a:cubicBezTo>
                    <a:pt x="393904" y="62178"/>
                    <a:pt x="352981" y="88990"/>
                    <a:pt x="307120" y="115095"/>
                  </a:cubicBezTo>
                  <a:cubicBezTo>
                    <a:pt x="261259" y="141200"/>
                    <a:pt x="192467" y="175067"/>
                    <a:pt x="144137" y="199761"/>
                  </a:cubicBezTo>
                  <a:cubicBezTo>
                    <a:pt x="95806" y="224455"/>
                    <a:pt x="39362" y="245975"/>
                    <a:pt x="17137" y="263261"/>
                  </a:cubicBezTo>
                  <a:cubicBezTo>
                    <a:pt x="-5088" y="280547"/>
                    <a:pt x="-4030" y="308417"/>
                    <a:pt x="10787" y="303478"/>
                  </a:cubicBezTo>
                  <a:cubicBezTo>
                    <a:pt x="25604" y="298539"/>
                    <a:pt x="70759" y="255500"/>
                    <a:pt x="106037" y="233628"/>
                  </a:cubicBezTo>
                  <a:cubicBezTo>
                    <a:pt x="141315" y="211756"/>
                    <a:pt x="183296" y="197998"/>
                    <a:pt x="222454" y="172245"/>
                  </a:cubicBezTo>
                  <a:cubicBezTo>
                    <a:pt x="261612" y="146492"/>
                    <a:pt x="303945" y="105569"/>
                    <a:pt x="340987" y="79111"/>
                  </a:cubicBezTo>
                  <a:cubicBezTo>
                    <a:pt x="378029" y="52653"/>
                    <a:pt x="446467" y="6792"/>
                    <a:pt x="459520" y="79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4" name="フリーフォーム: 図形 33">
              <a:extLst>
                <a:ext uri="{FF2B5EF4-FFF2-40B4-BE49-F238E27FC236}">
                  <a16:creationId xmlns:a16="http://schemas.microsoft.com/office/drawing/2014/main" id="{0B381A62-86D1-4170-A0F3-D9BAAA32233E}"/>
                </a:ext>
              </a:extLst>
            </p:cNvPr>
            <p:cNvSpPr/>
            <p:nvPr/>
          </p:nvSpPr>
          <p:spPr>
            <a:xfrm>
              <a:off x="6879148" y="1559765"/>
              <a:ext cx="184475" cy="913516"/>
            </a:xfrm>
            <a:custGeom>
              <a:avLst/>
              <a:gdLst>
                <a:gd name="connsiteX0" fmla="*/ 19 w 184475"/>
                <a:gd name="connsiteY0" fmla="*/ 4452 h 913516"/>
                <a:gd name="connsiteX1" fmla="*/ 50819 w 184475"/>
                <a:gd name="connsiteY1" fmla="*/ 343118 h 913516"/>
                <a:gd name="connsiteX2" fmla="*/ 88919 w 184475"/>
                <a:gd name="connsiteY2" fmla="*/ 531502 h 913516"/>
                <a:gd name="connsiteX3" fmla="*/ 167235 w 184475"/>
                <a:gd name="connsiteY3" fmla="*/ 709302 h 913516"/>
                <a:gd name="connsiteX4" fmla="*/ 184169 w 184475"/>
                <a:gd name="connsiteY4" fmla="*/ 912502 h 913516"/>
                <a:gd name="connsiteX5" fmla="*/ 177819 w 184475"/>
                <a:gd name="connsiteY5" fmla="*/ 783385 h 913516"/>
                <a:gd name="connsiteX6" fmla="*/ 173585 w 184475"/>
                <a:gd name="connsiteY6" fmla="*/ 686018 h 913516"/>
                <a:gd name="connsiteX7" fmla="*/ 65635 w 184475"/>
                <a:gd name="connsiteY7" fmla="*/ 484935 h 913516"/>
                <a:gd name="connsiteX8" fmla="*/ 38119 w 184475"/>
                <a:gd name="connsiteY8" fmla="*/ 362168 h 913516"/>
                <a:gd name="connsiteX9" fmla="*/ 44469 w 184475"/>
                <a:gd name="connsiteY9" fmla="*/ 163202 h 913516"/>
                <a:gd name="connsiteX10" fmla="*/ 19 w 184475"/>
                <a:gd name="connsiteY10" fmla="*/ 4452 h 91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475" h="913516">
                  <a:moveTo>
                    <a:pt x="19" y="4452"/>
                  </a:moveTo>
                  <a:cubicBezTo>
                    <a:pt x="1077" y="34438"/>
                    <a:pt x="36002" y="255276"/>
                    <a:pt x="50819" y="343118"/>
                  </a:cubicBezTo>
                  <a:cubicBezTo>
                    <a:pt x="65636" y="430960"/>
                    <a:pt x="69516" y="470471"/>
                    <a:pt x="88919" y="531502"/>
                  </a:cubicBezTo>
                  <a:cubicBezTo>
                    <a:pt x="108322" y="592533"/>
                    <a:pt x="151360" y="645802"/>
                    <a:pt x="167235" y="709302"/>
                  </a:cubicBezTo>
                  <a:cubicBezTo>
                    <a:pt x="183110" y="772802"/>
                    <a:pt x="182405" y="900155"/>
                    <a:pt x="184169" y="912502"/>
                  </a:cubicBezTo>
                  <a:cubicBezTo>
                    <a:pt x="185933" y="924849"/>
                    <a:pt x="179583" y="821132"/>
                    <a:pt x="177819" y="783385"/>
                  </a:cubicBezTo>
                  <a:cubicBezTo>
                    <a:pt x="176055" y="745638"/>
                    <a:pt x="192282" y="735760"/>
                    <a:pt x="173585" y="686018"/>
                  </a:cubicBezTo>
                  <a:cubicBezTo>
                    <a:pt x="154888" y="636276"/>
                    <a:pt x="88213" y="538910"/>
                    <a:pt x="65635" y="484935"/>
                  </a:cubicBezTo>
                  <a:cubicBezTo>
                    <a:pt x="43057" y="430960"/>
                    <a:pt x="41647" y="415790"/>
                    <a:pt x="38119" y="362168"/>
                  </a:cubicBezTo>
                  <a:cubicBezTo>
                    <a:pt x="34591" y="308546"/>
                    <a:pt x="47291" y="222821"/>
                    <a:pt x="44469" y="163202"/>
                  </a:cubicBezTo>
                  <a:cubicBezTo>
                    <a:pt x="41647" y="103583"/>
                    <a:pt x="-1039" y="-25534"/>
                    <a:pt x="19" y="445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5" name="フリーフォーム: 図形 34">
              <a:extLst>
                <a:ext uri="{FF2B5EF4-FFF2-40B4-BE49-F238E27FC236}">
                  <a16:creationId xmlns:a16="http://schemas.microsoft.com/office/drawing/2014/main" id="{24BE904A-553D-4E7F-8E93-5C8087064FD0}"/>
                </a:ext>
              </a:extLst>
            </p:cNvPr>
            <p:cNvSpPr/>
            <p:nvPr/>
          </p:nvSpPr>
          <p:spPr>
            <a:xfrm>
              <a:off x="5067170" y="1626492"/>
              <a:ext cx="182652" cy="931428"/>
            </a:xfrm>
            <a:custGeom>
              <a:avLst/>
              <a:gdLst>
                <a:gd name="connsiteX0" fmla="*/ 180047 w 182652"/>
                <a:gd name="connsiteY0" fmla="*/ 1225 h 931428"/>
                <a:gd name="connsiteX1" fmla="*/ 173697 w 182652"/>
                <a:gd name="connsiteY1" fmla="*/ 234058 h 931428"/>
                <a:gd name="connsiteX2" fmla="*/ 114430 w 182652"/>
                <a:gd name="connsiteY2" fmla="*/ 337775 h 931428"/>
                <a:gd name="connsiteX3" fmla="*/ 122897 w 182652"/>
                <a:gd name="connsiteY3" fmla="*/ 479591 h 931428"/>
                <a:gd name="connsiteX4" fmla="*/ 61513 w 182652"/>
                <a:gd name="connsiteY4" fmla="*/ 604475 h 931428"/>
                <a:gd name="connsiteX5" fmla="*/ 19180 w 182652"/>
                <a:gd name="connsiteY5" fmla="*/ 737825 h 931428"/>
                <a:gd name="connsiteX6" fmla="*/ 25530 w 182652"/>
                <a:gd name="connsiteY6" fmla="*/ 928325 h 931428"/>
                <a:gd name="connsiteX7" fmla="*/ 130 w 182652"/>
                <a:gd name="connsiteY7" fmla="*/ 845775 h 931428"/>
                <a:gd name="connsiteX8" fmla="*/ 38230 w 182652"/>
                <a:gd name="connsiteY8" fmla="*/ 712425 h 931428"/>
                <a:gd name="connsiteX9" fmla="*/ 139830 w 182652"/>
                <a:gd name="connsiteY9" fmla="*/ 492291 h 931428"/>
                <a:gd name="connsiteX10" fmla="*/ 99613 w 182652"/>
                <a:gd name="connsiteY10" fmla="*/ 388575 h 931428"/>
                <a:gd name="connsiteX11" fmla="*/ 89030 w 182652"/>
                <a:gd name="connsiteY11" fmla="*/ 354708 h 931428"/>
                <a:gd name="connsiteX12" fmla="*/ 180047 w 182652"/>
                <a:gd name="connsiteY12" fmla="*/ 257341 h 931428"/>
                <a:gd name="connsiteX13" fmla="*/ 158880 w 182652"/>
                <a:gd name="connsiteY13" fmla="*/ 147275 h 931428"/>
                <a:gd name="connsiteX14" fmla="*/ 180047 w 182652"/>
                <a:gd name="connsiteY14" fmla="*/ 1225 h 931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2652" h="931428">
                  <a:moveTo>
                    <a:pt x="180047" y="1225"/>
                  </a:moveTo>
                  <a:cubicBezTo>
                    <a:pt x="182516" y="15689"/>
                    <a:pt x="184633" y="177966"/>
                    <a:pt x="173697" y="234058"/>
                  </a:cubicBezTo>
                  <a:cubicBezTo>
                    <a:pt x="162761" y="290150"/>
                    <a:pt x="122897" y="296853"/>
                    <a:pt x="114430" y="337775"/>
                  </a:cubicBezTo>
                  <a:cubicBezTo>
                    <a:pt x="105963" y="378697"/>
                    <a:pt x="131716" y="435141"/>
                    <a:pt x="122897" y="479591"/>
                  </a:cubicBezTo>
                  <a:cubicBezTo>
                    <a:pt x="114078" y="524041"/>
                    <a:pt x="78799" y="561436"/>
                    <a:pt x="61513" y="604475"/>
                  </a:cubicBezTo>
                  <a:cubicBezTo>
                    <a:pt x="44227" y="647514"/>
                    <a:pt x="25177" y="683850"/>
                    <a:pt x="19180" y="737825"/>
                  </a:cubicBezTo>
                  <a:cubicBezTo>
                    <a:pt x="13183" y="791800"/>
                    <a:pt x="28705" y="910333"/>
                    <a:pt x="25530" y="928325"/>
                  </a:cubicBezTo>
                  <a:cubicBezTo>
                    <a:pt x="22355" y="946317"/>
                    <a:pt x="-1987" y="881758"/>
                    <a:pt x="130" y="845775"/>
                  </a:cubicBezTo>
                  <a:cubicBezTo>
                    <a:pt x="2247" y="809792"/>
                    <a:pt x="14947" y="771339"/>
                    <a:pt x="38230" y="712425"/>
                  </a:cubicBezTo>
                  <a:cubicBezTo>
                    <a:pt x="61513" y="653511"/>
                    <a:pt x="129600" y="546266"/>
                    <a:pt x="139830" y="492291"/>
                  </a:cubicBezTo>
                  <a:cubicBezTo>
                    <a:pt x="150060" y="438316"/>
                    <a:pt x="108080" y="411506"/>
                    <a:pt x="99613" y="388575"/>
                  </a:cubicBezTo>
                  <a:cubicBezTo>
                    <a:pt x="91146" y="365645"/>
                    <a:pt x="75624" y="376580"/>
                    <a:pt x="89030" y="354708"/>
                  </a:cubicBezTo>
                  <a:cubicBezTo>
                    <a:pt x="102436" y="332836"/>
                    <a:pt x="168405" y="291913"/>
                    <a:pt x="180047" y="257341"/>
                  </a:cubicBezTo>
                  <a:cubicBezTo>
                    <a:pt x="191689" y="222769"/>
                    <a:pt x="160644" y="190314"/>
                    <a:pt x="158880" y="147275"/>
                  </a:cubicBezTo>
                  <a:cubicBezTo>
                    <a:pt x="157116" y="104236"/>
                    <a:pt x="177578" y="-13239"/>
                    <a:pt x="180047" y="122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9" name="フリーフォーム: 図形 38">
              <a:extLst>
                <a:ext uri="{FF2B5EF4-FFF2-40B4-BE49-F238E27FC236}">
                  <a16:creationId xmlns:a16="http://schemas.microsoft.com/office/drawing/2014/main" id="{941BFF3B-6B4B-403D-9731-A3676155FE2A}"/>
                </a:ext>
              </a:extLst>
            </p:cNvPr>
            <p:cNvSpPr/>
            <p:nvPr/>
          </p:nvSpPr>
          <p:spPr>
            <a:xfrm>
              <a:off x="4708486" y="2548225"/>
              <a:ext cx="377869" cy="757223"/>
            </a:xfrm>
            <a:custGeom>
              <a:avLst/>
              <a:gdLst>
                <a:gd name="connsiteX0" fmla="*/ 377864 w 377869"/>
                <a:gd name="connsiteY0" fmla="*/ 1300 h 757223"/>
                <a:gd name="connsiteX1" fmla="*/ 336589 w 377869"/>
                <a:gd name="connsiteY1" fmla="*/ 36225 h 757223"/>
                <a:gd name="connsiteX2" fmla="*/ 336589 w 377869"/>
                <a:gd name="connsiteY2" fmla="*/ 99725 h 757223"/>
                <a:gd name="connsiteX3" fmla="*/ 336589 w 377869"/>
                <a:gd name="connsiteY3" fmla="*/ 150525 h 757223"/>
                <a:gd name="connsiteX4" fmla="*/ 295314 w 377869"/>
                <a:gd name="connsiteY4" fmla="*/ 147350 h 757223"/>
                <a:gd name="connsiteX5" fmla="*/ 288964 w 377869"/>
                <a:gd name="connsiteY5" fmla="*/ 223550 h 757223"/>
                <a:gd name="connsiteX6" fmla="*/ 228639 w 377869"/>
                <a:gd name="connsiteY6" fmla="*/ 283875 h 757223"/>
                <a:gd name="connsiteX7" fmla="*/ 152439 w 377869"/>
                <a:gd name="connsiteY7" fmla="*/ 541050 h 757223"/>
                <a:gd name="connsiteX8" fmla="*/ 123864 w 377869"/>
                <a:gd name="connsiteY8" fmla="*/ 620425 h 757223"/>
                <a:gd name="connsiteX9" fmla="*/ 60364 w 377869"/>
                <a:gd name="connsiteY9" fmla="*/ 677575 h 757223"/>
                <a:gd name="connsiteX10" fmla="*/ 39 w 377869"/>
                <a:gd name="connsiteY10" fmla="*/ 712500 h 757223"/>
                <a:gd name="connsiteX11" fmla="*/ 50839 w 377869"/>
                <a:gd name="connsiteY11" fmla="*/ 756950 h 757223"/>
                <a:gd name="connsiteX12" fmla="*/ 34964 w 377869"/>
                <a:gd name="connsiteY12" fmla="*/ 690275 h 757223"/>
                <a:gd name="connsiteX13" fmla="*/ 114339 w 377869"/>
                <a:gd name="connsiteY13" fmla="*/ 636300 h 757223"/>
                <a:gd name="connsiteX14" fmla="*/ 161964 w 377869"/>
                <a:gd name="connsiteY14" fmla="*/ 541050 h 757223"/>
                <a:gd name="connsiteX15" fmla="*/ 200064 w 377869"/>
                <a:gd name="connsiteY15" fmla="*/ 401350 h 757223"/>
                <a:gd name="connsiteX16" fmla="*/ 225464 w 377869"/>
                <a:gd name="connsiteY16" fmla="*/ 287050 h 757223"/>
                <a:gd name="connsiteX17" fmla="*/ 273089 w 377869"/>
                <a:gd name="connsiteY17" fmla="*/ 214025 h 757223"/>
                <a:gd name="connsiteX18" fmla="*/ 320714 w 377869"/>
                <a:gd name="connsiteY18" fmla="*/ 134650 h 757223"/>
                <a:gd name="connsiteX19" fmla="*/ 333414 w 377869"/>
                <a:gd name="connsiteY19" fmla="*/ 80675 h 757223"/>
                <a:gd name="connsiteX20" fmla="*/ 377864 w 377869"/>
                <a:gd name="connsiteY20" fmla="*/ 1300 h 757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77869" h="757223">
                  <a:moveTo>
                    <a:pt x="377864" y="1300"/>
                  </a:moveTo>
                  <a:cubicBezTo>
                    <a:pt x="378393" y="-6108"/>
                    <a:pt x="343468" y="19821"/>
                    <a:pt x="336589" y="36225"/>
                  </a:cubicBezTo>
                  <a:cubicBezTo>
                    <a:pt x="329710" y="52629"/>
                    <a:pt x="336589" y="99725"/>
                    <a:pt x="336589" y="99725"/>
                  </a:cubicBezTo>
                  <a:cubicBezTo>
                    <a:pt x="336589" y="118775"/>
                    <a:pt x="343468" y="142587"/>
                    <a:pt x="336589" y="150525"/>
                  </a:cubicBezTo>
                  <a:cubicBezTo>
                    <a:pt x="329710" y="158463"/>
                    <a:pt x="303251" y="135179"/>
                    <a:pt x="295314" y="147350"/>
                  </a:cubicBezTo>
                  <a:cubicBezTo>
                    <a:pt x="287377" y="159521"/>
                    <a:pt x="300076" y="200796"/>
                    <a:pt x="288964" y="223550"/>
                  </a:cubicBezTo>
                  <a:cubicBezTo>
                    <a:pt x="277852" y="246304"/>
                    <a:pt x="251393" y="230958"/>
                    <a:pt x="228639" y="283875"/>
                  </a:cubicBezTo>
                  <a:cubicBezTo>
                    <a:pt x="205885" y="336792"/>
                    <a:pt x="169901" y="484959"/>
                    <a:pt x="152439" y="541050"/>
                  </a:cubicBezTo>
                  <a:cubicBezTo>
                    <a:pt x="134977" y="597141"/>
                    <a:pt x="139210" y="597671"/>
                    <a:pt x="123864" y="620425"/>
                  </a:cubicBezTo>
                  <a:cubicBezTo>
                    <a:pt x="108518" y="643179"/>
                    <a:pt x="81001" y="662229"/>
                    <a:pt x="60364" y="677575"/>
                  </a:cubicBezTo>
                  <a:cubicBezTo>
                    <a:pt x="39727" y="692921"/>
                    <a:pt x="1626" y="699271"/>
                    <a:pt x="39" y="712500"/>
                  </a:cubicBezTo>
                  <a:cubicBezTo>
                    <a:pt x="-1548" y="725729"/>
                    <a:pt x="45018" y="760654"/>
                    <a:pt x="50839" y="756950"/>
                  </a:cubicBezTo>
                  <a:cubicBezTo>
                    <a:pt x="56660" y="753246"/>
                    <a:pt x="24381" y="710383"/>
                    <a:pt x="34964" y="690275"/>
                  </a:cubicBezTo>
                  <a:cubicBezTo>
                    <a:pt x="45547" y="670167"/>
                    <a:pt x="93172" y="661171"/>
                    <a:pt x="114339" y="636300"/>
                  </a:cubicBezTo>
                  <a:cubicBezTo>
                    <a:pt x="135506" y="611429"/>
                    <a:pt x="147677" y="580208"/>
                    <a:pt x="161964" y="541050"/>
                  </a:cubicBezTo>
                  <a:cubicBezTo>
                    <a:pt x="176251" y="501892"/>
                    <a:pt x="189481" y="443683"/>
                    <a:pt x="200064" y="401350"/>
                  </a:cubicBezTo>
                  <a:cubicBezTo>
                    <a:pt x="210647" y="359017"/>
                    <a:pt x="213293" y="318271"/>
                    <a:pt x="225464" y="287050"/>
                  </a:cubicBezTo>
                  <a:cubicBezTo>
                    <a:pt x="237635" y="255829"/>
                    <a:pt x="257214" y="239425"/>
                    <a:pt x="273089" y="214025"/>
                  </a:cubicBezTo>
                  <a:cubicBezTo>
                    <a:pt x="288964" y="188625"/>
                    <a:pt x="310660" y="156875"/>
                    <a:pt x="320714" y="134650"/>
                  </a:cubicBezTo>
                  <a:cubicBezTo>
                    <a:pt x="330768" y="112425"/>
                    <a:pt x="323360" y="101842"/>
                    <a:pt x="333414" y="80675"/>
                  </a:cubicBezTo>
                  <a:cubicBezTo>
                    <a:pt x="343468" y="59508"/>
                    <a:pt x="377335" y="8708"/>
                    <a:pt x="377864" y="130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0" name="フリーフォーム: 図形 39">
              <a:extLst>
                <a:ext uri="{FF2B5EF4-FFF2-40B4-BE49-F238E27FC236}">
                  <a16:creationId xmlns:a16="http://schemas.microsoft.com/office/drawing/2014/main" id="{BE9E5420-1F0B-4632-9674-256B79ED2BEB}"/>
                </a:ext>
              </a:extLst>
            </p:cNvPr>
            <p:cNvSpPr/>
            <p:nvPr/>
          </p:nvSpPr>
          <p:spPr>
            <a:xfrm>
              <a:off x="6832408" y="2294513"/>
              <a:ext cx="325474" cy="1337701"/>
            </a:xfrm>
            <a:custGeom>
              <a:avLst/>
              <a:gdLst>
                <a:gd name="connsiteX0" fmla="*/ 231967 w 325474"/>
                <a:gd name="connsiteY0" fmla="*/ 1012 h 1337701"/>
                <a:gd name="connsiteX1" fmla="*/ 222442 w 325474"/>
                <a:gd name="connsiteY1" fmla="*/ 162937 h 1337701"/>
                <a:gd name="connsiteX2" fmla="*/ 273242 w 325474"/>
                <a:gd name="connsiteY2" fmla="*/ 264537 h 1337701"/>
                <a:gd name="connsiteX3" fmla="*/ 311342 w 325474"/>
                <a:gd name="connsiteY3" fmla="*/ 397887 h 1337701"/>
                <a:gd name="connsiteX4" fmla="*/ 270067 w 325474"/>
                <a:gd name="connsiteY4" fmla="*/ 648712 h 1337701"/>
                <a:gd name="connsiteX5" fmla="*/ 193867 w 325474"/>
                <a:gd name="connsiteY5" fmla="*/ 839212 h 1337701"/>
                <a:gd name="connsiteX6" fmla="*/ 187517 w 325474"/>
                <a:gd name="connsiteY6" fmla="*/ 890012 h 1337701"/>
                <a:gd name="connsiteX7" fmla="*/ 184342 w 325474"/>
                <a:gd name="connsiteY7" fmla="*/ 931287 h 1337701"/>
                <a:gd name="connsiteX8" fmla="*/ 181167 w 325474"/>
                <a:gd name="connsiteY8" fmla="*/ 982087 h 1337701"/>
                <a:gd name="connsiteX9" fmla="*/ 124017 w 325474"/>
                <a:gd name="connsiteY9" fmla="*/ 1077337 h 1337701"/>
                <a:gd name="connsiteX10" fmla="*/ 120842 w 325474"/>
                <a:gd name="connsiteY10" fmla="*/ 1153537 h 1337701"/>
                <a:gd name="connsiteX11" fmla="*/ 192 w 325474"/>
                <a:gd name="connsiteY11" fmla="*/ 1337687 h 1337701"/>
                <a:gd name="connsiteX12" fmla="*/ 152592 w 325474"/>
                <a:gd name="connsiteY12" fmla="*/ 1163062 h 1337701"/>
                <a:gd name="connsiteX13" fmla="*/ 152592 w 325474"/>
                <a:gd name="connsiteY13" fmla="*/ 1045587 h 1337701"/>
                <a:gd name="connsiteX14" fmla="*/ 238317 w 325474"/>
                <a:gd name="connsiteY14" fmla="*/ 823337 h 1337701"/>
                <a:gd name="connsiteX15" fmla="*/ 314517 w 325474"/>
                <a:gd name="connsiteY15" fmla="*/ 537587 h 1337701"/>
                <a:gd name="connsiteX16" fmla="*/ 314517 w 325474"/>
                <a:gd name="connsiteY16" fmla="*/ 337562 h 1337701"/>
                <a:gd name="connsiteX17" fmla="*/ 216092 w 325474"/>
                <a:gd name="connsiteY17" fmla="*/ 204212 h 1337701"/>
                <a:gd name="connsiteX18" fmla="*/ 162117 w 325474"/>
                <a:gd name="connsiteY18" fmla="*/ 99437 h 1337701"/>
                <a:gd name="connsiteX19" fmla="*/ 231967 w 325474"/>
                <a:gd name="connsiteY19" fmla="*/ 1012 h 133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25474" h="1337701">
                  <a:moveTo>
                    <a:pt x="231967" y="1012"/>
                  </a:moveTo>
                  <a:cubicBezTo>
                    <a:pt x="242021" y="11595"/>
                    <a:pt x="215563" y="119016"/>
                    <a:pt x="222442" y="162937"/>
                  </a:cubicBezTo>
                  <a:cubicBezTo>
                    <a:pt x="229321" y="206858"/>
                    <a:pt x="258425" y="225379"/>
                    <a:pt x="273242" y="264537"/>
                  </a:cubicBezTo>
                  <a:cubicBezTo>
                    <a:pt x="288059" y="303695"/>
                    <a:pt x="311871" y="333858"/>
                    <a:pt x="311342" y="397887"/>
                  </a:cubicBezTo>
                  <a:cubicBezTo>
                    <a:pt x="310813" y="461916"/>
                    <a:pt x="289646" y="575158"/>
                    <a:pt x="270067" y="648712"/>
                  </a:cubicBezTo>
                  <a:cubicBezTo>
                    <a:pt x="250488" y="722266"/>
                    <a:pt x="207625" y="798995"/>
                    <a:pt x="193867" y="839212"/>
                  </a:cubicBezTo>
                  <a:cubicBezTo>
                    <a:pt x="180109" y="879429"/>
                    <a:pt x="189104" y="874666"/>
                    <a:pt x="187517" y="890012"/>
                  </a:cubicBezTo>
                  <a:cubicBezTo>
                    <a:pt x="185929" y="905358"/>
                    <a:pt x="185400" y="915941"/>
                    <a:pt x="184342" y="931287"/>
                  </a:cubicBezTo>
                  <a:cubicBezTo>
                    <a:pt x="183284" y="946633"/>
                    <a:pt x="191221" y="957745"/>
                    <a:pt x="181167" y="982087"/>
                  </a:cubicBezTo>
                  <a:cubicBezTo>
                    <a:pt x="171113" y="1006429"/>
                    <a:pt x="134071" y="1048762"/>
                    <a:pt x="124017" y="1077337"/>
                  </a:cubicBezTo>
                  <a:cubicBezTo>
                    <a:pt x="113963" y="1105912"/>
                    <a:pt x="141479" y="1110145"/>
                    <a:pt x="120842" y="1153537"/>
                  </a:cubicBezTo>
                  <a:cubicBezTo>
                    <a:pt x="100204" y="1196929"/>
                    <a:pt x="-5100" y="1336100"/>
                    <a:pt x="192" y="1337687"/>
                  </a:cubicBezTo>
                  <a:cubicBezTo>
                    <a:pt x="5484" y="1339274"/>
                    <a:pt x="127192" y="1211745"/>
                    <a:pt x="152592" y="1163062"/>
                  </a:cubicBezTo>
                  <a:cubicBezTo>
                    <a:pt x="177992" y="1114379"/>
                    <a:pt x="138304" y="1102208"/>
                    <a:pt x="152592" y="1045587"/>
                  </a:cubicBezTo>
                  <a:cubicBezTo>
                    <a:pt x="166880" y="988966"/>
                    <a:pt x="211330" y="908004"/>
                    <a:pt x="238317" y="823337"/>
                  </a:cubicBezTo>
                  <a:cubicBezTo>
                    <a:pt x="265304" y="738670"/>
                    <a:pt x="301817" y="618550"/>
                    <a:pt x="314517" y="537587"/>
                  </a:cubicBezTo>
                  <a:cubicBezTo>
                    <a:pt x="327217" y="456624"/>
                    <a:pt x="330921" y="393124"/>
                    <a:pt x="314517" y="337562"/>
                  </a:cubicBezTo>
                  <a:cubicBezTo>
                    <a:pt x="298113" y="282000"/>
                    <a:pt x="241492" y="243900"/>
                    <a:pt x="216092" y="204212"/>
                  </a:cubicBezTo>
                  <a:cubicBezTo>
                    <a:pt x="190692" y="164525"/>
                    <a:pt x="161059" y="133304"/>
                    <a:pt x="162117" y="99437"/>
                  </a:cubicBezTo>
                  <a:cubicBezTo>
                    <a:pt x="163175" y="65570"/>
                    <a:pt x="221913" y="-9571"/>
                    <a:pt x="231967" y="101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3" name="フリーフォーム: 図形 42">
              <a:extLst>
                <a:ext uri="{FF2B5EF4-FFF2-40B4-BE49-F238E27FC236}">
                  <a16:creationId xmlns:a16="http://schemas.microsoft.com/office/drawing/2014/main" id="{126B4938-3A8A-45AA-8F8D-1CBA3802FED9}"/>
                </a:ext>
              </a:extLst>
            </p:cNvPr>
            <p:cNvSpPr/>
            <p:nvPr/>
          </p:nvSpPr>
          <p:spPr>
            <a:xfrm>
              <a:off x="6594063" y="2297226"/>
              <a:ext cx="198740" cy="1001610"/>
            </a:xfrm>
            <a:custGeom>
              <a:avLst/>
              <a:gdLst>
                <a:gd name="connsiteX0" fmla="*/ 79787 w 198740"/>
                <a:gd name="connsiteY0" fmla="*/ 1474 h 1001610"/>
                <a:gd name="connsiteX1" fmla="*/ 149637 w 198740"/>
                <a:gd name="connsiteY1" fmla="*/ 255474 h 1001610"/>
                <a:gd name="connsiteX2" fmla="*/ 152812 w 198740"/>
                <a:gd name="connsiteY2" fmla="*/ 338024 h 1001610"/>
                <a:gd name="connsiteX3" fmla="*/ 155987 w 198740"/>
                <a:gd name="connsiteY3" fmla="*/ 395174 h 1001610"/>
                <a:gd name="connsiteX4" fmla="*/ 197262 w 198740"/>
                <a:gd name="connsiteY4" fmla="*/ 465024 h 1001610"/>
                <a:gd name="connsiteX5" fmla="*/ 184562 w 198740"/>
                <a:gd name="connsiteY5" fmla="*/ 515824 h 1001610"/>
                <a:gd name="connsiteX6" fmla="*/ 136937 w 198740"/>
                <a:gd name="connsiteY6" fmla="*/ 566624 h 1001610"/>
                <a:gd name="connsiteX7" fmla="*/ 114712 w 198740"/>
                <a:gd name="connsiteY7" fmla="*/ 677749 h 1001610"/>
                <a:gd name="connsiteX8" fmla="*/ 82962 w 198740"/>
                <a:gd name="connsiteY8" fmla="*/ 763474 h 1001610"/>
                <a:gd name="connsiteX9" fmla="*/ 79787 w 198740"/>
                <a:gd name="connsiteY9" fmla="*/ 798399 h 1001610"/>
                <a:gd name="connsiteX10" fmla="*/ 111537 w 198740"/>
                <a:gd name="connsiteY10" fmla="*/ 852374 h 1001610"/>
                <a:gd name="connsiteX11" fmla="*/ 92487 w 198740"/>
                <a:gd name="connsiteY11" fmla="*/ 890474 h 1001610"/>
                <a:gd name="connsiteX12" fmla="*/ 57562 w 198740"/>
                <a:gd name="connsiteY12" fmla="*/ 912699 h 1001610"/>
                <a:gd name="connsiteX13" fmla="*/ 412 w 198740"/>
                <a:gd name="connsiteY13" fmla="*/ 1001599 h 1001610"/>
                <a:gd name="connsiteX14" fmla="*/ 89312 w 198740"/>
                <a:gd name="connsiteY14" fmla="*/ 906349 h 1001610"/>
                <a:gd name="connsiteX15" fmla="*/ 102012 w 198740"/>
                <a:gd name="connsiteY15" fmla="*/ 855549 h 1001610"/>
                <a:gd name="connsiteX16" fmla="*/ 117887 w 198740"/>
                <a:gd name="connsiteY16" fmla="*/ 766649 h 1001610"/>
                <a:gd name="connsiteX17" fmla="*/ 143287 w 198740"/>
                <a:gd name="connsiteY17" fmla="*/ 579324 h 1001610"/>
                <a:gd name="connsiteX18" fmla="*/ 194087 w 198740"/>
                <a:gd name="connsiteY18" fmla="*/ 480899 h 1001610"/>
                <a:gd name="connsiteX19" fmla="*/ 171862 w 198740"/>
                <a:gd name="connsiteY19" fmla="*/ 376124 h 1001610"/>
                <a:gd name="connsiteX20" fmla="*/ 171862 w 198740"/>
                <a:gd name="connsiteY20" fmla="*/ 312624 h 1001610"/>
                <a:gd name="connsiteX21" fmla="*/ 124237 w 198740"/>
                <a:gd name="connsiteY21" fmla="*/ 166574 h 1001610"/>
                <a:gd name="connsiteX22" fmla="*/ 181387 w 198740"/>
                <a:gd name="connsiteY22" fmla="*/ 150699 h 1001610"/>
                <a:gd name="connsiteX23" fmla="*/ 79787 w 198740"/>
                <a:gd name="connsiteY23" fmla="*/ 1474 h 1001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98740" h="1001610">
                  <a:moveTo>
                    <a:pt x="79787" y="1474"/>
                  </a:moveTo>
                  <a:cubicBezTo>
                    <a:pt x="74495" y="18936"/>
                    <a:pt x="137466" y="199382"/>
                    <a:pt x="149637" y="255474"/>
                  </a:cubicBezTo>
                  <a:cubicBezTo>
                    <a:pt x="161808" y="311566"/>
                    <a:pt x="151754" y="314741"/>
                    <a:pt x="152812" y="338024"/>
                  </a:cubicBezTo>
                  <a:cubicBezTo>
                    <a:pt x="153870" y="361307"/>
                    <a:pt x="148579" y="374007"/>
                    <a:pt x="155987" y="395174"/>
                  </a:cubicBezTo>
                  <a:cubicBezTo>
                    <a:pt x="163395" y="416341"/>
                    <a:pt x="192500" y="444916"/>
                    <a:pt x="197262" y="465024"/>
                  </a:cubicBezTo>
                  <a:cubicBezTo>
                    <a:pt x="202024" y="485132"/>
                    <a:pt x="194616" y="498891"/>
                    <a:pt x="184562" y="515824"/>
                  </a:cubicBezTo>
                  <a:cubicBezTo>
                    <a:pt x="174508" y="532757"/>
                    <a:pt x="148579" y="539637"/>
                    <a:pt x="136937" y="566624"/>
                  </a:cubicBezTo>
                  <a:cubicBezTo>
                    <a:pt x="125295" y="593611"/>
                    <a:pt x="123708" y="644941"/>
                    <a:pt x="114712" y="677749"/>
                  </a:cubicBezTo>
                  <a:cubicBezTo>
                    <a:pt x="105716" y="710557"/>
                    <a:pt x="88783" y="743366"/>
                    <a:pt x="82962" y="763474"/>
                  </a:cubicBezTo>
                  <a:cubicBezTo>
                    <a:pt x="77141" y="783582"/>
                    <a:pt x="75024" y="783582"/>
                    <a:pt x="79787" y="798399"/>
                  </a:cubicBezTo>
                  <a:cubicBezTo>
                    <a:pt x="84550" y="813216"/>
                    <a:pt x="109420" y="837028"/>
                    <a:pt x="111537" y="852374"/>
                  </a:cubicBezTo>
                  <a:cubicBezTo>
                    <a:pt x="113654" y="867720"/>
                    <a:pt x="101483" y="880420"/>
                    <a:pt x="92487" y="890474"/>
                  </a:cubicBezTo>
                  <a:cubicBezTo>
                    <a:pt x="83491" y="900528"/>
                    <a:pt x="72908" y="894178"/>
                    <a:pt x="57562" y="912699"/>
                  </a:cubicBezTo>
                  <a:cubicBezTo>
                    <a:pt x="42216" y="931220"/>
                    <a:pt x="-4879" y="1002657"/>
                    <a:pt x="412" y="1001599"/>
                  </a:cubicBezTo>
                  <a:cubicBezTo>
                    <a:pt x="5703" y="1000541"/>
                    <a:pt x="72379" y="930691"/>
                    <a:pt x="89312" y="906349"/>
                  </a:cubicBezTo>
                  <a:cubicBezTo>
                    <a:pt x="106245" y="882007"/>
                    <a:pt x="97250" y="878832"/>
                    <a:pt x="102012" y="855549"/>
                  </a:cubicBezTo>
                  <a:cubicBezTo>
                    <a:pt x="106775" y="832266"/>
                    <a:pt x="111008" y="812687"/>
                    <a:pt x="117887" y="766649"/>
                  </a:cubicBezTo>
                  <a:cubicBezTo>
                    <a:pt x="124766" y="720612"/>
                    <a:pt x="130587" y="626949"/>
                    <a:pt x="143287" y="579324"/>
                  </a:cubicBezTo>
                  <a:cubicBezTo>
                    <a:pt x="155987" y="531699"/>
                    <a:pt x="189325" y="514766"/>
                    <a:pt x="194087" y="480899"/>
                  </a:cubicBezTo>
                  <a:cubicBezTo>
                    <a:pt x="198849" y="447032"/>
                    <a:pt x="175566" y="404170"/>
                    <a:pt x="171862" y="376124"/>
                  </a:cubicBezTo>
                  <a:cubicBezTo>
                    <a:pt x="168158" y="348078"/>
                    <a:pt x="179799" y="347549"/>
                    <a:pt x="171862" y="312624"/>
                  </a:cubicBezTo>
                  <a:cubicBezTo>
                    <a:pt x="163925" y="277699"/>
                    <a:pt x="122650" y="193561"/>
                    <a:pt x="124237" y="166574"/>
                  </a:cubicBezTo>
                  <a:cubicBezTo>
                    <a:pt x="125824" y="139587"/>
                    <a:pt x="189854" y="174511"/>
                    <a:pt x="181387" y="150699"/>
                  </a:cubicBezTo>
                  <a:cubicBezTo>
                    <a:pt x="172920" y="126887"/>
                    <a:pt x="85079" y="-15988"/>
                    <a:pt x="79787" y="147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4" name="フリーフォーム: 図形 43">
              <a:extLst>
                <a:ext uri="{FF2B5EF4-FFF2-40B4-BE49-F238E27FC236}">
                  <a16:creationId xmlns:a16="http://schemas.microsoft.com/office/drawing/2014/main" id="{576A07DB-E27D-40F4-AFB0-24F5328A74D3}"/>
                </a:ext>
              </a:extLst>
            </p:cNvPr>
            <p:cNvSpPr/>
            <p:nvPr/>
          </p:nvSpPr>
          <p:spPr>
            <a:xfrm>
              <a:off x="5079346" y="2321273"/>
              <a:ext cx="405991" cy="1195961"/>
            </a:xfrm>
            <a:custGeom>
              <a:avLst/>
              <a:gdLst>
                <a:gd name="connsiteX0" fmla="*/ 404937 w 405991"/>
                <a:gd name="connsiteY0" fmla="*/ 710 h 1195961"/>
                <a:gd name="connsiteX1" fmla="*/ 311804 w 405991"/>
                <a:gd name="connsiteY1" fmla="*/ 356310 h 1195961"/>
                <a:gd name="connsiteX2" fmla="*/ 273704 w 405991"/>
                <a:gd name="connsiteY2" fmla="*/ 570094 h 1195961"/>
                <a:gd name="connsiteX3" fmla="*/ 180571 w 405991"/>
                <a:gd name="connsiteY3" fmla="*/ 773294 h 1195961"/>
                <a:gd name="connsiteX4" fmla="*/ 191154 w 405991"/>
                <a:gd name="connsiteY4" fmla="*/ 851610 h 1195961"/>
                <a:gd name="connsiteX5" fmla="*/ 114954 w 405991"/>
                <a:gd name="connsiteY5" fmla="*/ 919344 h 1195961"/>
                <a:gd name="connsiteX6" fmla="*/ 68387 w 405991"/>
                <a:gd name="connsiteY6" fmla="*/ 1097144 h 1195961"/>
                <a:gd name="connsiteX7" fmla="*/ 17587 w 405991"/>
                <a:gd name="connsiteY7" fmla="*/ 1147944 h 1195961"/>
                <a:gd name="connsiteX8" fmla="*/ 654 w 405991"/>
                <a:gd name="connsiteY8" fmla="*/ 1194510 h 1195961"/>
                <a:gd name="connsiteX9" fmla="*/ 36637 w 405991"/>
                <a:gd name="connsiteY9" fmla="*/ 1090794 h 1195961"/>
                <a:gd name="connsiteX10" fmla="*/ 98021 w 405991"/>
                <a:gd name="connsiteY10" fmla="*/ 999777 h 1195961"/>
                <a:gd name="connsiteX11" fmla="*/ 210204 w 405991"/>
                <a:gd name="connsiteY11" fmla="*/ 781760 h 1195961"/>
                <a:gd name="connsiteX12" fmla="*/ 309687 w 405991"/>
                <a:gd name="connsiteY12" fmla="*/ 536227 h 1195961"/>
                <a:gd name="connsiteX13" fmla="*/ 358371 w 405991"/>
                <a:gd name="connsiteY13" fmla="*/ 271644 h 1195961"/>
                <a:gd name="connsiteX14" fmla="*/ 404937 w 405991"/>
                <a:gd name="connsiteY14" fmla="*/ 710 h 1195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405991" h="1195961">
                  <a:moveTo>
                    <a:pt x="404937" y="710"/>
                  </a:moveTo>
                  <a:cubicBezTo>
                    <a:pt x="397176" y="14821"/>
                    <a:pt x="333676" y="261413"/>
                    <a:pt x="311804" y="356310"/>
                  </a:cubicBezTo>
                  <a:cubicBezTo>
                    <a:pt x="289932" y="451207"/>
                    <a:pt x="295576" y="500597"/>
                    <a:pt x="273704" y="570094"/>
                  </a:cubicBezTo>
                  <a:cubicBezTo>
                    <a:pt x="251832" y="639591"/>
                    <a:pt x="194329" y="726375"/>
                    <a:pt x="180571" y="773294"/>
                  </a:cubicBezTo>
                  <a:cubicBezTo>
                    <a:pt x="166813" y="820213"/>
                    <a:pt x="202090" y="827268"/>
                    <a:pt x="191154" y="851610"/>
                  </a:cubicBezTo>
                  <a:cubicBezTo>
                    <a:pt x="180218" y="875952"/>
                    <a:pt x="135415" y="878422"/>
                    <a:pt x="114954" y="919344"/>
                  </a:cubicBezTo>
                  <a:cubicBezTo>
                    <a:pt x="94493" y="960266"/>
                    <a:pt x="84615" y="1059044"/>
                    <a:pt x="68387" y="1097144"/>
                  </a:cubicBezTo>
                  <a:cubicBezTo>
                    <a:pt x="52159" y="1135244"/>
                    <a:pt x="28876" y="1131717"/>
                    <a:pt x="17587" y="1147944"/>
                  </a:cubicBezTo>
                  <a:cubicBezTo>
                    <a:pt x="6298" y="1164171"/>
                    <a:pt x="-2521" y="1204035"/>
                    <a:pt x="654" y="1194510"/>
                  </a:cubicBezTo>
                  <a:cubicBezTo>
                    <a:pt x="3829" y="1184985"/>
                    <a:pt x="20409" y="1123250"/>
                    <a:pt x="36637" y="1090794"/>
                  </a:cubicBezTo>
                  <a:cubicBezTo>
                    <a:pt x="52865" y="1058339"/>
                    <a:pt x="69093" y="1051283"/>
                    <a:pt x="98021" y="999777"/>
                  </a:cubicBezTo>
                  <a:cubicBezTo>
                    <a:pt x="126949" y="948271"/>
                    <a:pt x="174926" y="859018"/>
                    <a:pt x="210204" y="781760"/>
                  </a:cubicBezTo>
                  <a:cubicBezTo>
                    <a:pt x="245482" y="704502"/>
                    <a:pt x="284993" y="621246"/>
                    <a:pt x="309687" y="536227"/>
                  </a:cubicBezTo>
                  <a:cubicBezTo>
                    <a:pt x="334381" y="451208"/>
                    <a:pt x="341085" y="357016"/>
                    <a:pt x="358371" y="271644"/>
                  </a:cubicBezTo>
                  <a:cubicBezTo>
                    <a:pt x="375657" y="186272"/>
                    <a:pt x="412698" y="-13401"/>
                    <a:pt x="404937" y="71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8" name="フリーフォーム: 図形 47">
              <a:extLst>
                <a:ext uri="{FF2B5EF4-FFF2-40B4-BE49-F238E27FC236}">
                  <a16:creationId xmlns:a16="http://schemas.microsoft.com/office/drawing/2014/main" id="{9834410F-2590-4504-AFF5-3C4156DA720B}"/>
                </a:ext>
              </a:extLst>
            </p:cNvPr>
            <p:cNvSpPr/>
            <p:nvPr/>
          </p:nvSpPr>
          <p:spPr>
            <a:xfrm>
              <a:off x="6592013" y="2374223"/>
              <a:ext cx="123228" cy="696759"/>
            </a:xfrm>
            <a:custGeom>
              <a:avLst/>
              <a:gdLst>
                <a:gd name="connsiteX0" fmla="*/ 81837 w 123228"/>
                <a:gd name="connsiteY0" fmla="*/ 677 h 696759"/>
                <a:gd name="connsiteX1" fmla="*/ 24687 w 123228"/>
                <a:gd name="connsiteY1" fmla="*/ 264202 h 696759"/>
                <a:gd name="connsiteX2" fmla="*/ 24687 w 123228"/>
                <a:gd name="connsiteY2" fmla="*/ 473752 h 696759"/>
                <a:gd name="connsiteX3" fmla="*/ 123112 w 123228"/>
                <a:gd name="connsiteY3" fmla="*/ 696002 h 696759"/>
                <a:gd name="connsiteX4" fmla="*/ 2462 w 123228"/>
                <a:gd name="connsiteY4" fmla="*/ 394377 h 696759"/>
                <a:gd name="connsiteX5" fmla="*/ 46912 w 123228"/>
                <a:gd name="connsiteY5" fmla="*/ 194352 h 696759"/>
                <a:gd name="connsiteX6" fmla="*/ 81837 w 123228"/>
                <a:gd name="connsiteY6" fmla="*/ 677 h 696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228" h="696759">
                  <a:moveTo>
                    <a:pt x="81837" y="677"/>
                  </a:moveTo>
                  <a:cubicBezTo>
                    <a:pt x="78133" y="12319"/>
                    <a:pt x="34212" y="185356"/>
                    <a:pt x="24687" y="264202"/>
                  </a:cubicBezTo>
                  <a:cubicBezTo>
                    <a:pt x="15162" y="343048"/>
                    <a:pt x="8283" y="401785"/>
                    <a:pt x="24687" y="473752"/>
                  </a:cubicBezTo>
                  <a:cubicBezTo>
                    <a:pt x="41091" y="545719"/>
                    <a:pt x="126816" y="709231"/>
                    <a:pt x="123112" y="696002"/>
                  </a:cubicBezTo>
                  <a:cubicBezTo>
                    <a:pt x="119408" y="682773"/>
                    <a:pt x="15162" y="477985"/>
                    <a:pt x="2462" y="394377"/>
                  </a:cubicBezTo>
                  <a:cubicBezTo>
                    <a:pt x="-10238" y="310769"/>
                    <a:pt x="29450" y="258381"/>
                    <a:pt x="46912" y="194352"/>
                  </a:cubicBezTo>
                  <a:cubicBezTo>
                    <a:pt x="64374" y="130323"/>
                    <a:pt x="85541" y="-10965"/>
                    <a:pt x="81837" y="67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49" name="フリーフォーム: 図形 48">
              <a:extLst>
                <a:ext uri="{FF2B5EF4-FFF2-40B4-BE49-F238E27FC236}">
                  <a16:creationId xmlns:a16="http://schemas.microsoft.com/office/drawing/2014/main" id="{53003D66-1E80-43AC-8C9D-3A667DA6D13F}"/>
                </a:ext>
              </a:extLst>
            </p:cNvPr>
            <p:cNvSpPr/>
            <p:nvPr/>
          </p:nvSpPr>
          <p:spPr>
            <a:xfrm>
              <a:off x="5403408" y="2327261"/>
              <a:ext cx="127955" cy="1395490"/>
            </a:xfrm>
            <a:custGeom>
              <a:avLst/>
              <a:gdLst>
                <a:gd name="connsiteX0" fmla="*/ 86167 w 127955"/>
                <a:gd name="connsiteY0" fmla="*/ 14 h 1395490"/>
                <a:gd name="connsiteX1" fmla="*/ 117917 w 127955"/>
                <a:gd name="connsiteY1" fmla="*/ 180989 h 1395490"/>
                <a:gd name="connsiteX2" fmla="*/ 63942 w 127955"/>
                <a:gd name="connsiteY2" fmla="*/ 298464 h 1395490"/>
                <a:gd name="connsiteX3" fmla="*/ 76642 w 127955"/>
                <a:gd name="connsiteY3" fmla="*/ 561989 h 1395490"/>
                <a:gd name="connsiteX4" fmla="*/ 82992 w 127955"/>
                <a:gd name="connsiteY4" fmla="*/ 644539 h 1395490"/>
                <a:gd name="connsiteX5" fmla="*/ 51242 w 127955"/>
                <a:gd name="connsiteY5" fmla="*/ 688989 h 1395490"/>
                <a:gd name="connsiteX6" fmla="*/ 44892 w 127955"/>
                <a:gd name="connsiteY6" fmla="*/ 800114 h 1395490"/>
                <a:gd name="connsiteX7" fmla="*/ 16317 w 127955"/>
                <a:gd name="connsiteY7" fmla="*/ 987439 h 1395490"/>
                <a:gd name="connsiteX8" fmla="*/ 41717 w 127955"/>
                <a:gd name="connsiteY8" fmla="*/ 1393839 h 1395490"/>
                <a:gd name="connsiteX9" fmla="*/ 86167 w 127955"/>
                <a:gd name="connsiteY9" fmla="*/ 1127139 h 1395490"/>
                <a:gd name="connsiteX10" fmla="*/ 44892 w 127955"/>
                <a:gd name="connsiteY10" fmla="*/ 1031889 h 1395490"/>
                <a:gd name="connsiteX11" fmla="*/ 442 w 127955"/>
                <a:gd name="connsiteY11" fmla="*/ 892189 h 1395490"/>
                <a:gd name="connsiteX12" fmla="*/ 73467 w 127955"/>
                <a:gd name="connsiteY12" fmla="*/ 644539 h 1395490"/>
                <a:gd name="connsiteX13" fmla="*/ 60767 w 127955"/>
                <a:gd name="connsiteY13" fmla="*/ 460389 h 1395490"/>
                <a:gd name="connsiteX14" fmla="*/ 70292 w 127955"/>
                <a:gd name="connsiteY14" fmla="*/ 311164 h 1395490"/>
                <a:gd name="connsiteX15" fmla="*/ 127442 w 127955"/>
                <a:gd name="connsiteY15" fmla="*/ 190514 h 1395490"/>
                <a:gd name="connsiteX16" fmla="*/ 86167 w 127955"/>
                <a:gd name="connsiteY16" fmla="*/ 14 h 1395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7955" h="1395490">
                  <a:moveTo>
                    <a:pt x="86167" y="14"/>
                  </a:moveTo>
                  <a:cubicBezTo>
                    <a:pt x="84580" y="-1573"/>
                    <a:pt x="121621" y="131247"/>
                    <a:pt x="117917" y="180989"/>
                  </a:cubicBezTo>
                  <a:cubicBezTo>
                    <a:pt x="114213" y="230731"/>
                    <a:pt x="70821" y="234964"/>
                    <a:pt x="63942" y="298464"/>
                  </a:cubicBezTo>
                  <a:cubicBezTo>
                    <a:pt x="57063" y="361964"/>
                    <a:pt x="73467" y="504310"/>
                    <a:pt x="76642" y="561989"/>
                  </a:cubicBezTo>
                  <a:cubicBezTo>
                    <a:pt x="79817" y="619668"/>
                    <a:pt x="87225" y="623372"/>
                    <a:pt x="82992" y="644539"/>
                  </a:cubicBezTo>
                  <a:cubicBezTo>
                    <a:pt x="78759" y="665706"/>
                    <a:pt x="57592" y="663060"/>
                    <a:pt x="51242" y="688989"/>
                  </a:cubicBezTo>
                  <a:cubicBezTo>
                    <a:pt x="44892" y="714918"/>
                    <a:pt x="50713" y="750372"/>
                    <a:pt x="44892" y="800114"/>
                  </a:cubicBezTo>
                  <a:cubicBezTo>
                    <a:pt x="39071" y="849856"/>
                    <a:pt x="16846" y="888485"/>
                    <a:pt x="16317" y="987439"/>
                  </a:cubicBezTo>
                  <a:cubicBezTo>
                    <a:pt x="15788" y="1086393"/>
                    <a:pt x="30075" y="1370556"/>
                    <a:pt x="41717" y="1393839"/>
                  </a:cubicBezTo>
                  <a:cubicBezTo>
                    <a:pt x="53359" y="1417122"/>
                    <a:pt x="85638" y="1187464"/>
                    <a:pt x="86167" y="1127139"/>
                  </a:cubicBezTo>
                  <a:cubicBezTo>
                    <a:pt x="86696" y="1066814"/>
                    <a:pt x="59179" y="1071047"/>
                    <a:pt x="44892" y="1031889"/>
                  </a:cubicBezTo>
                  <a:cubicBezTo>
                    <a:pt x="30605" y="992731"/>
                    <a:pt x="-4320" y="956747"/>
                    <a:pt x="442" y="892189"/>
                  </a:cubicBezTo>
                  <a:cubicBezTo>
                    <a:pt x="5204" y="827631"/>
                    <a:pt x="63413" y="716506"/>
                    <a:pt x="73467" y="644539"/>
                  </a:cubicBezTo>
                  <a:cubicBezTo>
                    <a:pt x="83521" y="572572"/>
                    <a:pt x="61296" y="515951"/>
                    <a:pt x="60767" y="460389"/>
                  </a:cubicBezTo>
                  <a:cubicBezTo>
                    <a:pt x="60238" y="404827"/>
                    <a:pt x="59180" y="356143"/>
                    <a:pt x="70292" y="311164"/>
                  </a:cubicBezTo>
                  <a:cubicBezTo>
                    <a:pt x="81404" y="266185"/>
                    <a:pt x="121621" y="240256"/>
                    <a:pt x="127442" y="190514"/>
                  </a:cubicBezTo>
                  <a:cubicBezTo>
                    <a:pt x="133263" y="140772"/>
                    <a:pt x="87754" y="1601"/>
                    <a:pt x="86167" y="1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2" name="フリーフォーム: 図形 51">
              <a:extLst>
                <a:ext uri="{FF2B5EF4-FFF2-40B4-BE49-F238E27FC236}">
                  <a16:creationId xmlns:a16="http://schemas.microsoft.com/office/drawing/2014/main" id="{A7B03273-30EC-43E3-91A3-119DD89A544F}"/>
                </a:ext>
              </a:extLst>
            </p:cNvPr>
            <p:cNvSpPr/>
            <p:nvPr/>
          </p:nvSpPr>
          <p:spPr>
            <a:xfrm>
              <a:off x="6588036" y="3312110"/>
              <a:ext cx="246697" cy="327250"/>
            </a:xfrm>
            <a:custGeom>
              <a:avLst/>
              <a:gdLst>
                <a:gd name="connsiteX0" fmla="*/ 1147 w 246697"/>
                <a:gd name="connsiteY0" fmla="*/ 473 h 327250"/>
                <a:gd name="connsiteX1" fmla="*/ 45597 w 246697"/>
                <a:gd name="connsiteY1" fmla="*/ 61857 h 327250"/>
                <a:gd name="connsiteX2" fmla="*/ 149314 w 246697"/>
                <a:gd name="connsiteY2" fmla="*/ 190973 h 327250"/>
                <a:gd name="connsiteX3" fmla="*/ 208581 w 246697"/>
                <a:gd name="connsiteY3" fmla="*/ 290457 h 327250"/>
                <a:gd name="connsiteX4" fmla="*/ 246681 w 246697"/>
                <a:gd name="connsiteY4" fmla="*/ 326440 h 327250"/>
                <a:gd name="connsiteX5" fmla="*/ 204347 w 246697"/>
                <a:gd name="connsiteY5" fmla="*/ 260823 h 327250"/>
                <a:gd name="connsiteX6" fmla="*/ 172597 w 246697"/>
                <a:gd name="connsiteY6" fmla="*/ 186740 h 327250"/>
                <a:gd name="connsiteX7" fmla="*/ 87931 w 246697"/>
                <a:gd name="connsiteY7" fmla="*/ 91490 h 327250"/>
                <a:gd name="connsiteX8" fmla="*/ 1147 w 246697"/>
                <a:gd name="connsiteY8" fmla="*/ 473 h 327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6697" h="327250">
                  <a:moveTo>
                    <a:pt x="1147" y="473"/>
                  </a:moveTo>
                  <a:cubicBezTo>
                    <a:pt x="-5909" y="-4466"/>
                    <a:pt x="20903" y="30107"/>
                    <a:pt x="45597" y="61857"/>
                  </a:cubicBezTo>
                  <a:cubicBezTo>
                    <a:pt x="70291" y="93607"/>
                    <a:pt x="122150" y="152873"/>
                    <a:pt x="149314" y="190973"/>
                  </a:cubicBezTo>
                  <a:cubicBezTo>
                    <a:pt x="176478" y="229073"/>
                    <a:pt x="192353" y="267879"/>
                    <a:pt x="208581" y="290457"/>
                  </a:cubicBezTo>
                  <a:cubicBezTo>
                    <a:pt x="224809" y="313035"/>
                    <a:pt x="247387" y="331379"/>
                    <a:pt x="246681" y="326440"/>
                  </a:cubicBezTo>
                  <a:cubicBezTo>
                    <a:pt x="245975" y="321501"/>
                    <a:pt x="216694" y="284106"/>
                    <a:pt x="204347" y="260823"/>
                  </a:cubicBezTo>
                  <a:cubicBezTo>
                    <a:pt x="192000" y="237540"/>
                    <a:pt x="192000" y="214962"/>
                    <a:pt x="172597" y="186740"/>
                  </a:cubicBezTo>
                  <a:cubicBezTo>
                    <a:pt x="153194" y="158518"/>
                    <a:pt x="113684" y="125357"/>
                    <a:pt x="87931" y="91490"/>
                  </a:cubicBezTo>
                  <a:cubicBezTo>
                    <a:pt x="62178" y="57623"/>
                    <a:pt x="8203" y="5412"/>
                    <a:pt x="1147" y="47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53" name="フリーフォーム: 図形 52">
              <a:extLst>
                <a:ext uri="{FF2B5EF4-FFF2-40B4-BE49-F238E27FC236}">
                  <a16:creationId xmlns:a16="http://schemas.microsoft.com/office/drawing/2014/main" id="{9CFADFF2-A1CA-47CF-B3FC-111A8D656DAC}"/>
                </a:ext>
              </a:extLst>
            </p:cNvPr>
            <p:cNvSpPr/>
            <p:nvPr/>
          </p:nvSpPr>
          <p:spPr>
            <a:xfrm>
              <a:off x="6335634" y="2501388"/>
              <a:ext cx="158377" cy="607949"/>
            </a:xfrm>
            <a:custGeom>
              <a:avLst/>
              <a:gdLst>
                <a:gd name="connsiteX0" fmla="*/ 3783 w 158377"/>
                <a:gd name="connsiteY0" fmla="*/ 28029 h 607949"/>
                <a:gd name="connsiteX1" fmla="*/ 154066 w 158377"/>
                <a:gd name="connsiteY1" fmla="*/ 597412 h 607949"/>
                <a:gd name="connsiteX2" fmla="*/ 111733 w 158377"/>
                <a:gd name="connsiteY2" fmla="*/ 377279 h 607949"/>
                <a:gd name="connsiteX3" fmla="*/ 50349 w 158377"/>
                <a:gd name="connsiteY3" fmla="*/ 116929 h 607949"/>
                <a:gd name="connsiteX4" fmla="*/ 3783 w 158377"/>
                <a:gd name="connsiteY4" fmla="*/ 28029 h 607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377" h="607949">
                  <a:moveTo>
                    <a:pt x="3783" y="28029"/>
                  </a:moveTo>
                  <a:cubicBezTo>
                    <a:pt x="21069" y="108109"/>
                    <a:pt x="136074" y="539204"/>
                    <a:pt x="154066" y="597412"/>
                  </a:cubicBezTo>
                  <a:cubicBezTo>
                    <a:pt x="172058" y="655620"/>
                    <a:pt x="129019" y="457359"/>
                    <a:pt x="111733" y="377279"/>
                  </a:cubicBezTo>
                  <a:cubicBezTo>
                    <a:pt x="94447" y="297199"/>
                    <a:pt x="67635" y="174785"/>
                    <a:pt x="50349" y="116929"/>
                  </a:cubicBezTo>
                  <a:cubicBezTo>
                    <a:pt x="33063" y="59073"/>
                    <a:pt x="-13503" y="-52051"/>
                    <a:pt x="3783" y="2802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24" name="フリーフォーム: 図形 1023">
              <a:extLst>
                <a:ext uri="{FF2B5EF4-FFF2-40B4-BE49-F238E27FC236}">
                  <a16:creationId xmlns:a16="http://schemas.microsoft.com/office/drawing/2014/main" id="{987AB2F4-E645-4F6D-ACDA-6A46B1262DA6}"/>
                </a:ext>
              </a:extLst>
            </p:cNvPr>
            <p:cNvSpPr/>
            <p:nvPr/>
          </p:nvSpPr>
          <p:spPr>
            <a:xfrm>
              <a:off x="6534627" y="3210940"/>
              <a:ext cx="198593" cy="432734"/>
            </a:xfrm>
            <a:custGeom>
              <a:avLst/>
              <a:gdLst>
                <a:gd name="connsiteX0" fmla="*/ 1640 w 198593"/>
                <a:gd name="connsiteY0" fmla="*/ 2160 h 432734"/>
                <a:gd name="connsiteX1" fmla="*/ 103240 w 198593"/>
                <a:gd name="connsiteY1" fmla="*/ 260393 h 432734"/>
                <a:gd name="connsiteX2" fmla="*/ 198490 w 198593"/>
                <a:gd name="connsiteY2" fmla="*/ 431843 h 432734"/>
                <a:gd name="connsiteX3" fmla="*/ 120173 w 198593"/>
                <a:gd name="connsiteY3" fmla="*/ 319660 h 432734"/>
                <a:gd name="connsiteX4" fmla="*/ 46090 w 198593"/>
                <a:gd name="connsiteY4" fmla="*/ 146093 h 432734"/>
                <a:gd name="connsiteX5" fmla="*/ 1640 w 198593"/>
                <a:gd name="connsiteY5" fmla="*/ 2160 h 43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593" h="432734">
                  <a:moveTo>
                    <a:pt x="1640" y="2160"/>
                  </a:moveTo>
                  <a:cubicBezTo>
                    <a:pt x="11165" y="21210"/>
                    <a:pt x="70432" y="188779"/>
                    <a:pt x="103240" y="260393"/>
                  </a:cubicBezTo>
                  <a:cubicBezTo>
                    <a:pt x="136048" y="332007"/>
                    <a:pt x="195668" y="421965"/>
                    <a:pt x="198490" y="431843"/>
                  </a:cubicBezTo>
                  <a:cubicBezTo>
                    <a:pt x="201312" y="441721"/>
                    <a:pt x="145573" y="367285"/>
                    <a:pt x="120173" y="319660"/>
                  </a:cubicBezTo>
                  <a:cubicBezTo>
                    <a:pt x="94773" y="272035"/>
                    <a:pt x="65845" y="197246"/>
                    <a:pt x="46090" y="146093"/>
                  </a:cubicBezTo>
                  <a:cubicBezTo>
                    <a:pt x="26335" y="94940"/>
                    <a:pt x="-7885" y="-16890"/>
                    <a:pt x="1640" y="216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5" name="フリーフォーム: 図形 1044">
              <a:extLst>
                <a:ext uri="{FF2B5EF4-FFF2-40B4-BE49-F238E27FC236}">
                  <a16:creationId xmlns:a16="http://schemas.microsoft.com/office/drawing/2014/main" id="{64E7CEC0-04F1-4709-9E51-536D0C040323}"/>
                </a:ext>
              </a:extLst>
            </p:cNvPr>
            <p:cNvSpPr/>
            <p:nvPr/>
          </p:nvSpPr>
          <p:spPr>
            <a:xfrm>
              <a:off x="6705498" y="3581469"/>
              <a:ext cx="81089" cy="71359"/>
            </a:xfrm>
            <a:custGeom>
              <a:avLst/>
              <a:gdLst>
                <a:gd name="connsiteX0" fmla="*/ 81065 w 81089"/>
                <a:gd name="connsiteY0" fmla="*/ 3106 h 71359"/>
                <a:gd name="connsiteX1" fmla="*/ 11215 w 81089"/>
                <a:gd name="connsiteY1" fmla="*/ 69781 h 71359"/>
                <a:gd name="connsiteX2" fmla="*/ 102 w 81089"/>
                <a:gd name="connsiteY2" fmla="*/ 49144 h 71359"/>
                <a:gd name="connsiteX3" fmla="*/ 6452 w 81089"/>
                <a:gd name="connsiteY3" fmla="*/ 34856 h 71359"/>
                <a:gd name="connsiteX4" fmla="*/ 19152 w 81089"/>
                <a:gd name="connsiteY4" fmla="*/ 14219 h 71359"/>
                <a:gd name="connsiteX5" fmla="*/ 81065 w 81089"/>
                <a:gd name="connsiteY5" fmla="*/ 3106 h 71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089" h="71359">
                  <a:moveTo>
                    <a:pt x="81065" y="3106"/>
                  </a:moveTo>
                  <a:cubicBezTo>
                    <a:pt x="79742" y="12366"/>
                    <a:pt x="24709" y="62108"/>
                    <a:pt x="11215" y="69781"/>
                  </a:cubicBezTo>
                  <a:cubicBezTo>
                    <a:pt x="-2279" y="77454"/>
                    <a:pt x="896" y="54965"/>
                    <a:pt x="102" y="49144"/>
                  </a:cubicBezTo>
                  <a:cubicBezTo>
                    <a:pt x="-692" y="43323"/>
                    <a:pt x="3277" y="40677"/>
                    <a:pt x="6452" y="34856"/>
                  </a:cubicBezTo>
                  <a:cubicBezTo>
                    <a:pt x="9627" y="29035"/>
                    <a:pt x="9362" y="20834"/>
                    <a:pt x="19152" y="14219"/>
                  </a:cubicBezTo>
                  <a:cubicBezTo>
                    <a:pt x="28942" y="7605"/>
                    <a:pt x="82388" y="-6154"/>
                    <a:pt x="81065" y="310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0" name="フリーフォーム: 図形 1059">
              <a:extLst>
                <a:ext uri="{FF2B5EF4-FFF2-40B4-BE49-F238E27FC236}">
                  <a16:creationId xmlns:a16="http://schemas.microsoft.com/office/drawing/2014/main" id="{F5E9A52F-A2D3-4AAC-8211-6A9F69C16527}"/>
                </a:ext>
              </a:extLst>
            </p:cNvPr>
            <p:cNvSpPr/>
            <p:nvPr/>
          </p:nvSpPr>
          <p:spPr>
            <a:xfrm>
              <a:off x="6613114" y="3376545"/>
              <a:ext cx="146915" cy="185851"/>
            </a:xfrm>
            <a:custGeom>
              <a:avLst/>
              <a:gdLst>
                <a:gd name="connsiteX0" fmla="*/ 411 w 146915"/>
                <a:gd name="connsiteY0" fmla="*/ 68 h 185851"/>
                <a:gd name="connsiteX1" fmla="*/ 89311 w 146915"/>
                <a:gd name="connsiteY1" fmla="*/ 85793 h 185851"/>
                <a:gd name="connsiteX2" fmla="*/ 146461 w 146915"/>
                <a:gd name="connsiteY2" fmla="*/ 185805 h 185851"/>
                <a:gd name="connsiteX3" fmla="*/ 59149 w 146915"/>
                <a:gd name="connsiteY3" fmla="*/ 73093 h 185851"/>
                <a:gd name="connsiteX4" fmla="*/ 411 w 146915"/>
                <a:gd name="connsiteY4" fmla="*/ 68 h 18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915" h="185851">
                  <a:moveTo>
                    <a:pt x="411" y="68"/>
                  </a:moveTo>
                  <a:cubicBezTo>
                    <a:pt x="5438" y="2185"/>
                    <a:pt x="64969" y="54837"/>
                    <a:pt x="89311" y="85793"/>
                  </a:cubicBezTo>
                  <a:cubicBezTo>
                    <a:pt x="113653" y="116749"/>
                    <a:pt x="151488" y="187922"/>
                    <a:pt x="146461" y="185805"/>
                  </a:cubicBezTo>
                  <a:cubicBezTo>
                    <a:pt x="141434" y="183688"/>
                    <a:pt x="80580" y="100610"/>
                    <a:pt x="59149" y="73093"/>
                  </a:cubicBezTo>
                  <a:cubicBezTo>
                    <a:pt x="37718" y="45576"/>
                    <a:pt x="-4616" y="-2049"/>
                    <a:pt x="411" y="6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1" name="フリーフォーム: 図形 1060">
              <a:extLst>
                <a:ext uri="{FF2B5EF4-FFF2-40B4-BE49-F238E27FC236}">
                  <a16:creationId xmlns:a16="http://schemas.microsoft.com/office/drawing/2014/main" id="{0C7FC5A1-44D4-4597-8A2F-604F9B74A543}"/>
                </a:ext>
              </a:extLst>
            </p:cNvPr>
            <p:cNvSpPr/>
            <p:nvPr/>
          </p:nvSpPr>
          <p:spPr>
            <a:xfrm>
              <a:off x="6615113" y="3382963"/>
              <a:ext cx="86234" cy="185737"/>
            </a:xfrm>
            <a:custGeom>
              <a:avLst/>
              <a:gdLst>
                <a:gd name="connsiteX0" fmla="*/ 0 w 86234"/>
                <a:gd name="connsiteY0" fmla="*/ 0 h 185737"/>
                <a:gd name="connsiteX1" fmla="*/ 31750 w 86234"/>
                <a:gd name="connsiteY1" fmla="*/ 117475 h 185737"/>
                <a:gd name="connsiteX2" fmla="*/ 85725 w 86234"/>
                <a:gd name="connsiteY2" fmla="*/ 185737 h 185737"/>
                <a:gd name="connsiteX3" fmla="*/ 60325 w 86234"/>
                <a:gd name="connsiteY3" fmla="*/ 119062 h 185737"/>
                <a:gd name="connsiteX4" fmla="*/ 0 w 86234"/>
                <a:gd name="connsiteY4" fmla="*/ 0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234" h="185737">
                  <a:moveTo>
                    <a:pt x="0" y="0"/>
                  </a:moveTo>
                  <a:cubicBezTo>
                    <a:pt x="8731" y="43259"/>
                    <a:pt x="17463" y="86519"/>
                    <a:pt x="31750" y="117475"/>
                  </a:cubicBezTo>
                  <a:cubicBezTo>
                    <a:pt x="46038" y="148431"/>
                    <a:pt x="80963" y="185473"/>
                    <a:pt x="85725" y="185737"/>
                  </a:cubicBezTo>
                  <a:cubicBezTo>
                    <a:pt x="90487" y="186001"/>
                    <a:pt x="60325" y="119062"/>
                    <a:pt x="60325" y="119062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2" name="フリーフォーム: 図形 1061">
              <a:extLst>
                <a:ext uri="{FF2B5EF4-FFF2-40B4-BE49-F238E27FC236}">
                  <a16:creationId xmlns:a16="http://schemas.microsoft.com/office/drawing/2014/main" id="{54AC9335-7D4E-4FAE-A2FE-46FA6D0F3D73}"/>
                </a:ext>
              </a:extLst>
            </p:cNvPr>
            <p:cNvSpPr/>
            <p:nvPr/>
          </p:nvSpPr>
          <p:spPr>
            <a:xfrm>
              <a:off x="4697615" y="3284537"/>
              <a:ext cx="67774" cy="120652"/>
            </a:xfrm>
            <a:custGeom>
              <a:avLst/>
              <a:gdLst>
                <a:gd name="connsiteX0" fmla="*/ 41073 w 67774"/>
                <a:gd name="connsiteY0" fmla="*/ 1 h 120652"/>
                <a:gd name="connsiteX1" fmla="*/ 39485 w 67774"/>
                <a:gd name="connsiteY1" fmla="*/ 58738 h 120652"/>
                <a:gd name="connsiteX2" fmla="*/ 1385 w 67774"/>
                <a:gd name="connsiteY2" fmla="*/ 77788 h 120652"/>
                <a:gd name="connsiteX3" fmla="*/ 9323 w 67774"/>
                <a:gd name="connsiteY3" fmla="*/ 120651 h 120652"/>
                <a:gd name="connsiteX4" fmla="*/ 18848 w 67774"/>
                <a:gd name="connsiteY4" fmla="*/ 79376 h 120652"/>
                <a:gd name="connsiteX5" fmla="*/ 66473 w 67774"/>
                <a:gd name="connsiteY5" fmla="*/ 57151 h 120652"/>
                <a:gd name="connsiteX6" fmla="*/ 41073 w 67774"/>
                <a:gd name="connsiteY6" fmla="*/ 1 h 12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774" h="120652">
                  <a:moveTo>
                    <a:pt x="41073" y="1"/>
                  </a:moveTo>
                  <a:cubicBezTo>
                    <a:pt x="36575" y="266"/>
                    <a:pt x="46100" y="45773"/>
                    <a:pt x="39485" y="58738"/>
                  </a:cubicBezTo>
                  <a:cubicBezTo>
                    <a:pt x="32870" y="71703"/>
                    <a:pt x="6412" y="67469"/>
                    <a:pt x="1385" y="77788"/>
                  </a:cubicBezTo>
                  <a:cubicBezTo>
                    <a:pt x="-3642" y="88107"/>
                    <a:pt x="6413" y="120386"/>
                    <a:pt x="9323" y="120651"/>
                  </a:cubicBezTo>
                  <a:cubicBezTo>
                    <a:pt x="12233" y="120916"/>
                    <a:pt x="9323" y="89959"/>
                    <a:pt x="18848" y="79376"/>
                  </a:cubicBezTo>
                  <a:cubicBezTo>
                    <a:pt x="28373" y="68793"/>
                    <a:pt x="58800" y="70115"/>
                    <a:pt x="66473" y="57151"/>
                  </a:cubicBezTo>
                  <a:cubicBezTo>
                    <a:pt x="74146" y="44187"/>
                    <a:pt x="45571" y="-264"/>
                    <a:pt x="41073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3" name="フリーフォーム: 図形 1062">
              <a:extLst>
                <a:ext uri="{FF2B5EF4-FFF2-40B4-BE49-F238E27FC236}">
                  <a16:creationId xmlns:a16="http://schemas.microsoft.com/office/drawing/2014/main" id="{DF07F58E-75F1-4720-8EAC-0467CD210A96}"/>
                </a:ext>
              </a:extLst>
            </p:cNvPr>
            <p:cNvSpPr/>
            <p:nvPr/>
          </p:nvSpPr>
          <p:spPr>
            <a:xfrm>
              <a:off x="4697386" y="3399419"/>
              <a:ext cx="408053" cy="151221"/>
            </a:xfrm>
            <a:custGeom>
              <a:avLst/>
              <a:gdLst>
                <a:gd name="connsiteX0" fmla="*/ 27 w 408053"/>
                <a:gd name="connsiteY0" fmla="*/ 10531 h 151221"/>
                <a:gd name="connsiteX1" fmla="*/ 144489 w 408053"/>
                <a:gd name="connsiteY1" fmla="*/ 29581 h 151221"/>
                <a:gd name="connsiteX2" fmla="*/ 328639 w 408053"/>
                <a:gd name="connsiteY2" fmla="*/ 128006 h 151221"/>
                <a:gd name="connsiteX3" fmla="*/ 390552 w 408053"/>
                <a:gd name="connsiteY3" fmla="*/ 147056 h 151221"/>
                <a:gd name="connsiteX4" fmla="*/ 408014 w 408053"/>
                <a:gd name="connsiteY4" fmla="*/ 66094 h 151221"/>
                <a:gd name="connsiteX5" fmla="*/ 387377 w 408053"/>
                <a:gd name="connsiteY5" fmla="*/ 150231 h 151221"/>
                <a:gd name="connsiteX6" fmla="*/ 290539 w 408053"/>
                <a:gd name="connsiteY6" fmla="*/ 91494 h 151221"/>
                <a:gd name="connsiteX7" fmla="*/ 90514 w 408053"/>
                <a:gd name="connsiteY7" fmla="*/ 13706 h 151221"/>
                <a:gd name="connsiteX8" fmla="*/ 155602 w 408053"/>
                <a:gd name="connsiteY8" fmla="*/ 1006 h 151221"/>
                <a:gd name="connsiteX9" fmla="*/ 27 w 408053"/>
                <a:gd name="connsiteY9" fmla="*/ 10531 h 151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08053" h="151221">
                  <a:moveTo>
                    <a:pt x="27" y="10531"/>
                  </a:moveTo>
                  <a:cubicBezTo>
                    <a:pt x="-1825" y="15293"/>
                    <a:pt x="89720" y="10002"/>
                    <a:pt x="144489" y="29581"/>
                  </a:cubicBezTo>
                  <a:cubicBezTo>
                    <a:pt x="199258" y="49160"/>
                    <a:pt x="287629" y="108427"/>
                    <a:pt x="328639" y="128006"/>
                  </a:cubicBezTo>
                  <a:cubicBezTo>
                    <a:pt x="369649" y="147585"/>
                    <a:pt x="377323" y="157375"/>
                    <a:pt x="390552" y="147056"/>
                  </a:cubicBezTo>
                  <a:cubicBezTo>
                    <a:pt x="403781" y="136737"/>
                    <a:pt x="408543" y="65565"/>
                    <a:pt x="408014" y="66094"/>
                  </a:cubicBezTo>
                  <a:cubicBezTo>
                    <a:pt x="407485" y="66623"/>
                    <a:pt x="406956" y="145998"/>
                    <a:pt x="387377" y="150231"/>
                  </a:cubicBezTo>
                  <a:cubicBezTo>
                    <a:pt x="367798" y="154464"/>
                    <a:pt x="340016" y="114248"/>
                    <a:pt x="290539" y="91494"/>
                  </a:cubicBezTo>
                  <a:cubicBezTo>
                    <a:pt x="241062" y="68740"/>
                    <a:pt x="113004" y="28787"/>
                    <a:pt x="90514" y="13706"/>
                  </a:cubicBezTo>
                  <a:cubicBezTo>
                    <a:pt x="68025" y="-1375"/>
                    <a:pt x="169625" y="4975"/>
                    <a:pt x="155602" y="1006"/>
                  </a:cubicBezTo>
                  <a:cubicBezTo>
                    <a:pt x="141579" y="-2963"/>
                    <a:pt x="1879" y="5769"/>
                    <a:pt x="27" y="1053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4" name="フリーフォーム: 図形 1063">
              <a:extLst>
                <a:ext uri="{FF2B5EF4-FFF2-40B4-BE49-F238E27FC236}">
                  <a16:creationId xmlns:a16="http://schemas.microsoft.com/office/drawing/2014/main" id="{5980A047-BA19-413C-989F-5CE66AE5CF1F}"/>
                </a:ext>
              </a:extLst>
            </p:cNvPr>
            <p:cNvSpPr/>
            <p:nvPr/>
          </p:nvSpPr>
          <p:spPr>
            <a:xfrm>
              <a:off x="4959033" y="3522607"/>
              <a:ext cx="142821" cy="60589"/>
            </a:xfrm>
            <a:custGeom>
              <a:avLst/>
              <a:gdLst>
                <a:gd name="connsiteX0" fmla="*/ 317 w 142821"/>
                <a:gd name="connsiteY0" fmla="*/ 22281 h 60589"/>
                <a:gd name="connsiteX1" fmla="*/ 62230 w 142821"/>
                <a:gd name="connsiteY1" fmla="*/ 58793 h 60589"/>
                <a:gd name="connsiteX2" fmla="*/ 132080 w 142821"/>
                <a:gd name="connsiteY2" fmla="*/ 49268 h 60589"/>
                <a:gd name="connsiteX3" fmla="*/ 141605 w 142821"/>
                <a:gd name="connsiteY3" fmla="*/ 56 h 60589"/>
                <a:gd name="connsiteX4" fmla="*/ 136842 w 142821"/>
                <a:gd name="connsiteY4" fmla="*/ 39743 h 60589"/>
                <a:gd name="connsiteX5" fmla="*/ 89217 w 142821"/>
                <a:gd name="connsiteY5" fmla="*/ 52443 h 60589"/>
                <a:gd name="connsiteX6" fmla="*/ 317 w 142821"/>
                <a:gd name="connsiteY6" fmla="*/ 22281 h 60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2821" h="60589">
                  <a:moveTo>
                    <a:pt x="317" y="22281"/>
                  </a:moveTo>
                  <a:cubicBezTo>
                    <a:pt x="-4181" y="23339"/>
                    <a:pt x="40270" y="54295"/>
                    <a:pt x="62230" y="58793"/>
                  </a:cubicBezTo>
                  <a:cubicBezTo>
                    <a:pt x="84191" y="63291"/>
                    <a:pt x="118851" y="59057"/>
                    <a:pt x="132080" y="49268"/>
                  </a:cubicBezTo>
                  <a:cubicBezTo>
                    <a:pt x="145309" y="39479"/>
                    <a:pt x="140811" y="1643"/>
                    <a:pt x="141605" y="56"/>
                  </a:cubicBezTo>
                  <a:cubicBezTo>
                    <a:pt x="142399" y="-1532"/>
                    <a:pt x="145573" y="31012"/>
                    <a:pt x="136842" y="39743"/>
                  </a:cubicBezTo>
                  <a:cubicBezTo>
                    <a:pt x="128111" y="48474"/>
                    <a:pt x="108531" y="54560"/>
                    <a:pt x="89217" y="52443"/>
                  </a:cubicBezTo>
                  <a:cubicBezTo>
                    <a:pt x="69903" y="50326"/>
                    <a:pt x="4815" y="21223"/>
                    <a:pt x="317" y="2228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5" name="フリーフォーム: 図形 1064">
              <a:extLst>
                <a:ext uri="{FF2B5EF4-FFF2-40B4-BE49-F238E27FC236}">
                  <a16:creationId xmlns:a16="http://schemas.microsoft.com/office/drawing/2014/main" id="{A3CEB8B2-32A8-49F0-8FE8-62106D7BBDBA}"/>
                </a:ext>
              </a:extLst>
            </p:cNvPr>
            <p:cNvSpPr/>
            <p:nvPr/>
          </p:nvSpPr>
          <p:spPr>
            <a:xfrm>
              <a:off x="4940300" y="3496693"/>
              <a:ext cx="36005" cy="544025"/>
            </a:xfrm>
            <a:custGeom>
              <a:avLst/>
              <a:gdLst>
                <a:gd name="connsiteX0" fmla="*/ 12700 w 36005"/>
                <a:gd name="connsiteY0" fmla="*/ 40 h 544025"/>
                <a:gd name="connsiteX1" fmla="*/ 25400 w 36005"/>
                <a:gd name="connsiteY1" fmla="*/ 122807 h 544025"/>
                <a:gd name="connsiteX2" fmla="*/ 2117 w 36005"/>
                <a:gd name="connsiteY2" fmla="*/ 239224 h 544025"/>
                <a:gd name="connsiteX3" fmla="*/ 14817 w 36005"/>
                <a:gd name="connsiteY3" fmla="*/ 300607 h 544025"/>
                <a:gd name="connsiteX4" fmla="*/ 33867 w 36005"/>
                <a:gd name="connsiteY4" fmla="*/ 404324 h 544025"/>
                <a:gd name="connsiteX5" fmla="*/ 31750 w 36005"/>
                <a:gd name="connsiteY5" fmla="*/ 467824 h 544025"/>
                <a:gd name="connsiteX6" fmla="*/ 0 w 36005"/>
                <a:gd name="connsiteY6" fmla="*/ 544024 h 544025"/>
                <a:gd name="connsiteX7" fmla="*/ 31750 w 36005"/>
                <a:gd name="connsiteY7" fmla="*/ 469940 h 544025"/>
                <a:gd name="connsiteX8" fmla="*/ 23283 w 36005"/>
                <a:gd name="connsiteY8" fmla="*/ 378924 h 544025"/>
                <a:gd name="connsiteX9" fmla="*/ 23283 w 36005"/>
                <a:gd name="connsiteY9" fmla="*/ 268857 h 544025"/>
                <a:gd name="connsiteX10" fmla="*/ 27517 w 36005"/>
                <a:gd name="connsiteY10" fmla="*/ 192657 h 544025"/>
                <a:gd name="connsiteX11" fmla="*/ 27517 w 36005"/>
                <a:gd name="connsiteY11" fmla="*/ 110107 h 544025"/>
                <a:gd name="connsiteX12" fmla="*/ 12700 w 36005"/>
                <a:gd name="connsiteY12" fmla="*/ 40 h 544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6005" h="544025">
                  <a:moveTo>
                    <a:pt x="12700" y="40"/>
                  </a:moveTo>
                  <a:cubicBezTo>
                    <a:pt x="12347" y="2157"/>
                    <a:pt x="27164" y="82943"/>
                    <a:pt x="25400" y="122807"/>
                  </a:cubicBezTo>
                  <a:cubicBezTo>
                    <a:pt x="23636" y="162671"/>
                    <a:pt x="3881" y="209591"/>
                    <a:pt x="2117" y="239224"/>
                  </a:cubicBezTo>
                  <a:cubicBezTo>
                    <a:pt x="353" y="268857"/>
                    <a:pt x="9525" y="273090"/>
                    <a:pt x="14817" y="300607"/>
                  </a:cubicBezTo>
                  <a:cubicBezTo>
                    <a:pt x="20109" y="328124"/>
                    <a:pt x="31045" y="376455"/>
                    <a:pt x="33867" y="404324"/>
                  </a:cubicBezTo>
                  <a:cubicBezTo>
                    <a:pt x="36689" y="432193"/>
                    <a:pt x="37394" y="444541"/>
                    <a:pt x="31750" y="467824"/>
                  </a:cubicBezTo>
                  <a:cubicBezTo>
                    <a:pt x="26106" y="491107"/>
                    <a:pt x="0" y="543671"/>
                    <a:pt x="0" y="544024"/>
                  </a:cubicBezTo>
                  <a:cubicBezTo>
                    <a:pt x="0" y="544377"/>
                    <a:pt x="27870" y="497457"/>
                    <a:pt x="31750" y="469940"/>
                  </a:cubicBezTo>
                  <a:cubicBezTo>
                    <a:pt x="35630" y="442423"/>
                    <a:pt x="24694" y="412438"/>
                    <a:pt x="23283" y="378924"/>
                  </a:cubicBezTo>
                  <a:cubicBezTo>
                    <a:pt x="21872" y="345410"/>
                    <a:pt x="22577" y="299901"/>
                    <a:pt x="23283" y="268857"/>
                  </a:cubicBezTo>
                  <a:cubicBezTo>
                    <a:pt x="23989" y="237813"/>
                    <a:pt x="26811" y="219115"/>
                    <a:pt x="27517" y="192657"/>
                  </a:cubicBezTo>
                  <a:cubicBezTo>
                    <a:pt x="28223" y="166199"/>
                    <a:pt x="27870" y="140093"/>
                    <a:pt x="27517" y="110107"/>
                  </a:cubicBezTo>
                  <a:cubicBezTo>
                    <a:pt x="27164" y="80121"/>
                    <a:pt x="13053" y="-2077"/>
                    <a:pt x="12700" y="4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6" name="フリーフォーム: 図形 1065">
              <a:extLst>
                <a:ext uri="{FF2B5EF4-FFF2-40B4-BE49-F238E27FC236}">
                  <a16:creationId xmlns:a16="http://schemas.microsoft.com/office/drawing/2014/main" id="{9191D472-D120-48C8-AAFF-3DA23CE6C7B2}"/>
                </a:ext>
              </a:extLst>
            </p:cNvPr>
            <p:cNvSpPr/>
            <p:nvPr/>
          </p:nvSpPr>
          <p:spPr>
            <a:xfrm>
              <a:off x="4868145" y="3811544"/>
              <a:ext cx="109361" cy="230988"/>
            </a:xfrm>
            <a:custGeom>
              <a:avLst/>
              <a:gdLst>
                <a:gd name="connsiteX0" fmla="*/ 188 w 109361"/>
                <a:gd name="connsiteY0" fmla="*/ 573 h 230988"/>
                <a:gd name="connsiteX1" fmla="*/ 21355 w 109361"/>
                <a:gd name="connsiteY1" fmla="*/ 133923 h 230988"/>
                <a:gd name="connsiteX2" fmla="*/ 42522 w 109361"/>
                <a:gd name="connsiteY2" fmla="*/ 214356 h 230988"/>
                <a:gd name="connsiteX3" fmla="*/ 97555 w 109361"/>
                <a:gd name="connsiteY3" fmla="*/ 227056 h 230988"/>
                <a:gd name="connsiteX4" fmla="*/ 108138 w 109361"/>
                <a:gd name="connsiteY4" fmla="*/ 163556 h 230988"/>
                <a:gd name="connsiteX5" fmla="*/ 78505 w 109361"/>
                <a:gd name="connsiteY5" fmla="*/ 222823 h 230988"/>
                <a:gd name="connsiteX6" fmla="*/ 55222 w 109361"/>
                <a:gd name="connsiteY6" fmla="*/ 195306 h 230988"/>
                <a:gd name="connsiteX7" fmla="*/ 34055 w 109361"/>
                <a:gd name="connsiteY7" fmla="*/ 89473 h 230988"/>
                <a:gd name="connsiteX8" fmla="*/ 188 w 109361"/>
                <a:gd name="connsiteY8" fmla="*/ 573 h 230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361" h="230988">
                  <a:moveTo>
                    <a:pt x="188" y="573"/>
                  </a:moveTo>
                  <a:cubicBezTo>
                    <a:pt x="-1929" y="7981"/>
                    <a:pt x="14299" y="98293"/>
                    <a:pt x="21355" y="133923"/>
                  </a:cubicBezTo>
                  <a:cubicBezTo>
                    <a:pt x="28411" y="169554"/>
                    <a:pt x="29822" y="198834"/>
                    <a:pt x="42522" y="214356"/>
                  </a:cubicBezTo>
                  <a:cubicBezTo>
                    <a:pt x="55222" y="229878"/>
                    <a:pt x="86619" y="235523"/>
                    <a:pt x="97555" y="227056"/>
                  </a:cubicBezTo>
                  <a:cubicBezTo>
                    <a:pt x="108491" y="218589"/>
                    <a:pt x="111313" y="164261"/>
                    <a:pt x="108138" y="163556"/>
                  </a:cubicBezTo>
                  <a:cubicBezTo>
                    <a:pt x="104963" y="162851"/>
                    <a:pt x="87324" y="217531"/>
                    <a:pt x="78505" y="222823"/>
                  </a:cubicBezTo>
                  <a:cubicBezTo>
                    <a:pt x="69686" y="228115"/>
                    <a:pt x="62630" y="217531"/>
                    <a:pt x="55222" y="195306"/>
                  </a:cubicBezTo>
                  <a:cubicBezTo>
                    <a:pt x="47814" y="173081"/>
                    <a:pt x="42522" y="119459"/>
                    <a:pt x="34055" y="89473"/>
                  </a:cubicBezTo>
                  <a:cubicBezTo>
                    <a:pt x="25588" y="59487"/>
                    <a:pt x="2305" y="-6835"/>
                    <a:pt x="188" y="57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7" name="フリーフォーム: 図形 1066">
              <a:extLst>
                <a:ext uri="{FF2B5EF4-FFF2-40B4-BE49-F238E27FC236}">
                  <a16:creationId xmlns:a16="http://schemas.microsoft.com/office/drawing/2014/main" id="{8D7928B4-7375-49B5-97A4-C42AEF345385}"/>
                </a:ext>
              </a:extLst>
            </p:cNvPr>
            <p:cNvSpPr/>
            <p:nvPr/>
          </p:nvSpPr>
          <p:spPr>
            <a:xfrm>
              <a:off x="4737016" y="3791040"/>
              <a:ext cx="177914" cy="362472"/>
            </a:xfrm>
            <a:custGeom>
              <a:avLst/>
              <a:gdLst>
                <a:gd name="connsiteX0" fmla="*/ 177884 w 177914"/>
                <a:gd name="connsiteY0" fmla="*/ 9435 h 362472"/>
                <a:gd name="connsiteX1" fmla="*/ 122322 w 177914"/>
                <a:gd name="connsiteY1" fmla="*/ 30073 h 362472"/>
                <a:gd name="connsiteX2" fmla="*/ 88984 w 177914"/>
                <a:gd name="connsiteY2" fmla="*/ 184060 h 362472"/>
                <a:gd name="connsiteX3" fmla="*/ 69934 w 177914"/>
                <a:gd name="connsiteY3" fmla="*/ 318998 h 362472"/>
                <a:gd name="connsiteX4" fmla="*/ 50884 w 177914"/>
                <a:gd name="connsiteY4" fmla="*/ 344398 h 362472"/>
                <a:gd name="connsiteX5" fmla="*/ 84 w 177914"/>
                <a:gd name="connsiteY5" fmla="*/ 361860 h 362472"/>
                <a:gd name="connsiteX6" fmla="*/ 39772 w 177914"/>
                <a:gd name="connsiteY6" fmla="*/ 322173 h 362472"/>
                <a:gd name="connsiteX7" fmla="*/ 74697 w 177914"/>
                <a:gd name="connsiteY7" fmla="*/ 226923 h 362472"/>
                <a:gd name="connsiteX8" fmla="*/ 101684 w 177914"/>
                <a:gd name="connsiteY8" fmla="*/ 145960 h 362472"/>
                <a:gd name="connsiteX9" fmla="*/ 92159 w 177914"/>
                <a:gd name="connsiteY9" fmla="*/ 58648 h 362472"/>
                <a:gd name="connsiteX10" fmla="*/ 114384 w 177914"/>
                <a:gd name="connsiteY10" fmla="*/ 4673 h 362472"/>
                <a:gd name="connsiteX11" fmla="*/ 177884 w 177914"/>
                <a:gd name="connsiteY11" fmla="*/ 9435 h 36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7914" h="362472">
                  <a:moveTo>
                    <a:pt x="177884" y="9435"/>
                  </a:moveTo>
                  <a:cubicBezTo>
                    <a:pt x="179207" y="13668"/>
                    <a:pt x="137139" y="969"/>
                    <a:pt x="122322" y="30073"/>
                  </a:cubicBezTo>
                  <a:cubicBezTo>
                    <a:pt x="107505" y="59177"/>
                    <a:pt x="97715" y="135906"/>
                    <a:pt x="88984" y="184060"/>
                  </a:cubicBezTo>
                  <a:cubicBezTo>
                    <a:pt x="80253" y="232214"/>
                    <a:pt x="76284" y="292275"/>
                    <a:pt x="69934" y="318998"/>
                  </a:cubicBezTo>
                  <a:cubicBezTo>
                    <a:pt x="63584" y="345721"/>
                    <a:pt x="62526" y="337254"/>
                    <a:pt x="50884" y="344398"/>
                  </a:cubicBezTo>
                  <a:cubicBezTo>
                    <a:pt x="39242" y="351542"/>
                    <a:pt x="1936" y="365564"/>
                    <a:pt x="84" y="361860"/>
                  </a:cubicBezTo>
                  <a:cubicBezTo>
                    <a:pt x="-1768" y="358156"/>
                    <a:pt x="27337" y="344662"/>
                    <a:pt x="39772" y="322173"/>
                  </a:cubicBezTo>
                  <a:cubicBezTo>
                    <a:pt x="52207" y="299684"/>
                    <a:pt x="64378" y="256292"/>
                    <a:pt x="74697" y="226923"/>
                  </a:cubicBezTo>
                  <a:cubicBezTo>
                    <a:pt x="85016" y="197554"/>
                    <a:pt x="98774" y="174006"/>
                    <a:pt x="101684" y="145960"/>
                  </a:cubicBezTo>
                  <a:cubicBezTo>
                    <a:pt x="104594" y="117914"/>
                    <a:pt x="90042" y="82196"/>
                    <a:pt x="92159" y="58648"/>
                  </a:cubicBezTo>
                  <a:cubicBezTo>
                    <a:pt x="94276" y="35100"/>
                    <a:pt x="104594" y="15786"/>
                    <a:pt x="114384" y="4673"/>
                  </a:cubicBezTo>
                  <a:cubicBezTo>
                    <a:pt x="124174" y="-6440"/>
                    <a:pt x="176561" y="5202"/>
                    <a:pt x="177884" y="943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8" name="フリーフォーム: 図形 1067">
              <a:extLst>
                <a:ext uri="{FF2B5EF4-FFF2-40B4-BE49-F238E27FC236}">
                  <a16:creationId xmlns:a16="http://schemas.microsoft.com/office/drawing/2014/main" id="{FA3DCD92-6F1E-4019-AE10-CC4154A5A90C}"/>
                </a:ext>
              </a:extLst>
            </p:cNvPr>
            <p:cNvSpPr/>
            <p:nvPr/>
          </p:nvSpPr>
          <p:spPr>
            <a:xfrm>
              <a:off x="4684713" y="3804212"/>
              <a:ext cx="93881" cy="378168"/>
            </a:xfrm>
            <a:custGeom>
              <a:avLst/>
              <a:gdLst>
                <a:gd name="connsiteX0" fmla="*/ 93662 w 93881"/>
                <a:gd name="connsiteY0" fmla="*/ 2613 h 378168"/>
                <a:gd name="connsiteX1" fmla="*/ 76200 w 93881"/>
                <a:gd name="connsiteY1" fmla="*/ 183588 h 378168"/>
                <a:gd name="connsiteX2" fmla="*/ 58737 w 93881"/>
                <a:gd name="connsiteY2" fmla="*/ 296301 h 378168"/>
                <a:gd name="connsiteX3" fmla="*/ 47625 w 93881"/>
                <a:gd name="connsiteY3" fmla="*/ 351863 h 378168"/>
                <a:gd name="connsiteX4" fmla="*/ 0 w 93881"/>
                <a:gd name="connsiteY4" fmla="*/ 377263 h 378168"/>
                <a:gd name="connsiteX5" fmla="*/ 47625 w 93881"/>
                <a:gd name="connsiteY5" fmla="*/ 321701 h 378168"/>
                <a:gd name="connsiteX6" fmla="*/ 61912 w 93881"/>
                <a:gd name="connsiteY6" fmla="*/ 220101 h 378168"/>
                <a:gd name="connsiteX7" fmla="*/ 63500 w 93881"/>
                <a:gd name="connsiteY7" fmla="*/ 85163 h 378168"/>
                <a:gd name="connsiteX8" fmla="*/ 93662 w 93881"/>
                <a:gd name="connsiteY8" fmla="*/ 2613 h 378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881" h="378168">
                  <a:moveTo>
                    <a:pt x="93662" y="2613"/>
                  </a:moveTo>
                  <a:cubicBezTo>
                    <a:pt x="95779" y="19017"/>
                    <a:pt x="82021" y="134640"/>
                    <a:pt x="76200" y="183588"/>
                  </a:cubicBezTo>
                  <a:cubicBezTo>
                    <a:pt x="70379" y="232536"/>
                    <a:pt x="63499" y="268255"/>
                    <a:pt x="58737" y="296301"/>
                  </a:cubicBezTo>
                  <a:cubicBezTo>
                    <a:pt x="53975" y="324347"/>
                    <a:pt x="57414" y="338369"/>
                    <a:pt x="47625" y="351863"/>
                  </a:cubicBezTo>
                  <a:cubicBezTo>
                    <a:pt x="37836" y="365357"/>
                    <a:pt x="0" y="382290"/>
                    <a:pt x="0" y="377263"/>
                  </a:cubicBezTo>
                  <a:cubicBezTo>
                    <a:pt x="0" y="372236"/>
                    <a:pt x="37306" y="347895"/>
                    <a:pt x="47625" y="321701"/>
                  </a:cubicBezTo>
                  <a:cubicBezTo>
                    <a:pt x="57944" y="295507"/>
                    <a:pt x="59266" y="259524"/>
                    <a:pt x="61912" y="220101"/>
                  </a:cubicBezTo>
                  <a:cubicBezTo>
                    <a:pt x="64558" y="180678"/>
                    <a:pt x="61383" y="119294"/>
                    <a:pt x="63500" y="85163"/>
                  </a:cubicBezTo>
                  <a:cubicBezTo>
                    <a:pt x="65617" y="51032"/>
                    <a:pt x="91545" y="-13791"/>
                    <a:pt x="93662" y="261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69" name="フリーフォーム: 図形 1068">
              <a:extLst>
                <a:ext uri="{FF2B5EF4-FFF2-40B4-BE49-F238E27FC236}">
                  <a16:creationId xmlns:a16="http://schemas.microsoft.com/office/drawing/2014/main" id="{C6A00CC3-C2DF-4F19-8D72-0F907D1A8118}"/>
                </a:ext>
              </a:extLst>
            </p:cNvPr>
            <p:cNvSpPr/>
            <p:nvPr/>
          </p:nvSpPr>
          <p:spPr>
            <a:xfrm>
              <a:off x="4656652" y="3794631"/>
              <a:ext cx="55192" cy="387857"/>
            </a:xfrm>
            <a:custGeom>
              <a:avLst/>
              <a:gdLst>
                <a:gd name="connsiteX0" fmla="*/ 12186 w 55192"/>
                <a:gd name="connsiteY0" fmla="*/ 1082 h 387857"/>
                <a:gd name="connsiteX1" fmla="*/ 18536 w 55192"/>
                <a:gd name="connsiteY1" fmla="*/ 91569 h 387857"/>
                <a:gd name="connsiteX2" fmla="*/ 1073 w 55192"/>
                <a:gd name="connsiteY2" fmla="*/ 275719 h 387857"/>
                <a:gd name="connsiteX3" fmla="*/ 55048 w 55192"/>
                <a:gd name="connsiteY3" fmla="*/ 382082 h 387857"/>
                <a:gd name="connsiteX4" fmla="*/ 16948 w 55192"/>
                <a:gd name="connsiteY4" fmla="*/ 366207 h 387857"/>
                <a:gd name="connsiteX5" fmla="*/ 16948 w 55192"/>
                <a:gd name="connsiteY5" fmla="*/ 302707 h 387857"/>
                <a:gd name="connsiteX6" fmla="*/ 32823 w 55192"/>
                <a:gd name="connsiteY6" fmla="*/ 158244 h 387857"/>
                <a:gd name="connsiteX7" fmla="*/ 29648 w 55192"/>
                <a:gd name="connsiteY7" fmla="*/ 48707 h 387857"/>
                <a:gd name="connsiteX8" fmla="*/ 12186 w 55192"/>
                <a:gd name="connsiteY8" fmla="*/ 1082 h 387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192" h="387857">
                  <a:moveTo>
                    <a:pt x="12186" y="1082"/>
                  </a:moveTo>
                  <a:cubicBezTo>
                    <a:pt x="10334" y="8226"/>
                    <a:pt x="20388" y="45796"/>
                    <a:pt x="18536" y="91569"/>
                  </a:cubicBezTo>
                  <a:cubicBezTo>
                    <a:pt x="16684" y="137342"/>
                    <a:pt x="-5012" y="227300"/>
                    <a:pt x="1073" y="275719"/>
                  </a:cubicBezTo>
                  <a:cubicBezTo>
                    <a:pt x="7158" y="324138"/>
                    <a:pt x="52402" y="367001"/>
                    <a:pt x="55048" y="382082"/>
                  </a:cubicBezTo>
                  <a:cubicBezTo>
                    <a:pt x="57694" y="397163"/>
                    <a:pt x="23298" y="379436"/>
                    <a:pt x="16948" y="366207"/>
                  </a:cubicBezTo>
                  <a:cubicBezTo>
                    <a:pt x="10598" y="352978"/>
                    <a:pt x="14302" y="337368"/>
                    <a:pt x="16948" y="302707"/>
                  </a:cubicBezTo>
                  <a:cubicBezTo>
                    <a:pt x="19594" y="268047"/>
                    <a:pt x="30706" y="200577"/>
                    <a:pt x="32823" y="158244"/>
                  </a:cubicBezTo>
                  <a:cubicBezTo>
                    <a:pt x="34940" y="115911"/>
                    <a:pt x="31236" y="73842"/>
                    <a:pt x="29648" y="48707"/>
                  </a:cubicBezTo>
                  <a:cubicBezTo>
                    <a:pt x="28061" y="23572"/>
                    <a:pt x="14038" y="-6062"/>
                    <a:pt x="12186" y="108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0" name="フリーフォーム: 図形 1069">
              <a:extLst>
                <a:ext uri="{FF2B5EF4-FFF2-40B4-BE49-F238E27FC236}">
                  <a16:creationId xmlns:a16="http://schemas.microsoft.com/office/drawing/2014/main" id="{50F5D90F-F981-49D1-BA66-01D92324B2C9}"/>
                </a:ext>
              </a:extLst>
            </p:cNvPr>
            <p:cNvSpPr/>
            <p:nvPr/>
          </p:nvSpPr>
          <p:spPr>
            <a:xfrm>
              <a:off x="4484658" y="3808026"/>
              <a:ext cx="184299" cy="294111"/>
            </a:xfrm>
            <a:custGeom>
              <a:avLst/>
              <a:gdLst>
                <a:gd name="connsiteX0" fmla="*/ 184180 w 184299"/>
                <a:gd name="connsiteY0" fmla="*/ 387 h 294111"/>
                <a:gd name="connsiteX1" fmla="*/ 133380 w 184299"/>
                <a:gd name="connsiteY1" fmla="*/ 25787 h 294111"/>
                <a:gd name="connsiteX2" fmla="*/ 115917 w 184299"/>
                <a:gd name="connsiteY2" fmla="*/ 79762 h 294111"/>
                <a:gd name="connsiteX3" fmla="*/ 76230 w 184299"/>
                <a:gd name="connsiteY3" fmla="*/ 233749 h 294111"/>
                <a:gd name="connsiteX4" fmla="*/ 54005 w 184299"/>
                <a:gd name="connsiteY4" fmla="*/ 276612 h 294111"/>
                <a:gd name="connsiteX5" fmla="*/ 30 w 184299"/>
                <a:gd name="connsiteY5" fmla="*/ 292487 h 294111"/>
                <a:gd name="connsiteX6" fmla="*/ 61942 w 184299"/>
                <a:gd name="connsiteY6" fmla="*/ 281374 h 294111"/>
                <a:gd name="connsiteX7" fmla="*/ 98455 w 184299"/>
                <a:gd name="connsiteY7" fmla="*/ 184537 h 294111"/>
                <a:gd name="connsiteX8" fmla="*/ 128617 w 184299"/>
                <a:gd name="connsiteY8" fmla="*/ 63887 h 294111"/>
                <a:gd name="connsiteX9" fmla="*/ 117505 w 184299"/>
                <a:gd name="connsiteY9" fmla="*/ 16262 h 294111"/>
                <a:gd name="connsiteX10" fmla="*/ 184180 w 184299"/>
                <a:gd name="connsiteY10" fmla="*/ 387 h 294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4299" h="294111">
                  <a:moveTo>
                    <a:pt x="184180" y="387"/>
                  </a:moveTo>
                  <a:cubicBezTo>
                    <a:pt x="186826" y="1975"/>
                    <a:pt x="144757" y="12558"/>
                    <a:pt x="133380" y="25787"/>
                  </a:cubicBezTo>
                  <a:cubicBezTo>
                    <a:pt x="122003" y="39016"/>
                    <a:pt x="125442" y="45102"/>
                    <a:pt x="115917" y="79762"/>
                  </a:cubicBezTo>
                  <a:cubicBezTo>
                    <a:pt x="106392" y="114422"/>
                    <a:pt x="86549" y="200941"/>
                    <a:pt x="76230" y="233749"/>
                  </a:cubicBezTo>
                  <a:cubicBezTo>
                    <a:pt x="65911" y="266557"/>
                    <a:pt x="66705" y="266822"/>
                    <a:pt x="54005" y="276612"/>
                  </a:cubicBezTo>
                  <a:cubicBezTo>
                    <a:pt x="41305" y="286402"/>
                    <a:pt x="-1293" y="291693"/>
                    <a:pt x="30" y="292487"/>
                  </a:cubicBezTo>
                  <a:cubicBezTo>
                    <a:pt x="1353" y="293281"/>
                    <a:pt x="45538" y="299366"/>
                    <a:pt x="61942" y="281374"/>
                  </a:cubicBezTo>
                  <a:cubicBezTo>
                    <a:pt x="78346" y="263382"/>
                    <a:pt x="87343" y="220785"/>
                    <a:pt x="98455" y="184537"/>
                  </a:cubicBezTo>
                  <a:cubicBezTo>
                    <a:pt x="109567" y="148289"/>
                    <a:pt x="125442" y="91933"/>
                    <a:pt x="128617" y="63887"/>
                  </a:cubicBezTo>
                  <a:cubicBezTo>
                    <a:pt x="131792" y="35841"/>
                    <a:pt x="112478" y="30814"/>
                    <a:pt x="117505" y="16262"/>
                  </a:cubicBezTo>
                  <a:cubicBezTo>
                    <a:pt x="122532" y="1710"/>
                    <a:pt x="181534" y="-1201"/>
                    <a:pt x="184180" y="38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1" name="フリーフォーム: 図形 1070">
              <a:extLst>
                <a:ext uri="{FF2B5EF4-FFF2-40B4-BE49-F238E27FC236}">
                  <a16:creationId xmlns:a16="http://schemas.microsoft.com/office/drawing/2014/main" id="{507CDE18-B701-4207-A7A6-F56D4ED6214C}"/>
                </a:ext>
              </a:extLst>
            </p:cNvPr>
            <p:cNvSpPr/>
            <p:nvPr/>
          </p:nvSpPr>
          <p:spPr>
            <a:xfrm>
              <a:off x="4458022" y="3629025"/>
              <a:ext cx="191766" cy="471725"/>
            </a:xfrm>
            <a:custGeom>
              <a:avLst/>
              <a:gdLst>
                <a:gd name="connsiteX0" fmla="*/ 191766 w 191766"/>
                <a:gd name="connsiteY0" fmla="*/ 0 h 471725"/>
                <a:gd name="connsiteX1" fmla="*/ 123503 w 191766"/>
                <a:gd name="connsiteY1" fmla="*/ 101600 h 471725"/>
                <a:gd name="connsiteX2" fmla="*/ 67941 w 191766"/>
                <a:gd name="connsiteY2" fmla="*/ 247650 h 471725"/>
                <a:gd name="connsiteX3" fmla="*/ 33016 w 191766"/>
                <a:gd name="connsiteY3" fmla="*/ 385763 h 471725"/>
                <a:gd name="connsiteX4" fmla="*/ 25078 w 191766"/>
                <a:gd name="connsiteY4" fmla="*/ 419100 h 471725"/>
                <a:gd name="connsiteX5" fmla="*/ 36191 w 191766"/>
                <a:gd name="connsiteY5" fmla="*/ 471488 h 471725"/>
                <a:gd name="connsiteX6" fmla="*/ 6028 w 191766"/>
                <a:gd name="connsiteY6" fmla="*/ 436563 h 471725"/>
                <a:gd name="connsiteX7" fmla="*/ 6028 w 191766"/>
                <a:gd name="connsiteY7" fmla="*/ 392113 h 471725"/>
                <a:gd name="connsiteX8" fmla="*/ 69528 w 191766"/>
                <a:gd name="connsiteY8" fmla="*/ 196850 h 471725"/>
                <a:gd name="connsiteX9" fmla="*/ 109216 w 191766"/>
                <a:gd name="connsiteY9" fmla="*/ 100013 h 471725"/>
                <a:gd name="connsiteX10" fmla="*/ 137791 w 191766"/>
                <a:gd name="connsiteY10" fmla="*/ 55563 h 471725"/>
                <a:gd name="connsiteX11" fmla="*/ 191766 w 191766"/>
                <a:gd name="connsiteY11" fmla="*/ 0 h 4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766" h="471725">
                  <a:moveTo>
                    <a:pt x="191766" y="0"/>
                  </a:moveTo>
                  <a:cubicBezTo>
                    <a:pt x="167953" y="30162"/>
                    <a:pt x="144140" y="60325"/>
                    <a:pt x="123503" y="101600"/>
                  </a:cubicBezTo>
                  <a:cubicBezTo>
                    <a:pt x="102865" y="142875"/>
                    <a:pt x="83022" y="200290"/>
                    <a:pt x="67941" y="247650"/>
                  </a:cubicBezTo>
                  <a:cubicBezTo>
                    <a:pt x="52860" y="295011"/>
                    <a:pt x="40160" y="357188"/>
                    <a:pt x="33016" y="385763"/>
                  </a:cubicBezTo>
                  <a:cubicBezTo>
                    <a:pt x="25872" y="414338"/>
                    <a:pt x="24549" y="404813"/>
                    <a:pt x="25078" y="419100"/>
                  </a:cubicBezTo>
                  <a:cubicBezTo>
                    <a:pt x="25607" y="433388"/>
                    <a:pt x="39366" y="468578"/>
                    <a:pt x="36191" y="471488"/>
                  </a:cubicBezTo>
                  <a:cubicBezTo>
                    <a:pt x="33016" y="474399"/>
                    <a:pt x="11055" y="449792"/>
                    <a:pt x="6028" y="436563"/>
                  </a:cubicBezTo>
                  <a:cubicBezTo>
                    <a:pt x="1001" y="423334"/>
                    <a:pt x="-4555" y="432065"/>
                    <a:pt x="6028" y="392113"/>
                  </a:cubicBezTo>
                  <a:cubicBezTo>
                    <a:pt x="16611" y="352161"/>
                    <a:pt x="52330" y="245533"/>
                    <a:pt x="69528" y="196850"/>
                  </a:cubicBezTo>
                  <a:cubicBezTo>
                    <a:pt x="86726" y="148167"/>
                    <a:pt x="97839" y="123561"/>
                    <a:pt x="109216" y="100013"/>
                  </a:cubicBezTo>
                  <a:cubicBezTo>
                    <a:pt x="120593" y="76465"/>
                    <a:pt x="126943" y="72496"/>
                    <a:pt x="137791" y="55563"/>
                  </a:cubicBezTo>
                  <a:lnTo>
                    <a:pt x="191766" y="0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2" name="フリーフォーム: 図形 1071">
              <a:extLst>
                <a:ext uri="{FF2B5EF4-FFF2-40B4-BE49-F238E27FC236}">
                  <a16:creationId xmlns:a16="http://schemas.microsoft.com/office/drawing/2014/main" id="{E4CDB2D5-422B-457A-AD3A-868912C38783}"/>
                </a:ext>
              </a:extLst>
            </p:cNvPr>
            <p:cNvSpPr/>
            <p:nvPr/>
          </p:nvSpPr>
          <p:spPr>
            <a:xfrm>
              <a:off x="4379121" y="3635319"/>
              <a:ext cx="267586" cy="137815"/>
            </a:xfrm>
            <a:custGeom>
              <a:avLst/>
              <a:gdLst>
                <a:gd name="connsiteX0" fmla="*/ 267492 w 267586"/>
                <a:gd name="connsiteY0" fmla="*/ 56 h 137815"/>
                <a:gd name="connsiteX1" fmla="*/ 189704 w 267586"/>
                <a:gd name="connsiteY1" fmla="*/ 47681 h 137815"/>
                <a:gd name="connsiteX2" fmla="*/ 127792 w 267586"/>
                <a:gd name="connsiteY2" fmla="*/ 101656 h 137815"/>
                <a:gd name="connsiteX3" fmla="*/ 11904 w 267586"/>
                <a:gd name="connsiteY3" fmla="*/ 127056 h 137815"/>
                <a:gd name="connsiteX4" fmla="*/ 5554 w 267586"/>
                <a:gd name="connsiteY4" fmla="*/ 98481 h 137815"/>
                <a:gd name="connsiteX5" fmla="*/ 27779 w 267586"/>
                <a:gd name="connsiteY5" fmla="*/ 136581 h 137815"/>
                <a:gd name="connsiteX6" fmla="*/ 100804 w 267586"/>
                <a:gd name="connsiteY6" fmla="*/ 122294 h 137815"/>
                <a:gd name="connsiteX7" fmla="*/ 173829 w 267586"/>
                <a:gd name="connsiteY7" fmla="*/ 61969 h 137815"/>
                <a:gd name="connsiteX8" fmla="*/ 205579 w 267586"/>
                <a:gd name="connsiteY8" fmla="*/ 57206 h 137815"/>
                <a:gd name="connsiteX9" fmla="*/ 267492 w 267586"/>
                <a:gd name="connsiteY9" fmla="*/ 56 h 137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7586" h="137815">
                  <a:moveTo>
                    <a:pt x="267492" y="56"/>
                  </a:moveTo>
                  <a:cubicBezTo>
                    <a:pt x="264846" y="-1532"/>
                    <a:pt x="212987" y="30748"/>
                    <a:pt x="189704" y="47681"/>
                  </a:cubicBezTo>
                  <a:cubicBezTo>
                    <a:pt x="166421" y="64614"/>
                    <a:pt x="157425" y="88427"/>
                    <a:pt x="127792" y="101656"/>
                  </a:cubicBezTo>
                  <a:cubicBezTo>
                    <a:pt x="98159" y="114885"/>
                    <a:pt x="32277" y="127585"/>
                    <a:pt x="11904" y="127056"/>
                  </a:cubicBezTo>
                  <a:cubicBezTo>
                    <a:pt x="-8469" y="126527"/>
                    <a:pt x="2908" y="96894"/>
                    <a:pt x="5554" y="98481"/>
                  </a:cubicBezTo>
                  <a:cubicBezTo>
                    <a:pt x="8200" y="100069"/>
                    <a:pt x="11904" y="132612"/>
                    <a:pt x="27779" y="136581"/>
                  </a:cubicBezTo>
                  <a:cubicBezTo>
                    <a:pt x="43654" y="140550"/>
                    <a:pt x="76462" y="134729"/>
                    <a:pt x="100804" y="122294"/>
                  </a:cubicBezTo>
                  <a:cubicBezTo>
                    <a:pt x="125146" y="109859"/>
                    <a:pt x="156367" y="72817"/>
                    <a:pt x="173829" y="61969"/>
                  </a:cubicBezTo>
                  <a:cubicBezTo>
                    <a:pt x="191291" y="51121"/>
                    <a:pt x="194996" y="69112"/>
                    <a:pt x="205579" y="57206"/>
                  </a:cubicBezTo>
                  <a:cubicBezTo>
                    <a:pt x="216162" y="45300"/>
                    <a:pt x="270138" y="1644"/>
                    <a:pt x="267492" y="5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3" name="フリーフォーム: 図形 1072">
              <a:extLst>
                <a:ext uri="{FF2B5EF4-FFF2-40B4-BE49-F238E27FC236}">
                  <a16:creationId xmlns:a16="http://schemas.microsoft.com/office/drawing/2014/main" id="{FAC3F4CE-2379-4C58-B548-999712D136F5}"/>
                </a:ext>
              </a:extLst>
            </p:cNvPr>
            <p:cNvSpPr/>
            <p:nvPr/>
          </p:nvSpPr>
          <p:spPr>
            <a:xfrm>
              <a:off x="4383929" y="3424168"/>
              <a:ext cx="380195" cy="341437"/>
            </a:xfrm>
            <a:custGeom>
              <a:avLst/>
              <a:gdLst>
                <a:gd name="connsiteX0" fmla="*/ 380159 w 380195"/>
                <a:gd name="connsiteY0" fmla="*/ 70 h 341437"/>
                <a:gd name="connsiteX1" fmla="*/ 234109 w 380195"/>
                <a:gd name="connsiteY1" fmla="*/ 87382 h 341437"/>
                <a:gd name="connsiteX2" fmla="*/ 183309 w 380195"/>
                <a:gd name="connsiteY2" fmla="*/ 144532 h 341437"/>
                <a:gd name="connsiteX3" fmla="*/ 157909 w 380195"/>
                <a:gd name="connsiteY3" fmla="*/ 184220 h 341437"/>
                <a:gd name="connsiteX4" fmla="*/ 103934 w 380195"/>
                <a:gd name="connsiteY4" fmla="*/ 217557 h 341437"/>
                <a:gd name="connsiteX5" fmla="*/ 83296 w 380195"/>
                <a:gd name="connsiteY5" fmla="*/ 265182 h 341437"/>
                <a:gd name="connsiteX6" fmla="*/ 49959 w 380195"/>
                <a:gd name="connsiteY6" fmla="*/ 296932 h 341437"/>
                <a:gd name="connsiteX7" fmla="*/ 32496 w 380195"/>
                <a:gd name="connsiteY7" fmla="*/ 320745 h 341437"/>
                <a:gd name="connsiteX8" fmla="*/ 11859 w 380195"/>
                <a:gd name="connsiteY8" fmla="*/ 341382 h 341437"/>
                <a:gd name="connsiteX9" fmla="*/ 746 w 380195"/>
                <a:gd name="connsiteY9" fmla="*/ 314395 h 341437"/>
                <a:gd name="connsiteX10" fmla="*/ 32496 w 380195"/>
                <a:gd name="connsiteY10" fmla="*/ 281057 h 341437"/>
                <a:gd name="connsiteX11" fmla="*/ 70596 w 380195"/>
                <a:gd name="connsiteY11" fmla="*/ 244545 h 341437"/>
                <a:gd name="connsiteX12" fmla="*/ 94409 w 380195"/>
                <a:gd name="connsiteY12" fmla="*/ 212795 h 341437"/>
                <a:gd name="connsiteX13" fmla="*/ 165846 w 380195"/>
                <a:gd name="connsiteY13" fmla="*/ 144532 h 341437"/>
                <a:gd name="connsiteX14" fmla="*/ 188071 w 380195"/>
                <a:gd name="connsiteY14" fmla="*/ 104845 h 341437"/>
                <a:gd name="connsiteX15" fmla="*/ 219821 w 380195"/>
                <a:gd name="connsiteY15" fmla="*/ 73095 h 341437"/>
                <a:gd name="connsiteX16" fmla="*/ 380159 w 380195"/>
                <a:gd name="connsiteY16" fmla="*/ 70 h 34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80195" h="341437">
                  <a:moveTo>
                    <a:pt x="380159" y="70"/>
                  </a:moveTo>
                  <a:cubicBezTo>
                    <a:pt x="382540" y="2451"/>
                    <a:pt x="266917" y="63305"/>
                    <a:pt x="234109" y="87382"/>
                  </a:cubicBezTo>
                  <a:cubicBezTo>
                    <a:pt x="201301" y="111459"/>
                    <a:pt x="196009" y="128392"/>
                    <a:pt x="183309" y="144532"/>
                  </a:cubicBezTo>
                  <a:cubicBezTo>
                    <a:pt x="170609" y="160672"/>
                    <a:pt x="171138" y="172049"/>
                    <a:pt x="157909" y="184220"/>
                  </a:cubicBezTo>
                  <a:cubicBezTo>
                    <a:pt x="144680" y="196391"/>
                    <a:pt x="116369" y="204063"/>
                    <a:pt x="103934" y="217557"/>
                  </a:cubicBezTo>
                  <a:cubicBezTo>
                    <a:pt x="91499" y="231051"/>
                    <a:pt x="92292" y="251953"/>
                    <a:pt x="83296" y="265182"/>
                  </a:cubicBezTo>
                  <a:cubicBezTo>
                    <a:pt x="74300" y="278411"/>
                    <a:pt x="58426" y="287671"/>
                    <a:pt x="49959" y="296932"/>
                  </a:cubicBezTo>
                  <a:cubicBezTo>
                    <a:pt x="41492" y="306193"/>
                    <a:pt x="38846" y="313337"/>
                    <a:pt x="32496" y="320745"/>
                  </a:cubicBezTo>
                  <a:cubicBezTo>
                    <a:pt x="26146" y="328153"/>
                    <a:pt x="17150" y="342440"/>
                    <a:pt x="11859" y="341382"/>
                  </a:cubicBezTo>
                  <a:cubicBezTo>
                    <a:pt x="6568" y="340324"/>
                    <a:pt x="-2694" y="324449"/>
                    <a:pt x="746" y="314395"/>
                  </a:cubicBezTo>
                  <a:cubicBezTo>
                    <a:pt x="4185" y="304341"/>
                    <a:pt x="20854" y="292699"/>
                    <a:pt x="32496" y="281057"/>
                  </a:cubicBezTo>
                  <a:cubicBezTo>
                    <a:pt x="44138" y="269415"/>
                    <a:pt x="60277" y="255922"/>
                    <a:pt x="70596" y="244545"/>
                  </a:cubicBezTo>
                  <a:cubicBezTo>
                    <a:pt x="80915" y="233168"/>
                    <a:pt x="78534" y="229464"/>
                    <a:pt x="94409" y="212795"/>
                  </a:cubicBezTo>
                  <a:cubicBezTo>
                    <a:pt x="110284" y="196126"/>
                    <a:pt x="150236" y="162524"/>
                    <a:pt x="165846" y="144532"/>
                  </a:cubicBezTo>
                  <a:cubicBezTo>
                    <a:pt x="181456" y="126540"/>
                    <a:pt x="179075" y="116751"/>
                    <a:pt x="188071" y="104845"/>
                  </a:cubicBezTo>
                  <a:cubicBezTo>
                    <a:pt x="197067" y="92939"/>
                    <a:pt x="191775" y="90028"/>
                    <a:pt x="219821" y="73095"/>
                  </a:cubicBezTo>
                  <a:cubicBezTo>
                    <a:pt x="247867" y="56162"/>
                    <a:pt x="377778" y="-2311"/>
                    <a:pt x="380159" y="7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4" name="フリーフォーム: 図形 1073">
              <a:extLst>
                <a:ext uri="{FF2B5EF4-FFF2-40B4-BE49-F238E27FC236}">
                  <a16:creationId xmlns:a16="http://schemas.microsoft.com/office/drawing/2014/main" id="{815635B9-FA75-4783-8529-9F35F5676DE7}"/>
                </a:ext>
              </a:extLst>
            </p:cNvPr>
            <p:cNvSpPr/>
            <p:nvPr/>
          </p:nvSpPr>
          <p:spPr>
            <a:xfrm rot="20937574">
              <a:off x="4689731" y="3583345"/>
              <a:ext cx="143357" cy="21866"/>
            </a:xfrm>
            <a:custGeom>
              <a:avLst/>
              <a:gdLst>
                <a:gd name="connsiteX0" fmla="*/ 48 w 143357"/>
                <a:gd name="connsiteY0" fmla="*/ 20678 h 21866"/>
                <a:gd name="connsiteX1" fmla="*/ 134985 w 143357"/>
                <a:gd name="connsiteY1" fmla="*/ 40 h 21866"/>
                <a:gd name="connsiteX2" fmla="*/ 119110 w 143357"/>
                <a:gd name="connsiteY2" fmla="*/ 15915 h 21866"/>
                <a:gd name="connsiteX3" fmla="*/ 48 w 143357"/>
                <a:gd name="connsiteY3" fmla="*/ 20678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357" h="21866">
                  <a:moveTo>
                    <a:pt x="48" y="20678"/>
                  </a:moveTo>
                  <a:cubicBezTo>
                    <a:pt x="2694" y="18032"/>
                    <a:pt x="115141" y="834"/>
                    <a:pt x="134985" y="40"/>
                  </a:cubicBezTo>
                  <a:cubicBezTo>
                    <a:pt x="154829" y="-754"/>
                    <a:pt x="135249" y="10359"/>
                    <a:pt x="119110" y="15915"/>
                  </a:cubicBezTo>
                  <a:cubicBezTo>
                    <a:pt x="102971" y="21471"/>
                    <a:pt x="-2598" y="23324"/>
                    <a:pt x="48" y="2067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5" name="フリーフォーム: 図形 1074">
              <a:extLst>
                <a:ext uri="{FF2B5EF4-FFF2-40B4-BE49-F238E27FC236}">
                  <a16:creationId xmlns:a16="http://schemas.microsoft.com/office/drawing/2014/main" id="{7066B411-349A-4952-9DF2-6DF2E8904E32}"/>
                </a:ext>
              </a:extLst>
            </p:cNvPr>
            <p:cNvSpPr/>
            <p:nvPr/>
          </p:nvSpPr>
          <p:spPr>
            <a:xfrm>
              <a:off x="4676417" y="3644600"/>
              <a:ext cx="162434" cy="52769"/>
            </a:xfrm>
            <a:custGeom>
              <a:avLst/>
              <a:gdLst>
                <a:gd name="connsiteX0" fmla="*/ 358 w 162434"/>
                <a:gd name="connsiteY0" fmla="*/ 1888 h 52769"/>
                <a:gd name="connsiteX1" fmla="*/ 92433 w 162434"/>
                <a:gd name="connsiteY1" fmla="*/ 39988 h 52769"/>
                <a:gd name="connsiteX2" fmla="*/ 160696 w 162434"/>
                <a:gd name="connsiteY2" fmla="*/ 52688 h 52769"/>
                <a:gd name="connsiteX3" fmla="*/ 135296 w 162434"/>
                <a:gd name="connsiteY3" fmla="*/ 35225 h 52769"/>
                <a:gd name="connsiteX4" fmla="*/ 62271 w 162434"/>
                <a:gd name="connsiteY4" fmla="*/ 9825 h 52769"/>
                <a:gd name="connsiteX5" fmla="*/ 358 w 162434"/>
                <a:gd name="connsiteY5" fmla="*/ 1888 h 52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434" h="52769">
                  <a:moveTo>
                    <a:pt x="358" y="1888"/>
                  </a:moveTo>
                  <a:cubicBezTo>
                    <a:pt x="5385" y="6915"/>
                    <a:pt x="65710" y="31521"/>
                    <a:pt x="92433" y="39988"/>
                  </a:cubicBezTo>
                  <a:cubicBezTo>
                    <a:pt x="119156" y="48455"/>
                    <a:pt x="153552" y="53482"/>
                    <a:pt x="160696" y="52688"/>
                  </a:cubicBezTo>
                  <a:cubicBezTo>
                    <a:pt x="167840" y="51894"/>
                    <a:pt x="151700" y="42369"/>
                    <a:pt x="135296" y="35225"/>
                  </a:cubicBezTo>
                  <a:cubicBezTo>
                    <a:pt x="118892" y="28081"/>
                    <a:pt x="79998" y="16969"/>
                    <a:pt x="62271" y="9825"/>
                  </a:cubicBezTo>
                  <a:cubicBezTo>
                    <a:pt x="44544" y="2681"/>
                    <a:pt x="-4669" y="-3139"/>
                    <a:pt x="358" y="188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6" name="フリーフォーム: 図形 1075">
              <a:extLst>
                <a:ext uri="{FF2B5EF4-FFF2-40B4-BE49-F238E27FC236}">
                  <a16:creationId xmlns:a16="http://schemas.microsoft.com/office/drawing/2014/main" id="{A6548CD5-AD4F-40BB-9398-56C4D03BF9B3}"/>
                </a:ext>
              </a:extLst>
            </p:cNvPr>
            <p:cNvSpPr/>
            <p:nvPr/>
          </p:nvSpPr>
          <p:spPr>
            <a:xfrm>
              <a:off x="4604169" y="3743067"/>
              <a:ext cx="180583" cy="30055"/>
            </a:xfrm>
            <a:custGeom>
              <a:avLst/>
              <a:gdLst>
                <a:gd name="connsiteX0" fmla="*/ 2756 w 180583"/>
                <a:gd name="connsiteY0" fmla="*/ 258 h 30055"/>
                <a:gd name="connsiteX1" fmla="*/ 55144 w 180583"/>
                <a:gd name="connsiteY1" fmla="*/ 27246 h 30055"/>
                <a:gd name="connsiteX2" fmla="*/ 144044 w 180583"/>
                <a:gd name="connsiteY2" fmla="*/ 27246 h 30055"/>
                <a:gd name="connsiteX3" fmla="*/ 180556 w 180583"/>
                <a:gd name="connsiteY3" fmla="*/ 9783 h 30055"/>
                <a:gd name="connsiteX4" fmla="*/ 139281 w 180583"/>
                <a:gd name="connsiteY4" fmla="*/ 12958 h 30055"/>
                <a:gd name="connsiteX5" fmla="*/ 2756 w 180583"/>
                <a:gd name="connsiteY5" fmla="*/ 258 h 30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583" h="30055">
                  <a:moveTo>
                    <a:pt x="2756" y="258"/>
                  </a:moveTo>
                  <a:cubicBezTo>
                    <a:pt x="-11267" y="2639"/>
                    <a:pt x="31596" y="22748"/>
                    <a:pt x="55144" y="27246"/>
                  </a:cubicBezTo>
                  <a:cubicBezTo>
                    <a:pt x="78692" y="31744"/>
                    <a:pt x="123142" y="30157"/>
                    <a:pt x="144044" y="27246"/>
                  </a:cubicBezTo>
                  <a:cubicBezTo>
                    <a:pt x="164946" y="24335"/>
                    <a:pt x="181350" y="12164"/>
                    <a:pt x="180556" y="9783"/>
                  </a:cubicBezTo>
                  <a:cubicBezTo>
                    <a:pt x="179762" y="7402"/>
                    <a:pt x="139281" y="12958"/>
                    <a:pt x="139281" y="12958"/>
                  </a:cubicBezTo>
                  <a:cubicBezTo>
                    <a:pt x="117850" y="12694"/>
                    <a:pt x="16779" y="-2123"/>
                    <a:pt x="2756" y="25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7" name="フリーフォーム: 図形 1076">
              <a:extLst>
                <a:ext uri="{FF2B5EF4-FFF2-40B4-BE49-F238E27FC236}">
                  <a16:creationId xmlns:a16="http://schemas.microsoft.com/office/drawing/2014/main" id="{C02F040A-8BAB-46B5-98AB-90143D4679A2}"/>
                </a:ext>
              </a:extLst>
            </p:cNvPr>
            <p:cNvSpPr/>
            <p:nvPr/>
          </p:nvSpPr>
          <p:spPr>
            <a:xfrm>
              <a:off x="6028857" y="3613573"/>
              <a:ext cx="796027" cy="288554"/>
            </a:xfrm>
            <a:custGeom>
              <a:avLst/>
              <a:gdLst>
                <a:gd name="connsiteX0" fmla="*/ 771993 w 796027"/>
                <a:gd name="connsiteY0" fmla="*/ 2752 h 288554"/>
                <a:gd name="connsiteX1" fmla="*/ 791043 w 796027"/>
                <a:gd name="connsiteY1" fmla="*/ 240877 h 288554"/>
                <a:gd name="connsiteX2" fmla="*/ 759293 w 796027"/>
                <a:gd name="connsiteY2" fmla="*/ 259927 h 288554"/>
                <a:gd name="connsiteX3" fmla="*/ 444968 w 796027"/>
                <a:gd name="connsiteY3" fmla="*/ 278977 h 288554"/>
                <a:gd name="connsiteX4" fmla="*/ 130643 w 796027"/>
                <a:gd name="connsiteY4" fmla="*/ 272627 h 288554"/>
                <a:gd name="connsiteX5" fmla="*/ 6818 w 796027"/>
                <a:gd name="connsiteY5" fmla="*/ 288502 h 288554"/>
                <a:gd name="connsiteX6" fmla="*/ 317968 w 796027"/>
                <a:gd name="connsiteY6" fmla="*/ 266277 h 288554"/>
                <a:gd name="connsiteX7" fmla="*/ 733893 w 796027"/>
                <a:gd name="connsiteY7" fmla="*/ 244052 h 288554"/>
                <a:gd name="connsiteX8" fmla="*/ 768818 w 796027"/>
                <a:gd name="connsiteY8" fmla="*/ 117052 h 288554"/>
                <a:gd name="connsiteX9" fmla="*/ 771993 w 796027"/>
                <a:gd name="connsiteY9" fmla="*/ 2752 h 288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6027" h="288554">
                  <a:moveTo>
                    <a:pt x="771993" y="2752"/>
                  </a:moveTo>
                  <a:cubicBezTo>
                    <a:pt x="775697" y="23390"/>
                    <a:pt x="793160" y="198015"/>
                    <a:pt x="791043" y="240877"/>
                  </a:cubicBezTo>
                  <a:cubicBezTo>
                    <a:pt x="788926" y="283739"/>
                    <a:pt x="816972" y="253577"/>
                    <a:pt x="759293" y="259927"/>
                  </a:cubicBezTo>
                  <a:cubicBezTo>
                    <a:pt x="701614" y="266277"/>
                    <a:pt x="549743" y="276860"/>
                    <a:pt x="444968" y="278977"/>
                  </a:cubicBezTo>
                  <a:cubicBezTo>
                    <a:pt x="340193" y="281094"/>
                    <a:pt x="203668" y="271040"/>
                    <a:pt x="130643" y="272627"/>
                  </a:cubicBezTo>
                  <a:cubicBezTo>
                    <a:pt x="57618" y="274214"/>
                    <a:pt x="-24403" y="289560"/>
                    <a:pt x="6818" y="288502"/>
                  </a:cubicBezTo>
                  <a:cubicBezTo>
                    <a:pt x="38039" y="287444"/>
                    <a:pt x="317968" y="266277"/>
                    <a:pt x="317968" y="266277"/>
                  </a:cubicBezTo>
                  <a:cubicBezTo>
                    <a:pt x="439147" y="258869"/>
                    <a:pt x="658751" y="268923"/>
                    <a:pt x="733893" y="244052"/>
                  </a:cubicBezTo>
                  <a:cubicBezTo>
                    <a:pt x="809035" y="219181"/>
                    <a:pt x="762997" y="150919"/>
                    <a:pt x="768818" y="117052"/>
                  </a:cubicBezTo>
                  <a:cubicBezTo>
                    <a:pt x="774639" y="83185"/>
                    <a:pt x="768289" y="-17886"/>
                    <a:pt x="771993" y="275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8" name="フリーフォーム: 図形 1077">
              <a:extLst>
                <a:ext uri="{FF2B5EF4-FFF2-40B4-BE49-F238E27FC236}">
                  <a16:creationId xmlns:a16="http://schemas.microsoft.com/office/drawing/2014/main" id="{977A5DC3-73AA-4072-BBE5-152405475CA4}"/>
                </a:ext>
              </a:extLst>
            </p:cNvPr>
            <p:cNvSpPr/>
            <p:nvPr/>
          </p:nvSpPr>
          <p:spPr>
            <a:xfrm>
              <a:off x="5444412" y="3669950"/>
              <a:ext cx="572316" cy="213916"/>
            </a:xfrm>
            <a:custGeom>
              <a:avLst/>
              <a:gdLst>
                <a:gd name="connsiteX0" fmla="*/ 713 w 572316"/>
                <a:gd name="connsiteY0" fmla="*/ 350 h 213916"/>
                <a:gd name="connsiteX1" fmla="*/ 137238 w 572316"/>
                <a:gd name="connsiteY1" fmla="*/ 121000 h 213916"/>
                <a:gd name="connsiteX2" fmla="*/ 407113 w 572316"/>
                <a:gd name="connsiteY2" fmla="*/ 187675 h 213916"/>
                <a:gd name="connsiteX3" fmla="*/ 572213 w 572316"/>
                <a:gd name="connsiteY3" fmla="*/ 213075 h 213916"/>
                <a:gd name="connsiteX4" fmla="*/ 384888 w 572316"/>
                <a:gd name="connsiteY4" fmla="*/ 203550 h 213916"/>
                <a:gd name="connsiteX5" fmla="*/ 191213 w 572316"/>
                <a:gd name="connsiteY5" fmla="*/ 162275 h 213916"/>
                <a:gd name="connsiteX6" fmla="*/ 713 w 572316"/>
                <a:gd name="connsiteY6" fmla="*/ 350 h 213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2316" h="213916">
                  <a:moveTo>
                    <a:pt x="713" y="350"/>
                  </a:moveTo>
                  <a:cubicBezTo>
                    <a:pt x="-8283" y="-6529"/>
                    <a:pt x="69505" y="89779"/>
                    <a:pt x="137238" y="121000"/>
                  </a:cubicBezTo>
                  <a:cubicBezTo>
                    <a:pt x="204971" y="152221"/>
                    <a:pt x="334617" y="172329"/>
                    <a:pt x="407113" y="187675"/>
                  </a:cubicBezTo>
                  <a:cubicBezTo>
                    <a:pt x="479609" y="203021"/>
                    <a:pt x="575917" y="210429"/>
                    <a:pt x="572213" y="213075"/>
                  </a:cubicBezTo>
                  <a:cubicBezTo>
                    <a:pt x="568509" y="215721"/>
                    <a:pt x="448388" y="212017"/>
                    <a:pt x="384888" y="203550"/>
                  </a:cubicBezTo>
                  <a:cubicBezTo>
                    <a:pt x="321388" y="195083"/>
                    <a:pt x="255771" y="189262"/>
                    <a:pt x="191213" y="162275"/>
                  </a:cubicBezTo>
                  <a:cubicBezTo>
                    <a:pt x="126655" y="135288"/>
                    <a:pt x="9709" y="7229"/>
                    <a:pt x="713" y="35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79" name="フリーフォーム: 図形 1078">
              <a:extLst>
                <a:ext uri="{FF2B5EF4-FFF2-40B4-BE49-F238E27FC236}">
                  <a16:creationId xmlns:a16="http://schemas.microsoft.com/office/drawing/2014/main" id="{4CD63755-EB95-4AF8-82EF-018995927981}"/>
                </a:ext>
              </a:extLst>
            </p:cNvPr>
            <p:cNvSpPr/>
            <p:nvPr/>
          </p:nvSpPr>
          <p:spPr>
            <a:xfrm>
              <a:off x="5908675" y="1527497"/>
              <a:ext cx="85765" cy="1277103"/>
            </a:xfrm>
            <a:custGeom>
              <a:avLst/>
              <a:gdLst>
                <a:gd name="connsiteX0" fmla="*/ 22225 w 85765"/>
                <a:gd name="connsiteY0" fmla="*/ 9203 h 1277103"/>
                <a:gd name="connsiteX1" fmla="*/ 47625 w 85765"/>
                <a:gd name="connsiteY1" fmla="*/ 412428 h 1277103"/>
                <a:gd name="connsiteX2" fmla="*/ 53975 w 85765"/>
                <a:gd name="connsiteY2" fmla="*/ 672778 h 1277103"/>
                <a:gd name="connsiteX3" fmla="*/ 34925 w 85765"/>
                <a:gd name="connsiteY3" fmla="*/ 761678 h 1277103"/>
                <a:gd name="connsiteX4" fmla="*/ 73025 w 85765"/>
                <a:gd name="connsiteY4" fmla="*/ 904553 h 1277103"/>
                <a:gd name="connsiteX5" fmla="*/ 85725 w 85765"/>
                <a:gd name="connsiteY5" fmla="*/ 1091878 h 1277103"/>
                <a:gd name="connsiteX6" fmla="*/ 76200 w 85765"/>
                <a:gd name="connsiteY6" fmla="*/ 1215703 h 1277103"/>
                <a:gd name="connsiteX7" fmla="*/ 53975 w 85765"/>
                <a:gd name="connsiteY7" fmla="*/ 1276028 h 1277103"/>
                <a:gd name="connsiteX8" fmla="*/ 69850 w 85765"/>
                <a:gd name="connsiteY8" fmla="*/ 1168078 h 1277103"/>
                <a:gd name="connsiteX9" fmla="*/ 63500 w 85765"/>
                <a:gd name="connsiteY9" fmla="*/ 806128 h 1277103"/>
                <a:gd name="connsiteX10" fmla="*/ 82550 w 85765"/>
                <a:gd name="connsiteY10" fmla="*/ 599753 h 1277103"/>
                <a:gd name="connsiteX11" fmla="*/ 38100 w 85765"/>
                <a:gd name="connsiteY11" fmla="*/ 253678 h 1277103"/>
                <a:gd name="connsiteX12" fmla="*/ 0 w 85765"/>
                <a:gd name="connsiteY12" fmla="*/ 139378 h 1277103"/>
                <a:gd name="connsiteX13" fmla="*/ 22225 w 85765"/>
                <a:gd name="connsiteY13" fmla="*/ 9203 h 1277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65" h="1277103">
                  <a:moveTo>
                    <a:pt x="22225" y="9203"/>
                  </a:moveTo>
                  <a:cubicBezTo>
                    <a:pt x="30162" y="54711"/>
                    <a:pt x="42333" y="301832"/>
                    <a:pt x="47625" y="412428"/>
                  </a:cubicBezTo>
                  <a:cubicBezTo>
                    <a:pt x="52917" y="523024"/>
                    <a:pt x="56092" y="614570"/>
                    <a:pt x="53975" y="672778"/>
                  </a:cubicBezTo>
                  <a:cubicBezTo>
                    <a:pt x="51858" y="730986"/>
                    <a:pt x="31750" y="723049"/>
                    <a:pt x="34925" y="761678"/>
                  </a:cubicBezTo>
                  <a:cubicBezTo>
                    <a:pt x="38100" y="800307"/>
                    <a:pt x="64558" y="849520"/>
                    <a:pt x="73025" y="904553"/>
                  </a:cubicBezTo>
                  <a:cubicBezTo>
                    <a:pt x="81492" y="959586"/>
                    <a:pt x="85196" y="1040020"/>
                    <a:pt x="85725" y="1091878"/>
                  </a:cubicBezTo>
                  <a:cubicBezTo>
                    <a:pt x="86254" y="1143736"/>
                    <a:pt x="81492" y="1185011"/>
                    <a:pt x="76200" y="1215703"/>
                  </a:cubicBezTo>
                  <a:cubicBezTo>
                    <a:pt x="70908" y="1246395"/>
                    <a:pt x="55033" y="1283965"/>
                    <a:pt x="53975" y="1276028"/>
                  </a:cubicBezTo>
                  <a:cubicBezTo>
                    <a:pt x="52917" y="1268091"/>
                    <a:pt x="68263" y="1246395"/>
                    <a:pt x="69850" y="1168078"/>
                  </a:cubicBezTo>
                  <a:cubicBezTo>
                    <a:pt x="71438" y="1089761"/>
                    <a:pt x="61383" y="900849"/>
                    <a:pt x="63500" y="806128"/>
                  </a:cubicBezTo>
                  <a:cubicBezTo>
                    <a:pt x="65617" y="711407"/>
                    <a:pt x="86783" y="691828"/>
                    <a:pt x="82550" y="599753"/>
                  </a:cubicBezTo>
                  <a:cubicBezTo>
                    <a:pt x="78317" y="507678"/>
                    <a:pt x="51858" y="330407"/>
                    <a:pt x="38100" y="253678"/>
                  </a:cubicBezTo>
                  <a:cubicBezTo>
                    <a:pt x="24342" y="176949"/>
                    <a:pt x="0" y="179065"/>
                    <a:pt x="0" y="139378"/>
                  </a:cubicBezTo>
                  <a:cubicBezTo>
                    <a:pt x="0" y="99691"/>
                    <a:pt x="14288" y="-36305"/>
                    <a:pt x="22225" y="920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0" name="フリーフォーム: 図形 1079">
              <a:extLst>
                <a:ext uri="{FF2B5EF4-FFF2-40B4-BE49-F238E27FC236}">
                  <a16:creationId xmlns:a16="http://schemas.microsoft.com/office/drawing/2014/main" id="{5A07E13F-A9E7-4E30-8CB3-D660A28EF949}"/>
                </a:ext>
              </a:extLst>
            </p:cNvPr>
            <p:cNvSpPr/>
            <p:nvPr/>
          </p:nvSpPr>
          <p:spPr>
            <a:xfrm>
              <a:off x="5958421" y="2803460"/>
              <a:ext cx="77360" cy="1089258"/>
            </a:xfrm>
            <a:custGeom>
              <a:avLst/>
              <a:gdLst>
                <a:gd name="connsiteX0" fmla="*/ 1054 w 77360"/>
                <a:gd name="connsiteY0" fmla="*/ 65 h 1089258"/>
                <a:gd name="connsiteX1" fmla="*/ 29629 w 77360"/>
                <a:gd name="connsiteY1" fmla="*/ 355665 h 1089258"/>
                <a:gd name="connsiteX2" fmla="*/ 20104 w 77360"/>
                <a:gd name="connsiteY2" fmla="*/ 476315 h 1089258"/>
                <a:gd name="connsiteX3" fmla="*/ 29629 w 77360"/>
                <a:gd name="connsiteY3" fmla="*/ 860490 h 1089258"/>
                <a:gd name="connsiteX4" fmla="*/ 77254 w 77360"/>
                <a:gd name="connsiteY4" fmla="*/ 1085915 h 1089258"/>
                <a:gd name="connsiteX5" fmla="*/ 42329 w 77360"/>
                <a:gd name="connsiteY5" fmla="*/ 977965 h 1089258"/>
                <a:gd name="connsiteX6" fmla="*/ 35979 w 77360"/>
                <a:gd name="connsiteY6" fmla="*/ 743015 h 1089258"/>
                <a:gd name="connsiteX7" fmla="*/ 48679 w 77360"/>
                <a:gd name="connsiteY7" fmla="*/ 466790 h 1089258"/>
                <a:gd name="connsiteX8" fmla="*/ 10579 w 77360"/>
                <a:gd name="connsiteY8" fmla="*/ 327090 h 1089258"/>
                <a:gd name="connsiteX9" fmla="*/ 1054 w 77360"/>
                <a:gd name="connsiteY9" fmla="*/ 65 h 1089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360" h="1089258">
                  <a:moveTo>
                    <a:pt x="1054" y="65"/>
                  </a:moveTo>
                  <a:cubicBezTo>
                    <a:pt x="4229" y="4827"/>
                    <a:pt x="26454" y="276290"/>
                    <a:pt x="29629" y="355665"/>
                  </a:cubicBezTo>
                  <a:cubicBezTo>
                    <a:pt x="32804" y="435040"/>
                    <a:pt x="20104" y="392178"/>
                    <a:pt x="20104" y="476315"/>
                  </a:cubicBezTo>
                  <a:cubicBezTo>
                    <a:pt x="20104" y="560452"/>
                    <a:pt x="20104" y="758890"/>
                    <a:pt x="29629" y="860490"/>
                  </a:cubicBezTo>
                  <a:cubicBezTo>
                    <a:pt x="39154" y="962090"/>
                    <a:pt x="75137" y="1066336"/>
                    <a:pt x="77254" y="1085915"/>
                  </a:cubicBezTo>
                  <a:cubicBezTo>
                    <a:pt x="79371" y="1105494"/>
                    <a:pt x="49208" y="1035115"/>
                    <a:pt x="42329" y="977965"/>
                  </a:cubicBezTo>
                  <a:cubicBezTo>
                    <a:pt x="35450" y="920815"/>
                    <a:pt x="34921" y="828211"/>
                    <a:pt x="35979" y="743015"/>
                  </a:cubicBezTo>
                  <a:cubicBezTo>
                    <a:pt x="37037" y="657819"/>
                    <a:pt x="52912" y="536111"/>
                    <a:pt x="48679" y="466790"/>
                  </a:cubicBezTo>
                  <a:cubicBezTo>
                    <a:pt x="44446" y="397469"/>
                    <a:pt x="19046" y="401173"/>
                    <a:pt x="10579" y="327090"/>
                  </a:cubicBezTo>
                  <a:cubicBezTo>
                    <a:pt x="2112" y="253007"/>
                    <a:pt x="-2121" y="-4697"/>
                    <a:pt x="1054" y="6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1" name="フリーフォーム: 図形 1080">
              <a:extLst>
                <a:ext uri="{FF2B5EF4-FFF2-40B4-BE49-F238E27FC236}">
                  <a16:creationId xmlns:a16="http://schemas.microsoft.com/office/drawing/2014/main" id="{C48A8D39-51AA-45CD-A11E-0C180EF58655}"/>
                </a:ext>
              </a:extLst>
            </p:cNvPr>
            <p:cNvSpPr/>
            <p:nvPr/>
          </p:nvSpPr>
          <p:spPr>
            <a:xfrm>
              <a:off x="6093777" y="1639450"/>
              <a:ext cx="25675" cy="457326"/>
            </a:xfrm>
            <a:custGeom>
              <a:avLst/>
              <a:gdLst>
                <a:gd name="connsiteX0" fmla="*/ 14923 w 25675"/>
                <a:gd name="connsiteY0" fmla="*/ 5200 h 457326"/>
                <a:gd name="connsiteX1" fmla="*/ 25506 w 25675"/>
                <a:gd name="connsiteY1" fmla="*/ 358683 h 457326"/>
                <a:gd name="connsiteX2" fmla="*/ 6456 w 25675"/>
                <a:gd name="connsiteY2" fmla="*/ 456050 h 457326"/>
                <a:gd name="connsiteX3" fmla="*/ 12806 w 25675"/>
                <a:gd name="connsiteY3" fmla="*/ 310000 h 457326"/>
                <a:gd name="connsiteX4" fmla="*/ 106 w 25675"/>
                <a:gd name="connsiteY4" fmla="*/ 157600 h 457326"/>
                <a:gd name="connsiteX5" fmla="*/ 14923 w 25675"/>
                <a:gd name="connsiteY5" fmla="*/ 5200 h 45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675" h="457326">
                  <a:moveTo>
                    <a:pt x="14923" y="5200"/>
                  </a:moveTo>
                  <a:cubicBezTo>
                    <a:pt x="19156" y="38714"/>
                    <a:pt x="26917" y="283541"/>
                    <a:pt x="25506" y="358683"/>
                  </a:cubicBezTo>
                  <a:cubicBezTo>
                    <a:pt x="24095" y="433825"/>
                    <a:pt x="8573" y="464164"/>
                    <a:pt x="6456" y="456050"/>
                  </a:cubicBezTo>
                  <a:cubicBezTo>
                    <a:pt x="4339" y="447936"/>
                    <a:pt x="13864" y="359742"/>
                    <a:pt x="12806" y="310000"/>
                  </a:cubicBezTo>
                  <a:cubicBezTo>
                    <a:pt x="11748" y="260258"/>
                    <a:pt x="-1305" y="205930"/>
                    <a:pt x="106" y="157600"/>
                  </a:cubicBezTo>
                  <a:cubicBezTo>
                    <a:pt x="1517" y="109270"/>
                    <a:pt x="10690" y="-28314"/>
                    <a:pt x="14923" y="520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2" name="フリーフォーム: 図形 1081">
              <a:extLst>
                <a:ext uri="{FF2B5EF4-FFF2-40B4-BE49-F238E27FC236}">
                  <a16:creationId xmlns:a16="http://schemas.microsoft.com/office/drawing/2014/main" id="{7F7EAEAE-DF5B-4BAB-A6FD-101FE51741F2}"/>
                </a:ext>
              </a:extLst>
            </p:cNvPr>
            <p:cNvSpPr/>
            <p:nvPr/>
          </p:nvSpPr>
          <p:spPr>
            <a:xfrm>
              <a:off x="6119035" y="2277033"/>
              <a:ext cx="39366" cy="248693"/>
            </a:xfrm>
            <a:custGeom>
              <a:avLst/>
              <a:gdLst>
                <a:gd name="connsiteX0" fmla="*/ 2365 w 39366"/>
                <a:gd name="connsiteY0" fmla="*/ 500 h 248693"/>
                <a:gd name="connsiteX1" fmla="*/ 38348 w 39366"/>
                <a:gd name="connsiteY1" fmla="*/ 123267 h 248693"/>
                <a:gd name="connsiteX2" fmla="*/ 29882 w 39366"/>
                <a:gd name="connsiteY2" fmla="*/ 229100 h 248693"/>
                <a:gd name="connsiteX3" fmla="*/ 34115 w 39366"/>
                <a:gd name="connsiteY3" fmla="*/ 135967 h 248693"/>
                <a:gd name="connsiteX4" fmla="*/ 15065 w 39366"/>
                <a:gd name="connsiteY4" fmla="*/ 248150 h 248693"/>
                <a:gd name="connsiteX5" fmla="*/ 4482 w 39366"/>
                <a:gd name="connsiteY5" fmla="*/ 171950 h 248693"/>
                <a:gd name="connsiteX6" fmla="*/ 2365 w 39366"/>
                <a:gd name="connsiteY6" fmla="*/ 500 h 24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366" h="248693">
                  <a:moveTo>
                    <a:pt x="2365" y="500"/>
                  </a:moveTo>
                  <a:cubicBezTo>
                    <a:pt x="8009" y="-7614"/>
                    <a:pt x="33762" y="85167"/>
                    <a:pt x="38348" y="123267"/>
                  </a:cubicBezTo>
                  <a:cubicBezTo>
                    <a:pt x="42934" y="161367"/>
                    <a:pt x="30588" y="226983"/>
                    <a:pt x="29882" y="229100"/>
                  </a:cubicBezTo>
                  <a:cubicBezTo>
                    <a:pt x="29177" y="231217"/>
                    <a:pt x="36585" y="132792"/>
                    <a:pt x="34115" y="135967"/>
                  </a:cubicBezTo>
                  <a:cubicBezTo>
                    <a:pt x="31646" y="139142"/>
                    <a:pt x="20004" y="242153"/>
                    <a:pt x="15065" y="248150"/>
                  </a:cubicBezTo>
                  <a:cubicBezTo>
                    <a:pt x="10126" y="254147"/>
                    <a:pt x="6246" y="209344"/>
                    <a:pt x="4482" y="171950"/>
                  </a:cubicBezTo>
                  <a:cubicBezTo>
                    <a:pt x="2718" y="134556"/>
                    <a:pt x="-3279" y="8614"/>
                    <a:pt x="2365" y="50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3" name="フリーフォーム: 図形 1082">
              <a:extLst>
                <a:ext uri="{FF2B5EF4-FFF2-40B4-BE49-F238E27FC236}">
                  <a16:creationId xmlns:a16="http://schemas.microsoft.com/office/drawing/2014/main" id="{D6B6CA84-E2D1-4FFA-9874-BDE051A3E368}"/>
                </a:ext>
              </a:extLst>
            </p:cNvPr>
            <p:cNvSpPr/>
            <p:nvPr/>
          </p:nvSpPr>
          <p:spPr>
            <a:xfrm>
              <a:off x="6126866" y="2586362"/>
              <a:ext cx="36750" cy="124714"/>
            </a:xfrm>
            <a:custGeom>
              <a:avLst/>
              <a:gdLst>
                <a:gd name="connsiteX0" fmla="*/ 30517 w 36750"/>
                <a:gd name="connsiteY0" fmla="*/ 205 h 124714"/>
                <a:gd name="connsiteX1" fmla="*/ 34751 w 36750"/>
                <a:gd name="connsiteY1" fmla="*/ 112388 h 124714"/>
                <a:gd name="connsiteX2" fmla="*/ 884 w 36750"/>
                <a:gd name="connsiteY2" fmla="*/ 118738 h 124714"/>
                <a:gd name="connsiteX3" fmla="*/ 11467 w 36750"/>
                <a:gd name="connsiteY3" fmla="*/ 84871 h 124714"/>
                <a:gd name="connsiteX4" fmla="*/ 30517 w 36750"/>
                <a:gd name="connsiteY4" fmla="*/ 205 h 124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750" h="124714">
                  <a:moveTo>
                    <a:pt x="30517" y="205"/>
                  </a:moveTo>
                  <a:cubicBezTo>
                    <a:pt x="34398" y="4791"/>
                    <a:pt x="39690" y="92632"/>
                    <a:pt x="34751" y="112388"/>
                  </a:cubicBezTo>
                  <a:cubicBezTo>
                    <a:pt x="29812" y="132144"/>
                    <a:pt x="4765" y="123324"/>
                    <a:pt x="884" y="118738"/>
                  </a:cubicBezTo>
                  <a:cubicBezTo>
                    <a:pt x="-2997" y="114152"/>
                    <a:pt x="6881" y="100746"/>
                    <a:pt x="11467" y="84871"/>
                  </a:cubicBezTo>
                  <a:cubicBezTo>
                    <a:pt x="16053" y="68996"/>
                    <a:pt x="26636" y="-4381"/>
                    <a:pt x="30517" y="20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4" name="フリーフォーム: 図形 1083">
              <a:extLst>
                <a:ext uri="{FF2B5EF4-FFF2-40B4-BE49-F238E27FC236}">
                  <a16:creationId xmlns:a16="http://schemas.microsoft.com/office/drawing/2014/main" id="{71A82C24-DD23-4992-9407-32CE22776750}"/>
                </a:ext>
              </a:extLst>
            </p:cNvPr>
            <p:cNvSpPr/>
            <p:nvPr/>
          </p:nvSpPr>
          <p:spPr>
            <a:xfrm>
              <a:off x="6120348" y="2797954"/>
              <a:ext cx="33795" cy="279280"/>
            </a:xfrm>
            <a:custGeom>
              <a:avLst/>
              <a:gdLst>
                <a:gd name="connsiteX0" fmla="*/ 1052 w 33795"/>
                <a:gd name="connsiteY0" fmla="*/ 279 h 279280"/>
                <a:gd name="connsiteX1" fmla="*/ 32802 w 33795"/>
                <a:gd name="connsiteY1" fmla="*/ 222529 h 279280"/>
                <a:gd name="connsiteX2" fmla="*/ 24335 w 33795"/>
                <a:gd name="connsiteY2" fmla="*/ 277563 h 279280"/>
                <a:gd name="connsiteX3" fmla="*/ 9519 w 33795"/>
                <a:gd name="connsiteY3" fmla="*/ 178079 h 279280"/>
                <a:gd name="connsiteX4" fmla="*/ 1052 w 33795"/>
                <a:gd name="connsiteY4" fmla="*/ 279 h 279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95" h="279280">
                  <a:moveTo>
                    <a:pt x="1052" y="279"/>
                  </a:moveTo>
                  <a:cubicBezTo>
                    <a:pt x="4933" y="7687"/>
                    <a:pt x="28922" y="176315"/>
                    <a:pt x="32802" y="222529"/>
                  </a:cubicBezTo>
                  <a:cubicBezTo>
                    <a:pt x="36682" y="268743"/>
                    <a:pt x="28216" y="284971"/>
                    <a:pt x="24335" y="277563"/>
                  </a:cubicBezTo>
                  <a:cubicBezTo>
                    <a:pt x="20454" y="270155"/>
                    <a:pt x="14105" y="221118"/>
                    <a:pt x="9519" y="178079"/>
                  </a:cubicBezTo>
                  <a:cubicBezTo>
                    <a:pt x="4933" y="135040"/>
                    <a:pt x="-2829" y="-7129"/>
                    <a:pt x="1052" y="27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5" name="フリーフォーム: 図形 1084">
              <a:extLst>
                <a:ext uri="{FF2B5EF4-FFF2-40B4-BE49-F238E27FC236}">
                  <a16:creationId xmlns:a16="http://schemas.microsoft.com/office/drawing/2014/main" id="{3B7C2608-C8AC-429D-89B7-E393E7275D30}"/>
                </a:ext>
              </a:extLst>
            </p:cNvPr>
            <p:cNvSpPr/>
            <p:nvPr/>
          </p:nvSpPr>
          <p:spPr>
            <a:xfrm>
              <a:off x="6154565" y="3119930"/>
              <a:ext cx="34672" cy="222347"/>
            </a:xfrm>
            <a:custGeom>
              <a:avLst/>
              <a:gdLst>
                <a:gd name="connsiteX0" fmla="*/ 702 w 34672"/>
                <a:gd name="connsiteY0" fmla="*/ 37 h 222347"/>
                <a:gd name="connsiteX1" fmla="*/ 34568 w 34672"/>
                <a:gd name="connsiteY1" fmla="*/ 122803 h 222347"/>
                <a:gd name="connsiteX2" fmla="*/ 11285 w 34672"/>
                <a:gd name="connsiteY2" fmla="*/ 222287 h 222347"/>
                <a:gd name="connsiteX3" fmla="*/ 11285 w 34672"/>
                <a:gd name="connsiteY3" fmla="*/ 135503 h 222347"/>
                <a:gd name="connsiteX4" fmla="*/ 702 w 34672"/>
                <a:gd name="connsiteY4" fmla="*/ 37 h 22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72" h="222347">
                  <a:moveTo>
                    <a:pt x="702" y="37"/>
                  </a:moveTo>
                  <a:cubicBezTo>
                    <a:pt x="4582" y="-2080"/>
                    <a:pt x="32804" y="85761"/>
                    <a:pt x="34568" y="122803"/>
                  </a:cubicBezTo>
                  <a:cubicBezTo>
                    <a:pt x="36332" y="159845"/>
                    <a:pt x="15165" y="220170"/>
                    <a:pt x="11285" y="222287"/>
                  </a:cubicBezTo>
                  <a:cubicBezTo>
                    <a:pt x="7405" y="224404"/>
                    <a:pt x="12343" y="170428"/>
                    <a:pt x="11285" y="135503"/>
                  </a:cubicBezTo>
                  <a:cubicBezTo>
                    <a:pt x="10227" y="100578"/>
                    <a:pt x="-3178" y="2154"/>
                    <a:pt x="702" y="3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6" name="フリーフォーム: 図形 1085">
              <a:extLst>
                <a:ext uri="{FF2B5EF4-FFF2-40B4-BE49-F238E27FC236}">
                  <a16:creationId xmlns:a16="http://schemas.microsoft.com/office/drawing/2014/main" id="{3E5CDF02-08A4-48F4-8126-4AF2A8FDC5AE}"/>
                </a:ext>
              </a:extLst>
            </p:cNvPr>
            <p:cNvSpPr/>
            <p:nvPr/>
          </p:nvSpPr>
          <p:spPr>
            <a:xfrm>
              <a:off x="6167797" y="3625681"/>
              <a:ext cx="27804" cy="254786"/>
            </a:xfrm>
            <a:custGeom>
              <a:avLst/>
              <a:gdLst>
                <a:gd name="connsiteX0" fmla="*/ 25570 w 27804"/>
                <a:gd name="connsiteY0" fmla="*/ 169 h 254786"/>
                <a:gd name="connsiteX1" fmla="*/ 17103 w 27804"/>
                <a:gd name="connsiteY1" fmla="*/ 180086 h 254786"/>
                <a:gd name="connsiteX2" fmla="*/ 27686 w 27804"/>
                <a:gd name="connsiteY2" fmla="*/ 254169 h 254786"/>
                <a:gd name="connsiteX3" fmla="*/ 8636 w 27804"/>
                <a:gd name="connsiteY3" fmla="*/ 211836 h 254786"/>
                <a:gd name="connsiteX4" fmla="*/ 170 w 27804"/>
                <a:gd name="connsiteY4" fmla="*/ 148336 h 254786"/>
                <a:gd name="connsiteX5" fmla="*/ 25570 w 27804"/>
                <a:gd name="connsiteY5" fmla="*/ 169 h 254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04" h="254786">
                  <a:moveTo>
                    <a:pt x="25570" y="169"/>
                  </a:moveTo>
                  <a:cubicBezTo>
                    <a:pt x="28392" y="5461"/>
                    <a:pt x="16750" y="137753"/>
                    <a:pt x="17103" y="180086"/>
                  </a:cubicBezTo>
                  <a:cubicBezTo>
                    <a:pt x="17456" y="222419"/>
                    <a:pt x="29097" y="248877"/>
                    <a:pt x="27686" y="254169"/>
                  </a:cubicBezTo>
                  <a:cubicBezTo>
                    <a:pt x="26275" y="259461"/>
                    <a:pt x="13222" y="229475"/>
                    <a:pt x="8636" y="211836"/>
                  </a:cubicBezTo>
                  <a:cubicBezTo>
                    <a:pt x="4050" y="194197"/>
                    <a:pt x="2639" y="181497"/>
                    <a:pt x="170" y="148336"/>
                  </a:cubicBezTo>
                  <a:cubicBezTo>
                    <a:pt x="-2299" y="115175"/>
                    <a:pt x="22748" y="-5123"/>
                    <a:pt x="25570" y="16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7" name="フリーフォーム: 図形 1086">
              <a:extLst>
                <a:ext uri="{FF2B5EF4-FFF2-40B4-BE49-F238E27FC236}">
                  <a16:creationId xmlns:a16="http://schemas.microsoft.com/office/drawing/2014/main" id="{64422E55-D2F5-4C83-85C4-2B4A71798B61}"/>
                </a:ext>
              </a:extLst>
            </p:cNvPr>
            <p:cNvSpPr/>
            <p:nvPr/>
          </p:nvSpPr>
          <p:spPr>
            <a:xfrm>
              <a:off x="5506503" y="3712303"/>
              <a:ext cx="242432" cy="1000431"/>
            </a:xfrm>
            <a:custGeom>
              <a:avLst/>
              <a:gdLst>
                <a:gd name="connsiteX0" fmla="*/ 26464 w 242432"/>
                <a:gd name="connsiteY0" fmla="*/ 55364 h 1000431"/>
                <a:gd name="connsiteX1" fmla="*/ 187330 w 242432"/>
                <a:gd name="connsiteY1" fmla="*/ 859697 h 1000431"/>
                <a:gd name="connsiteX2" fmla="*/ 242364 w 242432"/>
                <a:gd name="connsiteY2" fmla="*/ 982464 h 1000431"/>
                <a:gd name="connsiteX3" fmla="*/ 178864 w 242432"/>
                <a:gd name="connsiteY3" fmla="*/ 652264 h 1000431"/>
                <a:gd name="connsiteX4" fmla="*/ 17997 w 242432"/>
                <a:gd name="connsiteY4" fmla="*/ 135797 h 1000431"/>
                <a:gd name="connsiteX5" fmla="*/ 26464 w 242432"/>
                <a:gd name="connsiteY5" fmla="*/ 55364 h 1000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2432" h="1000431">
                  <a:moveTo>
                    <a:pt x="26464" y="55364"/>
                  </a:moveTo>
                  <a:cubicBezTo>
                    <a:pt x="54686" y="176014"/>
                    <a:pt x="151347" y="705180"/>
                    <a:pt x="187330" y="859697"/>
                  </a:cubicBezTo>
                  <a:cubicBezTo>
                    <a:pt x="223313" y="1014214"/>
                    <a:pt x="243775" y="1017036"/>
                    <a:pt x="242364" y="982464"/>
                  </a:cubicBezTo>
                  <a:cubicBezTo>
                    <a:pt x="240953" y="947892"/>
                    <a:pt x="216259" y="793375"/>
                    <a:pt x="178864" y="652264"/>
                  </a:cubicBezTo>
                  <a:cubicBezTo>
                    <a:pt x="141470" y="511153"/>
                    <a:pt x="47630" y="237397"/>
                    <a:pt x="17997" y="135797"/>
                  </a:cubicBezTo>
                  <a:cubicBezTo>
                    <a:pt x="-11636" y="34197"/>
                    <a:pt x="-1758" y="-65286"/>
                    <a:pt x="26464" y="553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8" name="フリーフォーム: 図形 1087">
              <a:extLst>
                <a:ext uri="{FF2B5EF4-FFF2-40B4-BE49-F238E27FC236}">
                  <a16:creationId xmlns:a16="http://schemas.microsoft.com/office/drawing/2014/main" id="{EF0932F8-415E-4DE6-9C1E-887E70868E11}"/>
                </a:ext>
              </a:extLst>
            </p:cNvPr>
            <p:cNvSpPr/>
            <p:nvPr/>
          </p:nvSpPr>
          <p:spPr>
            <a:xfrm>
              <a:off x="6751725" y="3885508"/>
              <a:ext cx="76812" cy="1135225"/>
            </a:xfrm>
            <a:custGeom>
              <a:avLst/>
              <a:gdLst>
                <a:gd name="connsiteX0" fmla="*/ 4675 w 76812"/>
                <a:gd name="connsiteY0" fmla="*/ 692 h 1135225"/>
                <a:gd name="connsiteX1" fmla="*/ 4675 w 76812"/>
                <a:gd name="connsiteY1" fmla="*/ 457892 h 1135225"/>
                <a:gd name="connsiteX2" fmla="*/ 25842 w 76812"/>
                <a:gd name="connsiteY2" fmla="*/ 906625 h 1135225"/>
                <a:gd name="connsiteX3" fmla="*/ 76642 w 76812"/>
                <a:gd name="connsiteY3" fmla="*/ 1135225 h 1135225"/>
                <a:gd name="connsiteX4" fmla="*/ 42775 w 76812"/>
                <a:gd name="connsiteY4" fmla="*/ 906625 h 1135225"/>
                <a:gd name="connsiteX5" fmla="*/ 55475 w 76812"/>
                <a:gd name="connsiteY5" fmla="*/ 563725 h 1135225"/>
                <a:gd name="connsiteX6" fmla="*/ 4675 w 76812"/>
                <a:gd name="connsiteY6" fmla="*/ 692 h 1135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812" h="1135225">
                  <a:moveTo>
                    <a:pt x="4675" y="692"/>
                  </a:moveTo>
                  <a:cubicBezTo>
                    <a:pt x="-3792" y="-16947"/>
                    <a:pt x="1147" y="306903"/>
                    <a:pt x="4675" y="457892"/>
                  </a:cubicBezTo>
                  <a:cubicBezTo>
                    <a:pt x="8203" y="608881"/>
                    <a:pt x="13848" y="793736"/>
                    <a:pt x="25842" y="906625"/>
                  </a:cubicBezTo>
                  <a:cubicBezTo>
                    <a:pt x="37837" y="1019514"/>
                    <a:pt x="73820" y="1135225"/>
                    <a:pt x="76642" y="1135225"/>
                  </a:cubicBezTo>
                  <a:cubicBezTo>
                    <a:pt x="79464" y="1135225"/>
                    <a:pt x="46303" y="1001875"/>
                    <a:pt x="42775" y="906625"/>
                  </a:cubicBezTo>
                  <a:cubicBezTo>
                    <a:pt x="39247" y="811375"/>
                    <a:pt x="66764" y="712597"/>
                    <a:pt x="55475" y="563725"/>
                  </a:cubicBezTo>
                  <a:cubicBezTo>
                    <a:pt x="44186" y="414853"/>
                    <a:pt x="13142" y="18331"/>
                    <a:pt x="4675" y="69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89" name="フリーフォーム: 図形 1088">
              <a:extLst>
                <a:ext uri="{FF2B5EF4-FFF2-40B4-BE49-F238E27FC236}">
                  <a16:creationId xmlns:a16="http://schemas.microsoft.com/office/drawing/2014/main" id="{60267223-FB6D-4601-BA8D-3C13D98195CA}"/>
                </a:ext>
              </a:extLst>
            </p:cNvPr>
            <p:cNvSpPr/>
            <p:nvPr/>
          </p:nvSpPr>
          <p:spPr>
            <a:xfrm>
              <a:off x="6049381" y="3911499"/>
              <a:ext cx="86257" cy="962124"/>
            </a:xfrm>
            <a:custGeom>
              <a:avLst/>
              <a:gdLst>
                <a:gd name="connsiteX0" fmla="*/ 63552 w 86257"/>
                <a:gd name="connsiteY0" fmla="*/ 101 h 962124"/>
                <a:gd name="connsiteX1" fmla="*/ 21219 w 86257"/>
                <a:gd name="connsiteY1" fmla="*/ 343001 h 962124"/>
                <a:gd name="connsiteX2" fmla="*/ 38152 w 86257"/>
                <a:gd name="connsiteY2" fmla="*/ 478468 h 962124"/>
                <a:gd name="connsiteX3" fmla="*/ 38152 w 86257"/>
                <a:gd name="connsiteY3" fmla="*/ 724001 h 962124"/>
                <a:gd name="connsiteX4" fmla="*/ 80486 w 86257"/>
                <a:gd name="connsiteY4" fmla="*/ 914501 h 962124"/>
                <a:gd name="connsiteX5" fmla="*/ 80486 w 86257"/>
                <a:gd name="connsiteY5" fmla="*/ 948368 h 962124"/>
                <a:gd name="connsiteX6" fmla="*/ 84719 w 86257"/>
                <a:gd name="connsiteY6" fmla="*/ 724001 h 962124"/>
                <a:gd name="connsiteX7" fmla="*/ 50852 w 86257"/>
                <a:gd name="connsiteY7" fmla="*/ 508101 h 962124"/>
                <a:gd name="connsiteX8" fmla="*/ 52 w 86257"/>
                <a:gd name="connsiteY8" fmla="*/ 309134 h 962124"/>
                <a:gd name="connsiteX9" fmla="*/ 63552 w 86257"/>
                <a:gd name="connsiteY9" fmla="*/ 101 h 962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6257" h="962124">
                  <a:moveTo>
                    <a:pt x="63552" y="101"/>
                  </a:moveTo>
                  <a:cubicBezTo>
                    <a:pt x="67080" y="5746"/>
                    <a:pt x="25452" y="263273"/>
                    <a:pt x="21219" y="343001"/>
                  </a:cubicBezTo>
                  <a:cubicBezTo>
                    <a:pt x="16986" y="422729"/>
                    <a:pt x="35330" y="414968"/>
                    <a:pt x="38152" y="478468"/>
                  </a:cubicBezTo>
                  <a:cubicBezTo>
                    <a:pt x="40974" y="541968"/>
                    <a:pt x="31096" y="651329"/>
                    <a:pt x="38152" y="724001"/>
                  </a:cubicBezTo>
                  <a:cubicBezTo>
                    <a:pt x="45208" y="796673"/>
                    <a:pt x="73430" y="877106"/>
                    <a:pt x="80486" y="914501"/>
                  </a:cubicBezTo>
                  <a:cubicBezTo>
                    <a:pt x="87542" y="951896"/>
                    <a:pt x="79781" y="980118"/>
                    <a:pt x="80486" y="948368"/>
                  </a:cubicBezTo>
                  <a:cubicBezTo>
                    <a:pt x="81191" y="916618"/>
                    <a:pt x="89658" y="797379"/>
                    <a:pt x="84719" y="724001"/>
                  </a:cubicBezTo>
                  <a:cubicBezTo>
                    <a:pt x="79780" y="650623"/>
                    <a:pt x="64963" y="577245"/>
                    <a:pt x="50852" y="508101"/>
                  </a:cubicBezTo>
                  <a:cubicBezTo>
                    <a:pt x="36741" y="438957"/>
                    <a:pt x="2169" y="393095"/>
                    <a:pt x="52" y="309134"/>
                  </a:cubicBezTo>
                  <a:cubicBezTo>
                    <a:pt x="-2065" y="225173"/>
                    <a:pt x="60024" y="-5544"/>
                    <a:pt x="63552" y="10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0" name="フリーフォーム: 図形 1089">
              <a:extLst>
                <a:ext uri="{FF2B5EF4-FFF2-40B4-BE49-F238E27FC236}">
                  <a16:creationId xmlns:a16="http://schemas.microsoft.com/office/drawing/2014/main" id="{3ECFC55A-1D90-4557-9266-360817B90407}"/>
                </a:ext>
              </a:extLst>
            </p:cNvPr>
            <p:cNvSpPr/>
            <p:nvPr/>
          </p:nvSpPr>
          <p:spPr>
            <a:xfrm>
              <a:off x="6197529" y="3900710"/>
              <a:ext cx="247506" cy="907652"/>
            </a:xfrm>
            <a:custGeom>
              <a:avLst/>
              <a:gdLst>
                <a:gd name="connsiteX0" fmla="*/ 71 w 247506"/>
                <a:gd name="connsiteY0" fmla="*/ 2423 h 907652"/>
                <a:gd name="connsiteX1" fmla="*/ 118604 w 247506"/>
                <a:gd name="connsiteY1" fmla="*/ 493490 h 907652"/>
                <a:gd name="connsiteX2" fmla="*/ 237138 w 247506"/>
                <a:gd name="connsiteY2" fmla="*/ 734790 h 907652"/>
                <a:gd name="connsiteX3" fmla="*/ 237138 w 247506"/>
                <a:gd name="connsiteY3" fmla="*/ 844857 h 907652"/>
                <a:gd name="connsiteX4" fmla="*/ 199038 w 247506"/>
                <a:gd name="connsiteY4" fmla="*/ 904123 h 907652"/>
                <a:gd name="connsiteX5" fmla="*/ 245604 w 247506"/>
                <a:gd name="connsiteY5" fmla="*/ 743257 h 907652"/>
                <a:gd name="connsiteX6" fmla="*/ 135538 w 247506"/>
                <a:gd name="connsiteY6" fmla="*/ 324157 h 907652"/>
                <a:gd name="connsiteX7" fmla="*/ 71 w 247506"/>
                <a:gd name="connsiteY7" fmla="*/ 2423 h 907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506" h="907652">
                  <a:moveTo>
                    <a:pt x="71" y="2423"/>
                  </a:moveTo>
                  <a:cubicBezTo>
                    <a:pt x="-2751" y="30645"/>
                    <a:pt x="79093" y="371429"/>
                    <a:pt x="118604" y="493490"/>
                  </a:cubicBezTo>
                  <a:cubicBezTo>
                    <a:pt x="158115" y="615551"/>
                    <a:pt x="217382" y="676229"/>
                    <a:pt x="237138" y="734790"/>
                  </a:cubicBezTo>
                  <a:cubicBezTo>
                    <a:pt x="256894" y="793351"/>
                    <a:pt x="243488" y="816635"/>
                    <a:pt x="237138" y="844857"/>
                  </a:cubicBezTo>
                  <a:cubicBezTo>
                    <a:pt x="230788" y="873079"/>
                    <a:pt x="197627" y="921056"/>
                    <a:pt x="199038" y="904123"/>
                  </a:cubicBezTo>
                  <a:cubicBezTo>
                    <a:pt x="200449" y="887190"/>
                    <a:pt x="256187" y="839918"/>
                    <a:pt x="245604" y="743257"/>
                  </a:cubicBezTo>
                  <a:cubicBezTo>
                    <a:pt x="235021" y="646596"/>
                    <a:pt x="173638" y="449040"/>
                    <a:pt x="135538" y="324157"/>
                  </a:cubicBezTo>
                  <a:cubicBezTo>
                    <a:pt x="97438" y="199274"/>
                    <a:pt x="2893" y="-25799"/>
                    <a:pt x="71" y="242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1" name="フリーフォーム: 図形 1090">
              <a:extLst>
                <a:ext uri="{FF2B5EF4-FFF2-40B4-BE49-F238E27FC236}">
                  <a16:creationId xmlns:a16="http://schemas.microsoft.com/office/drawing/2014/main" id="{CDC71AEC-7182-4836-94D4-59B0625C19A5}"/>
                </a:ext>
              </a:extLst>
            </p:cNvPr>
            <p:cNvSpPr/>
            <p:nvPr/>
          </p:nvSpPr>
          <p:spPr>
            <a:xfrm>
              <a:off x="5737602" y="4652962"/>
              <a:ext cx="87415" cy="544514"/>
            </a:xfrm>
            <a:custGeom>
              <a:avLst/>
              <a:gdLst>
                <a:gd name="connsiteX0" fmla="*/ 1211 w 87415"/>
                <a:gd name="connsiteY0" fmla="*/ 1 h 544514"/>
                <a:gd name="connsiteX1" fmla="*/ 29786 w 87415"/>
                <a:gd name="connsiteY1" fmla="*/ 73026 h 544514"/>
                <a:gd name="connsiteX2" fmla="*/ 4386 w 87415"/>
                <a:gd name="connsiteY2" fmla="*/ 134938 h 544514"/>
                <a:gd name="connsiteX3" fmla="*/ 40898 w 87415"/>
                <a:gd name="connsiteY3" fmla="*/ 174626 h 544514"/>
                <a:gd name="connsiteX4" fmla="*/ 25023 w 87415"/>
                <a:gd name="connsiteY4" fmla="*/ 250826 h 544514"/>
                <a:gd name="connsiteX5" fmla="*/ 61536 w 87415"/>
                <a:gd name="connsiteY5" fmla="*/ 427038 h 544514"/>
                <a:gd name="connsiteX6" fmla="*/ 67886 w 87415"/>
                <a:gd name="connsiteY6" fmla="*/ 476251 h 544514"/>
                <a:gd name="connsiteX7" fmla="*/ 48836 w 87415"/>
                <a:gd name="connsiteY7" fmla="*/ 544513 h 544514"/>
                <a:gd name="connsiteX8" fmla="*/ 86936 w 87415"/>
                <a:gd name="connsiteY8" fmla="*/ 474663 h 544514"/>
                <a:gd name="connsiteX9" fmla="*/ 17086 w 87415"/>
                <a:gd name="connsiteY9" fmla="*/ 303213 h 544514"/>
                <a:gd name="connsiteX10" fmla="*/ 42486 w 87415"/>
                <a:gd name="connsiteY10" fmla="*/ 171451 h 544514"/>
                <a:gd name="connsiteX11" fmla="*/ 34548 w 87415"/>
                <a:gd name="connsiteY11" fmla="*/ 122238 h 544514"/>
                <a:gd name="connsiteX12" fmla="*/ 7561 w 87415"/>
                <a:gd name="connsiteY12" fmla="*/ 74613 h 544514"/>
                <a:gd name="connsiteX13" fmla="*/ 1211 w 87415"/>
                <a:gd name="connsiteY13" fmla="*/ 1 h 54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7415" h="544514">
                  <a:moveTo>
                    <a:pt x="1211" y="1"/>
                  </a:moveTo>
                  <a:cubicBezTo>
                    <a:pt x="4915" y="-263"/>
                    <a:pt x="29257" y="50537"/>
                    <a:pt x="29786" y="73026"/>
                  </a:cubicBezTo>
                  <a:cubicBezTo>
                    <a:pt x="30315" y="95515"/>
                    <a:pt x="2534" y="118005"/>
                    <a:pt x="4386" y="134938"/>
                  </a:cubicBezTo>
                  <a:cubicBezTo>
                    <a:pt x="6238" y="151871"/>
                    <a:pt x="37458" y="155311"/>
                    <a:pt x="40898" y="174626"/>
                  </a:cubicBezTo>
                  <a:cubicBezTo>
                    <a:pt x="44338" y="193941"/>
                    <a:pt x="21583" y="208757"/>
                    <a:pt x="25023" y="250826"/>
                  </a:cubicBezTo>
                  <a:cubicBezTo>
                    <a:pt x="28463" y="292895"/>
                    <a:pt x="54392" y="389467"/>
                    <a:pt x="61536" y="427038"/>
                  </a:cubicBezTo>
                  <a:cubicBezTo>
                    <a:pt x="68680" y="464609"/>
                    <a:pt x="70003" y="456672"/>
                    <a:pt x="67886" y="476251"/>
                  </a:cubicBezTo>
                  <a:cubicBezTo>
                    <a:pt x="65769" y="495830"/>
                    <a:pt x="45661" y="544778"/>
                    <a:pt x="48836" y="544513"/>
                  </a:cubicBezTo>
                  <a:cubicBezTo>
                    <a:pt x="52011" y="544248"/>
                    <a:pt x="92228" y="514880"/>
                    <a:pt x="86936" y="474663"/>
                  </a:cubicBezTo>
                  <a:cubicBezTo>
                    <a:pt x="81644" y="434446"/>
                    <a:pt x="24494" y="353748"/>
                    <a:pt x="17086" y="303213"/>
                  </a:cubicBezTo>
                  <a:cubicBezTo>
                    <a:pt x="9678" y="252678"/>
                    <a:pt x="39576" y="201614"/>
                    <a:pt x="42486" y="171451"/>
                  </a:cubicBezTo>
                  <a:cubicBezTo>
                    <a:pt x="45396" y="141289"/>
                    <a:pt x="40369" y="138378"/>
                    <a:pt x="34548" y="122238"/>
                  </a:cubicBezTo>
                  <a:cubicBezTo>
                    <a:pt x="28727" y="106098"/>
                    <a:pt x="12059" y="90753"/>
                    <a:pt x="7561" y="74613"/>
                  </a:cubicBezTo>
                  <a:cubicBezTo>
                    <a:pt x="3063" y="58473"/>
                    <a:pt x="-2493" y="265"/>
                    <a:pt x="1211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2" name="フリーフォーム: 図形 1091">
              <a:extLst>
                <a:ext uri="{FF2B5EF4-FFF2-40B4-BE49-F238E27FC236}">
                  <a16:creationId xmlns:a16="http://schemas.microsoft.com/office/drawing/2014/main" id="{119E871E-2338-4B6F-82F5-690E52B1DDAD}"/>
                </a:ext>
              </a:extLst>
            </p:cNvPr>
            <p:cNvSpPr/>
            <p:nvPr/>
          </p:nvSpPr>
          <p:spPr>
            <a:xfrm>
              <a:off x="6118864" y="4795774"/>
              <a:ext cx="128688" cy="655431"/>
            </a:xfrm>
            <a:custGeom>
              <a:avLst/>
              <a:gdLst>
                <a:gd name="connsiteX0" fmla="*/ 8886 w 128688"/>
                <a:gd name="connsiteY0" fmla="*/ 64 h 655431"/>
                <a:gd name="connsiteX1" fmla="*/ 13649 w 128688"/>
                <a:gd name="connsiteY1" fmla="*/ 127064 h 655431"/>
                <a:gd name="connsiteX2" fmla="*/ 10474 w 128688"/>
                <a:gd name="connsiteY2" fmla="*/ 198501 h 655431"/>
                <a:gd name="connsiteX3" fmla="*/ 24761 w 128688"/>
                <a:gd name="connsiteY3" fmla="*/ 220726 h 655431"/>
                <a:gd name="connsiteX4" fmla="*/ 18411 w 128688"/>
                <a:gd name="connsiteY4" fmla="*/ 290576 h 655431"/>
                <a:gd name="connsiteX5" fmla="*/ 45399 w 128688"/>
                <a:gd name="connsiteY5" fmla="*/ 354076 h 655431"/>
                <a:gd name="connsiteX6" fmla="*/ 56511 w 128688"/>
                <a:gd name="connsiteY6" fmla="*/ 371539 h 655431"/>
                <a:gd name="connsiteX7" fmla="*/ 42224 w 128688"/>
                <a:gd name="connsiteY7" fmla="*/ 414401 h 655431"/>
                <a:gd name="connsiteX8" fmla="*/ 94611 w 128688"/>
                <a:gd name="connsiteY8" fmla="*/ 595376 h 655431"/>
                <a:gd name="connsiteX9" fmla="*/ 127949 w 128688"/>
                <a:gd name="connsiteY9" fmla="*/ 643001 h 655431"/>
                <a:gd name="connsiteX10" fmla="*/ 62861 w 128688"/>
                <a:gd name="connsiteY10" fmla="*/ 389001 h 655431"/>
                <a:gd name="connsiteX11" fmla="*/ 53336 w 128688"/>
                <a:gd name="connsiteY11" fmla="*/ 331851 h 655431"/>
                <a:gd name="connsiteX12" fmla="*/ 29524 w 128688"/>
                <a:gd name="connsiteY12" fmla="*/ 258826 h 655431"/>
                <a:gd name="connsiteX13" fmla="*/ 4124 w 128688"/>
                <a:gd name="connsiteY13" fmla="*/ 190564 h 655431"/>
                <a:gd name="connsiteX14" fmla="*/ 949 w 128688"/>
                <a:gd name="connsiteY14" fmla="*/ 144526 h 655431"/>
                <a:gd name="connsiteX15" fmla="*/ 8886 w 128688"/>
                <a:gd name="connsiteY15" fmla="*/ 64 h 655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8688" h="655431">
                  <a:moveTo>
                    <a:pt x="8886" y="64"/>
                  </a:moveTo>
                  <a:cubicBezTo>
                    <a:pt x="11003" y="-2846"/>
                    <a:pt x="13384" y="93991"/>
                    <a:pt x="13649" y="127064"/>
                  </a:cubicBezTo>
                  <a:cubicBezTo>
                    <a:pt x="13914" y="160137"/>
                    <a:pt x="8622" y="182891"/>
                    <a:pt x="10474" y="198501"/>
                  </a:cubicBezTo>
                  <a:cubicBezTo>
                    <a:pt x="12326" y="214111"/>
                    <a:pt x="23438" y="205380"/>
                    <a:pt x="24761" y="220726"/>
                  </a:cubicBezTo>
                  <a:cubicBezTo>
                    <a:pt x="26084" y="236072"/>
                    <a:pt x="14971" y="268351"/>
                    <a:pt x="18411" y="290576"/>
                  </a:cubicBezTo>
                  <a:cubicBezTo>
                    <a:pt x="21851" y="312801"/>
                    <a:pt x="39049" y="340582"/>
                    <a:pt x="45399" y="354076"/>
                  </a:cubicBezTo>
                  <a:cubicBezTo>
                    <a:pt x="51749" y="367570"/>
                    <a:pt x="57040" y="361485"/>
                    <a:pt x="56511" y="371539"/>
                  </a:cubicBezTo>
                  <a:cubicBezTo>
                    <a:pt x="55982" y="381593"/>
                    <a:pt x="35874" y="377095"/>
                    <a:pt x="42224" y="414401"/>
                  </a:cubicBezTo>
                  <a:cubicBezTo>
                    <a:pt x="48574" y="451707"/>
                    <a:pt x="80324" y="557276"/>
                    <a:pt x="94611" y="595376"/>
                  </a:cubicBezTo>
                  <a:cubicBezTo>
                    <a:pt x="108898" y="633476"/>
                    <a:pt x="133241" y="677397"/>
                    <a:pt x="127949" y="643001"/>
                  </a:cubicBezTo>
                  <a:cubicBezTo>
                    <a:pt x="122657" y="608605"/>
                    <a:pt x="75297" y="440859"/>
                    <a:pt x="62861" y="389001"/>
                  </a:cubicBezTo>
                  <a:cubicBezTo>
                    <a:pt x="50426" y="337143"/>
                    <a:pt x="58892" y="353547"/>
                    <a:pt x="53336" y="331851"/>
                  </a:cubicBezTo>
                  <a:cubicBezTo>
                    <a:pt x="47780" y="310155"/>
                    <a:pt x="37726" y="282374"/>
                    <a:pt x="29524" y="258826"/>
                  </a:cubicBezTo>
                  <a:cubicBezTo>
                    <a:pt x="21322" y="235278"/>
                    <a:pt x="8886" y="209614"/>
                    <a:pt x="4124" y="190564"/>
                  </a:cubicBezTo>
                  <a:cubicBezTo>
                    <a:pt x="-638" y="171514"/>
                    <a:pt x="-639" y="173101"/>
                    <a:pt x="949" y="144526"/>
                  </a:cubicBezTo>
                  <a:cubicBezTo>
                    <a:pt x="2536" y="115951"/>
                    <a:pt x="6769" y="2974"/>
                    <a:pt x="8886" y="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3" name="フリーフォーム: 図形 1092">
              <a:extLst>
                <a:ext uri="{FF2B5EF4-FFF2-40B4-BE49-F238E27FC236}">
                  <a16:creationId xmlns:a16="http://schemas.microsoft.com/office/drawing/2014/main" id="{BB664E76-55C7-4299-AE44-989DE2603145}"/>
                </a:ext>
              </a:extLst>
            </p:cNvPr>
            <p:cNvSpPr/>
            <p:nvPr/>
          </p:nvSpPr>
          <p:spPr>
            <a:xfrm>
              <a:off x="5792443" y="5190894"/>
              <a:ext cx="132259" cy="844188"/>
            </a:xfrm>
            <a:custGeom>
              <a:avLst/>
              <a:gdLst>
                <a:gd name="connsiteX0" fmla="*/ 345 w 132259"/>
                <a:gd name="connsiteY0" fmla="*/ 231 h 844188"/>
                <a:gd name="connsiteX1" fmla="*/ 27332 w 132259"/>
                <a:gd name="connsiteY1" fmla="*/ 105006 h 844188"/>
                <a:gd name="connsiteX2" fmla="*/ 20982 w 132259"/>
                <a:gd name="connsiteY2" fmla="*/ 176444 h 844188"/>
                <a:gd name="connsiteX3" fmla="*/ 49557 w 132259"/>
                <a:gd name="connsiteY3" fmla="*/ 276456 h 844188"/>
                <a:gd name="connsiteX4" fmla="*/ 47970 w 132259"/>
                <a:gd name="connsiteY4" fmla="*/ 592369 h 844188"/>
                <a:gd name="connsiteX5" fmla="*/ 132107 w 132259"/>
                <a:gd name="connsiteY5" fmla="*/ 843194 h 844188"/>
                <a:gd name="connsiteX6" fmla="*/ 68607 w 132259"/>
                <a:gd name="connsiteY6" fmla="*/ 498706 h 844188"/>
                <a:gd name="connsiteX7" fmla="*/ 65432 w 132259"/>
                <a:gd name="connsiteY7" fmla="*/ 235181 h 844188"/>
                <a:gd name="connsiteX8" fmla="*/ 33682 w 132259"/>
                <a:gd name="connsiteY8" fmla="*/ 160569 h 844188"/>
                <a:gd name="connsiteX9" fmla="*/ 49557 w 132259"/>
                <a:gd name="connsiteY9" fmla="*/ 79606 h 844188"/>
                <a:gd name="connsiteX10" fmla="*/ 345 w 132259"/>
                <a:gd name="connsiteY10" fmla="*/ 231 h 84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2259" h="844188">
                  <a:moveTo>
                    <a:pt x="345" y="231"/>
                  </a:moveTo>
                  <a:cubicBezTo>
                    <a:pt x="-3359" y="4464"/>
                    <a:pt x="23892" y="75637"/>
                    <a:pt x="27332" y="105006"/>
                  </a:cubicBezTo>
                  <a:cubicBezTo>
                    <a:pt x="30772" y="134375"/>
                    <a:pt x="17278" y="147869"/>
                    <a:pt x="20982" y="176444"/>
                  </a:cubicBezTo>
                  <a:cubicBezTo>
                    <a:pt x="24686" y="205019"/>
                    <a:pt x="45059" y="207135"/>
                    <a:pt x="49557" y="276456"/>
                  </a:cubicBezTo>
                  <a:cubicBezTo>
                    <a:pt x="54055" y="345777"/>
                    <a:pt x="34212" y="497913"/>
                    <a:pt x="47970" y="592369"/>
                  </a:cubicBezTo>
                  <a:cubicBezTo>
                    <a:pt x="61728" y="686825"/>
                    <a:pt x="128668" y="858804"/>
                    <a:pt x="132107" y="843194"/>
                  </a:cubicBezTo>
                  <a:cubicBezTo>
                    <a:pt x="135546" y="827584"/>
                    <a:pt x="79720" y="600042"/>
                    <a:pt x="68607" y="498706"/>
                  </a:cubicBezTo>
                  <a:cubicBezTo>
                    <a:pt x="57494" y="397370"/>
                    <a:pt x="71253" y="291537"/>
                    <a:pt x="65432" y="235181"/>
                  </a:cubicBezTo>
                  <a:cubicBezTo>
                    <a:pt x="59611" y="178825"/>
                    <a:pt x="36328" y="186498"/>
                    <a:pt x="33682" y="160569"/>
                  </a:cubicBezTo>
                  <a:cubicBezTo>
                    <a:pt x="31036" y="134640"/>
                    <a:pt x="53261" y="108446"/>
                    <a:pt x="49557" y="79606"/>
                  </a:cubicBezTo>
                  <a:cubicBezTo>
                    <a:pt x="45853" y="50766"/>
                    <a:pt x="4049" y="-4002"/>
                    <a:pt x="345" y="23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4" name="フリーフォーム: 図形 1093">
              <a:extLst>
                <a:ext uri="{FF2B5EF4-FFF2-40B4-BE49-F238E27FC236}">
                  <a16:creationId xmlns:a16="http://schemas.microsoft.com/office/drawing/2014/main" id="{E4AF85C1-751E-4966-8296-CF9FD138007F}"/>
                </a:ext>
              </a:extLst>
            </p:cNvPr>
            <p:cNvSpPr/>
            <p:nvPr/>
          </p:nvSpPr>
          <p:spPr>
            <a:xfrm>
              <a:off x="6173741" y="5436531"/>
              <a:ext cx="62421" cy="590364"/>
            </a:xfrm>
            <a:custGeom>
              <a:avLst/>
              <a:gdLst>
                <a:gd name="connsiteX0" fmla="*/ 58784 w 62421"/>
                <a:gd name="connsiteY0" fmla="*/ 7007 h 590364"/>
                <a:gd name="connsiteX1" fmla="*/ 58784 w 62421"/>
                <a:gd name="connsiteY1" fmla="*/ 62569 h 590364"/>
                <a:gd name="connsiteX2" fmla="*/ 22272 w 62421"/>
                <a:gd name="connsiteY2" fmla="*/ 365782 h 590364"/>
                <a:gd name="connsiteX3" fmla="*/ 28622 w 62421"/>
                <a:gd name="connsiteY3" fmla="*/ 556282 h 590364"/>
                <a:gd name="connsiteX4" fmla="*/ 47 w 62421"/>
                <a:gd name="connsiteY4" fmla="*/ 576919 h 590364"/>
                <a:gd name="connsiteX5" fmla="*/ 22272 w 62421"/>
                <a:gd name="connsiteY5" fmla="*/ 410232 h 590364"/>
                <a:gd name="connsiteX6" fmla="*/ 38147 w 62421"/>
                <a:gd name="connsiteY6" fmla="*/ 165757 h 590364"/>
                <a:gd name="connsiteX7" fmla="*/ 58784 w 62421"/>
                <a:gd name="connsiteY7" fmla="*/ 7007 h 59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421" h="590364">
                  <a:moveTo>
                    <a:pt x="58784" y="7007"/>
                  </a:moveTo>
                  <a:cubicBezTo>
                    <a:pt x="62223" y="-10191"/>
                    <a:pt x="64869" y="2773"/>
                    <a:pt x="58784" y="62569"/>
                  </a:cubicBezTo>
                  <a:cubicBezTo>
                    <a:pt x="52699" y="122365"/>
                    <a:pt x="27299" y="283497"/>
                    <a:pt x="22272" y="365782"/>
                  </a:cubicBezTo>
                  <a:cubicBezTo>
                    <a:pt x="17245" y="448067"/>
                    <a:pt x="32326" y="521093"/>
                    <a:pt x="28622" y="556282"/>
                  </a:cubicBezTo>
                  <a:cubicBezTo>
                    <a:pt x="24918" y="591471"/>
                    <a:pt x="1105" y="601261"/>
                    <a:pt x="47" y="576919"/>
                  </a:cubicBezTo>
                  <a:cubicBezTo>
                    <a:pt x="-1011" y="552577"/>
                    <a:pt x="15922" y="478759"/>
                    <a:pt x="22272" y="410232"/>
                  </a:cubicBezTo>
                  <a:cubicBezTo>
                    <a:pt x="28622" y="341705"/>
                    <a:pt x="34443" y="231638"/>
                    <a:pt x="38147" y="165757"/>
                  </a:cubicBezTo>
                  <a:cubicBezTo>
                    <a:pt x="41851" y="99876"/>
                    <a:pt x="55345" y="24205"/>
                    <a:pt x="58784" y="700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5" name="フリーフォーム: 図形 1094">
              <a:extLst>
                <a:ext uri="{FF2B5EF4-FFF2-40B4-BE49-F238E27FC236}">
                  <a16:creationId xmlns:a16="http://schemas.microsoft.com/office/drawing/2014/main" id="{1D3E4248-A720-4822-9A83-A0799CEF003F}"/>
                </a:ext>
              </a:extLst>
            </p:cNvPr>
            <p:cNvSpPr/>
            <p:nvPr/>
          </p:nvSpPr>
          <p:spPr>
            <a:xfrm>
              <a:off x="5801121" y="5978715"/>
              <a:ext cx="116255" cy="334045"/>
            </a:xfrm>
            <a:custGeom>
              <a:avLst/>
              <a:gdLst>
                <a:gd name="connsiteX0" fmla="*/ 109142 w 116255"/>
                <a:gd name="connsiteY0" fmla="*/ 1398 h 334045"/>
                <a:gd name="connsiteX1" fmla="*/ 18654 w 116255"/>
                <a:gd name="connsiteY1" fmla="*/ 128398 h 334045"/>
                <a:gd name="connsiteX2" fmla="*/ 66279 w 116255"/>
                <a:gd name="connsiteY2" fmla="*/ 218885 h 334045"/>
                <a:gd name="connsiteX3" fmla="*/ 61517 w 116255"/>
                <a:gd name="connsiteY3" fmla="*/ 279210 h 334045"/>
                <a:gd name="connsiteX4" fmla="*/ 28179 w 116255"/>
                <a:gd name="connsiteY4" fmla="*/ 333185 h 334045"/>
                <a:gd name="connsiteX5" fmla="*/ 47229 w 116255"/>
                <a:gd name="connsiteY5" fmla="*/ 234760 h 334045"/>
                <a:gd name="connsiteX6" fmla="*/ 18654 w 116255"/>
                <a:gd name="connsiteY6" fmla="*/ 150623 h 334045"/>
                <a:gd name="connsiteX7" fmla="*/ 4367 w 116255"/>
                <a:gd name="connsiteY7" fmla="*/ 117285 h 334045"/>
                <a:gd name="connsiteX8" fmla="*/ 98029 w 116255"/>
                <a:gd name="connsiteY8" fmla="*/ 63310 h 334045"/>
                <a:gd name="connsiteX9" fmla="*/ 109142 w 116255"/>
                <a:gd name="connsiteY9" fmla="*/ 1398 h 334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6255" h="334045">
                  <a:moveTo>
                    <a:pt x="109142" y="1398"/>
                  </a:moveTo>
                  <a:cubicBezTo>
                    <a:pt x="95913" y="12246"/>
                    <a:pt x="25798" y="92150"/>
                    <a:pt x="18654" y="128398"/>
                  </a:cubicBezTo>
                  <a:cubicBezTo>
                    <a:pt x="11510" y="164646"/>
                    <a:pt x="59135" y="193750"/>
                    <a:pt x="66279" y="218885"/>
                  </a:cubicBezTo>
                  <a:cubicBezTo>
                    <a:pt x="73423" y="244020"/>
                    <a:pt x="67867" y="260160"/>
                    <a:pt x="61517" y="279210"/>
                  </a:cubicBezTo>
                  <a:cubicBezTo>
                    <a:pt x="55167" y="298260"/>
                    <a:pt x="30560" y="340593"/>
                    <a:pt x="28179" y="333185"/>
                  </a:cubicBezTo>
                  <a:cubicBezTo>
                    <a:pt x="25798" y="325777"/>
                    <a:pt x="48816" y="265187"/>
                    <a:pt x="47229" y="234760"/>
                  </a:cubicBezTo>
                  <a:cubicBezTo>
                    <a:pt x="45641" y="204333"/>
                    <a:pt x="25798" y="170202"/>
                    <a:pt x="18654" y="150623"/>
                  </a:cubicBezTo>
                  <a:cubicBezTo>
                    <a:pt x="11510" y="131044"/>
                    <a:pt x="-8862" y="131837"/>
                    <a:pt x="4367" y="117285"/>
                  </a:cubicBezTo>
                  <a:cubicBezTo>
                    <a:pt x="17596" y="102733"/>
                    <a:pt x="79773" y="80772"/>
                    <a:pt x="98029" y="63310"/>
                  </a:cubicBezTo>
                  <a:cubicBezTo>
                    <a:pt x="116285" y="45848"/>
                    <a:pt x="122371" y="-9450"/>
                    <a:pt x="109142" y="139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6" name="フリーフォーム: 図形 1095">
              <a:extLst>
                <a:ext uri="{FF2B5EF4-FFF2-40B4-BE49-F238E27FC236}">
                  <a16:creationId xmlns:a16="http://schemas.microsoft.com/office/drawing/2014/main" id="{2CC7FF83-9892-438D-B018-DABE881B1D7C}"/>
                </a:ext>
              </a:extLst>
            </p:cNvPr>
            <p:cNvSpPr/>
            <p:nvPr/>
          </p:nvSpPr>
          <p:spPr>
            <a:xfrm>
              <a:off x="6150035" y="6018212"/>
              <a:ext cx="103716" cy="350930"/>
            </a:xfrm>
            <a:custGeom>
              <a:avLst/>
              <a:gdLst>
                <a:gd name="connsiteX0" fmla="*/ 57090 w 103716"/>
                <a:gd name="connsiteY0" fmla="*/ 1 h 350930"/>
                <a:gd name="connsiteX1" fmla="*/ 38040 w 103716"/>
                <a:gd name="connsiteY1" fmla="*/ 50801 h 350930"/>
                <a:gd name="connsiteX2" fmla="*/ 77728 w 103716"/>
                <a:gd name="connsiteY2" fmla="*/ 103188 h 350930"/>
                <a:gd name="connsiteX3" fmla="*/ 49153 w 103716"/>
                <a:gd name="connsiteY3" fmla="*/ 233363 h 350930"/>
                <a:gd name="connsiteX4" fmla="*/ 45978 w 103716"/>
                <a:gd name="connsiteY4" fmla="*/ 350838 h 350930"/>
                <a:gd name="connsiteX5" fmla="*/ 57090 w 103716"/>
                <a:gd name="connsiteY5" fmla="*/ 250826 h 350930"/>
                <a:gd name="connsiteX6" fmla="*/ 92015 w 103716"/>
                <a:gd name="connsiteY6" fmla="*/ 131763 h 350930"/>
                <a:gd name="connsiteX7" fmla="*/ 96778 w 103716"/>
                <a:gd name="connsiteY7" fmla="*/ 88901 h 350930"/>
                <a:gd name="connsiteX8" fmla="*/ 1528 w 103716"/>
                <a:gd name="connsiteY8" fmla="*/ 52388 h 350930"/>
                <a:gd name="connsiteX9" fmla="*/ 57090 w 103716"/>
                <a:gd name="connsiteY9" fmla="*/ 1 h 350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3716" h="350930">
                  <a:moveTo>
                    <a:pt x="57090" y="1"/>
                  </a:moveTo>
                  <a:cubicBezTo>
                    <a:pt x="63175" y="-264"/>
                    <a:pt x="34600" y="33603"/>
                    <a:pt x="38040" y="50801"/>
                  </a:cubicBezTo>
                  <a:cubicBezTo>
                    <a:pt x="41480" y="67999"/>
                    <a:pt x="75876" y="72761"/>
                    <a:pt x="77728" y="103188"/>
                  </a:cubicBezTo>
                  <a:cubicBezTo>
                    <a:pt x="79580" y="133615"/>
                    <a:pt x="54445" y="192088"/>
                    <a:pt x="49153" y="233363"/>
                  </a:cubicBezTo>
                  <a:cubicBezTo>
                    <a:pt x="43861" y="274638"/>
                    <a:pt x="44655" y="347927"/>
                    <a:pt x="45978" y="350838"/>
                  </a:cubicBezTo>
                  <a:cubicBezTo>
                    <a:pt x="47301" y="353749"/>
                    <a:pt x="49417" y="287338"/>
                    <a:pt x="57090" y="250826"/>
                  </a:cubicBezTo>
                  <a:cubicBezTo>
                    <a:pt x="64763" y="214314"/>
                    <a:pt x="85400" y="158751"/>
                    <a:pt x="92015" y="131763"/>
                  </a:cubicBezTo>
                  <a:cubicBezTo>
                    <a:pt x="98630" y="104775"/>
                    <a:pt x="111859" y="102130"/>
                    <a:pt x="96778" y="88901"/>
                  </a:cubicBezTo>
                  <a:cubicBezTo>
                    <a:pt x="81697" y="75672"/>
                    <a:pt x="13434" y="65088"/>
                    <a:pt x="1528" y="52388"/>
                  </a:cubicBezTo>
                  <a:cubicBezTo>
                    <a:pt x="-10378" y="39688"/>
                    <a:pt x="51005" y="266"/>
                    <a:pt x="57090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7" name="フリーフォーム: 図形 1096">
              <a:extLst>
                <a:ext uri="{FF2B5EF4-FFF2-40B4-BE49-F238E27FC236}">
                  <a16:creationId xmlns:a16="http://schemas.microsoft.com/office/drawing/2014/main" id="{9E38FC90-7973-4B7A-827B-BA29A05D378C}"/>
                </a:ext>
              </a:extLst>
            </p:cNvPr>
            <p:cNvSpPr/>
            <p:nvPr/>
          </p:nvSpPr>
          <p:spPr>
            <a:xfrm>
              <a:off x="5837236" y="6324337"/>
              <a:ext cx="358803" cy="76169"/>
            </a:xfrm>
            <a:custGeom>
              <a:avLst/>
              <a:gdLst>
                <a:gd name="connsiteX0" fmla="*/ 2 w 358803"/>
                <a:gd name="connsiteY0" fmla="*/ 263 h 76169"/>
                <a:gd name="connsiteX1" fmla="*/ 122239 w 358803"/>
                <a:gd name="connsiteY1" fmla="*/ 68526 h 76169"/>
                <a:gd name="connsiteX2" fmla="*/ 252414 w 358803"/>
                <a:gd name="connsiteY2" fmla="*/ 73288 h 76169"/>
                <a:gd name="connsiteX3" fmla="*/ 358777 w 358803"/>
                <a:gd name="connsiteY3" fmla="*/ 57413 h 76169"/>
                <a:gd name="connsiteX4" fmla="*/ 263527 w 358803"/>
                <a:gd name="connsiteY4" fmla="*/ 52651 h 76169"/>
                <a:gd name="connsiteX5" fmla="*/ 184152 w 358803"/>
                <a:gd name="connsiteY5" fmla="*/ 49476 h 76169"/>
                <a:gd name="connsiteX6" fmla="*/ 119064 w 358803"/>
                <a:gd name="connsiteY6" fmla="*/ 44713 h 76169"/>
                <a:gd name="connsiteX7" fmla="*/ 2 w 358803"/>
                <a:gd name="connsiteY7" fmla="*/ 263 h 76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8803" h="76169">
                  <a:moveTo>
                    <a:pt x="2" y="263"/>
                  </a:moveTo>
                  <a:cubicBezTo>
                    <a:pt x="531" y="4232"/>
                    <a:pt x="80170" y="56355"/>
                    <a:pt x="122239" y="68526"/>
                  </a:cubicBezTo>
                  <a:cubicBezTo>
                    <a:pt x="164308" y="80697"/>
                    <a:pt x="212991" y="75140"/>
                    <a:pt x="252414" y="73288"/>
                  </a:cubicBezTo>
                  <a:cubicBezTo>
                    <a:pt x="291837" y="71436"/>
                    <a:pt x="356925" y="60852"/>
                    <a:pt x="358777" y="57413"/>
                  </a:cubicBezTo>
                  <a:cubicBezTo>
                    <a:pt x="360629" y="53974"/>
                    <a:pt x="263527" y="52651"/>
                    <a:pt x="263527" y="52651"/>
                  </a:cubicBezTo>
                  <a:lnTo>
                    <a:pt x="184152" y="49476"/>
                  </a:lnTo>
                  <a:cubicBezTo>
                    <a:pt x="160075" y="48153"/>
                    <a:pt x="147904" y="51063"/>
                    <a:pt x="119064" y="44713"/>
                  </a:cubicBezTo>
                  <a:cubicBezTo>
                    <a:pt x="90224" y="38363"/>
                    <a:pt x="-527" y="-3706"/>
                    <a:pt x="2" y="26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8" name="フリーフォーム: 図形 1097">
              <a:extLst>
                <a:ext uri="{FF2B5EF4-FFF2-40B4-BE49-F238E27FC236}">
                  <a16:creationId xmlns:a16="http://schemas.microsoft.com/office/drawing/2014/main" id="{9EB2C841-C25D-4268-B99C-380DF6020C3D}"/>
                </a:ext>
              </a:extLst>
            </p:cNvPr>
            <p:cNvSpPr/>
            <p:nvPr/>
          </p:nvSpPr>
          <p:spPr>
            <a:xfrm>
              <a:off x="6379935" y="4797328"/>
              <a:ext cx="61096" cy="730393"/>
            </a:xfrm>
            <a:custGeom>
              <a:avLst/>
              <a:gdLst>
                <a:gd name="connsiteX0" fmla="*/ 27215 w 61096"/>
                <a:gd name="connsiteY0" fmla="*/ 97 h 730393"/>
                <a:gd name="connsiteX1" fmla="*/ 46265 w 61096"/>
                <a:gd name="connsiteY1" fmla="*/ 92172 h 730393"/>
                <a:gd name="connsiteX2" fmla="*/ 49440 w 61096"/>
                <a:gd name="connsiteY2" fmla="*/ 119160 h 730393"/>
                <a:gd name="connsiteX3" fmla="*/ 3403 w 61096"/>
                <a:gd name="connsiteY3" fmla="*/ 163610 h 730393"/>
                <a:gd name="connsiteX4" fmla="*/ 60553 w 61096"/>
                <a:gd name="connsiteY4" fmla="*/ 298547 h 730393"/>
                <a:gd name="connsiteX5" fmla="*/ 33565 w 61096"/>
                <a:gd name="connsiteY5" fmla="*/ 338235 h 730393"/>
                <a:gd name="connsiteX6" fmla="*/ 57378 w 61096"/>
                <a:gd name="connsiteY6" fmla="*/ 408085 h 730393"/>
                <a:gd name="connsiteX7" fmla="*/ 4990 w 61096"/>
                <a:gd name="connsiteY7" fmla="*/ 501747 h 730393"/>
                <a:gd name="connsiteX8" fmla="*/ 17690 w 61096"/>
                <a:gd name="connsiteY8" fmla="*/ 730347 h 730393"/>
                <a:gd name="connsiteX9" fmla="*/ 36740 w 61096"/>
                <a:gd name="connsiteY9" fmla="*/ 520797 h 730393"/>
                <a:gd name="connsiteX10" fmla="*/ 60553 w 61096"/>
                <a:gd name="connsiteY10" fmla="*/ 408085 h 730393"/>
                <a:gd name="connsiteX11" fmla="*/ 22453 w 61096"/>
                <a:gd name="connsiteY11" fmla="*/ 333472 h 730393"/>
                <a:gd name="connsiteX12" fmla="*/ 36740 w 61096"/>
                <a:gd name="connsiteY12" fmla="*/ 269972 h 730393"/>
                <a:gd name="connsiteX13" fmla="*/ 4990 w 61096"/>
                <a:gd name="connsiteY13" fmla="*/ 166785 h 730393"/>
                <a:gd name="connsiteX14" fmla="*/ 1815 w 61096"/>
                <a:gd name="connsiteY14" fmla="*/ 111222 h 730393"/>
                <a:gd name="connsiteX15" fmla="*/ 27215 w 61096"/>
                <a:gd name="connsiteY15" fmla="*/ 97 h 730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61096" h="730393">
                  <a:moveTo>
                    <a:pt x="27215" y="97"/>
                  </a:moveTo>
                  <a:cubicBezTo>
                    <a:pt x="34623" y="-3078"/>
                    <a:pt x="42561" y="72328"/>
                    <a:pt x="46265" y="92172"/>
                  </a:cubicBezTo>
                  <a:cubicBezTo>
                    <a:pt x="49969" y="112016"/>
                    <a:pt x="56584" y="107254"/>
                    <a:pt x="49440" y="119160"/>
                  </a:cubicBezTo>
                  <a:cubicBezTo>
                    <a:pt x="42296" y="131066"/>
                    <a:pt x="1551" y="133712"/>
                    <a:pt x="3403" y="163610"/>
                  </a:cubicBezTo>
                  <a:cubicBezTo>
                    <a:pt x="5255" y="193508"/>
                    <a:pt x="55526" y="269443"/>
                    <a:pt x="60553" y="298547"/>
                  </a:cubicBezTo>
                  <a:cubicBezTo>
                    <a:pt x="65580" y="327651"/>
                    <a:pt x="34094" y="319979"/>
                    <a:pt x="33565" y="338235"/>
                  </a:cubicBezTo>
                  <a:cubicBezTo>
                    <a:pt x="33036" y="356491"/>
                    <a:pt x="62140" y="380833"/>
                    <a:pt x="57378" y="408085"/>
                  </a:cubicBezTo>
                  <a:cubicBezTo>
                    <a:pt x="52616" y="435337"/>
                    <a:pt x="11605" y="448037"/>
                    <a:pt x="4990" y="501747"/>
                  </a:cubicBezTo>
                  <a:cubicBezTo>
                    <a:pt x="-1625" y="555457"/>
                    <a:pt x="12398" y="727172"/>
                    <a:pt x="17690" y="730347"/>
                  </a:cubicBezTo>
                  <a:cubicBezTo>
                    <a:pt x="22982" y="733522"/>
                    <a:pt x="29596" y="574507"/>
                    <a:pt x="36740" y="520797"/>
                  </a:cubicBezTo>
                  <a:cubicBezTo>
                    <a:pt x="43884" y="467087"/>
                    <a:pt x="62934" y="439306"/>
                    <a:pt x="60553" y="408085"/>
                  </a:cubicBezTo>
                  <a:cubicBezTo>
                    <a:pt x="58172" y="376864"/>
                    <a:pt x="26422" y="356491"/>
                    <a:pt x="22453" y="333472"/>
                  </a:cubicBezTo>
                  <a:cubicBezTo>
                    <a:pt x="18484" y="310453"/>
                    <a:pt x="39651" y="297753"/>
                    <a:pt x="36740" y="269972"/>
                  </a:cubicBezTo>
                  <a:cubicBezTo>
                    <a:pt x="33829" y="242191"/>
                    <a:pt x="10811" y="193243"/>
                    <a:pt x="4990" y="166785"/>
                  </a:cubicBezTo>
                  <a:cubicBezTo>
                    <a:pt x="-831" y="140327"/>
                    <a:pt x="-1095" y="135828"/>
                    <a:pt x="1815" y="111222"/>
                  </a:cubicBezTo>
                  <a:cubicBezTo>
                    <a:pt x="4725" y="86616"/>
                    <a:pt x="19807" y="3272"/>
                    <a:pt x="27215" y="9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99" name="フリーフォーム: 図形 1098">
              <a:extLst>
                <a:ext uri="{FF2B5EF4-FFF2-40B4-BE49-F238E27FC236}">
                  <a16:creationId xmlns:a16="http://schemas.microsoft.com/office/drawing/2014/main" id="{B3032D80-49DC-45EE-B2CA-1A3827698992}"/>
                </a:ext>
              </a:extLst>
            </p:cNvPr>
            <p:cNvSpPr/>
            <p:nvPr/>
          </p:nvSpPr>
          <p:spPr>
            <a:xfrm>
              <a:off x="6654447" y="4985991"/>
              <a:ext cx="175476" cy="747876"/>
            </a:xfrm>
            <a:custGeom>
              <a:avLst/>
              <a:gdLst>
                <a:gd name="connsiteX0" fmla="*/ 165453 w 175476"/>
                <a:gd name="connsiteY0" fmla="*/ 3522 h 747876"/>
                <a:gd name="connsiteX1" fmla="*/ 165453 w 175476"/>
                <a:gd name="connsiteY1" fmla="*/ 97184 h 747876"/>
                <a:gd name="connsiteX2" fmla="*/ 87666 w 175476"/>
                <a:gd name="connsiteY2" fmla="*/ 328959 h 747876"/>
                <a:gd name="connsiteX3" fmla="*/ 90841 w 175476"/>
                <a:gd name="connsiteY3" fmla="*/ 565497 h 747876"/>
                <a:gd name="connsiteX4" fmla="*/ 14641 w 175476"/>
                <a:gd name="connsiteY4" fmla="*/ 702022 h 747876"/>
                <a:gd name="connsiteX5" fmla="*/ 3528 w 175476"/>
                <a:gd name="connsiteY5" fmla="*/ 740122 h 747876"/>
                <a:gd name="connsiteX6" fmla="*/ 57503 w 175476"/>
                <a:gd name="connsiteY6" fmla="*/ 565497 h 747876"/>
                <a:gd name="connsiteX7" fmla="*/ 73378 w 175476"/>
                <a:gd name="connsiteY7" fmla="*/ 371822 h 747876"/>
                <a:gd name="connsiteX8" fmla="*/ 82903 w 175476"/>
                <a:gd name="connsiteY8" fmla="*/ 208309 h 747876"/>
                <a:gd name="connsiteX9" fmla="*/ 165453 w 175476"/>
                <a:gd name="connsiteY9" fmla="*/ 3522 h 747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5476" h="747876">
                  <a:moveTo>
                    <a:pt x="165453" y="3522"/>
                  </a:moveTo>
                  <a:cubicBezTo>
                    <a:pt x="179211" y="-14999"/>
                    <a:pt x="178418" y="42944"/>
                    <a:pt x="165453" y="97184"/>
                  </a:cubicBezTo>
                  <a:cubicBezTo>
                    <a:pt x="152488" y="151424"/>
                    <a:pt x="100101" y="250907"/>
                    <a:pt x="87666" y="328959"/>
                  </a:cubicBezTo>
                  <a:cubicBezTo>
                    <a:pt x="75231" y="407011"/>
                    <a:pt x="103012" y="503320"/>
                    <a:pt x="90841" y="565497"/>
                  </a:cubicBezTo>
                  <a:cubicBezTo>
                    <a:pt x="78670" y="627674"/>
                    <a:pt x="29193" y="672918"/>
                    <a:pt x="14641" y="702022"/>
                  </a:cubicBezTo>
                  <a:cubicBezTo>
                    <a:pt x="89" y="731126"/>
                    <a:pt x="-3616" y="762876"/>
                    <a:pt x="3528" y="740122"/>
                  </a:cubicBezTo>
                  <a:cubicBezTo>
                    <a:pt x="10672" y="717368"/>
                    <a:pt x="45861" y="626880"/>
                    <a:pt x="57503" y="565497"/>
                  </a:cubicBezTo>
                  <a:cubicBezTo>
                    <a:pt x="69145" y="504114"/>
                    <a:pt x="69145" y="431353"/>
                    <a:pt x="73378" y="371822"/>
                  </a:cubicBezTo>
                  <a:cubicBezTo>
                    <a:pt x="77611" y="312291"/>
                    <a:pt x="68351" y="263872"/>
                    <a:pt x="82903" y="208309"/>
                  </a:cubicBezTo>
                  <a:cubicBezTo>
                    <a:pt x="97455" y="152747"/>
                    <a:pt x="151695" y="22043"/>
                    <a:pt x="165453" y="352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0" name="フリーフォーム: 図形 1099">
              <a:extLst>
                <a:ext uri="{FF2B5EF4-FFF2-40B4-BE49-F238E27FC236}">
                  <a16:creationId xmlns:a16="http://schemas.microsoft.com/office/drawing/2014/main" id="{E737BA9B-7148-48FB-A325-282CB84E884F}"/>
                </a:ext>
              </a:extLst>
            </p:cNvPr>
            <p:cNvSpPr/>
            <p:nvPr/>
          </p:nvSpPr>
          <p:spPr>
            <a:xfrm>
              <a:off x="6301905" y="5515753"/>
              <a:ext cx="163104" cy="531315"/>
            </a:xfrm>
            <a:custGeom>
              <a:avLst/>
              <a:gdLst>
                <a:gd name="connsiteX0" fmla="*/ 119533 w 163104"/>
                <a:gd name="connsiteY0" fmla="*/ 810 h 531315"/>
                <a:gd name="connsiteX1" fmla="*/ 56033 w 163104"/>
                <a:gd name="connsiteY1" fmla="*/ 86535 h 531315"/>
                <a:gd name="connsiteX2" fmla="*/ 22695 w 163104"/>
                <a:gd name="connsiteY2" fmla="*/ 159560 h 531315"/>
                <a:gd name="connsiteX3" fmla="*/ 38570 w 163104"/>
                <a:gd name="connsiteY3" fmla="*/ 250047 h 531315"/>
                <a:gd name="connsiteX4" fmla="*/ 32220 w 163104"/>
                <a:gd name="connsiteY4" fmla="*/ 310372 h 531315"/>
                <a:gd name="connsiteX5" fmla="*/ 162395 w 163104"/>
                <a:gd name="connsiteY5" fmla="*/ 527860 h 531315"/>
                <a:gd name="connsiteX6" fmla="*/ 81433 w 163104"/>
                <a:gd name="connsiteY6" fmla="*/ 434197 h 531315"/>
                <a:gd name="connsiteX7" fmla="*/ 17933 w 163104"/>
                <a:gd name="connsiteY7" fmla="*/ 304022 h 531315"/>
                <a:gd name="connsiteX8" fmla="*/ 8408 w 163104"/>
                <a:gd name="connsiteY8" fmla="*/ 210360 h 531315"/>
                <a:gd name="connsiteX9" fmla="*/ 6820 w 163104"/>
                <a:gd name="connsiteY9" fmla="*/ 140510 h 531315"/>
                <a:gd name="connsiteX10" fmla="*/ 119533 w 163104"/>
                <a:gd name="connsiteY10" fmla="*/ 810 h 53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3104" h="531315">
                  <a:moveTo>
                    <a:pt x="119533" y="810"/>
                  </a:moveTo>
                  <a:cubicBezTo>
                    <a:pt x="127735" y="-8186"/>
                    <a:pt x="72173" y="60077"/>
                    <a:pt x="56033" y="86535"/>
                  </a:cubicBezTo>
                  <a:cubicBezTo>
                    <a:pt x="39893" y="112993"/>
                    <a:pt x="25605" y="132308"/>
                    <a:pt x="22695" y="159560"/>
                  </a:cubicBezTo>
                  <a:cubicBezTo>
                    <a:pt x="19785" y="186812"/>
                    <a:pt x="36982" y="224912"/>
                    <a:pt x="38570" y="250047"/>
                  </a:cubicBezTo>
                  <a:cubicBezTo>
                    <a:pt x="40157" y="275182"/>
                    <a:pt x="11583" y="264070"/>
                    <a:pt x="32220" y="310372"/>
                  </a:cubicBezTo>
                  <a:cubicBezTo>
                    <a:pt x="52857" y="356674"/>
                    <a:pt x="154193" y="507223"/>
                    <a:pt x="162395" y="527860"/>
                  </a:cubicBezTo>
                  <a:cubicBezTo>
                    <a:pt x="170597" y="548498"/>
                    <a:pt x="105510" y="471503"/>
                    <a:pt x="81433" y="434197"/>
                  </a:cubicBezTo>
                  <a:cubicBezTo>
                    <a:pt x="57356" y="396891"/>
                    <a:pt x="30104" y="341328"/>
                    <a:pt x="17933" y="304022"/>
                  </a:cubicBezTo>
                  <a:cubicBezTo>
                    <a:pt x="5762" y="266716"/>
                    <a:pt x="10260" y="237612"/>
                    <a:pt x="8408" y="210360"/>
                  </a:cubicBezTo>
                  <a:cubicBezTo>
                    <a:pt x="6556" y="183108"/>
                    <a:pt x="-8526" y="174377"/>
                    <a:pt x="6820" y="140510"/>
                  </a:cubicBezTo>
                  <a:cubicBezTo>
                    <a:pt x="22166" y="106643"/>
                    <a:pt x="111331" y="9806"/>
                    <a:pt x="119533" y="81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1" name="フリーフォーム: 図形 1100">
              <a:extLst>
                <a:ext uri="{FF2B5EF4-FFF2-40B4-BE49-F238E27FC236}">
                  <a16:creationId xmlns:a16="http://schemas.microsoft.com/office/drawing/2014/main" id="{A2B60C7C-3546-4148-BF99-D90CE8461EE8}"/>
                </a:ext>
              </a:extLst>
            </p:cNvPr>
            <p:cNvSpPr/>
            <p:nvPr/>
          </p:nvSpPr>
          <p:spPr>
            <a:xfrm>
              <a:off x="6466562" y="5670798"/>
              <a:ext cx="219371" cy="396124"/>
            </a:xfrm>
            <a:custGeom>
              <a:avLst/>
              <a:gdLst>
                <a:gd name="connsiteX0" fmla="*/ 218401 w 219371"/>
                <a:gd name="connsiteY0" fmla="*/ 2927 h 396124"/>
                <a:gd name="connsiteX1" fmla="*/ 204113 w 219371"/>
                <a:gd name="connsiteY1" fmla="*/ 144215 h 396124"/>
                <a:gd name="connsiteX2" fmla="*/ 208876 w 219371"/>
                <a:gd name="connsiteY2" fmla="*/ 214065 h 396124"/>
                <a:gd name="connsiteX3" fmla="*/ 173951 w 219371"/>
                <a:gd name="connsiteY3" fmla="*/ 375990 h 396124"/>
                <a:gd name="connsiteX4" fmla="*/ 91401 w 219371"/>
                <a:gd name="connsiteY4" fmla="*/ 393452 h 396124"/>
                <a:gd name="connsiteX5" fmla="*/ 913 w 219371"/>
                <a:gd name="connsiteY5" fmla="*/ 374402 h 396124"/>
                <a:gd name="connsiteX6" fmla="*/ 150138 w 219371"/>
                <a:gd name="connsiteY6" fmla="*/ 377577 h 396124"/>
                <a:gd name="connsiteX7" fmla="*/ 183476 w 219371"/>
                <a:gd name="connsiteY7" fmla="*/ 296615 h 396124"/>
                <a:gd name="connsiteX8" fmla="*/ 199351 w 219371"/>
                <a:gd name="connsiteY8" fmla="*/ 168027 h 396124"/>
                <a:gd name="connsiteX9" fmla="*/ 196176 w 219371"/>
                <a:gd name="connsiteY9" fmla="*/ 117227 h 396124"/>
                <a:gd name="connsiteX10" fmla="*/ 185063 w 219371"/>
                <a:gd name="connsiteY10" fmla="*/ 87065 h 396124"/>
                <a:gd name="connsiteX11" fmla="*/ 172363 w 219371"/>
                <a:gd name="connsiteY11" fmla="*/ 50552 h 396124"/>
                <a:gd name="connsiteX12" fmla="*/ 218401 w 219371"/>
                <a:gd name="connsiteY12" fmla="*/ 2927 h 396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9371" h="396124">
                  <a:moveTo>
                    <a:pt x="218401" y="2927"/>
                  </a:moveTo>
                  <a:cubicBezTo>
                    <a:pt x="223693" y="18537"/>
                    <a:pt x="205700" y="109025"/>
                    <a:pt x="204113" y="144215"/>
                  </a:cubicBezTo>
                  <a:cubicBezTo>
                    <a:pt x="202526" y="179405"/>
                    <a:pt x="213903" y="175436"/>
                    <a:pt x="208876" y="214065"/>
                  </a:cubicBezTo>
                  <a:cubicBezTo>
                    <a:pt x="203849" y="252694"/>
                    <a:pt x="193530" y="346092"/>
                    <a:pt x="173951" y="375990"/>
                  </a:cubicBezTo>
                  <a:cubicBezTo>
                    <a:pt x="154372" y="405888"/>
                    <a:pt x="120241" y="393717"/>
                    <a:pt x="91401" y="393452"/>
                  </a:cubicBezTo>
                  <a:cubicBezTo>
                    <a:pt x="62561" y="393187"/>
                    <a:pt x="-8876" y="377048"/>
                    <a:pt x="913" y="374402"/>
                  </a:cubicBezTo>
                  <a:cubicBezTo>
                    <a:pt x="10702" y="371756"/>
                    <a:pt x="119711" y="390542"/>
                    <a:pt x="150138" y="377577"/>
                  </a:cubicBezTo>
                  <a:cubicBezTo>
                    <a:pt x="180565" y="364612"/>
                    <a:pt x="175274" y="331540"/>
                    <a:pt x="183476" y="296615"/>
                  </a:cubicBezTo>
                  <a:cubicBezTo>
                    <a:pt x="191678" y="261690"/>
                    <a:pt x="197234" y="197925"/>
                    <a:pt x="199351" y="168027"/>
                  </a:cubicBezTo>
                  <a:cubicBezTo>
                    <a:pt x="201468" y="138129"/>
                    <a:pt x="198557" y="130721"/>
                    <a:pt x="196176" y="117227"/>
                  </a:cubicBezTo>
                  <a:cubicBezTo>
                    <a:pt x="193795" y="103733"/>
                    <a:pt x="189032" y="98177"/>
                    <a:pt x="185063" y="87065"/>
                  </a:cubicBezTo>
                  <a:cubicBezTo>
                    <a:pt x="181094" y="75953"/>
                    <a:pt x="169717" y="62458"/>
                    <a:pt x="172363" y="50552"/>
                  </a:cubicBezTo>
                  <a:cubicBezTo>
                    <a:pt x="175009" y="38646"/>
                    <a:pt x="213109" y="-12683"/>
                    <a:pt x="218401" y="29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2" name="フリーフォーム: 図形 1101">
              <a:extLst>
                <a:ext uri="{FF2B5EF4-FFF2-40B4-BE49-F238E27FC236}">
                  <a16:creationId xmlns:a16="http://schemas.microsoft.com/office/drawing/2014/main" id="{87FA6C56-CAE3-46BA-A297-3FBDC2BC7072}"/>
                </a:ext>
              </a:extLst>
            </p:cNvPr>
            <p:cNvSpPr/>
            <p:nvPr/>
          </p:nvSpPr>
          <p:spPr>
            <a:xfrm>
              <a:off x="5399592" y="6336251"/>
              <a:ext cx="438600" cy="354697"/>
            </a:xfrm>
            <a:custGeom>
              <a:avLst/>
              <a:gdLst>
                <a:gd name="connsiteX0" fmla="*/ 433941 w 438600"/>
                <a:gd name="connsiteY0" fmla="*/ 1049 h 354697"/>
                <a:gd name="connsiteX1" fmla="*/ 383141 w 438600"/>
                <a:gd name="connsiteY1" fmla="*/ 102649 h 354697"/>
                <a:gd name="connsiteX2" fmla="*/ 281541 w 438600"/>
                <a:gd name="connsiteY2" fmla="*/ 212716 h 354697"/>
                <a:gd name="connsiteX3" fmla="*/ 224391 w 438600"/>
                <a:gd name="connsiteY3" fmla="*/ 242349 h 354697"/>
                <a:gd name="connsiteX4" fmla="*/ 25 w 438600"/>
                <a:gd name="connsiteY4" fmla="*/ 354532 h 354697"/>
                <a:gd name="connsiteX5" fmla="*/ 239208 w 438600"/>
                <a:gd name="connsiteY5" fmla="*/ 265632 h 354697"/>
                <a:gd name="connsiteX6" fmla="*/ 330225 w 438600"/>
                <a:gd name="connsiteY6" fmla="*/ 189432 h 354697"/>
                <a:gd name="connsiteX7" fmla="*/ 423358 w 438600"/>
                <a:gd name="connsiteY7" fmla="*/ 58199 h 354697"/>
                <a:gd name="connsiteX8" fmla="*/ 433941 w 438600"/>
                <a:gd name="connsiteY8" fmla="*/ 1049 h 354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38600" h="354697">
                  <a:moveTo>
                    <a:pt x="433941" y="1049"/>
                  </a:moveTo>
                  <a:cubicBezTo>
                    <a:pt x="427238" y="8457"/>
                    <a:pt x="408541" y="67371"/>
                    <a:pt x="383141" y="102649"/>
                  </a:cubicBezTo>
                  <a:cubicBezTo>
                    <a:pt x="357741" y="137927"/>
                    <a:pt x="307999" y="189433"/>
                    <a:pt x="281541" y="212716"/>
                  </a:cubicBezTo>
                  <a:cubicBezTo>
                    <a:pt x="255083" y="235999"/>
                    <a:pt x="224391" y="242349"/>
                    <a:pt x="224391" y="242349"/>
                  </a:cubicBezTo>
                  <a:cubicBezTo>
                    <a:pt x="177472" y="265985"/>
                    <a:pt x="-2445" y="350652"/>
                    <a:pt x="25" y="354532"/>
                  </a:cubicBezTo>
                  <a:cubicBezTo>
                    <a:pt x="2494" y="358413"/>
                    <a:pt x="184175" y="293149"/>
                    <a:pt x="239208" y="265632"/>
                  </a:cubicBezTo>
                  <a:cubicBezTo>
                    <a:pt x="294241" y="238115"/>
                    <a:pt x="299533" y="224004"/>
                    <a:pt x="330225" y="189432"/>
                  </a:cubicBezTo>
                  <a:cubicBezTo>
                    <a:pt x="360917" y="154860"/>
                    <a:pt x="404308" y="89596"/>
                    <a:pt x="423358" y="58199"/>
                  </a:cubicBezTo>
                  <a:cubicBezTo>
                    <a:pt x="442408" y="26802"/>
                    <a:pt x="440644" y="-6359"/>
                    <a:pt x="433941" y="104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3" name="フリーフォーム: 図形 1102">
              <a:extLst>
                <a:ext uri="{FF2B5EF4-FFF2-40B4-BE49-F238E27FC236}">
                  <a16:creationId xmlns:a16="http://schemas.microsoft.com/office/drawing/2014/main" id="{8AB9A564-F7E4-4BBC-B7A0-100FC89E2E43}"/>
                </a:ext>
              </a:extLst>
            </p:cNvPr>
            <p:cNvSpPr/>
            <p:nvPr/>
          </p:nvSpPr>
          <p:spPr>
            <a:xfrm>
              <a:off x="5794809" y="6388084"/>
              <a:ext cx="424332" cy="429335"/>
            </a:xfrm>
            <a:custGeom>
              <a:avLst/>
              <a:gdLst>
                <a:gd name="connsiteX0" fmla="*/ 396441 w 424332"/>
                <a:gd name="connsiteY0" fmla="*/ 16 h 429335"/>
                <a:gd name="connsiteX1" fmla="*/ 415491 w 424332"/>
                <a:gd name="connsiteY1" fmla="*/ 118549 h 429335"/>
                <a:gd name="connsiteX2" fmla="*/ 385858 w 424332"/>
                <a:gd name="connsiteY2" fmla="*/ 177816 h 429335"/>
                <a:gd name="connsiteX3" fmla="*/ 292724 w 424332"/>
                <a:gd name="connsiteY3" fmla="*/ 228616 h 429335"/>
                <a:gd name="connsiteX4" fmla="*/ 142441 w 424332"/>
                <a:gd name="connsiteY4" fmla="*/ 311166 h 429335"/>
                <a:gd name="connsiteX5" fmla="*/ 6974 w 424332"/>
                <a:gd name="connsiteY5" fmla="*/ 427583 h 429335"/>
                <a:gd name="connsiteX6" fmla="*/ 36608 w 424332"/>
                <a:gd name="connsiteY6" fmla="*/ 372549 h 429335"/>
                <a:gd name="connsiteX7" fmla="*/ 182658 w 424332"/>
                <a:gd name="connsiteY7" fmla="*/ 256133 h 429335"/>
                <a:gd name="connsiteX8" fmla="*/ 231341 w 424332"/>
                <a:gd name="connsiteY8" fmla="*/ 226499 h 429335"/>
                <a:gd name="connsiteX9" fmla="*/ 415491 w 424332"/>
                <a:gd name="connsiteY9" fmla="*/ 127016 h 429335"/>
                <a:gd name="connsiteX10" fmla="*/ 396441 w 424332"/>
                <a:gd name="connsiteY10" fmla="*/ 16 h 429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332" h="429335">
                  <a:moveTo>
                    <a:pt x="396441" y="16"/>
                  </a:moveTo>
                  <a:cubicBezTo>
                    <a:pt x="396441" y="-1395"/>
                    <a:pt x="417255" y="88916"/>
                    <a:pt x="415491" y="118549"/>
                  </a:cubicBezTo>
                  <a:cubicBezTo>
                    <a:pt x="413727" y="148182"/>
                    <a:pt x="406319" y="159472"/>
                    <a:pt x="385858" y="177816"/>
                  </a:cubicBezTo>
                  <a:cubicBezTo>
                    <a:pt x="365397" y="196161"/>
                    <a:pt x="292724" y="228616"/>
                    <a:pt x="292724" y="228616"/>
                  </a:cubicBezTo>
                  <a:cubicBezTo>
                    <a:pt x="252155" y="250841"/>
                    <a:pt x="190066" y="278005"/>
                    <a:pt x="142441" y="311166"/>
                  </a:cubicBezTo>
                  <a:cubicBezTo>
                    <a:pt x="94816" y="344327"/>
                    <a:pt x="24613" y="417353"/>
                    <a:pt x="6974" y="427583"/>
                  </a:cubicBezTo>
                  <a:cubicBezTo>
                    <a:pt x="-10665" y="437813"/>
                    <a:pt x="7327" y="401124"/>
                    <a:pt x="36608" y="372549"/>
                  </a:cubicBezTo>
                  <a:cubicBezTo>
                    <a:pt x="65889" y="343974"/>
                    <a:pt x="150203" y="280475"/>
                    <a:pt x="182658" y="256133"/>
                  </a:cubicBezTo>
                  <a:cubicBezTo>
                    <a:pt x="215113" y="231791"/>
                    <a:pt x="192536" y="248018"/>
                    <a:pt x="231341" y="226499"/>
                  </a:cubicBezTo>
                  <a:cubicBezTo>
                    <a:pt x="270146" y="204980"/>
                    <a:pt x="387622" y="162646"/>
                    <a:pt x="415491" y="127016"/>
                  </a:cubicBezTo>
                  <a:cubicBezTo>
                    <a:pt x="443360" y="91386"/>
                    <a:pt x="396441" y="1427"/>
                    <a:pt x="396441" y="1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4" name="フリーフォーム: 図形 1103">
              <a:extLst>
                <a:ext uri="{FF2B5EF4-FFF2-40B4-BE49-F238E27FC236}">
                  <a16:creationId xmlns:a16="http://schemas.microsoft.com/office/drawing/2014/main" id="{2828C42D-6F4C-404D-B01D-197D04C79B6D}"/>
                </a:ext>
              </a:extLst>
            </p:cNvPr>
            <p:cNvSpPr/>
            <p:nvPr/>
          </p:nvSpPr>
          <p:spPr>
            <a:xfrm>
              <a:off x="5386088" y="6691288"/>
              <a:ext cx="410186" cy="127028"/>
            </a:xfrm>
            <a:custGeom>
              <a:avLst/>
              <a:gdLst>
                <a:gd name="connsiteX0" fmla="*/ 14587 w 410186"/>
                <a:gd name="connsiteY0" fmla="*/ 25 h 127028"/>
                <a:gd name="connsiteX1" fmla="*/ 5062 w 410186"/>
                <a:gd name="connsiteY1" fmla="*/ 49237 h 127028"/>
                <a:gd name="connsiteX2" fmla="*/ 100312 w 410186"/>
                <a:gd name="connsiteY2" fmla="*/ 107975 h 127028"/>
                <a:gd name="connsiteX3" fmla="*/ 293987 w 410186"/>
                <a:gd name="connsiteY3" fmla="*/ 127025 h 127028"/>
                <a:gd name="connsiteX4" fmla="*/ 409875 w 410186"/>
                <a:gd name="connsiteY4" fmla="*/ 109562 h 127028"/>
                <a:gd name="connsiteX5" fmla="*/ 260650 w 410186"/>
                <a:gd name="connsiteY5" fmla="*/ 109562 h 127028"/>
                <a:gd name="connsiteX6" fmla="*/ 76500 w 410186"/>
                <a:gd name="connsiteY6" fmla="*/ 90512 h 127028"/>
                <a:gd name="connsiteX7" fmla="*/ 27287 w 410186"/>
                <a:gd name="connsiteY7" fmla="*/ 55587 h 127028"/>
                <a:gd name="connsiteX8" fmla="*/ 14587 w 410186"/>
                <a:gd name="connsiteY8" fmla="*/ 25 h 127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0186" h="127028">
                  <a:moveTo>
                    <a:pt x="14587" y="25"/>
                  </a:moveTo>
                  <a:cubicBezTo>
                    <a:pt x="10883" y="-1033"/>
                    <a:pt x="-9226" y="31245"/>
                    <a:pt x="5062" y="49237"/>
                  </a:cubicBezTo>
                  <a:cubicBezTo>
                    <a:pt x="19350" y="67229"/>
                    <a:pt x="52158" y="95010"/>
                    <a:pt x="100312" y="107975"/>
                  </a:cubicBezTo>
                  <a:cubicBezTo>
                    <a:pt x="148466" y="120940"/>
                    <a:pt x="242393" y="126761"/>
                    <a:pt x="293987" y="127025"/>
                  </a:cubicBezTo>
                  <a:cubicBezTo>
                    <a:pt x="345581" y="127289"/>
                    <a:pt x="415431" y="112473"/>
                    <a:pt x="409875" y="109562"/>
                  </a:cubicBezTo>
                  <a:cubicBezTo>
                    <a:pt x="404319" y="106651"/>
                    <a:pt x="316212" y="112737"/>
                    <a:pt x="260650" y="109562"/>
                  </a:cubicBezTo>
                  <a:cubicBezTo>
                    <a:pt x="205088" y="106387"/>
                    <a:pt x="115394" y="99508"/>
                    <a:pt x="76500" y="90512"/>
                  </a:cubicBezTo>
                  <a:cubicBezTo>
                    <a:pt x="37606" y="81516"/>
                    <a:pt x="37077" y="67758"/>
                    <a:pt x="27287" y="55587"/>
                  </a:cubicBezTo>
                  <a:cubicBezTo>
                    <a:pt x="17497" y="43416"/>
                    <a:pt x="18291" y="1083"/>
                    <a:pt x="14587" y="2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5" name="フリーフォーム: 図形 1104">
              <a:extLst>
                <a:ext uri="{FF2B5EF4-FFF2-40B4-BE49-F238E27FC236}">
                  <a16:creationId xmlns:a16="http://schemas.microsoft.com/office/drawing/2014/main" id="{C90B232B-9DD3-4CB9-904C-EDFAD4B349B6}"/>
                </a:ext>
              </a:extLst>
            </p:cNvPr>
            <p:cNvSpPr/>
            <p:nvPr/>
          </p:nvSpPr>
          <p:spPr>
            <a:xfrm>
              <a:off x="6003344" y="6527699"/>
              <a:ext cx="207257" cy="120925"/>
            </a:xfrm>
            <a:custGeom>
              <a:avLst/>
              <a:gdLst>
                <a:gd name="connsiteX0" fmla="*/ 206956 w 207257"/>
                <a:gd name="connsiteY0" fmla="*/ 101 h 120925"/>
                <a:gd name="connsiteX1" fmla="*/ 183144 w 207257"/>
                <a:gd name="connsiteY1" fmla="*/ 65189 h 120925"/>
                <a:gd name="connsiteX2" fmla="*/ 79956 w 207257"/>
                <a:gd name="connsiteY2" fmla="*/ 106464 h 120925"/>
                <a:gd name="connsiteX3" fmla="*/ 581 w 207257"/>
                <a:gd name="connsiteY3" fmla="*/ 120751 h 120925"/>
                <a:gd name="connsiteX4" fmla="*/ 121231 w 207257"/>
                <a:gd name="connsiteY4" fmla="*/ 98526 h 120925"/>
                <a:gd name="connsiteX5" fmla="*/ 173619 w 207257"/>
                <a:gd name="connsiteY5" fmla="*/ 81064 h 120925"/>
                <a:gd name="connsiteX6" fmla="*/ 206956 w 207257"/>
                <a:gd name="connsiteY6" fmla="*/ 101 h 120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7257" h="120925">
                  <a:moveTo>
                    <a:pt x="206956" y="101"/>
                  </a:moveTo>
                  <a:cubicBezTo>
                    <a:pt x="208544" y="-2545"/>
                    <a:pt x="204311" y="47462"/>
                    <a:pt x="183144" y="65189"/>
                  </a:cubicBezTo>
                  <a:cubicBezTo>
                    <a:pt x="161977" y="82916"/>
                    <a:pt x="110383" y="97204"/>
                    <a:pt x="79956" y="106464"/>
                  </a:cubicBezTo>
                  <a:cubicBezTo>
                    <a:pt x="49529" y="115724"/>
                    <a:pt x="-6298" y="122074"/>
                    <a:pt x="581" y="120751"/>
                  </a:cubicBezTo>
                  <a:cubicBezTo>
                    <a:pt x="7460" y="119428"/>
                    <a:pt x="92391" y="105140"/>
                    <a:pt x="121231" y="98526"/>
                  </a:cubicBezTo>
                  <a:cubicBezTo>
                    <a:pt x="150071" y="91912"/>
                    <a:pt x="160919" y="93764"/>
                    <a:pt x="173619" y="81064"/>
                  </a:cubicBezTo>
                  <a:cubicBezTo>
                    <a:pt x="186319" y="68364"/>
                    <a:pt x="205368" y="2747"/>
                    <a:pt x="206956" y="10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6" name="フリーフォーム: 図形 1105">
              <a:extLst>
                <a:ext uri="{FF2B5EF4-FFF2-40B4-BE49-F238E27FC236}">
                  <a16:creationId xmlns:a16="http://schemas.microsoft.com/office/drawing/2014/main" id="{791AF0DC-7A0C-4D22-A7B6-628356A56544}"/>
                </a:ext>
              </a:extLst>
            </p:cNvPr>
            <p:cNvSpPr/>
            <p:nvPr/>
          </p:nvSpPr>
          <p:spPr>
            <a:xfrm>
              <a:off x="5968452" y="6589646"/>
              <a:ext cx="228042" cy="127097"/>
            </a:xfrm>
            <a:custGeom>
              <a:avLst/>
              <a:gdLst>
                <a:gd name="connsiteX0" fmla="*/ 227561 w 228042"/>
                <a:gd name="connsiteY0" fmla="*/ 67 h 127097"/>
                <a:gd name="connsiteX1" fmla="*/ 202161 w 228042"/>
                <a:gd name="connsiteY1" fmla="*/ 71504 h 127097"/>
                <a:gd name="connsiteX2" fmla="*/ 87861 w 228042"/>
                <a:gd name="connsiteY2" fmla="*/ 122304 h 127097"/>
                <a:gd name="connsiteX3" fmla="*/ 51348 w 228042"/>
                <a:gd name="connsiteY3" fmla="*/ 123892 h 127097"/>
                <a:gd name="connsiteX4" fmla="*/ 548 w 228042"/>
                <a:gd name="connsiteY4" fmla="*/ 112779 h 127097"/>
                <a:gd name="connsiteX5" fmla="*/ 86273 w 228042"/>
                <a:gd name="connsiteY5" fmla="*/ 117542 h 127097"/>
                <a:gd name="connsiteX6" fmla="*/ 160886 w 228042"/>
                <a:gd name="connsiteY6" fmla="*/ 88967 h 127097"/>
                <a:gd name="connsiteX7" fmla="*/ 189461 w 228042"/>
                <a:gd name="connsiteY7" fmla="*/ 58804 h 127097"/>
                <a:gd name="connsiteX8" fmla="*/ 227561 w 228042"/>
                <a:gd name="connsiteY8" fmla="*/ 67 h 127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042" h="127097">
                  <a:moveTo>
                    <a:pt x="227561" y="67"/>
                  </a:moveTo>
                  <a:cubicBezTo>
                    <a:pt x="229678" y="2184"/>
                    <a:pt x="225444" y="51131"/>
                    <a:pt x="202161" y="71504"/>
                  </a:cubicBezTo>
                  <a:cubicBezTo>
                    <a:pt x="178878" y="91877"/>
                    <a:pt x="112996" y="113573"/>
                    <a:pt x="87861" y="122304"/>
                  </a:cubicBezTo>
                  <a:cubicBezTo>
                    <a:pt x="62726" y="131035"/>
                    <a:pt x="65900" y="125479"/>
                    <a:pt x="51348" y="123892"/>
                  </a:cubicBezTo>
                  <a:cubicBezTo>
                    <a:pt x="36796" y="122305"/>
                    <a:pt x="-5273" y="113837"/>
                    <a:pt x="548" y="112779"/>
                  </a:cubicBezTo>
                  <a:cubicBezTo>
                    <a:pt x="6369" y="111721"/>
                    <a:pt x="59550" y="121511"/>
                    <a:pt x="86273" y="117542"/>
                  </a:cubicBezTo>
                  <a:cubicBezTo>
                    <a:pt x="112996" y="113573"/>
                    <a:pt x="143688" y="98757"/>
                    <a:pt x="160886" y="88967"/>
                  </a:cubicBezTo>
                  <a:cubicBezTo>
                    <a:pt x="178084" y="79177"/>
                    <a:pt x="180730" y="71239"/>
                    <a:pt x="189461" y="58804"/>
                  </a:cubicBezTo>
                  <a:cubicBezTo>
                    <a:pt x="198192" y="46369"/>
                    <a:pt x="225444" y="-2050"/>
                    <a:pt x="227561" y="6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7" name="フリーフォーム: 図形 1106">
              <a:extLst>
                <a:ext uri="{FF2B5EF4-FFF2-40B4-BE49-F238E27FC236}">
                  <a16:creationId xmlns:a16="http://schemas.microsoft.com/office/drawing/2014/main" id="{A230D450-ECA6-4431-B888-42869E0D9AEF}"/>
                </a:ext>
              </a:extLst>
            </p:cNvPr>
            <p:cNvSpPr/>
            <p:nvPr/>
          </p:nvSpPr>
          <p:spPr>
            <a:xfrm>
              <a:off x="6021388" y="6653213"/>
              <a:ext cx="30163" cy="56207"/>
            </a:xfrm>
            <a:custGeom>
              <a:avLst/>
              <a:gdLst>
                <a:gd name="connsiteX0" fmla="*/ 0 w 30163"/>
                <a:gd name="connsiteY0" fmla="*/ 0 h 56207"/>
                <a:gd name="connsiteX1" fmla="*/ 30162 w 30163"/>
                <a:gd name="connsiteY1" fmla="*/ 55562 h 56207"/>
                <a:gd name="connsiteX2" fmla="*/ 0 w 30163"/>
                <a:gd name="connsiteY2" fmla="*/ 0 h 56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63" h="56207">
                  <a:moveTo>
                    <a:pt x="0" y="0"/>
                  </a:moveTo>
                  <a:cubicBezTo>
                    <a:pt x="0" y="0"/>
                    <a:pt x="29898" y="47889"/>
                    <a:pt x="30162" y="55562"/>
                  </a:cubicBezTo>
                  <a:cubicBezTo>
                    <a:pt x="30426" y="6323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8" name="フリーフォーム: 図形 1107">
              <a:extLst>
                <a:ext uri="{FF2B5EF4-FFF2-40B4-BE49-F238E27FC236}">
                  <a16:creationId xmlns:a16="http://schemas.microsoft.com/office/drawing/2014/main" id="{4637383D-0BB6-45A7-B60B-0248D343A33F}"/>
                </a:ext>
              </a:extLst>
            </p:cNvPr>
            <p:cNvSpPr/>
            <p:nvPr/>
          </p:nvSpPr>
          <p:spPr>
            <a:xfrm>
              <a:off x="5374402" y="6709968"/>
              <a:ext cx="599099" cy="140346"/>
            </a:xfrm>
            <a:custGeom>
              <a:avLst/>
              <a:gdLst>
                <a:gd name="connsiteX0" fmla="*/ 597773 w 599099"/>
                <a:gd name="connsiteY0" fmla="*/ 395 h 140346"/>
                <a:gd name="connsiteX1" fmla="*/ 496173 w 599099"/>
                <a:gd name="connsiteY1" fmla="*/ 90882 h 140346"/>
                <a:gd name="connsiteX2" fmla="*/ 291386 w 599099"/>
                <a:gd name="connsiteY2" fmla="*/ 140095 h 140346"/>
                <a:gd name="connsiteX3" fmla="*/ 27861 w 599099"/>
                <a:gd name="connsiteY3" fmla="*/ 108345 h 140346"/>
                <a:gd name="connsiteX4" fmla="*/ 5636 w 599099"/>
                <a:gd name="connsiteY4" fmla="*/ 70245 h 140346"/>
                <a:gd name="connsiteX5" fmla="*/ 8811 w 599099"/>
                <a:gd name="connsiteY5" fmla="*/ 27382 h 140346"/>
                <a:gd name="connsiteX6" fmla="*/ 15161 w 599099"/>
                <a:gd name="connsiteY6" fmla="*/ 79770 h 140346"/>
                <a:gd name="connsiteX7" fmla="*/ 183436 w 599099"/>
                <a:gd name="connsiteY7" fmla="*/ 116282 h 140346"/>
                <a:gd name="connsiteX8" fmla="*/ 435848 w 599099"/>
                <a:gd name="connsiteY8" fmla="*/ 119457 h 140346"/>
                <a:gd name="connsiteX9" fmla="*/ 546973 w 599099"/>
                <a:gd name="connsiteY9" fmla="*/ 60720 h 140346"/>
                <a:gd name="connsiteX10" fmla="*/ 597773 w 599099"/>
                <a:gd name="connsiteY10" fmla="*/ 395 h 14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99099" h="140346">
                  <a:moveTo>
                    <a:pt x="597773" y="395"/>
                  </a:moveTo>
                  <a:cubicBezTo>
                    <a:pt x="589306" y="5422"/>
                    <a:pt x="547238" y="67599"/>
                    <a:pt x="496173" y="90882"/>
                  </a:cubicBezTo>
                  <a:cubicBezTo>
                    <a:pt x="445108" y="114165"/>
                    <a:pt x="369438" y="137185"/>
                    <a:pt x="291386" y="140095"/>
                  </a:cubicBezTo>
                  <a:cubicBezTo>
                    <a:pt x="213334" y="143005"/>
                    <a:pt x="75486" y="119987"/>
                    <a:pt x="27861" y="108345"/>
                  </a:cubicBezTo>
                  <a:cubicBezTo>
                    <a:pt x="-19764" y="96703"/>
                    <a:pt x="8811" y="83739"/>
                    <a:pt x="5636" y="70245"/>
                  </a:cubicBezTo>
                  <a:cubicBezTo>
                    <a:pt x="2461" y="56751"/>
                    <a:pt x="7224" y="25795"/>
                    <a:pt x="8811" y="27382"/>
                  </a:cubicBezTo>
                  <a:cubicBezTo>
                    <a:pt x="10398" y="28969"/>
                    <a:pt x="-13943" y="64953"/>
                    <a:pt x="15161" y="79770"/>
                  </a:cubicBezTo>
                  <a:cubicBezTo>
                    <a:pt x="44265" y="94587"/>
                    <a:pt x="113322" y="109668"/>
                    <a:pt x="183436" y="116282"/>
                  </a:cubicBezTo>
                  <a:cubicBezTo>
                    <a:pt x="253550" y="122896"/>
                    <a:pt x="375259" y="128717"/>
                    <a:pt x="435848" y="119457"/>
                  </a:cubicBezTo>
                  <a:cubicBezTo>
                    <a:pt x="496437" y="110197"/>
                    <a:pt x="521573" y="81887"/>
                    <a:pt x="546973" y="60720"/>
                  </a:cubicBezTo>
                  <a:cubicBezTo>
                    <a:pt x="572373" y="39553"/>
                    <a:pt x="606240" y="-4632"/>
                    <a:pt x="597773" y="39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09" name="フリーフォーム: 図形 1108">
              <a:extLst>
                <a:ext uri="{FF2B5EF4-FFF2-40B4-BE49-F238E27FC236}">
                  <a16:creationId xmlns:a16="http://schemas.microsoft.com/office/drawing/2014/main" id="{E352636B-7346-4475-8209-E88EF3083294}"/>
                </a:ext>
              </a:extLst>
            </p:cNvPr>
            <p:cNvSpPr/>
            <p:nvPr/>
          </p:nvSpPr>
          <p:spPr>
            <a:xfrm>
              <a:off x="6619868" y="6047249"/>
              <a:ext cx="57209" cy="644486"/>
            </a:xfrm>
            <a:custGeom>
              <a:avLst/>
              <a:gdLst>
                <a:gd name="connsiteX0" fmla="*/ 26995 w 57209"/>
                <a:gd name="connsiteY0" fmla="*/ 5889 h 644486"/>
                <a:gd name="connsiteX1" fmla="*/ 7 w 57209"/>
                <a:gd name="connsiteY1" fmla="*/ 64626 h 644486"/>
                <a:gd name="connsiteX2" fmla="*/ 30170 w 57209"/>
                <a:gd name="connsiteY2" fmla="*/ 291639 h 644486"/>
                <a:gd name="connsiteX3" fmla="*/ 57157 w 57209"/>
                <a:gd name="connsiteY3" fmla="*/ 453564 h 644486"/>
                <a:gd name="connsiteX4" fmla="*/ 36520 w 57209"/>
                <a:gd name="connsiteY4" fmla="*/ 577389 h 644486"/>
                <a:gd name="connsiteX5" fmla="*/ 17470 w 57209"/>
                <a:gd name="connsiteY5" fmla="*/ 642476 h 644486"/>
                <a:gd name="connsiteX6" fmla="*/ 47632 w 57209"/>
                <a:gd name="connsiteY6" fmla="*/ 504364 h 644486"/>
                <a:gd name="connsiteX7" fmla="*/ 34932 w 57209"/>
                <a:gd name="connsiteY7" fmla="*/ 353551 h 644486"/>
                <a:gd name="connsiteX8" fmla="*/ 1595 w 57209"/>
                <a:gd name="connsiteY8" fmla="*/ 180514 h 644486"/>
                <a:gd name="connsiteX9" fmla="*/ 26995 w 57209"/>
                <a:gd name="connsiteY9" fmla="*/ 5889 h 644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7209" h="644486">
                  <a:moveTo>
                    <a:pt x="26995" y="5889"/>
                  </a:moveTo>
                  <a:cubicBezTo>
                    <a:pt x="26730" y="-13426"/>
                    <a:pt x="-522" y="17001"/>
                    <a:pt x="7" y="64626"/>
                  </a:cubicBezTo>
                  <a:cubicBezTo>
                    <a:pt x="536" y="112251"/>
                    <a:pt x="20645" y="226816"/>
                    <a:pt x="30170" y="291639"/>
                  </a:cubicBezTo>
                  <a:cubicBezTo>
                    <a:pt x="39695" y="356462"/>
                    <a:pt x="56099" y="405939"/>
                    <a:pt x="57157" y="453564"/>
                  </a:cubicBezTo>
                  <a:cubicBezTo>
                    <a:pt x="58215" y="501189"/>
                    <a:pt x="43134" y="545904"/>
                    <a:pt x="36520" y="577389"/>
                  </a:cubicBezTo>
                  <a:cubicBezTo>
                    <a:pt x="29906" y="608874"/>
                    <a:pt x="15618" y="654647"/>
                    <a:pt x="17470" y="642476"/>
                  </a:cubicBezTo>
                  <a:cubicBezTo>
                    <a:pt x="19322" y="630305"/>
                    <a:pt x="44722" y="552518"/>
                    <a:pt x="47632" y="504364"/>
                  </a:cubicBezTo>
                  <a:cubicBezTo>
                    <a:pt x="50542" y="456210"/>
                    <a:pt x="42605" y="407526"/>
                    <a:pt x="34932" y="353551"/>
                  </a:cubicBezTo>
                  <a:cubicBezTo>
                    <a:pt x="27259" y="299576"/>
                    <a:pt x="7680" y="234489"/>
                    <a:pt x="1595" y="180514"/>
                  </a:cubicBezTo>
                  <a:cubicBezTo>
                    <a:pt x="-4490" y="126539"/>
                    <a:pt x="27260" y="25204"/>
                    <a:pt x="26995" y="588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0" name="フリーフォーム: 図形 1109">
              <a:extLst>
                <a:ext uri="{FF2B5EF4-FFF2-40B4-BE49-F238E27FC236}">
                  <a16:creationId xmlns:a16="http://schemas.microsoft.com/office/drawing/2014/main" id="{2FA917F0-67C4-4C11-B552-5A95045929A9}"/>
                </a:ext>
              </a:extLst>
            </p:cNvPr>
            <p:cNvSpPr/>
            <p:nvPr/>
          </p:nvSpPr>
          <p:spPr>
            <a:xfrm>
              <a:off x="6337837" y="5897022"/>
              <a:ext cx="299503" cy="822867"/>
            </a:xfrm>
            <a:custGeom>
              <a:avLst/>
              <a:gdLst>
                <a:gd name="connsiteX0" fmla="*/ 12163 w 299503"/>
                <a:gd name="connsiteY0" fmla="*/ 2128 h 822867"/>
                <a:gd name="connsiteX1" fmla="*/ 1051 w 299503"/>
                <a:gd name="connsiteY1" fmla="*/ 170403 h 822867"/>
                <a:gd name="connsiteX2" fmla="*/ 42326 w 299503"/>
                <a:gd name="connsiteY2" fmla="*/ 289466 h 822867"/>
                <a:gd name="connsiteX3" fmla="*/ 42326 w 299503"/>
                <a:gd name="connsiteY3" fmla="*/ 495841 h 822867"/>
                <a:gd name="connsiteX4" fmla="*/ 51851 w 299503"/>
                <a:gd name="connsiteY4" fmla="*/ 602203 h 822867"/>
                <a:gd name="connsiteX5" fmla="*/ 123288 w 299503"/>
                <a:gd name="connsiteY5" fmla="*/ 730791 h 822867"/>
                <a:gd name="connsiteX6" fmla="*/ 183613 w 299503"/>
                <a:gd name="connsiteY6" fmla="*/ 794291 h 822867"/>
                <a:gd name="connsiteX7" fmla="*/ 256638 w 299503"/>
                <a:gd name="connsiteY7" fmla="*/ 822866 h 822867"/>
                <a:gd name="connsiteX8" fmla="*/ 299501 w 299503"/>
                <a:gd name="connsiteY8" fmla="*/ 795878 h 822867"/>
                <a:gd name="connsiteX9" fmla="*/ 258226 w 299503"/>
                <a:gd name="connsiteY9" fmla="*/ 819691 h 822867"/>
                <a:gd name="connsiteX10" fmla="*/ 169326 w 299503"/>
                <a:gd name="connsiteY10" fmla="*/ 768891 h 822867"/>
                <a:gd name="connsiteX11" fmla="*/ 61376 w 299503"/>
                <a:gd name="connsiteY11" fmla="*/ 579978 h 822867"/>
                <a:gd name="connsiteX12" fmla="*/ 48676 w 299503"/>
                <a:gd name="connsiteY12" fmla="*/ 281528 h 822867"/>
                <a:gd name="connsiteX13" fmla="*/ 8988 w 299503"/>
                <a:gd name="connsiteY13" fmla="*/ 183103 h 822867"/>
                <a:gd name="connsiteX14" fmla="*/ 10576 w 299503"/>
                <a:gd name="connsiteY14" fmla="*/ 81503 h 822867"/>
                <a:gd name="connsiteX15" fmla="*/ 12163 w 299503"/>
                <a:gd name="connsiteY15" fmla="*/ 2128 h 82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9503" h="822867">
                  <a:moveTo>
                    <a:pt x="12163" y="2128"/>
                  </a:moveTo>
                  <a:cubicBezTo>
                    <a:pt x="10576" y="16945"/>
                    <a:pt x="-3976" y="122513"/>
                    <a:pt x="1051" y="170403"/>
                  </a:cubicBezTo>
                  <a:cubicBezTo>
                    <a:pt x="6078" y="218293"/>
                    <a:pt x="35447" y="235226"/>
                    <a:pt x="42326" y="289466"/>
                  </a:cubicBezTo>
                  <a:cubicBezTo>
                    <a:pt x="49205" y="343706"/>
                    <a:pt x="40739" y="443718"/>
                    <a:pt x="42326" y="495841"/>
                  </a:cubicBezTo>
                  <a:cubicBezTo>
                    <a:pt x="43913" y="547964"/>
                    <a:pt x="38357" y="563045"/>
                    <a:pt x="51851" y="602203"/>
                  </a:cubicBezTo>
                  <a:cubicBezTo>
                    <a:pt x="65345" y="641361"/>
                    <a:pt x="101328" y="698776"/>
                    <a:pt x="123288" y="730791"/>
                  </a:cubicBezTo>
                  <a:cubicBezTo>
                    <a:pt x="145248" y="762806"/>
                    <a:pt x="161388" y="778945"/>
                    <a:pt x="183613" y="794291"/>
                  </a:cubicBezTo>
                  <a:cubicBezTo>
                    <a:pt x="205838" y="809637"/>
                    <a:pt x="237323" y="822602"/>
                    <a:pt x="256638" y="822866"/>
                  </a:cubicBezTo>
                  <a:cubicBezTo>
                    <a:pt x="275953" y="823131"/>
                    <a:pt x="299236" y="796407"/>
                    <a:pt x="299501" y="795878"/>
                  </a:cubicBezTo>
                  <a:cubicBezTo>
                    <a:pt x="299766" y="795349"/>
                    <a:pt x="279922" y="824189"/>
                    <a:pt x="258226" y="819691"/>
                  </a:cubicBezTo>
                  <a:cubicBezTo>
                    <a:pt x="236530" y="815193"/>
                    <a:pt x="202134" y="808843"/>
                    <a:pt x="169326" y="768891"/>
                  </a:cubicBezTo>
                  <a:cubicBezTo>
                    <a:pt x="136518" y="728939"/>
                    <a:pt x="81484" y="661205"/>
                    <a:pt x="61376" y="579978"/>
                  </a:cubicBezTo>
                  <a:cubicBezTo>
                    <a:pt x="41268" y="498751"/>
                    <a:pt x="57407" y="347674"/>
                    <a:pt x="48676" y="281528"/>
                  </a:cubicBezTo>
                  <a:cubicBezTo>
                    <a:pt x="39945" y="215382"/>
                    <a:pt x="15338" y="216441"/>
                    <a:pt x="8988" y="183103"/>
                  </a:cubicBezTo>
                  <a:cubicBezTo>
                    <a:pt x="2638" y="149766"/>
                    <a:pt x="9782" y="109284"/>
                    <a:pt x="10576" y="81503"/>
                  </a:cubicBezTo>
                  <a:cubicBezTo>
                    <a:pt x="11370" y="53722"/>
                    <a:pt x="13750" y="-12689"/>
                    <a:pt x="12163" y="212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1" name="フリーフォーム: 図形 1110">
              <a:extLst>
                <a:ext uri="{FF2B5EF4-FFF2-40B4-BE49-F238E27FC236}">
                  <a16:creationId xmlns:a16="http://schemas.microsoft.com/office/drawing/2014/main" id="{43D5AB35-E917-4AED-ACD8-BAEB155C72F4}"/>
                </a:ext>
              </a:extLst>
            </p:cNvPr>
            <p:cNvSpPr/>
            <p:nvPr/>
          </p:nvSpPr>
          <p:spPr>
            <a:xfrm>
              <a:off x="6578158" y="6286227"/>
              <a:ext cx="114854" cy="469469"/>
            </a:xfrm>
            <a:custGeom>
              <a:avLst/>
              <a:gdLst>
                <a:gd name="connsiteX0" fmla="*/ 71880 w 114854"/>
                <a:gd name="connsiteY0" fmla="*/ 273 h 469469"/>
                <a:gd name="connsiteX1" fmla="*/ 103630 w 114854"/>
                <a:gd name="connsiteY1" fmla="*/ 147911 h 469469"/>
                <a:gd name="connsiteX2" fmla="*/ 109980 w 114854"/>
                <a:gd name="connsiteY2" fmla="*/ 278086 h 469469"/>
                <a:gd name="connsiteX3" fmla="*/ 76642 w 114854"/>
                <a:gd name="connsiteY3" fmla="*/ 419373 h 469469"/>
                <a:gd name="connsiteX4" fmla="*/ 56005 w 114854"/>
                <a:gd name="connsiteY4" fmla="*/ 452711 h 469469"/>
                <a:gd name="connsiteX5" fmla="*/ 442 w 114854"/>
                <a:gd name="connsiteY5" fmla="*/ 468586 h 469469"/>
                <a:gd name="connsiteX6" fmla="*/ 89342 w 114854"/>
                <a:gd name="connsiteY6" fmla="*/ 427311 h 469469"/>
                <a:gd name="connsiteX7" fmla="*/ 114742 w 114854"/>
                <a:gd name="connsiteY7" fmla="*/ 243161 h 469469"/>
                <a:gd name="connsiteX8" fmla="*/ 97280 w 114854"/>
                <a:gd name="connsiteY8" fmla="*/ 114573 h 469469"/>
                <a:gd name="connsiteX9" fmla="*/ 71880 w 114854"/>
                <a:gd name="connsiteY9" fmla="*/ 273 h 469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4854" h="469469">
                  <a:moveTo>
                    <a:pt x="71880" y="273"/>
                  </a:moveTo>
                  <a:cubicBezTo>
                    <a:pt x="72938" y="5829"/>
                    <a:pt x="97280" y="101609"/>
                    <a:pt x="103630" y="147911"/>
                  </a:cubicBezTo>
                  <a:cubicBezTo>
                    <a:pt x="109980" y="194213"/>
                    <a:pt x="114478" y="232842"/>
                    <a:pt x="109980" y="278086"/>
                  </a:cubicBezTo>
                  <a:cubicBezTo>
                    <a:pt x="105482" y="323330"/>
                    <a:pt x="85638" y="390269"/>
                    <a:pt x="76642" y="419373"/>
                  </a:cubicBezTo>
                  <a:cubicBezTo>
                    <a:pt x="67646" y="448477"/>
                    <a:pt x="68705" y="444509"/>
                    <a:pt x="56005" y="452711"/>
                  </a:cubicBezTo>
                  <a:cubicBezTo>
                    <a:pt x="43305" y="460913"/>
                    <a:pt x="-5114" y="472819"/>
                    <a:pt x="442" y="468586"/>
                  </a:cubicBezTo>
                  <a:cubicBezTo>
                    <a:pt x="5998" y="464353"/>
                    <a:pt x="70292" y="464882"/>
                    <a:pt x="89342" y="427311"/>
                  </a:cubicBezTo>
                  <a:cubicBezTo>
                    <a:pt x="108392" y="389740"/>
                    <a:pt x="113419" y="295284"/>
                    <a:pt x="114742" y="243161"/>
                  </a:cubicBezTo>
                  <a:cubicBezTo>
                    <a:pt x="116065" y="191038"/>
                    <a:pt x="105482" y="153996"/>
                    <a:pt x="97280" y="114573"/>
                  </a:cubicBezTo>
                  <a:cubicBezTo>
                    <a:pt x="89078" y="75150"/>
                    <a:pt x="70822" y="-5283"/>
                    <a:pt x="71880" y="27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2" name="フリーフォーム: 図形 1111">
              <a:extLst>
                <a:ext uri="{FF2B5EF4-FFF2-40B4-BE49-F238E27FC236}">
                  <a16:creationId xmlns:a16="http://schemas.microsoft.com/office/drawing/2014/main" id="{7A4BD21D-413E-4D7A-8714-F5959609FF62}"/>
                </a:ext>
              </a:extLst>
            </p:cNvPr>
            <p:cNvSpPr/>
            <p:nvPr/>
          </p:nvSpPr>
          <p:spPr>
            <a:xfrm>
              <a:off x="6315622" y="5886367"/>
              <a:ext cx="307817" cy="869089"/>
            </a:xfrm>
            <a:custGeom>
              <a:avLst/>
              <a:gdLst>
                <a:gd name="connsiteX0" fmla="*/ 28028 w 307817"/>
                <a:gd name="connsiteY0" fmla="*/ 83 h 869089"/>
                <a:gd name="connsiteX1" fmla="*/ 1041 w 307817"/>
                <a:gd name="connsiteY1" fmla="*/ 158833 h 869089"/>
                <a:gd name="connsiteX2" fmla="*/ 8978 w 307817"/>
                <a:gd name="connsiteY2" fmla="*/ 249321 h 869089"/>
                <a:gd name="connsiteX3" fmla="*/ 40728 w 307817"/>
                <a:gd name="connsiteY3" fmla="*/ 347746 h 869089"/>
                <a:gd name="connsiteX4" fmla="*/ 37553 w 307817"/>
                <a:gd name="connsiteY4" fmla="*/ 512846 h 869089"/>
                <a:gd name="connsiteX5" fmla="*/ 29616 w 307817"/>
                <a:gd name="connsiteY5" fmla="*/ 604921 h 869089"/>
                <a:gd name="connsiteX6" fmla="*/ 86766 w 307817"/>
                <a:gd name="connsiteY6" fmla="*/ 747796 h 869089"/>
                <a:gd name="connsiteX7" fmla="*/ 197891 w 307817"/>
                <a:gd name="connsiteY7" fmla="*/ 852571 h 869089"/>
                <a:gd name="connsiteX8" fmla="*/ 307428 w 307817"/>
                <a:gd name="connsiteY8" fmla="*/ 865271 h 869089"/>
                <a:gd name="connsiteX9" fmla="*/ 158203 w 307817"/>
                <a:gd name="connsiteY9" fmla="*/ 816058 h 869089"/>
                <a:gd name="connsiteX10" fmla="*/ 66128 w 307817"/>
                <a:gd name="connsiteY10" fmla="*/ 685883 h 869089"/>
                <a:gd name="connsiteX11" fmla="*/ 39141 w 307817"/>
                <a:gd name="connsiteY11" fmla="*/ 552533 h 869089"/>
                <a:gd name="connsiteX12" fmla="*/ 31203 w 307817"/>
                <a:gd name="connsiteY12" fmla="*/ 265196 h 869089"/>
                <a:gd name="connsiteX13" fmla="*/ 13741 w 307817"/>
                <a:gd name="connsiteY13" fmla="*/ 181058 h 869089"/>
                <a:gd name="connsiteX14" fmla="*/ 28028 w 307817"/>
                <a:gd name="connsiteY14" fmla="*/ 83 h 86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07817" h="869089">
                  <a:moveTo>
                    <a:pt x="28028" y="83"/>
                  </a:moveTo>
                  <a:cubicBezTo>
                    <a:pt x="25911" y="-3621"/>
                    <a:pt x="4216" y="117293"/>
                    <a:pt x="1041" y="158833"/>
                  </a:cubicBezTo>
                  <a:cubicBezTo>
                    <a:pt x="-2134" y="200373"/>
                    <a:pt x="2363" y="217835"/>
                    <a:pt x="8978" y="249321"/>
                  </a:cubicBezTo>
                  <a:cubicBezTo>
                    <a:pt x="15593" y="280807"/>
                    <a:pt x="35966" y="303825"/>
                    <a:pt x="40728" y="347746"/>
                  </a:cubicBezTo>
                  <a:cubicBezTo>
                    <a:pt x="45490" y="391667"/>
                    <a:pt x="39405" y="469984"/>
                    <a:pt x="37553" y="512846"/>
                  </a:cubicBezTo>
                  <a:cubicBezTo>
                    <a:pt x="35701" y="555708"/>
                    <a:pt x="21414" y="565763"/>
                    <a:pt x="29616" y="604921"/>
                  </a:cubicBezTo>
                  <a:cubicBezTo>
                    <a:pt x="37818" y="644079"/>
                    <a:pt x="58720" y="706521"/>
                    <a:pt x="86766" y="747796"/>
                  </a:cubicBezTo>
                  <a:cubicBezTo>
                    <a:pt x="114812" y="789071"/>
                    <a:pt x="161114" y="832992"/>
                    <a:pt x="197891" y="852571"/>
                  </a:cubicBezTo>
                  <a:cubicBezTo>
                    <a:pt x="234668" y="872150"/>
                    <a:pt x="314043" y="871356"/>
                    <a:pt x="307428" y="865271"/>
                  </a:cubicBezTo>
                  <a:cubicBezTo>
                    <a:pt x="300813" y="859186"/>
                    <a:pt x="198420" y="845956"/>
                    <a:pt x="158203" y="816058"/>
                  </a:cubicBezTo>
                  <a:cubicBezTo>
                    <a:pt x="117986" y="786160"/>
                    <a:pt x="85972" y="729804"/>
                    <a:pt x="66128" y="685883"/>
                  </a:cubicBezTo>
                  <a:cubicBezTo>
                    <a:pt x="46284" y="641962"/>
                    <a:pt x="44962" y="622647"/>
                    <a:pt x="39141" y="552533"/>
                  </a:cubicBezTo>
                  <a:cubicBezTo>
                    <a:pt x="33320" y="482419"/>
                    <a:pt x="35436" y="327109"/>
                    <a:pt x="31203" y="265196"/>
                  </a:cubicBezTo>
                  <a:cubicBezTo>
                    <a:pt x="26970" y="203283"/>
                    <a:pt x="13741" y="224450"/>
                    <a:pt x="13741" y="181058"/>
                  </a:cubicBezTo>
                  <a:cubicBezTo>
                    <a:pt x="13741" y="137666"/>
                    <a:pt x="30145" y="3787"/>
                    <a:pt x="28028" y="8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5" name="フリーフォーム: 図形 1114">
              <a:extLst>
                <a:ext uri="{FF2B5EF4-FFF2-40B4-BE49-F238E27FC236}">
                  <a16:creationId xmlns:a16="http://schemas.microsoft.com/office/drawing/2014/main" id="{581D53B3-9664-40CC-9317-028E4C64F293}"/>
                </a:ext>
              </a:extLst>
            </p:cNvPr>
            <p:cNvSpPr/>
            <p:nvPr/>
          </p:nvSpPr>
          <p:spPr>
            <a:xfrm>
              <a:off x="5805488" y="1282700"/>
              <a:ext cx="101631" cy="30376"/>
            </a:xfrm>
            <a:custGeom>
              <a:avLst/>
              <a:gdLst>
                <a:gd name="connsiteX0" fmla="*/ 0 w 101631"/>
                <a:gd name="connsiteY0" fmla="*/ 0 h 30376"/>
                <a:gd name="connsiteX1" fmla="*/ 101600 w 101631"/>
                <a:gd name="connsiteY1" fmla="*/ 30163 h 30376"/>
                <a:gd name="connsiteX2" fmla="*/ 0 w 101631"/>
                <a:gd name="connsiteY2" fmla="*/ 0 h 3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631" h="30376">
                  <a:moveTo>
                    <a:pt x="0" y="0"/>
                  </a:moveTo>
                  <a:cubicBezTo>
                    <a:pt x="0" y="0"/>
                    <a:pt x="99483" y="26988"/>
                    <a:pt x="101600" y="30163"/>
                  </a:cubicBezTo>
                  <a:cubicBezTo>
                    <a:pt x="103717" y="333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6" name="フリーフォーム: 図形 1115">
              <a:extLst>
                <a:ext uri="{FF2B5EF4-FFF2-40B4-BE49-F238E27FC236}">
                  <a16:creationId xmlns:a16="http://schemas.microsoft.com/office/drawing/2014/main" id="{9BF1BF51-374F-467E-B7BC-5F192E10E2E4}"/>
                </a:ext>
              </a:extLst>
            </p:cNvPr>
            <p:cNvSpPr/>
            <p:nvPr/>
          </p:nvSpPr>
          <p:spPr>
            <a:xfrm>
              <a:off x="6154154" y="1245303"/>
              <a:ext cx="176740" cy="48802"/>
            </a:xfrm>
            <a:custGeom>
              <a:avLst/>
              <a:gdLst>
                <a:gd name="connsiteX0" fmla="*/ 2171 w 176740"/>
                <a:gd name="connsiteY0" fmla="*/ 48510 h 48802"/>
                <a:gd name="connsiteX1" fmla="*/ 175209 w 176740"/>
                <a:gd name="connsiteY1" fmla="*/ 885 h 48802"/>
                <a:gd name="connsiteX2" fmla="*/ 83134 w 176740"/>
                <a:gd name="connsiteY2" fmla="*/ 19935 h 48802"/>
                <a:gd name="connsiteX3" fmla="*/ 2171 w 176740"/>
                <a:gd name="connsiteY3" fmla="*/ 48510 h 48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740" h="48802">
                  <a:moveTo>
                    <a:pt x="2171" y="48510"/>
                  </a:moveTo>
                  <a:cubicBezTo>
                    <a:pt x="17517" y="45335"/>
                    <a:pt x="161715" y="5647"/>
                    <a:pt x="175209" y="885"/>
                  </a:cubicBezTo>
                  <a:cubicBezTo>
                    <a:pt x="188703" y="-3877"/>
                    <a:pt x="109328" y="11733"/>
                    <a:pt x="83134" y="19935"/>
                  </a:cubicBezTo>
                  <a:cubicBezTo>
                    <a:pt x="56940" y="28137"/>
                    <a:pt x="-13175" y="51685"/>
                    <a:pt x="2171" y="4851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7" name="フリーフォーム: 図形 1116">
              <a:extLst>
                <a:ext uri="{FF2B5EF4-FFF2-40B4-BE49-F238E27FC236}">
                  <a16:creationId xmlns:a16="http://schemas.microsoft.com/office/drawing/2014/main" id="{8EC7BFE6-22C0-4270-B11C-5D2949B71FDE}"/>
                </a:ext>
              </a:extLst>
            </p:cNvPr>
            <p:cNvSpPr/>
            <p:nvPr/>
          </p:nvSpPr>
          <p:spPr>
            <a:xfrm>
              <a:off x="5775070" y="1320162"/>
              <a:ext cx="134509" cy="87524"/>
            </a:xfrm>
            <a:custGeom>
              <a:avLst/>
              <a:gdLst>
                <a:gd name="connsiteX0" fmla="*/ 1843 w 134509"/>
                <a:gd name="connsiteY0" fmla="*/ 638 h 87524"/>
                <a:gd name="connsiteX1" fmla="*/ 133605 w 134509"/>
                <a:gd name="connsiteY1" fmla="*/ 86363 h 87524"/>
                <a:gd name="connsiteX2" fmla="*/ 58993 w 134509"/>
                <a:gd name="connsiteY2" fmla="*/ 48263 h 87524"/>
                <a:gd name="connsiteX3" fmla="*/ 1843 w 134509"/>
                <a:gd name="connsiteY3" fmla="*/ 638 h 87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509" h="87524">
                  <a:moveTo>
                    <a:pt x="1843" y="638"/>
                  </a:moveTo>
                  <a:cubicBezTo>
                    <a:pt x="14278" y="6988"/>
                    <a:pt x="124080" y="78426"/>
                    <a:pt x="133605" y="86363"/>
                  </a:cubicBezTo>
                  <a:cubicBezTo>
                    <a:pt x="143130" y="94300"/>
                    <a:pt x="74603" y="59376"/>
                    <a:pt x="58993" y="48263"/>
                  </a:cubicBezTo>
                  <a:cubicBezTo>
                    <a:pt x="43383" y="37150"/>
                    <a:pt x="-10592" y="-5712"/>
                    <a:pt x="1843" y="63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8" name="フリーフォーム: 図形 1117">
              <a:extLst>
                <a:ext uri="{FF2B5EF4-FFF2-40B4-BE49-F238E27FC236}">
                  <a16:creationId xmlns:a16="http://schemas.microsoft.com/office/drawing/2014/main" id="{98DD19C2-63F6-4B1C-9817-5F33497115EA}"/>
                </a:ext>
              </a:extLst>
            </p:cNvPr>
            <p:cNvSpPr/>
            <p:nvPr/>
          </p:nvSpPr>
          <p:spPr>
            <a:xfrm>
              <a:off x="5958685" y="1339848"/>
              <a:ext cx="272082" cy="69853"/>
            </a:xfrm>
            <a:custGeom>
              <a:avLst/>
              <a:gdLst>
                <a:gd name="connsiteX0" fmla="*/ 790 w 272082"/>
                <a:gd name="connsiteY0" fmla="*/ 69852 h 69853"/>
                <a:gd name="connsiteX1" fmla="*/ 188115 w 272082"/>
                <a:gd name="connsiteY1" fmla="*/ 28577 h 69853"/>
                <a:gd name="connsiteX2" fmla="*/ 270665 w 272082"/>
                <a:gd name="connsiteY2" fmla="*/ 2 h 69853"/>
                <a:gd name="connsiteX3" fmla="*/ 126203 w 272082"/>
                <a:gd name="connsiteY3" fmla="*/ 26990 h 69853"/>
                <a:gd name="connsiteX4" fmla="*/ 790 w 272082"/>
                <a:gd name="connsiteY4" fmla="*/ 69852 h 6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082" h="69853">
                  <a:moveTo>
                    <a:pt x="790" y="69852"/>
                  </a:moveTo>
                  <a:cubicBezTo>
                    <a:pt x="11109" y="70117"/>
                    <a:pt x="143136" y="40219"/>
                    <a:pt x="188115" y="28577"/>
                  </a:cubicBezTo>
                  <a:cubicBezTo>
                    <a:pt x="233094" y="16935"/>
                    <a:pt x="280984" y="266"/>
                    <a:pt x="270665" y="2"/>
                  </a:cubicBezTo>
                  <a:cubicBezTo>
                    <a:pt x="260346" y="-263"/>
                    <a:pt x="168536" y="17994"/>
                    <a:pt x="126203" y="26990"/>
                  </a:cubicBezTo>
                  <a:cubicBezTo>
                    <a:pt x="83870" y="35986"/>
                    <a:pt x="-9529" y="69587"/>
                    <a:pt x="790" y="6985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9" name="フリーフォーム: 図形 1118">
              <a:extLst>
                <a:ext uri="{FF2B5EF4-FFF2-40B4-BE49-F238E27FC236}">
                  <a16:creationId xmlns:a16="http://schemas.microsoft.com/office/drawing/2014/main" id="{87CE9DE3-A532-47F4-ADA3-14BC801E1E24}"/>
                </a:ext>
              </a:extLst>
            </p:cNvPr>
            <p:cNvSpPr/>
            <p:nvPr/>
          </p:nvSpPr>
          <p:spPr>
            <a:xfrm>
              <a:off x="6079582" y="1370889"/>
              <a:ext cx="16575" cy="169001"/>
            </a:xfrm>
            <a:custGeom>
              <a:avLst/>
              <a:gdLst>
                <a:gd name="connsiteX0" fmla="*/ 16418 w 16575"/>
                <a:gd name="connsiteY0" fmla="*/ 711 h 169001"/>
                <a:gd name="connsiteX1" fmla="*/ 5306 w 16575"/>
                <a:gd name="connsiteY1" fmla="*/ 51511 h 169001"/>
                <a:gd name="connsiteX2" fmla="*/ 8481 w 16575"/>
                <a:gd name="connsiteY2" fmla="*/ 97549 h 169001"/>
                <a:gd name="connsiteX3" fmla="*/ 16418 w 16575"/>
                <a:gd name="connsiteY3" fmla="*/ 168986 h 169001"/>
                <a:gd name="connsiteX4" fmla="*/ 543 w 16575"/>
                <a:gd name="connsiteY4" fmla="*/ 91199 h 169001"/>
                <a:gd name="connsiteX5" fmla="*/ 16418 w 16575"/>
                <a:gd name="connsiteY5" fmla="*/ 711 h 169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75" h="169001">
                  <a:moveTo>
                    <a:pt x="16418" y="711"/>
                  </a:moveTo>
                  <a:cubicBezTo>
                    <a:pt x="17212" y="-5904"/>
                    <a:pt x="6629" y="35371"/>
                    <a:pt x="5306" y="51511"/>
                  </a:cubicBezTo>
                  <a:cubicBezTo>
                    <a:pt x="3983" y="67651"/>
                    <a:pt x="6629" y="77970"/>
                    <a:pt x="8481" y="97549"/>
                  </a:cubicBezTo>
                  <a:cubicBezTo>
                    <a:pt x="10333" y="117128"/>
                    <a:pt x="17741" y="170044"/>
                    <a:pt x="16418" y="168986"/>
                  </a:cubicBezTo>
                  <a:cubicBezTo>
                    <a:pt x="15095" y="167928"/>
                    <a:pt x="4512" y="112101"/>
                    <a:pt x="543" y="91199"/>
                  </a:cubicBezTo>
                  <a:cubicBezTo>
                    <a:pt x="-3426" y="70297"/>
                    <a:pt x="15624" y="7326"/>
                    <a:pt x="16418" y="71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0" name="フリーフォーム: 図形 1119">
              <a:extLst>
                <a:ext uri="{FF2B5EF4-FFF2-40B4-BE49-F238E27FC236}">
                  <a16:creationId xmlns:a16="http://schemas.microsoft.com/office/drawing/2014/main" id="{3D51231F-8C22-42BD-89D9-9499D0B4C449}"/>
                </a:ext>
              </a:extLst>
            </p:cNvPr>
            <p:cNvSpPr/>
            <p:nvPr/>
          </p:nvSpPr>
          <p:spPr>
            <a:xfrm>
              <a:off x="6116240" y="1379354"/>
              <a:ext cx="213577" cy="58280"/>
            </a:xfrm>
            <a:custGeom>
              <a:avLst/>
              <a:gdLst>
                <a:gd name="connsiteX0" fmla="*/ 398 w 213577"/>
                <a:gd name="connsiteY0" fmla="*/ 52571 h 58280"/>
                <a:gd name="connsiteX1" fmla="*/ 127398 w 213577"/>
                <a:gd name="connsiteY1" fmla="*/ 54159 h 58280"/>
                <a:gd name="connsiteX2" fmla="*/ 213123 w 213577"/>
                <a:gd name="connsiteY2" fmla="*/ 184 h 58280"/>
                <a:gd name="connsiteX3" fmla="*/ 90885 w 213577"/>
                <a:gd name="connsiteY3" fmla="*/ 36696 h 58280"/>
                <a:gd name="connsiteX4" fmla="*/ 398 w 213577"/>
                <a:gd name="connsiteY4" fmla="*/ 52571 h 58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577" h="58280">
                  <a:moveTo>
                    <a:pt x="398" y="52571"/>
                  </a:moveTo>
                  <a:cubicBezTo>
                    <a:pt x="6483" y="55481"/>
                    <a:pt x="91944" y="62890"/>
                    <a:pt x="127398" y="54159"/>
                  </a:cubicBezTo>
                  <a:cubicBezTo>
                    <a:pt x="162852" y="45428"/>
                    <a:pt x="219208" y="3094"/>
                    <a:pt x="213123" y="184"/>
                  </a:cubicBezTo>
                  <a:cubicBezTo>
                    <a:pt x="207038" y="-2726"/>
                    <a:pt x="122371" y="29552"/>
                    <a:pt x="90885" y="36696"/>
                  </a:cubicBezTo>
                  <a:cubicBezTo>
                    <a:pt x="59400" y="43840"/>
                    <a:pt x="-5687" y="49661"/>
                    <a:pt x="398" y="5257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1" name="フリーフォーム: 図形 1120">
              <a:extLst>
                <a:ext uri="{FF2B5EF4-FFF2-40B4-BE49-F238E27FC236}">
                  <a16:creationId xmlns:a16="http://schemas.microsoft.com/office/drawing/2014/main" id="{DC0C88D5-9067-463F-981C-11ADF599FC4F}"/>
                </a:ext>
              </a:extLst>
            </p:cNvPr>
            <p:cNvSpPr/>
            <p:nvPr/>
          </p:nvSpPr>
          <p:spPr>
            <a:xfrm>
              <a:off x="5704468" y="1366356"/>
              <a:ext cx="234372" cy="82473"/>
            </a:xfrm>
            <a:custGeom>
              <a:avLst/>
              <a:gdLst>
                <a:gd name="connsiteX0" fmla="*/ 2595 w 234372"/>
                <a:gd name="connsiteY0" fmla="*/ 482 h 82473"/>
                <a:gd name="connsiteX1" fmla="*/ 129595 w 234372"/>
                <a:gd name="connsiteY1" fmla="*/ 68744 h 82473"/>
                <a:gd name="connsiteX2" fmla="*/ 234370 w 234372"/>
                <a:gd name="connsiteY2" fmla="*/ 81444 h 82473"/>
                <a:gd name="connsiteX3" fmla="*/ 132770 w 234372"/>
                <a:gd name="connsiteY3" fmla="*/ 52869 h 82473"/>
                <a:gd name="connsiteX4" fmla="*/ 51807 w 234372"/>
                <a:gd name="connsiteY4" fmla="*/ 38582 h 82473"/>
                <a:gd name="connsiteX5" fmla="*/ 2595 w 234372"/>
                <a:gd name="connsiteY5" fmla="*/ 482 h 82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372" h="82473">
                  <a:moveTo>
                    <a:pt x="2595" y="482"/>
                  </a:moveTo>
                  <a:cubicBezTo>
                    <a:pt x="15560" y="5509"/>
                    <a:pt x="90966" y="55250"/>
                    <a:pt x="129595" y="68744"/>
                  </a:cubicBezTo>
                  <a:cubicBezTo>
                    <a:pt x="168224" y="82238"/>
                    <a:pt x="233841" y="84090"/>
                    <a:pt x="234370" y="81444"/>
                  </a:cubicBezTo>
                  <a:cubicBezTo>
                    <a:pt x="234899" y="78798"/>
                    <a:pt x="163197" y="60013"/>
                    <a:pt x="132770" y="52869"/>
                  </a:cubicBezTo>
                  <a:cubicBezTo>
                    <a:pt x="102343" y="45725"/>
                    <a:pt x="75355" y="45990"/>
                    <a:pt x="51807" y="38582"/>
                  </a:cubicBezTo>
                  <a:cubicBezTo>
                    <a:pt x="28259" y="31174"/>
                    <a:pt x="-10370" y="-4545"/>
                    <a:pt x="2595" y="48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2" name="フリーフォーム: 図形 1121">
              <a:extLst>
                <a:ext uri="{FF2B5EF4-FFF2-40B4-BE49-F238E27FC236}">
                  <a16:creationId xmlns:a16="http://schemas.microsoft.com/office/drawing/2014/main" id="{CBB26584-583D-41FC-B255-D2BD5830B3B5}"/>
                </a:ext>
              </a:extLst>
            </p:cNvPr>
            <p:cNvSpPr/>
            <p:nvPr/>
          </p:nvSpPr>
          <p:spPr>
            <a:xfrm>
              <a:off x="6107109" y="1442165"/>
              <a:ext cx="276264" cy="109787"/>
            </a:xfrm>
            <a:custGeom>
              <a:avLst/>
              <a:gdLst>
                <a:gd name="connsiteX0" fmla="*/ 219079 w 276264"/>
                <a:gd name="connsiteY0" fmla="*/ 2460 h 109787"/>
                <a:gd name="connsiteX1" fmla="*/ 14291 w 276264"/>
                <a:gd name="connsiteY1" fmla="*/ 94535 h 109787"/>
                <a:gd name="connsiteX2" fmla="*/ 46041 w 276264"/>
                <a:gd name="connsiteY2" fmla="*/ 108823 h 109787"/>
                <a:gd name="connsiteX3" fmla="*/ 276229 w 276264"/>
                <a:gd name="connsiteY3" fmla="*/ 85010 h 109787"/>
                <a:gd name="connsiteX4" fmla="*/ 63504 w 276264"/>
                <a:gd name="connsiteY4" fmla="*/ 94535 h 109787"/>
                <a:gd name="connsiteX5" fmla="*/ 47629 w 276264"/>
                <a:gd name="connsiteY5" fmla="*/ 81835 h 109787"/>
                <a:gd name="connsiteX6" fmla="*/ 106366 w 276264"/>
                <a:gd name="connsiteY6" fmla="*/ 31035 h 109787"/>
                <a:gd name="connsiteX7" fmla="*/ 219079 w 276264"/>
                <a:gd name="connsiteY7" fmla="*/ 2460 h 109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6264" h="109787">
                  <a:moveTo>
                    <a:pt x="219079" y="2460"/>
                  </a:moveTo>
                  <a:cubicBezTo>
                    <a:pt x="203733" y="13043"/>
                    <a:pt x="43131" y="76808"/>
                    <a:pt x="14291" y="94535"/>
                  </a:cubicBezTo>
                  <a:cubicBezTo>
                    <a:pt x="-14549" y="112262"/>
                    <a:pt x="2385" y="110410"/>
                    <a:pt x="46041" y="108823"/>
                  </a:cubicBezTo>
                  <a:cubicBezTo>
                    <a:pt x="89697" y="107236"/>
                    <a:pt x="273319" y="87391"/>
                    <a:pt x="276229" y="85010"/>
                  </a:cubicBezTo>
                  <a:cubicBezTo>
                    <a:pt x="279139" y="82629"/>
                    <a:pt x="101604" y="95064"/>
                    <a:pt x="63504" y="94535"/>
                  </a:cubicBezTo>
                  <a:cubicBezTo>
                    <a:pt x="25404" y="94006"/>
                    <a:pt x="40485" y="92418"/>
                    <a:pt x="47629" y="81835"/>
                  </a:cubicBezTo>
                  <a:cubicBezTo>
                    <a:pt x="54773" y="71252"/>
                    <a:pt x="83612" y="43999"/>
                    <a:pt x="106366" y="31035"/>
                  </a:cubicBezTo>
                  <a:cubicBezTo>
                    <a:pt x="129120" y="18071"/>
                    <a:pt x="234425" y="-8123"/>
                    <a:pt x="219079" y="246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3" name="フリーフォーム: 図形 1122">
              <a:extLst>
                <a:ext uri="{FF2B5EF4-FFF2-40B4-BE49-F238E27FC236}">
                  <a16:creationId xmlns:a16="http://schemas.microsoft.com/office/drawing/2014/main" id="{D52EEB78-E0C6-4D3D-92AD-89BA5F82B90A}"/>
                </a:ext>
              </a:extLst>
            </p:cNvPr>
            <p:cNvSpPr/>
            <p:nvPr/>
          </p:nvSpPr>
          <p:spPr>
            <a:xfrm>
              <a:off x="5587531" y="1544613"/>
              <a:ext cx="336989" cy="20828"/>
            </a:xfrm>
            <a:custGeom>
              <a:avLst/>
              <a:gdLst>
                <a:gd name="connsiteX0" fmla="*/ 335432 w 336989"/>
                <a:gd name="connsiteY0" fmla="*/ 25 h 20828"/>
                <a:gd name="connsiteX1" fmla="*/ 135407 w 336989"/>
                <a:gd name="connsiteY1" fmla="*/ 7962 h 20828"/>
                <a:gd name="connsiteX2" fmla="*/ 469 w 336989"/>
                <a:gd name="connsiteY2" fmla="*/ 3200 h 20828"/>
                <a:gd name="connsiteX3" fmla="*/ 95719 w 336989"/>
                <a:gd name="connsiteY3" fmla="*/ 20662 h 20828"/>
                <a:gd name="connsiteX4" fmla="*/ 222719 w 336989"/>
                <a:gd name="connsiteY4" fmla="*/ 11137 h 20828"/>
                <a:gd name="connsiteX5" fmla="*/ 335432 w 336989"/>
                <a:gd name="connsiteY5" fmla="*/ 25 h 2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6989" h="20828">
                  <a:moveTo>
                    <a:pt x="335432" y="25"/>
                  </a:moveTo>
                  <a:cubicBezTo>
                    <a:pt x="320880" y="-504"/>
                    <a:pt x="191234" y="7433"/>
                    <a:pt x="135407" y="7962"/>
                  </a:cubicBezTo>
                  <a:cubicBezTo>
                    <a:pt x="79580" y="8491"/>
                    <a:pt x="7084" y="1083"/>
                    <a:pt x="469" y="3200"/>
                  </a:cubicBezTo>
                  <a:cubicBezTo>
                    <a:pt x="-6146" y="5317"/>
                    <a:pt x="58677" y="19339"/>
                    <a:pt x="95719" y="20662"/>
                  </a:cubicBezTo>
                  <a:cubicBezTo>
                    <a:pt x="132761" y="21985"/>
                    <a:pt x="186736" y="15106"/>
                    <a:pt x="222719" y="11137"/>
                  </a:cubicBezTo>
                  <a:cubicBezTo>
                    <a:pt x="258702" y="7168"/>
                    <a:pt x="349984" y="554"/>
                    <a:pt x="335432" y="2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4" name="フリーフォーム: 図形 1123">
              <a:extLst>
                <a:ext uri="{FF2B5EF4-FFF2-40B4-BE49-F238E27FC236}">
                  <a16:creationId xmlns:a16="http://schemas.microsoft.com/office/drawing/2014/main" id="{CDC16C64-3B40-4ED7-A9AE-427C164B23D2}"/>
                </a:ext>
              </a:extLst>
            </p:cNvPr>
            <p:cNvSpPr/>
            <p:nvPr/>
          </p:nvSpPr>
          <p:spPr>
            <a:xfrm>
              <a:off x="6473794" y="1561962"/>
              <a:ext cx="284235" cy="89377"/>
            </a:xfrm>
            <a:custGeom>
              <a:avLst/>
              <a:gdLst>
                <a:gd name="connsiteX0" fmla="*/ 31 w 284235"/>
                <a:gd name="connsiteY0" fmla="*/ 89038 h 89377"/>
                <a:gd name="connsiteX1" fmla="*/ 160369 w 284235"/>
                <a:gd name="connsiteY1" fmla="*/ 63638 h 89377"/>
                <a:gd name="connsiteX2" fmla="*/ 284194 w 284235"/>
                <a:gd name="connsiteY2" fmla="*/ 138 h 89377"/>
                <a:gd name="connsiteX3" fmla="*/ 147669 w 284235"/>
                <a:gd name="connsiteY3" fmla="*/ 47763 h 89377"/>
                <a:gd name="connsiteX4" fmla="*/ 31 w 284235"/>
                <a:gd name="connsiteY4" fmla="*/ 89038 h 8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4235" h="89377">
                  <a:moveTo>
                    <a:pt x="31" y="89038"/>
                  </a:moveTo>
                  <a:cubicBezTo>
                    <a:pt x="2148" y="91684"/>
                    <a:pt x="113009" y="78455"/>
                    <a:pt x="160369" y="63638"/>
                  </a:cubicBezTo>
                  <a:cubicBezTo>
                    <a:pt x="207729" y="48821"/>
                    <a:pt x="286311" y="2784"/>
                    <a:pt x="284194" y="138"/>
                  </a:cubicBezTo>
                  <a:cubicBezTo>
                    <a:pt x="282077" y="-2508"/>
                    <a:pt x="193706" y="33476"/>
                    <a:pt x="147669" y="47763"/>
                  </a:cubicBezTo>
                  <a:cubicBezTo>
                    <a:pt x="101632" y="62050"/>
                    <a:pt x="-2086" y="86392"/>
                    <a:pt x="31" y="8903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5" name="フリーフォーム: 図形 1124">
              <a:extLst>
                <a:ext uri="{FF2B5EF4-FFF2-40B4-BE49-F238E27FC236}">
                  <a16:creationId xmlns:a16="http://schemas.microsoft.com/office/drawing/2014/main" id="{28B9261E-3547-490F-B293-8767DA99C376}"/>
                </a:ext>
              </a:extLst>
            </p:cNvPr>
            <p:cNvSpPr/>
            <p:nvPr/>
          </p:nvSpPr>
          <p:spPr>
            <a:xfrm>
              <a:off x="6635462" y="1552582"/>
              <a:ext cx="130971" cy="895631"/>
            </a:xfrm>
            <a:custGeom>
              <a:avLst/>
              <a:gdLst>
                <a:gd name="connsiteX0" fmla="*/ 130463 w 130971"/>
                <a:gd name="connsiteY0" fmla="*/ 22218 h 895631"/>
                <a:gd name="connsiteX1" fmla="*/ 35213 w 130971"/>
                <a:gd name="connsiteY1" fmla="*/ 673093 h 895631"/>
                <a:gd name="connsiteX2" fmla="*/ 288 w 130971"/>
                <a:gd name="connsiteY2" fmla="*/ 895343 h 895631"/>
                <a:gd name="connsiteX3" fmla="*/ 51088 w 130971"/>
                <a:gd name="connsiteY3" fmla="*/ 638168 h 895631"/>
                <a:gd name="connsiteX4" fmla="*/ 63788 w 130971"/>
                <a:gd name="connsiteY4" fmla="*/ 365118 h 895631"/>
                <a:gd name="connsiteX5" fmla="*/ 73313 w 130971"/>
                <a:gd name="connsiteY5" fmla="*/ 171443 h 895631"/>
                <a:gd name="connsiteX6" fmla="*/ 130463 w 130971"/>
                <a:gd name="connsiteY6" fmla="*/ 22218 h 89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0971" h="895631">
                  <a:moveTo>
                    <a:pt x="130463" y="22218"/>
                  </a:moveTo>
                  <a:cubicBezTo>
                    <a:pt x="124113" y="105826"/>
                    <a:pt x="56909" y="527572"/>
                    <a:pt x="35213" y="673093"/>
                  </a:cubicBezTo>
                  <a:cubicBezTo>
                    <a:pt x="13517" y="818614"/>
                    <a:pt x="-2358" y="901164"/>
                    <a:pt x="288" y="895343"/>
                  </a:cubicBezTo>
                  <a:cubicBezTo>
                    <a:pt x="2934" y="889522"/>
                    <a:pt x="40505" y="726539"/>
                    <a:pt x="51088" y="638168"/>
                  </a:cubicBezTo>
                  <a:cubicBezTo>
                    <a:pt x="61671" y="549797"/>
                    <a:pt x="60084" y="442905"/>
                    <a:pt x="63788" y="365118"/>
                  </a:cubicBezTo>
                  <a:cubicBezTo>
                    <a:pt x="67492" y="287331"/>
                    <a:pt x="64846" y="229122"/>
                    <a:pt x="73313" y="171443"/>
                  </a:cubicBezTo>
                  <a:cubicBezTo>
                    <a:pt x="81780" y="113764"/>
                    <a:pt x="136813" y="-61390"/>
                    <a:pt x="130463" y="2221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6" name="フリーフォーム: 図形 1125">
              <a:extLst>
                <a:ext uri="{FF2B5EF4-FFF2-40B4-BE49-F238E27FC236}">
                  <a16:creationId xmlns:a16="http://schemas.microsoft.com/office/drawing/2014/main" id="{8AC11272-6BEA-49C1-B91B-5C958FA4772A}"/>
                </a:ext>
              </a:extLst>
            </p:cNvPr>
            <p:cNvSpPr/>
            <p:nvPr/>
          </p:nvSpPr>
          <p:spPr>
            <a:xfrm>
              <a:off x="5365502" y="1666618"/>
              <a:ext cx="119123" cy="607527"/>
            </a:xfrm>
            <a:custGeom>
              <a:avLst/>
              <a:gdLst>
                <a:gd name="connsiteX0" fmla="*/ 248 w 119123"/>
                <a:gd name="connsiteY0" fmla="*/ 257 h 607527"/>
                <a:gd name="connsiteX1" fmla="*/ 79623 w 119123"/>
                <a:gd name="connsiteY1" fmla="*/ 378082 h 607527"/>
                <a:gd name="connsiteX2" fmla="*/ 114548 w 119123"/>
                <a:gd name="connsiteY2" fmla="*/ 606682 h 607527"/>
                <a:gd name="connsiteX3" fmla="*/ 108198 w 119123"/>
                <a:gd name="connsiteY3" fmla="*/ 438407 h 607527"/>
                <a:gd name="connsiteX4" fmla="*/ 248 w 119123"/>
                <a:gd name="connsiteY4" fmla="*/ 257 h 607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123" h="607527">
                  <a:moveTo>
                    <a:pt x="248" y="257"/>
                  </a:moveTo>
                  <a:cubicBezTo>
                    <a:pt x="-4515" y="-9797"/>
                    <a:pt x="60573" y="277011"/>
                    <a:pt x="79623" y="378082"/>
                  </a:cubicBezTo>
                  <a:cubicBezTo>
                    <a:pt x="98673" y="479153"/>
                    <a:pt x="109786" y="596628"/>
                    <a:pt x="114548" y="606682"/>
                  </a:cubicBezTo>
                  <a:cubicBezTo>
                    <a:pt x="119311" y="616736"/>
                    <a:pt x="124073" y="535774"/>
                    <a:pt x="108198" y="438407"/>
                  </a:cubicBezTo>
                  <a:cubicBezTo>
                    <a:pt x="92323" y="341040"/>
                    <a:pt x="5011" y="10311"/>
                    <a:pt x="248" y="25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7" name="フリーフォーム: 図形 1126">
              <a:extLst>
                <a:ext uri="{FF2B5EF4-FFF2-40B4-BE49-F238E27FC236}">
                  <a16:creationId xmlns:a16="http://schemas.microsoft.com/office/drawing/2014/main" id="{B5E282AF-090F-4828-ACED-6F86C22AE964}"/>
                </a:ext>
              </a:extLst>
            </p:cNvPr>
            <p:cNvSpPr/>
            <p:nvPr/>
          </p:nvSpPr>
          <p:spPr>
            <a:xfrm>
              <a:off x="5360193" y="1743590"/>
              <a:ext cx="99260" cy="484168"/>
            </a:xfrm>
            <a:custGeom>
              <a:avLst/>
              <a:gdLst>
                <a:gd name="connsiteX0" fmla="*/ 5557 w 99260"/>
                <a:gd name="connsiteY0" fmla="*/ 9010 h 484168"/>
                <a:gd name="connsiteX1" fmla="*/ 75407 w 99260"/>
                <a:gd name="connsiteY1" fmla="*/ 421760 h 484168"/>
                <a:gd name="connsiteX2" fmla="*/ 97632 w 99260"/>
                <a:gd name="connsiteY2" fmla="*/ 466210 h 484168"/>
                <a:gd name="connsiteX3" fmla="*/ 37307 w 99260"/>
                <a:gd name="connsiteY3" fmla="*/ 259835 h 484168"/>
                <a:gd name="connsiteX4" fmla="*/ 8732 w 99260"/>
                <a:gd name="connsiteY4" fmla="*/ 145535 h 484168"/>
                <a:gd name="connsiteX5" fmla="*/ 5557 w 99260"/>
                <a:gd name="connsiteY5" fmla="*/ 9010 h 484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260" h="484168">
                  <a:moveTo>
                    <a:pt x="5557" y="9010"/>
                  </a:moveTo>
                  <a:cubicBezTo>
                    <a:pt x="16669" y="55047"/>
                    <a:pt x="60061" y="345560"/>
                    <a:pt x="75407" y="421760"/>
                  </a:cubicBezTo>
                  <a:cubicBezTo>
                    <a:pt x="90753" y="497960"/>
                    <a:pt x="103982" y="493197"/>
                    <a:pt x="97632" y="466210"/>
                  </a:cubicBezTo>
                  <a:cubicBezTo>
                    <a:pt x="91282" y="439223"/>
                    <a:pt x="52124" y="313281"/>
                    <a:pt x="37307" y="259835"/>
                  </a:cubicBezTo>
                  <a:cubicBezTo>
                    <a:pt x="22490" y="206389"/>
                    <a:pt x="15082" y="184693"/>
                    <a:pt x="8732" y="145535"/>
                  </a:cubicBezTo>
                  <a:cubicBezTo>
                    <a:pt x="2382" y="106377"/>
                    <a:pt x="-5555" y="-37027"/>
                    <a:pt x="5557" y="901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8" name="フリーフォーム: 図形 1127">
              <a:extLst>
                <a:ext uri="{FF2B5EF4-FFF2-40B4-BE49-F238E27FC236}">
                  <a16:creationId xmlns:a16="http://schemas.microsoft.com/office/drawing/2014/main" id="{E9ACE574-9E25-43F0-857A-C433C935969A}"/>
                </a:ext>
              </a:extLst>
            </p:cNvPr>
            <p:cNvSpPr/>
            <p:nvPr/>
          </p:nvSpPr>
          <p:spPr>
            <a:xfrm>
              <a:off x="6701252" y="1809859"/>
              <a:ext cx="118828" cy="404229"/>
            </a:xfrm>
            <a:custGeom>
              <a:avLst/>
              <a:gdLst>
                <a:gd name="connsiteX0" fmla="*/ 118648 w 118828"/>
                <a:gd name="connsiteY0" fmla="*/ 2008 h 404229"/>
                <a:gd name="connsiteX1" fmla="*/ 63615 w 118828"/>
                <a:gd name="connsiteY1" fmla="*/ 298341 h 404229"/>
                <a:gd name="connsiteX2" fmla="*/ 115 w 118828"/>
                <a:gd name="connsiteY2" fmla="*/ 404174 h 404229"/>
                <a:gd name="connsiteX3" fmla="*/ 48798 w 118828"/>
                <a:gd name="connsiteY3" fmla="*/ 287758 h 404229"/>
                <a:gd name="connsiteX4" fmla="*/ 80548 w 118828"/>
                <a:gd name="connsiteY4" fmla="*/ 173458 h 404229"/>
                <a:gd name="connsiteX5" fmla="*/ 118648 w 118828"/>
                <a:gd name="connsiteY5" fmla="*/ 2008 h 40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828" h="404229">
                  <a:moveTo>
                    <a:pt x="118648" y="2008"/>
                  </a:moveTo>
                  <a:cubicBezTo>
                    <a:pt x="115826" y="22822"/>
                    <a:pt x="83370" y="231313"/>
                    <a:pt x="63615" y="298341"/>
                  </a:cubicBezTo>
                  <a:cubicBezTo>
                    <a:pt x="43859" y="365369"/>
                    <a:pt x="2584" y="405938"/>
                    <a:pt x="115" y="404174"/>
                  </a:cubicBezTo>
                  <a:cubicBezTo>
                    <a:pt x="-2354" y="402410"/>
                    <a:pt x="35392" y="326211"/>
                    <a:pt x="48798" y="287758"/>
                  </a:cubicBezTo>
                  <a:cubicBezTo>
                    <a:pt x="62203" y="249305"/>
                    <a:pt x="70670" y="218966"/>
                    <a:pt x="80548" y="173458"/>
                  </a:cubicBezTo>
                  <a:cubicBezTo>
                    <a:pt x="90426" y="127950"/>
                    <a:pt x="121470" y="-18806"/>
                    <a:pt x="118648" y="200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29" name="フリーフォーム: 図形 1128">
              <a:extLst>
                <a:ext uri="{FF2B5EF4-FFF2-40B4-BE49-F238E27FC236}">
                  <a16:creationId xmlns:a16="http://schemas.microsoft.com/office/drawing/2014/main" id="{6E1A9C52-E4B4-4FC3-80DB-DC8B5951E830}"/>
                </a:ext>
              </a:extLst>
            </p:cNvPr>
            <p:cNvSpPr/>
            <p:nvPr/>
          </p:nvSpPr>
          <p:spPr>
            <a:xfrm>
              <a:off x="6772064" y="2381633"/>
              <a:ext cx="127833" cy="261583"/>
            </a:xfrm>
            <a:custGeom>
              <a:avLst/>
              <a:gdLst>
                <a:gd name="connsiteX0" fmla="*/ 126153 w 127833"/>
                <a:gd name="connsiteY0" fmla="*/ 1734 h 261583"/>
                <a:gd name="connsiteX1" fmla="*/ 102869 w 127833"/>
                <a:gd name="connsiteY1" fmla="*/ 54650 h 261583"/>
                <a:gd name="connsiteX2" fmla="*/ 13969 w 127833"/>
                <a:gd name="connsiteY2" fmla="*/ 243034 h 261583"/>
                <a:gd name="connsiteX3" fmla="*/ 5503 w 127833"/>
                <a:gd name="connsiteY3" fmla="*/ 238800 h 261583"/>
                <a:gd name="connsiteX4" fmla="*/ 66886 w 127833"/>
                <a:gd name="connsiteY4" fmla="*/ 103334 h 261583"/>
                <a:gd name="connsiteX5" fmla="*/ 126153 w 127833"/>
                <a:gd name="connsiteY5" fmla="*/ 1734 h 261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833" h="261583">
                  <a:moveTo>
                    <a:pt x="126153" y="1734"/>
                  </a:moveTo>
                  <a:cubicBezTo>
                    <a:pt x="132150" y="-6380"/>
                    <a:pt x="121566" y="14433"/>
                    <a:pt x="102869" y="54650"/>
                  </a:cubicBezTo>
                  <a:cubicBezTo>
                    <a:pt x="84172" y="94867"/>
                    <a:pt x="30197" y="212342"/>
                    <a:pt x="13969" y="243034"/>
                  </a:cubicBezTo>
                  <a:cubicBezTo>
                    <a:pt x="-2259" y="273726"/>
                    <a:pt x="-3316" y="262083"/>
                    <a:pt x="5503" y="238800"/>
                  </a:cubicBezTo>
                  <a:cubicBezTo>
                    <a:pt x="14322" y="215517"/>
                    <a:pt x="49953" y="141081"/>
                    <a:pt x="66886" y="103334"/>
                  </a:cubicBezTo>
                  <a:cubicBezTo>
                    <a:pt x="83819" y="65587"/>
                    <a:pt x="120156" y="9848"/>
                    <a:pt x="126153" y="173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0" name="フリーフォーム: 図形 1129">
              <a:extLst>
                <a:ext uri="{FF2B5EF4-FFF2-40B4-BE49-F238E27FC236}">
                  <a16:creationId xmlns:a16="http://schemas.microsoft.com/office/drawing/2014/main" id="{2F73F5E0-B6EF-4384-AFE6-00A8F7F1B12A}"/>
                </a:ext>
              </a:extLst>
            </p:cNvPr>
            <p:cNvSpPr/>
            <p:nvPr/>
          </p:nvSpPr>
          <p:spPr>
            <a:xfrm>
              <a:off x="6757194" y="2646552"/>
              <a:ext cx="302555" cy="165245"/>
            </a:xfrm>
            <a:custGeom>
              <a:avLst/>
              <a:gdLst>
                <a:gd name="connsiteX0" fmla="*/ 299773 w 302555"/>
                <a:gd name="connsiteY0" fmla="*/ 1398 h 165245"/>
                <a:gd name="connsiteX1" fmla="*/ 69056 w 302555"/>
                <a:gd name="connsiteY1" fmla="*/ 128398 h 165245"/>
                <a:gd name="connsiteX2" fmla="*/ 5556 w 302555"/>
                <a:gd name="connsiteY2" fmla="*/ 162265 h 165245"/>
                <a:gd name="connsiteX3" fmla="*/ 185473 w 302555"/>
                <a:gd name="connsiteY3" fmla="*/ 67015 h 165245"/>
                <a:gd name="connsiteX4" fmla="*/ 299773 w 302555"/>
                <a:gd name="connsiteY4" fmla="*/ 1398 h 16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555" h="165245">
                  <a:moveTo>
                    <a:pt x="299773" y="1398"/>
                  </a:moveTo>
                  <a:cubicBezTo>
                    <a:pt x="280370" y="11629"/>
                    <a:pt x="118092" y="101587"/>
                    <a:pt x="69056" y="128398"/>
                  </a:cubicBezTo>
                  <a:cubicBezTo>
                    <a:pt x="20020" y="155209"/>
                    <a:pt x="-13847" y="172496"/>
                    <a:pt x="5556" y="162265"/>
                  </a:cubicBezTo>
                  <a:cubicBezTo>
                    <a:pt x="24959" y="152034"/>
                    <a:pt x="138553" y="94532"/>
                    <a:pt x="185473" y="67015"/>
                  </a:cubicBezTo>
                  <a:cubicBezTo>
                    <a:pt x="232392" y="39498"/>
                    <a:pt x="319176" y="-8833"/>
                    <a:pt x="299773" y="139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1" name="フリーフォーム: 図形 1130">
              <a:extLst>
                <a:ext uri="{FF2B5EF4-FFF2-40B4-BE49-F238E27FC236}">
                  <a16:creationId xmlns:a16="http://schemas.microsoft.com/office/drawing/2014/main" id="{27CF902A-BA40-4A6C-8197-7172DDD17DDA}"/>
                </a:ext>
              </a:extLst>
            </p:cNvPr>
            <p:cNvSpPr/>
            <p:nvPr/>
          </p:nvSpPr>
          <p:spPr>
            <a:xfrm>
              <a:off x="6776113" y="2689187"/>
              <a:ext cx="149865" cy="50096"/>
            </a:xfrm>
            <a:custGeom>
              <a:avLst/>
              <a:gdLst>
                <a:gd name="connsiteX0" fmla="*/ 149620 w 149865"/>
                <a:gd name="connsiteY0" fmla="*/ 1096 h 50096"/>
                <a:gd name="connsiteX1" fmla="*/ 5687 w 149865"/>
                <a:gd name="connsiteY1" fmla="*/ 49780 h 50096"/>
                <a:gd name="connsiteX2" fmla="*/ 39554 w 149865"/>
                <a:gd name="connsiteY2" fmla="*/ 20146 h 50096"/>
                <a:gd name="connsiteX3" fmla="*/ 149620 w 149865"/>
                <a:gd name="connsiteY3" fmla="*/ 1096 h 5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865" h="50096">
                  <a:moveTo>
                    <a:pt x="149620" y="1096"/>
                  </a:moveTo>
                  <a:cubicBezTo>
                    <a:pt x="143975" y="6035"/>
                    <a:pt x="24031" y="46605"/>
                    <a:pt x="5687" y="49780"/>
                  </a:cubicBezTo>
                  <a:cubicBezTo>
                    <a:pt x="-12657" y="52955"/>
                    <a:pt x="17329" y="31435"/>
                    <a:pt x="39554" y="20146"/>
                  </a:cubicBezTo>
                  <a:cubicBezTo>
                    <a:pt x="61779" y="8857"/>
                    <a:pt x="155265" y="-3843"/>
                    <a:pt x="149620" y="109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2" name="フリーフォーム: 図形 1131">
              <a:extLst>
                <a:ext uri="{FF2B5EF4-FFF2-40B4-BE49-F238E27FC236}">
                  <a16:creationId xmlns:a16="http://schemas.microsoft.com/office/drawing/2014/main" id="{E69BC606-AA93-4F4E-B572-2BF8F843D89E}"/>
                </a:ext>
              </a:extLst>
            </p:cNvPr>
            <p:cNvSpPr/>
            <p:nvPr/>
          </p:nvSpPr>
          <p:spPr>
            <a:xfrm>
              <a:off x="6671733" y="3210181"/>
              <a:ext cx="187773" cy="30566"/>
            </a:xfrm>
            <a:custGeom>
              <a:avLst/>
              <a:gdLst>
                <a:gd name="connsiteX0" fmla="*/ 0 w 187773"/>
                <a:gd name="connsiteY0" fmla="*/ 11386 h 30566"/>
                <a:gd name="connsiteX1" fmla="*/ 162984 w 187773"/>
                <a:gd name="connsiteY1" fmla="*/ 30436 h 30566"/>
                <a:gd name="connsiteX2" fmla="*/ 179917 w 187773"/>
                <a:gd name="connsiteY2" fmla="*/ 2919 h 30566"/>
                <a:gd name="connsiteX3" fmla="*/ 91017 w 187773"/>
                <a:gd name="connsiteY3" fmla="*/ 802 h 30566"/>
                <a:gd name="connsiteX4" fmla="*/ 0 w 187773"/>
                <a:gd name="connsiteY4" fmla="*/ 11386 h 30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7773" h="30566">
                  <a:moveTo>
                    <a:pt x="0" y="11386"/>
                  </a:moveTo>
                  <a:cubicBezTo>
                    <a:pt x="66499" y="21616"/>
                    <a:pt x="132998" y="31847"/>
                    <a:pt x="162984" y="30436"/>
                  </a:cubicBezTo>
                  <a:cubicBezTo>
                    <a:pt x="192970" y="29025"/>
                    <a:pt x="191911" y="7858"/>
                    <a:pt x="179917" y="2919"/>
                  </a:cubicBezTo>
                  <a:cubicBezTo>
                    <a:pt x="167923" y="-2020"/>
                    <a:pt x="91017" y="802"/>
                    <a:pt x="91017" y="802"/>
                  </a:cubicBezTo>
                  <a:lnTo>
                    <a:pt x="0" y="11386"/>
                  </a:ln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3" name="フリーフォーム: 図形 1132">
              <a:extLst>
                <a:ext uri="{FF2B5EF4-FFF2-40B4-BE49-F238E27FC236}">
                  <a16:creationId xmlns:a16="http://schemas.microsoft.com/office/drawing/2014/main" id="{D44CFD2C-2D29-4258-9366-EA27571C8049}"/>
                </a:ext>
              </a:extLst>
            </p:cNvPr>
            <p:cNvSpPr/>
            <p:nvPr/>
          </p:nvSpPr>
          <p:spPr>
            <a:xfrm>
              <a:off x="5571393" y="2062822"/>
              <a:ext cx="355835" cy="245520"/>
            </a:xfrm>
            <a:custGeom>
              <a:avLst/>
              <a:gdLst>
                <a:gd name="connsiteX0" fmla="*/ 3907 w 355835"/>
                <a:gd name="connsiteY0" fmla="*/ 928 h 245520"/>
                <a:gd name="connsiteX1" fmla="*/ 260024 w 355835"/>
                <a:gd name="connsiteY1" fmla="*/ 214711 h 245520"/>
                <a:gd name="connsiteX2" fmla="*/ 355274 w 355835"/>
                <a:gd name="connsiteY2" fmla="*/ 242228 h 245520"/>
                <a:gd name="connsiteX3" fmla="*/ 224040 w 355835"/>
                <a:gd name="connsiteY3" fmla="*/ 195661 h 245520"/>
                <a:gd name="connsiteX4" fmla="*/ 111857 w 355835"/>
                <a:gd name="connsiteY4" fmla="*/ 138511 h 245520"/>
                <a:gd name="connsiteX5" fmla="*/ 3907 w 355835"/>
                <a:gd name="connsiteY5" fmla="*/ 928 h 24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835" h="245520">
                  <a:moveTo>
                    <a:pt x="3907" y="928"/>
                  </a:moveTo>
                  <a:cubicBezTo>
                    <a:pt x="28602" y="13628"/>
                    <a:pt x="201463" y="174494"/>
                    <a:pt x="260024" y="214711"/>
                  </a:cubicBezTo>
                  <a:cubicBezTo>
                    <a:pt x="318585" y="254928"/>
                    <a:pt x="361271" y="245403"/>
                    <a:pt x="355274" y="242228"/>
                  </a:cubicBezTo>
                  <a:cubicBezTo>
                    <a:pt x="349277" y="239053"/>
                    <a:pt x="264609" y="212947"/>
                    <a:pt x="224040" y="195661"/>
                  </a:cubicBezTo>
                  <a:cubicBezTo>
                    <a:pt x="183471" y="178375"/>
                    <a:pt x="145371" y="167439"/>
                    <a:pt x="111857" y="138511"/>
                  </a:cubicBezTo>
                  <a:cubicBezTo>
                    <a:pt x="78343" y="109583"/>
                    <a:pt x="-20788" y="-11772"/>
                    <a:pt x="3907" y="92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4" name="フリーフォーム: 図形 1133">
              <a:extLst>
                <a:ext uri="{FF2B5EF4-FFF2-40B4-BE49-F238E27FC236}">
                  <a16:creationId xmlns:a16="http://schemas.microsoft.com/office/drawing/2014/main" id="{8B79C8AD-2E42-401A-B88D-1FFDF52FB02B}"/>
                </a:ext>
              </a:extLst>
            </p:cNvPr>
            <p:cNvSpPr/>
            <p:nvPr/>
          </p:nvSpPr>
          <p:spPr>
            <a:xfrm>
              <a:off x="5722178" y="2801335"/>
              <a:ext cx="216806" cy="191176"/>
            </a:xfrm>
            <a:custGeom>
              <a:avLst/>
              <a:gdLst>
                <a:gd name="connsiteX0" fmla="*/ 1289 w 216806"/>
                <a:gd name="connsiteY0" fmla="*/ 1132 h 191176"/>
                <a:gd name="connsiteX1" fmla="*/ 200255 w 216806"/>
                <a:gd name="connsiteY1" fmla="*/ 181048 h 191176"/>
                <a:gd name="connsiteX2" fmla="*/ 196022 w 216806"/>
                <a:gd name="connsiteY2" fmla="*/ 161998 h 191176"/>
                <a:gd name="connsiteX3" fmla="*/ 117705 w 216806"/>
                <a:gd name="connsiteY3" fmla="*/ 106965 h 191176"/>
                <a:gd name="connsiteX4" fmla="*/ 1289 w 216806"/>
                <a:gd name="connsiteY4" fmla="*/ 1132 h 19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806" h="191176">
                  <a:moveTo>
                    <a:pt x="1289" y="1132"/>
                  </a:moveTo>
                  <a:cubicBezTo>
                    <a:pt x="15047" y="13479"/>
                    <a:pt x="167800" y="154237"/>
                    <a:pt x="200255" y="181048"/>
                  </a:cubicBezTo>
                  <a:cubicBezTo>
                    <a:pt x="232711" y="207859"/>
                    <a:pt x="209780" y="174345"/>
                    <a:pt x="196022" y="161998"/>
                  </a:cubicBezTo>
                  <a:cubicBezTo>
                    <a:pt x="182264" y="149651"/>
                    <a:pt x="147691" y="133070"/>
                    <a:pt x="117705" y="106965"/>
                  </a:cubicBezTo>
                  <a:cubicBezTo>
                    <a:pt x="87719" y="80860"/>
                    <a:pt x="-12469" y="-11215"/>
                    <a:pt x="1289" y="113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5" name="フリーフォーム: 図形 1134">
              <a:extLst>
                <a:ext uri="{FF2B5EF4-FFF2-40B4-BE49-F238E27FC236}">
                  <a16:creationId xmlns:a16="http://schemas.microsoft.com/office/drawing/2014/main" id="{0E13E722-1F8B-4BC5-8B4B-1B39BBE76C4C}"/>
                </a:ext>
              </a:extLst>
            </p:cNvPr>
            <p:cNvSpPr/>
            <p:nvPr/>
          </p:nvSpPr>
          <p:spPr>
            <a:xfrm>
              <a:off x="5101111" y="2626061"/>
              <a:ext cx="223707" cy="37079"/>
            </a:xfrm>
            <a:custGeom>
              <a:avLst/>
              <a:gdLst>
                <a:gd name="connsiteX0" fmla="*/ 56 w 223707"/>
                <a:gd name="connsiteY0" fmla="*/ 722 h 37079"/>
                <a:gd name="connsiteX1" fmla="*/ 118589 w 223707"/>
                <a:gd name="connsiteY1" fmla="*/ 13422 h 37079"/>
                <a:gd name="connsiteX2" fmla="*/ 222306 w 223707"/>
                <a:gd name="connsiteY2" fmla="*/ 36706 h 37079"/>
                <a:gd name="connsiteX3" fmla="*/ 173622 w 223707"/>
                <a:gd name="connsiteY3" fmla="*/ 28239 h 37079"/>
                <a:gd name="connsiteX4" fmla="*/ 103772 w 223707"/>
                <a:gd name="connsiteY4" fmla="*/ 34589 h 37079"/>
                <a:gd name="connsiteX5" fmla="*/ 56 w 223707"/>
                <a:gd name="connsiteY5" fmla="*/ 722 h 3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3707" h="37079">
                  <a:moveTo>
                    <a:pt x="56" y="722"/>
                  </a:moveTo>
                  <a:cubicBezTo>
                    <a:pt x="2525" y="-2806"/>
                    <a:pt x="81547" y="7425"/>
                    <a:pt x="118589" y="13422"/>
                  </a:cubicBezTo>
                  <a:cubicBezTo>
                    <a:pt x="155631" y="19419"/>
                    <a:pt x="213134" y="34236"/>
                    <a:pt x="222306" y="36706"/>
                  </a:cubicBezTo>
                  <a:cubicBezTo>
                    <a:pt x="231478" y="39176"/>
                    <a:pt x="193378" y="28592"/>
                    <a:pt x="173622" y="28239"/>
                  </a:cubicBezTo>
                  <a:cubicBezTo>
                    <a:pt x="153866" y="27886"/>
                    <a:pt x="130936" y="39528"/>
                    <a:pt x="103772" y="34589"/>
                  </a:cubicBezTo>
                  <a:cubicBezTo>
                    <a:pt x="76608" y="29650"/>
                    <a:pt x="-2413" y="4250"/>
                    <a:pt x="56" y="72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6" name="フリーフォーム: 図形 1135">
              <a:extLst>
                <a:ext uri="{FF2B5EF4-FFF2-40B4-BE49-F238E27FC236}">
                  <a16:creationId xmlns:a16="http://schemas.microsoft.com/office/drawing/2014/main" id="{91AA031D-586E-4F3D-B2DD-963C352ABC19}"/>
                </a:ext>
              </a:extLst>
            </p:cNvPr>
            <p:cNvSpPr/>
            <p:nvPr/>
          </p:nvSpPr>
          <p:spPr>
            <a:xfrm>
              <a:off x="5095369" y="2660523"/>
              <a:ext cx="226343" cy="46726"/>
            </a:xfrm>
            <a:custGeom>
              <a:avLst/>
              <a:gdLst>
                <a:gd name="connsiteX0" fmla="*/ 225931 w 226343"/>
                <a:gd name="connsiteY0" fmla="*/ 127 h 46726"/>
                <a:gd name="connsiteX1" fmla="*/ 65064 w 226343"/>
                <a:gd name="connsiteY1" fmla="*/ 31877 h 46726"/>
                <a:gd name="connsiteX2" fmla="*/ 5798 w 226343"/>
                <a:gd name="connsiteY2" fmla="*/ 46694 h 46726"/>
                <a:gd name="connsiteX3" fmla="*/ 225931 w 226343"/>
                <a:gd name="connsiteY3" fmla="*/ 127 h 46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43" h="46726">
                  <a:moveTo>
                    <a:pt x="225931" y="127"/>
                  </a:moveTo>
                  <a:cubicBezTo>
                    <a:pt x="235809" y="-2343"/>
                    <a:pt x="65064" y="31877"/>
                    <a:pt x="65064" y="31877"/>
                  </a:cubicBezTo>
                  <a:cubicBezTo>
                    <a:pt x="28375" y="39638"/>
                    <a:pt x="-16074" y="45283"/>
                    <a:pt x="5798" y="46694"/>
                  </a:cubicBezTo>
                  <a:cubicBezTo>
                    <a:pt x="27670" y="48105"/>
                    <a:pt x="216053" y="2597"/>
                    <a:pt x="225931" y="1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7" name="フリーフォーム: 図形 1136">
              <a:extLst>
                <a:ext uri="{FF2B5EF4-FFF2-40B4-BE49-F238E27FC236}">
                  <a16:creationId xmlns:a16="http://schemas.microsoft.com/office/drawing/2014/main" id="{AA2B73CD-FE23-4C80-A746-65D0F58D36EF}"/>
                </a:ext>
              </a:extLst>
            </p:cNvPr>
            <p:cNvSpPr/>
            <p:nvPr/>
          </p:nvSpPr>
          <p:spPr>
            <a:xfrm>
              <a:off x="4723848" y="3041643"/>
              <a:ext cx="311702" cy="234194"/>
            </a:xfrm>
            <a:custGeom>
              <a:avLst/>
              <a:gdLst>
                <a:gd name="connsiteX0" fmla="*/ 311702 w 311702"/>
                <a:gd name="connsiteY0" fmla="*/ 7 h 234194"/>
                <a:gd name="connsiteX1" fmla="*/ 138135 w 311702"/>
                <a:gd name="connsiteY1" fmla="*/ 141824 h 234194"/>
                <a:gd name="connsiteX2" fmla="*/ 552 w 311702"/>
                <a:gd name="connsiteY2" fmla="*/ 230724 h 234194"/>
                <a:gd name="connsiteX3" fmla="*/ 91569 w 311702"/>
                <a:gd name="connsiteY3" fmla="*/ 209557 h 234194"/>
                <a:gd name="connsiteX4" fmla="*/ 136019 w 311702"/>
                <a:gd name="connsiteY4" fmla="*/ 148174 h 234194"/>
                <a:gd name="connsiteX5" fmla="*/ 311702 w 311702"/>
                <a:gd name="connsiteY5" fmla="*/ 7 h 234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1702" h="234194">
                  <a:moveTo>
                    <a:pt x="311702" y="7"/>
                  </a:moveTo>
                  <a:cubicBezTo>
                    <a:pt x="312055" y="-1051"/>
                    <a:pt x="189993" y="103371"/>
                    <a:pt x="138135" y="141824"/>
                  </a:cubicBezTo>
                  <a:cubicBezTo>
                    <a:pt x="86277" y="180277"/>
                    <a:pt x="8313" y="219435"/>
                    <a:pt x="552" y="230724"/>
                  </a:cubicBezTo>
                  <a:cubicBezTo>
                    <a:pt x="-7209" y="242013"/>
                    <a:pt x="68991" y="223315"/>
                    <a:pt x="91569" y="209557"/>
                  </a:cubicBezTo>
                  <a:cubicBezTo>
                    <a:pt x="114147" y="195799"/>
                    <a:pt x="102152" y="183452"/>
                    <a:pt x="136019" y="148174"/>
                  </a:cubicBezTo>
                  <a:cubicBezTo>
                    <a:pt x="169886" y="112896"/>
                    <a:pt x="311349" y="1065"/>
                    <a:pt x="311702" y="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8" name="フリーフォーム: 図形 1137">
              <a:extLst>
                <a:ext uri="{FF2B5EF4-FFF2-40B4-BE49-F238E27FC236}">
                  <a16:creationId xmlns:a16="http://schemas.microsoft.com/office/drawing/2014/main" id="{9F702E15-F861-49F8-ABB3-CC4901987A69}"/>
                </a:ext>
              </a:extLst>
            </p:cNvPr>
            <p:cNvSpPr/>
            <p:nvPr/>
          </p:nvSpPr>
          <p:spPr>
            <a:xfrm>
              <a:off x="4846790" y="3360781"/>
              <a:ext cx="202515" cy="30157"/>
            </a:xfrm>
            <a:custGeom>
              <a:avLst/>
              <a:gdLst>
                <a:gd name="connsiteX0" fmla="*/ 377 w 202515"/>
                <a:gd name="connsiteY0" fmla="*/ 6836 h 30157"/>
                <a:gd name="connsiteX1" fmla="*/ 148543 w 202515"/>
                <a:gd name="connsiteY1" fmla="*/ 30119 h 30157"/>
                <a:gd name="connsiteX2" fmla="*/ 201460 w 202515"/>
                <a:gd name="connsiteY2" fmla="*/ 486 h 30157"/>
                <a:gd name="connsiteX3" fmla="*/ 108327 w 202515"/>
                <a:gd name="connsiteY3" fmla="*/ 11069 h 30157"/>
                <a:gd name="connsiteX4" fmla="*/ 377 w 202515"/>
                <a:gd name="connsiteY4" fmla="*/ 6836 h 30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515" h="30157">
                  <a:moveTo>
                    <a:pt x="377" y="6836"/>
                  </a:moveTo>
                  <a:cubicBezTo>
                    <a:pt x="7080" y="10011"/>
                    <a:pt x="115029" y="31177"/>
                    <a:pt x="148543" y="30119"/>
                  </a:cubicBezTo>
                  <a:cubicBezTo>
                    <a:pt x="182057" y="29061"/>
                    <a:pt x="208163" y="3661"/>
                    <a:pt x="201460" y="486"/>
                  </a:cubicBezTo>
                  <a:cubicBezTo>
                    <a:pt x="194757" y="-2689"/>
                    <a:pt x="138666" y="10716"/>
                    <a:pt x="108327" y="11069"/>
                  </a:cubicBezTo>
                  <a:cubicBezTo>
                    <a:pt x="77988" y="11422"/>
                    <a:pt x="-6326" y="3661"/>
                    <a:pt x="377" y="683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39" name="フリーフォーム: 図形 1138">
              <a:extLst>
                <a:ext uri="{FF2B5EF4-FFF2-40B4-BE49-F238E27FC236}">
                  <a16:creationId xmlns:a16="http://schemas.microsoft.com/office/drawing/2014/main" id="{6482E90B-886B-4E24-868F-CCC0DE2B709D}"/>
                </a:ext>
              </a:extLst>
            </p:cNvPr>
            <p:cNvSpPr/>
            <p:nvPr/>
          </p:nvSpPr>
          <p:spPr>
            <a:xfrm>
              <a:off x="5020697" y="3373967"/>
              <a:ext cx="122803" cy="44893"/>
            </a:xfrm>
            <a:custGeom>
              <a:avLst/>
              <a:gdLst>
                <a:gd name="connsiteX0" fmla="*/ 122803 w 122803"/>
                <a:gd name="connsiteY0" fmla="*/ 0 h 44893"/>
                <a:gd name="connsiteX1" fmla="*/ 36 w 122803"/>
                <a:gd name="connsiteY1" fmla="*/ 44450 h 44893"/>
                <a:gd name="connsiteX2" fmla="*/ 122803 w 122803"/>
                <a:gd name="connsiteY2" fmla="*/ 0 h 44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803" h="44893">
                  <a:moveTo>
                    <a:pt x="122803" y="0"/>
                  </a:moveTo>
                  <a:cubicBezTo>
                    <a:pt x="122803" y="0"/>
                    <a:pt x="2505" y="38806"/>
                    <a:pt x="36" y="44450"/>
                  </a:cubicBezTo>
                  <a:cubicBezTo>
                    <a:pt x="-2433" y="50094"/>
                    <a:pt x="122803" y="0"/>
                    <a:pt x="122803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0" name="フリーフォーム: 図形 1139">
              <a:extLst>
                <a:ext uri="{FF2B5EF4-FFF2-40B4-BE49-F238E27FC236}">
                  <a16:creationId xmlns:a16="http://schemas.microsoft.com/office/drawing/2014/main" id="{801398A6-E26E-46A0-85A0-55C3CF139134}"/>
                </a:ext>
              </a:extLst>
            </p:cNvPr>
            <p:cNvSpPr/>
            <p:nvPr/>
          </p:nvSpPr>
          <p:spPr>
            <a:xfrm>
              <a:off x="6515491" y="2638684"/>
              <a:ext cx="101337" cy="281254"/>
            </a:xfrm>
            <a:custGeom>
              <a:avLst/>
              <a:gdLst>
                <a:gd name="connsiteX0" fmla="*/ 101209 w 101337"/>
                <a:gd name="connsiteY0" fmla="*/ 799 h 281254"/>
                <a:gd name="connsiteX1" fmla="*/ 31359 w 101337"/>
                <a:gd name="connsiteY1" fmla="*/ 242099 h 281254"/>
                <a:gd name="connsiteX2" fmla="*/ 1726 w 101337"/>
                <a:gd name="connsiteY2" fmla="*/ 273849 h 281254"/>
                <a:gd name="connsiteX3" fmla="*/ 12309 w 101337"/>
                <a:gd name="connsiteY3" fmla="*/ 168016 h 281254"/>
                <a:gd name="connsiteX4" fmla="*/ 101209 w 101337"/>
                <a:gd name="connsiteY4" fmla="*/ 799 h 281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337" h="281254">
                  <a:moveTo>
                    <a:pt x="101209" y="799"/>
                  </a:moveTo>
                  <a:cubicBezTo>
                    <a:pt x="104384" y="13146"/>
                    <a:pt x="47939" y="196591"/>
                    <a:pt x="31359" y="242099"/>
                  </a:cubicBezTo>
                  <a:cubicBezTo>
                    <a:pt x="14778" y="287607"/>
                    <a:pt x="4901" y="286196"/>
                    <a:pt x="1726" y="273849"/>
                  </a:cubicBezTo>
                  <a:cubicBezTo>
                    <a:pt x="-1449" y="261502"/>
                    <a:pt x="-1449" y="213524"/>
                    <a:pt x="12309" y="168016"/>
                  </a:cubicBezTo>
                  <a:cubicBezTo>
                    <a:pt x="26067" y="122508"/>
                    <a:pt x="98034" y="-11548"/>
                    <a:pt x="101209" y="79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3" name="フリーフォーム: 図形 2">
              <a:extLst>
                <a:ext uri="{FF2B5EF4-FFF2-40B4-BE49-F238E27FC236}">
                  <a16:creationId xmlns:a16="http://schemas.microsoft.com/office/drawing/2014/main" id="{F85B6490-22D2-459C-B472-E75857D69A52}"/>
                </a:ext>
              </a:extLst>
            </p:cNvPr>
            <p:cNvSpPr/>
            <p:nvPr/>
          </p:nvSpPr>
          <p:spPr>
            <a:xfrm>
              <a:off x="6185247" y="3729034"/>
              <a:ext cx="174713" cy="65492"/>
            </a:xfrm>
            <a:custGeom>
              <a:avLst/>
              <a:gdLst>
                <a:gd name="connsiteX0" fmla="*/ 1241 w 174713"/>
                <a:gd name="connsiteY0" fmla="*/ 4 h 65492"/>
                <a:gd name="connsiteX1" fmla="*/ 140941 w 174713"/>
                <a:gd name="connsiteY1" fmla="*/ 50804 h 65492"/>
                <a:gd name="connsiteX2" fmla="*/ 174278 w 174713"/>
                <a:gd name="connsiteY2" fmla="*/ 65091 h 65492"/>
                <a:gd name="connsiteX3" fmla="*/ 126653 w 174713"/>
                <a:gd name="connsiteY3" fmla="*/ 60329 h 65492"/>
                <a:gd name="connsiteX4" fmla="*/ 74266 w 174713"/>
                <a:gd name="connsiteY4" fmla="*/ 47629 h 65492"/>
                <a:gd name="connsiteX5" fmla="*/ 1241 w 174713"/>
                <a:gd name="connsiteY5" fmla="*/ 4 h 6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713" h="65492">
                  <a:moveTo>
                    <a:pt x="1241" y="4"/>
                  </a:moveTo>
                  <a:cubicBezTo>
                    <a:pt x="12353" y="533"/>
                    <a:pt x="112102" y="39956"/>
                    <a:pt x="140941" y="50804"/>
                  </a:cubicBezTo>
                  <a:cubicBezTo>
                    <a:pt x="169781" y="61652"/>
                    <a:pt x="176659" y="63504"/>
                    <a:pt x="174278" y="65091"/>
                  </a:cubicBezTo>
                  <a:cubicBezTo>
                    <a:pt x="171897" y="66678"/>
                    <a:pt x="143322" y="63239"/>
                    <a:pt x="126653" y="60329"/>
                  </a:cubicBezTo>
                  <a:cubicBezTo>
                    <a:pt x="109984" y="57419"/>
                    <a:pt x="91728" y="53185"/>
                    <a:pt x="74266" y="47629"/>
                  </a:cubicBezTo>
                  <a:cubicBezTo>
                    <a:pt x="56804" y="42073"/>
                    <a:pt x="-9871" y="-525"/>
                    <a:pt x="1241" y="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042" name="フリーフォーム: 図形 1041">
              <a:extLst>
                <a:ext uri="{FF2B5EF4-FFF2-40B4-BE49-F238E27FC236}">
                  <a16:creationId xmlns:a16="http://schemas.microsoft.com/office/drawing/2014/main" id="{C0BD5DDA-97E6-44A0-9A2D-FEB19B87AA1F}"/>
                </a:ext>
              </a:extLst>
            </p:cNvPr>
            <p:cNvSpPr/>
            <p:nvPr/>
          </p:nvSpPr>
          <p:spPr>
            <a:xfrm>
              <a:off x="6336742" y="3693695"/>
              <a:ext cx="384220" cy="136064"/>
            </a:xfrm>
            <a:custGeom>
              <a:avLst/>
              <a:gdLst>
                <a:gd name="connsiteX0" fmla="*/ 383146 w 384220"/>
                <a:gd name="connsiteY0" fmla="*/ 418 h 136064"/>
                <a:gd name="connsiteX1" fmla="*/ 245033 w 384220"/>
                <a:gd name="connsiteY1" fmla="*/ 79793 h 136064"/>
                <a:gd name="connsiteX2" fmla="*/ 122796 w 384220"/>
                <a:gd name="connsiteY2" fmla="*/ 125830 h 136064"/>
                <a:gd name="connsiteX3" fmla="*/ 558 w 384220"/>
                <a:gd name="connsiteY3" fmla="*/ 130593 h 136064"/>
                <a:gd name="connsiteX4" fmla="*/ 173596 w 384220"/>
                <a:gd name="connsiteY4" fmla="*/ 133768 h 136064"/>
                <a:gd name="connsiteX5" fmla="*/ 289483 w 384220"/>
                <a:gd name="connsiteY5" fmla="*/ 130593 h 136064"/>
                <a:gd name="connsiteX6" fmla="*/ 364096 w 384220"/>
                <a:gd name="connsiteY6" fmla="*/ 73443 h 136064"/>
                <a:gd name="connsiteX7" fmla="*/ 279958 w 384220"/>
                <a:gd name="connsiteY7" fmla="*/ 113130 h 136064"/>
                <a:gd name="connsiteX8" fmla="*/ 141846 w 384220"/>
                <a:gd name="connsiteY8" fmla="*/ 124243 h 136064"/>
                <a:gd name="connsiteX9" fmla="*/ 11671 w 384220"/>
                <a:gd name="connsiteY9" fmla="*/ 127418 h 136064"/>
                <a:gd name="connsiteX10" fmla="*/ 127558 w 384220"/>
                <a:gd name="connsiteY10" fmla="*/ 98843 h 136064"/>
                <a:gd name="connsiteX11" fmla="*/ 245033 w 384220"/>
                <a:gd name="connsiteY11" fmla="*/ 51218 h 136064"/>
                <a:gd name="connsiteX12" fmla="*/ 306946 w 384220"/>
                <a:gd name="connsiteY12" fmla="*/ 48043 h 136064"/>
                <a:gd name="connsiteX13" fmla="*/ 383146 w 384220"/>
                <a:gd name="connsiteY13" fmla="*/ 418 h 136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84220" h="136064">
                  <a:moveTo>
                    <a:pt x="383146" y="418"/>
                  </a:moveTo>
                  <a:cubicBezTo>
                    <a:pt x="372827" y="5710"/>
                    <a:pt x="288425" y="58891"/>
                    <a:pt x="245033" y="79793"/>
                  </a:cubicBezTo>
                  <a:cubicBezTo>
                    <a:pt x="201641" y="100695"/>
                    <a:pt x="163542" y="117363"/>
                    <a:pt x="122796" y="125830"/>
                  </a:cubicBezTo>
                  <a:cubicBezTo>
                    <a:pt x="82050" y="134297"/>
                    <a:pt x="-7909" y="129270"/>
                    <a:pt x="558" y="130593"/>
                  </a:cubicBezTo>
                  <a:cubicBezTo>
                    <a:pt x="9025" y="131916"/>
                    <a:pt x="125442" y="133768"/>
                    <a:pt x="173596" y="133768"/>
                  </a:cubicBezTo>
                  <a:cubicBezTo>
                    <a:pt x="221750" y="133768"/>
                    <a:pt x="257733" y="140647"/>
                    <a:pt x="289483" y="130593"/>
                  </a:cubicBezTo>
                  <a:cubicBezTo>
                    <a:pt x="321233" y="120539"/>
                    <a:pt x="365683" y="76353"/>
                    <a:pt x="364096" y="73443"/>
                  </a:cubicBezTo>
                  <a:cubicBezTo>
                    <a:pt x="362509" y="70533"/>
                    <a:pt x="317000" y="104663"/>
                    <a:pt x="279958" y="113130"/>
                  </a:cubicBezTo>
                  <a:cubicBezTo>
                    <a:pt x="242916" y="121597"/>
                    <a:pt x="186560" y="121862"/>
                    <a:pt x="141846" y="124243"/>
                  </a:cubicBezTo>
                  <a:cubicBezTo>
                    <a:pt x="97131" y="126624"/>
                    <a:pt x="14052" y="131651"/>
                    <a:pt x="11671" y="127418"/>
                  </a:cubicBezTo>
                  <a:cubicBezTo>
                    <a:pt x="9290" y="123185"/>
                    <a:pt x="88664" y="111543"/>
                    <a:pt x="127558" y="98843"/>
                  </a:cubicBezTo>
                  <a:cubicBezTo>
                    <a:pt x="166452" y="86143"/>
                    <a:pt x="215135" y="59685"/>
                    <a:pt x="245033" y="51218"/>
                  </a:cubicBezTo>
                  <a:cubicBezTo>
                    <a:pt x="274931" y="42751"/>
                    <a:pt x="287367" y="54393"/>
                    <a:pt x="306946" y="48043"/>
                  </a:cubicBezTo>
                  <a:cubicBezTo>
                    <a:pt x="326525" y="41693"/>
                    <a:pt x="393465" y="-4874"/>
                    <a:pt x="383146" y="41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3" name="フリーフォーム: 図形 1112">
              <a:extLst>
                <a:ext uri="{FF2B5EF4-FFF2-40B4-BE49-F238E27FC236}">
                  <a16:creationId xmlns:a16="http://schemas.microsoft.com/office/drawing/2014/main" id="{62E75DDF-EEF3-4DAB-BF1E-BADDE8B6E440}"/>
                </a:ext>
              </a:extLst>
            </p:cNvPr>
            <p:cNvSpPr/>
            <p:nvPr/>
          </p:nvSpPr>
          <p:spPr>
            <a:xfrm>
              <a:off x="5827638" y="3918338"/>
              <a:ext cx="211719" cy="143075"/>
            </a:xfrm>
            <a:custGeom>
              <a:avLst/>
              <a:gdLst>
                <a:gd name="connsiteX0" fmla="*/ 211212 w 211719"/>
                <a:gd name="connsiteY0" fmla="*/ 1200 h 143075"/>
                <a:gd name="connsiteX1" fmla="*/ 101675 w 211719"/>
                <a:gd name="connsiteY1" fmla="*/ 64700 h 143075"/>
                <a:gd name="connsiteX2" fmla="*/ 6425 w 211719"/>
                <a:gd name="connsiteY2" fmla="*/ 140900 h 143075"/>
                <a:gd name="connsiteX3" fmla="*/ 12775 w 211719"/>
                <a:gd name="connsiteY3" fmla="*/ 118675 h 143075"/>
                <a:gd name="connsiteX4" fmla="*/ 46112 w 211719"/>
                <a:gd name="connsiteY4" fmla="*/ 80575 h 143075"/>
                <a:gd name="connsiteX5" fmla="*/ 115962 w 211719"/>
                <a:gd name="connsiteY5" fmla="*/ 74225 h 143075"/>
                <a:gd name="connsiteX6" fmla="*/ 142950 w 211719"/>
                <a:gd name="connsiteY6" fmla="*/ 26600 h 143075"/>
                <a:gd name="connsiteX7" fmla="*/ 211212 w 211719"/>
                <a:gd name="connsiteY7" fmla="*/ 1200 h 14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1719" h="143075">
                  <a:moveTo>
                    <a:pt x="211212" y="1200"/>
                  </a:moveTo>
                  <a:cubicBezTo>
                    <a:pt x="204333" y="7550"/>
                    <a:pt x="135806" y="41417"/>
                    <a:pt x="101675" y="64700"/>
                  </a:cubicBezTo>
                  <a:cubicBezTo>
                    <a:pt x="67544" y="87983"/>
                    <a:pt x="21242" y="131904"/>
                    <a:pt x="6425" y="140900"/>
                  </a:cubicBezTo>
                  <a:cubicBezTo>
                    <a:pt x="-8392" y="149896"/>
                    <a:pt x="6161" y="128729"/>
                    <a:pt x="12775" y="118675"/>
                  </a:cubicBezTo>
                  <a:cubicBezTo>
                    <a:pt x="19389" y="108621"/>
                    <a:pt x="28914" y="87983"/>
                    <a:pt x="46112" y="80575"/>
                  </a:cubicBezTo>
                  <a:cubicBezTo>
                    <a:pt x="63310" y="73167"/>
                    <a:pt x="99822" y="83221"/>
                    <a:pt x="115962" y="74225"/>
                  </a:cubicBezTo>
                  <a:cubicBezTo>
                    <a:pt x="132102" y="65229"/>
                    <a:pt x="132896" y="37977"/>
                    <a:pt x="142950" y="26600"/>
                  </a:cubicBezTo>
                  <a:cubicBezTo>
                    <a:pt x="153004" y="15223"/>
                    <a:pt x="218091" y="-5150"/>
                    <a:pt x="211212" y="120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14" name="フリーフォーム: 図形 1113">
              <a:extLst>
                <a:ext uri="{FF2B5EF4-FFF2-40B4-BE49-F238E27FC236}">
                  <a16:creationId xmlns:a16="http://schemas.microsoft.com/office/drawing/2014/main" id="{7BEDE54E-B463-4DF3-9073-964B9BB7FEED}"/>
                </a:ext>
              </a:extLst>
            </p:cNvPr>
            <p:cNvSpPr/>
            <p:nvPr/>
          </p:nvSpPr>
          <p:spPr>
            <a:xfrm>
              <a:off x="5740844" y="3919449"/>
              <a:ext cx="319664" cy="260479"/>
            </a:xfrm>
            <a:custGeom>
              <a:avLst/>
              <a:gdLst>
                <a:gd name="connsiteX0" fmla="*/ 318644 w 319664"/>
                <a:gd name="connsiteY0" fmla="*/ 89 h 260479"/>
                <a:gd name="connsiteX1" fmla="*/ 196406 w 319664"/>
                <a:gd name="connsiteY1" fmla="*/ 147726 h 260479"/>
                <a:gd name="connsiteX2" fmla="*/ 1144 w 319664"/>
                <a:gd name="connsiteY2" fmla="*/ 258851 h 260479"/>
                <a:gd name="connsiteX3" fmla="*/ 121794 w 319664"/>
                <a:gd name="connsiteY3" fmla="*/ 208051 h 260479"/>
                <a:gd name="connsiteX4" fmla="*/ 247206 w 319664"/>
                <a:gd name="connsiteY4" fmla="*/ 127089 h 260479"/>
                <a:gd name="connsiteX5" fmla="*/ 318644 w 319664"/>
                <a:gd name="connsiteY5" fmla="*/ 89 h 260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9664" h="260479">
                  <a:moveTo>
                    <a:pt x="318644" y="89"/>
                  </a:moveTo>
                  <a:cubicBezTo>
                    <a:pt x="310177" y="3529"/>
                    <a:pt x="249323" y="104599"/>
                    <a:pt x="196406" y="147726"/>
                  </a:cubicBezTo>
                  <a:cubicBezTo>
                    <a:pt x="143489" y="190853"/>
                    <a:pt x="13579" y="248797"/>
                    <a:pt x="1144" y="258851"/>
                  </a:cubicBezTo>
                  <a:cubicBezTo>
                    <a:pt x="-11291" y="268905"/>
                    <a:pt x="80784" y="230011"/>
                    <a:pt x="121794" y="208051"/>
                  </a:cubicBezTo>
                  <a:cubicBezTo>
                    <a:pt x="162804" y="186091"/>
                    <a:pt x="213339" y="160956"/>
                    <a:pt x="247206" y="127089"/>
                  </a:cubicBezTo>
                  <a:cubicBezTo>
                    <a:pt x="281073" y="93222"/>
                    <a:pt x="327111" y="-3351"/>
                    <a:pt x="318644" y="8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1" name="フリーフォーム: 図形 1140">
              <a:extLst>
                <a:ext uri="{FF2B5EF4-FFF2-40B4-BE49-F238E27FC236}">
                  <a16:creationId xmlns:a16="http://schemas.microsoft.com/office/drawing/2014/main" id="{BFE3C233-88C4-4E58-B8A0-5507570A71CB}"/>
                </a:ext>
              </a:extLst>
            </p:cNvPr>
            <p:cNvSpPr/>
            <p:nvPr/>
          </p:nvSpPr>
          <p:spPr>
            <a:xfrm>
              <a:off x="6225176" y="3905162"/>
              <a:ext cx="161952" cy="310493"/>
            </a:xfrm>
            <a:custGeom>
              <a:avLst/>
              <a:gdLst>
                <a:gd name="connsiteX0" fmla="*/ 999 w 161952"/>
                <a:gd name="connsiteY0" fmla="*/ 4851 h 310493"/>
                <a:gd name="connsiteX1" fmla="*/ 94662 w 161952"/>
                <a:gd name="connsiteY1" fmla="*/ 198526 h 310493"/>
                <a:gd name="connsiteX2" fmla="*/ 154987 w 161952"/>
                <a:gd name="connsiteY2" fmla="*/ 308063 h 310493"/>
                <a:gd name="connsiteX3" fmla="*/ 153399 w 161952"/>
                <a:gd name="connsiteY3" fmla="*/ 269963 h 310493"/>
                <a:gd name="connsiteX4" fmla="*/ 89899 w 161952"/>
                <a:gd name="connsiteY4" fmla="*/ 217576 h 310493"/>
                <a:gd name="connsiteX5" fmla="*/ 83549 w 161952"/>
                <a:gd name="connsiteY5" fmla="*/ 130263 h 310493"/>
                <a:gd name="connsiteX6" fmla="*/ 47037 w 161952"/>
                <a:gd name="connsiteY6" fmla="*/ 63588 h 310493"/>
                <a:gd name="connsiteX7" fmla="*/ 999 w 161952"/>
                <a:gd name="connsiteY7" fmla="*/ 4851 h 31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952" h="310493">
                  <a:moveTo>
                    <a:pt x="999" y="4851"/>
                  </a:moveTo>
                  <a:cubicBezTo>
                    <a:pt x="8936" y="27341"/>
                    <a:pt x="68997" y="147991"/>
                    <a:pt x="94662" y="198526"/>
                  </a:cubicBezTo>
                  <a:cubicBezTo>
                    <a:pt x="120327" y="249061"/>
                    <a:pt x="145198" y="296157"/>
                    <a:pt x="154987" y="308063"/>
                  </a:cubicBezTo>
                  <a:cubicBezTo>
                    <a:pt x="164776" y="319969"/>
                    <a:pt x="164247" y="285044"/>
                    <a:pt x="153399" y="269963"/>
                  </a:cubicBezTo>
                  <a:cubicBezTo>
                    <a:pt x="142551" y="254882"/>
                    <a:pt x="101541" y="240859"/>
                    <a:pt x="89899" y="217576"/>
                  </a:cubicBezTo>
                  <a:cubicBezTo>
                    <a:pt x="78257" y="194293"/>
                    <a:pt x="90693" y="155928"/>
                    <a:pt x="83549" y="130263"/>
                  </a:cubicBezTo>
                  <a:cubicBezTo>
                    <a:pt x="76405" y="104598"/>
                    <a:pt x="59472" y="82902"/>
                    <a:pt x="47037" y="63588"/>
                  </a:cubicBezTo>
                  <a:cubicBezTo>
                    <a:pt x="34602" y="44274"/>
                    <a:pt x="-6938" y="-17639"/>
                    <a:pt x="999" y="485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2" name="フリーフォーム: 図形 1141">
              <a:extLst>
                <a:ext uri="{FF2B5EF4-FFF2-40B4-BE49-F238E27FC236}">
                  <a16:creationId xmlns:a16="http://schemas.microsoft.com/office/drawing/2014/main" id="{E9B9CBE9-C0DF-4998-9478-D86576F2A614}"/>
                </a:ext>
              </a:extLst>
            </p:cNvPr>
            <p:cNvSpPr/>
            <p:nvPr/>
          </p:nvSpPr>
          <p:spPr>
            <a:xfrm>
              <a:off x="6039561" y="4019247"/>
              <a:ext cx="28238" cy="165163"/>
            </a:xfrm>
            <a:custGeom>
              <a:avLst/>
              <a:gdLst>
                <a:gd name="connsiteX0" fmla="*/ 18339 w 28238"/>
                <a:gd name="connsiteY0" fmla="*/ 303 h 165163"/>
                <a:gd name="connsiteX1" fmla="*/ 16752 w 28238"/>
                <a:gd name="connsiteY1" fmla="*/ 122541 h 165163"/>
                <a:gd name="connsiteX2" fmla="*/ 27864 w 28238"/>
                <a:gd name="connsiteY2" fmla="*/ 157466 h 165163"/>
                <a:gd name="connsiteX3" fmla="*/ 877 w 28238"/>
                <a:gd name="connsiteY3" fmla="*/ 159053 h 165163"/>
                <a:gd name="connsiteX4" fmla="*/ 8814 w 28238"/>
                <a:gd name="connsiteY4" fmla="*/ 89203 h 165163"/>
                <a:gd name="connsiteX5" fmla="*/ 18339 w 28238"/>
                <a:gd name="connsiteY5" fmla="*/ 303 h 16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38" h="165163">
                  <a:moveTo>
                    <a:pt x="18339" y="303"/>
                  </a:moveTo>
                  <a:cubicBezTo>
                    <a:pt x="19662" y="5859"/>
                    <a:pt x="15164" y="96347"/>
                    <a:pt x="16752" y="122541"/>
                  </a:cubicBezTo>
                  <a:cubicBezTo>
                    <a:pt x="18340" y="148735"/>
                    <a:pt x="30510" y="151381"/>
                    <a:pt x="27864" y="157466"/>
                  </a:cubicBezTo>
                  <a:cubicBezTo>
                    <a:pt x="25218" y="163551"/>
                    <a:pt x="4052" y="170430"/>
                    <a:pt x="877" y="159053"/>
                  </a:cubicBezTo>
                  <a:cubicBezTo>
                    <a:pt x="-2298" y="147676"/>
                    <a:pt x="3787" y="111428"/>
                    <a:pt x="8814" y="89203"/>
                  </a:cubicBezTo>
                  <a:cubicBezTo>
                    <a:pt x="13841" y="66978"/>
                    <a:pt x="17016" y="-5253"/>
                    <a:pt x="18339" y="30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3" name="フリーフォーム: 図形 1142">
              <a:extLst>
                <a:ext uri="{FF2B5EF4-FFF2-40B4-BE49-F238E27FC236}">
                  <a16:creationId xmlns:a16="http://schemas.microsoft.com/office/drawing/2014/main" id="{7D385FBE-65AA-4886-8919-B9889029E11C}"/>
                </a:ext>
              </a:extLst>
            </p:cNvPr>
            <p:cNvSpPr/>
            <p:nvPr/>
          </p:nvSpPr>
          <p:spPr>
            <a:xfrm>
              <a:off x="6019562" y="4288828"/>
              <a:ext cx="46558" cy="141892"/>
            </a:xfrm>
            <a:custGeom>
              <a:avLst/>
              <a:gdLst>
                <a:gd name="connsiteX0" fmla="*/ 46276 w 46558"/>
                <a:gd name="connsiteY0" fmla="*/ 597 h 141892"/>
                <a:gd name="connsiteX1" fmla="*/ 22463 w 46558"/>
                <a:gd name="connsiteY1" fmla="*/ 111722 h 141892"/>
                <a:gd name="connsiteX2" fmla="*/ 31988 w 46558"/>
                <a:gd name="connsiteY2" fmla="*/ 141885 h 141892"/>
                <a:gd name="connsiteX3" fmla="*/ 6588 w 46558"/>
                <a:gd name="connsiteY3" fmla="*/ 110135 h 141892"/>
                <a:gd name="connsiteX4" fmla="*/ 3413 w 46558"/>
                <a:gd name="connsiteY4" fmla="*/ 68860 h 141892"/>
                <a:gd name="connsiteX5" fmla="*/ 46276 w 46558"/>
                <a:gd name="connsiteY5" fmla="*/ 597 h 141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558" h="141892">
                  <a:moveTo>
                    <a:pt x="46276" y="597"/>
                  </a:moveTo>
                  <a:cubicBezTo>
                    <a:pt x="49451" y="7741"/>
                    <a:pt x="24844" y="88174"/>
                    <a:pt x="22463" y="111722"/>
                  </a:cubicBezTo>
                  <a:cubicBezTo>
                    <a:pt x="20082" y="135270"/>
                    <a:pt x="34634" y="142149"/>
                    <a:pt x="31988" y="141885"/>
                  </a:cubicBezTo>
                  <a:cubicBezTo>
                    <a:pt x="29342" y="141621"/>
                    <a:pt x="11350" y="122306"/>
                    <a:pt x="6588" y="110135"/>
                  </a:cubicBezTo>
                  <a:cubicBezTo>
                    <a:pt x="1826" y="97964"/>
                    <a:pt x="-3731" y="85264"/>
                    <a:pt x="3413" y="68860"/>
                  </a:cubicBezTo>
                  <a:cubicBezTo>
                    <a:pt x="10557" y="52456"/>
                    <a:pt x="43101" y="-6547"/>
                    <a:pt x="46276" y="59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4" name="フリーフォーム: 図形 1143">
              <a:extLst>
                <a:ext uri="{FF2B5EF4-FFF2-40B4-BE49-F238E27FC236}">
                  <a16:creationId xmlns:a16="http://schemas.microsoft.com/office/drawing/2014/main" id="{B7FE9279-9793-4DDF-90D2-DFC4D6370A8E}"/>
                </a:ext>
              </a:extLst>
            </p:cNvPr>
            <p:cNvSpPr/>
            <p:nvPr/>
          </p:nvSpPr>
          <p:spPr>
            <a:xfrm>
              <a:off x="6025133" y="4476726"/>
              <a:ext cx="52080" cy="194851"/>
            </a:xfrm>
            <a:custGeom>
              <a:avLst/>
              <a:gdLst>
                <a:gd name="connsiteX0" fmla="*/ 4192 w 52080"/>
                <a:gd name="connsiteY0" fmla="*/ 24 h 194851"/>
                <a:gd name="connsiteX1" fmla="*/ 4192 w 52080"/>
                <a:gd name="connsiteY1" fmla="*/ 77812 h 194851"/>
                <a:gd name="connsiteX2" fmla="*/ 51817 w 52080"/>
                <a:gd name="connsiteY2" fmla="*/ 193699 h 194851"/>
                <a:gd name="connsiteX3" fmla="*/ 23242 w 52080"/>
                <a:gd name="connsiteY3" fmla="*/ 133374 h 194851"/>
                <a:gd name="connsiteX4" fmla="*/ 20067 w 52080"/>
                <a:gd name="connsiteY4" fmla="*/ 69874 h 194851"/>
                <a:gd name="connsiteX5" fmla="*/ 4192 w 52080"/>
                <a:gd name="connsiteY5" fmla="*/ 24 h 194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080" h="194851">
                  <a:moveTo>
                    <a:pt x="4192" y="24"/>
                  </a:moveTo>
                  <a:cubicBezTo>
                    <a:pt x="1546" y="1347"/>
                    <a:pt x="-3745" y="45533"/>
                    <a:pt x="4192" y="77812"/>
                  </a:cubicBezTo>
                  <a:cubicBezTo>
                    <a:pt x="12129" y="110091"/>
                    <a:pt x="48642" y="184439"/>
                    <a:pt x="51817" y="193699"/>
                  </a:cubicBezTo>
                  <a:cubicBezTo>
                    <a:pt x="54992" y="202959"/>
                    <a:pt x="28534" y="154011"/>
                    <a:pt x="23242" y="133374"/>
                  </a:cubicBezTo>
                  <a:cubicBezTo>
                    <a:pt x="17950" y="112737"/>
                    <a:pt x="21919" y="88395"/>
                    <a:pt x="20067" y="69874"/>
                  </a:cubicBezTo>
                  <a:cubicBezTo>
                    <a:pt x="18215" y="51353"/>
                    <a:pt x="6838" y="-1299"/>
                    <a:pt x="4192" y="2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5" name="フリーフォーム: 図形 1144">
              <a:extLst>
                <a:ext uri="{FF2B5EF4-FFF2-40B4-BE49-F238E27FC236}">
                  <a16:creationId xmlns:a16="http://schemas.microsoft.com/office/drawing/2014/main" id="{ACA598DB-CFAE-4924-9550-2D1ACE8577AE}"/>
                </a:ext>
              </a:extLst>
            </p:cNvPr>
            <p:cNvSpPr/>
            <p:nvPr/>
          </p:nvSpPr>
          <p:spPr>
            <a:xfrm>
              <a:off x="6386352" y="4547377"/>
              <a:ext cx="116646" cy="360666"/>
            </a:xfrm>
            <a:custGeom>
              <a:avLst/>
              <a:gdLst>
                <a:gd name="connsiteX0" fmla="*/ 161 w 116646"/>
                <a:gd name="connsiteY0" fmla="*/ 811 h 360666"/>
                <a:gd name="connsiteX1" fmla="*/ 71598 w 116646"/>
                <a:gd name="connsiteY1" fmla="*/ 196073 h 360666"/>
                <a:gd name="connsiteX2" fmla="*/ 112873 w 116646"/>
                <a:gd name="connsiteY2" fmla="*/ 357998 h 360666"/>
                <a:gd name="connsiteX3" fmla="*/ 108111 w 116646"/>
                <a:gd name="connsiteY3" fmla="*/ 284973 h 360666"/>
                <a:gd name="connsiteX4" fmla="*/ 54136 w 116646"/>
                <a:gd name="connsiteY4" fmla="*/ 130986 h 360666"/>
                <a:gd name="connsiteX5" fmla="*/ 161 w 116646"/>
                <a:gd name="connsiteY5" fmla="*/ 811 h 360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646" h="360666">
                  <a:moveTo>
                    <a:pt x="161" y="811"/>
                  </a:moveTo>
                  <a:cubicBezTo>
                    <a:pt x="3071" y="11659"/>
                    <a:pt x="52813" y="136542"/>
                    <a:pt x="71598" y="196073"/>
                  </a:cubicBezTo>
                  <a:cubicBezTo>
                    <a:pt x="90383" y="255604"/>
                    <a:pt x="106788" y="343181"/>
                    <a:pt x="112873" y="357998"/>
                  </a:cubicBezTo>
                  <a:cubicBezTo>
                    <a:pt x="118958" y="372815"/>
                    <a:pt x="117900" y="322808"/>
                    <a:pt x="108111" y="284973"/>
                  </a:cubicBezTo>
                  <a:cubicBezTo>
                    <a:pt x="98322" y="247138"/>
                    <a:pt x="73980" y="171203"/>
                    <a:pt x="54136" y="130986"/>
                  </a:cubicBezTo>
                  <a:cubicBezTo>
                    <a:pt x="34292" y="90769"/>
                    <a:pt x="-2749" y="-10037"/>
                    <a:pt x="161" y="81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6" name="フリーフォーム: 図形 1145">
              <a:extLst>
                <a:ext uri="{FF2B5EF4-FFF2-40B4-BE49-F238E27FC236}">
                  <a16:creationId xmlns:a16="http://schemas.microsoft.com/office/drawing/2014/main" id="{AEFF8FB5-9880-4CAB-BF59-0258326A258C}"/>
                </a:ext>
              </a:extLst>
            </p:cNvPr>
            <p:cNvSpPr/>
            <p:nvPr/>
          </p:nvSpPr>
          <p:spPr>
            <a:xfrm>
              <a:off x="6417242" y="4854518"/>
              <a:ext cx="143933" cy="111974"/>
            </a:xfrm>
            <a:custGeom>
              <a:avLst/>
              <a:gdLst>
                <a:gd name="connsiteX0" fmla="*/ 1021 w 143933"/>
                <a:gd name="connsiteY0" fmla="*/ 57 h 111974"/>
                <a:gd name="connsiteX1" fmla="*/ 104208 w 143933"/>
                <a:gd name="connsiteY1" fmla="*/ 98482 h 111974"/>
                <a:gd name="connsiteX2" fmla="*/ 142308 w 143933"/>
                <a:gd name="connsiteY2" fmla="*/ 109595 h 111974"/>
                <a:gd name="connsiteX3" fmla="*/ 56583 w 143933"/>
                <a:gd name="connsiteY3" fmla="*/ 84195 h 111974"/>
                <a:gd name="connsiteX4" fmla="*/ 1021 w 143933"/>
                <a:gd name="connsiteY4" fmla="*/ 57 h 111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933" h="111974">
                  <a:moveTo>
                    <a:pt x="1021" y="57"/>
                  </a:moveTo>
                  <a:cubicBezTo>
                    <a:pt x="8958" y="2438"/>
                    <a:pt x="80660" y="80226"/>
                    <a:pt x="104208" y="98482"/>
                  </a:cubicBezTo>
                  <a:cubicBezTo>
                    <a:pt x="127756" y="116738"/>
                    <a:pt x="150245" y="111976"/>
                    <a:pt x="142308" y="109595"/>
                  </a:cubicBezTo>
                  <a:cubicBezTo>
                    <a:pt x="134371" y="107214"/>
                    <a:pt x="79866" y="98482"/>
                    <a:pt x="56583" y="84195"/>
                  </a:cubicBezTo>
                  <a:cubicBezTo>
                    <a:pt x="33300" y="69908"/>
                    <a:pt x="-6916" y="-2324"/>
                    <a:pt x="1021" y="5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7" name="フリーフォーム: 図形 1146">
              <a:extLst>
                <a:ext uri="{FF2B5EF4-FFF2-40B4-BE49-F238E27FC236}">
                  <a16:creationId xmlns:a16="http://schemas.microsoft.com/office/drawing/2014/main" id="{D4B6BAFE-5565-4C05-858D-863B8C20DA4C}"/>
                </a:ext>
              </a:extLst>
            </p:cNvPr>
            <p:cNvSpPr/>
            <p:nvPr/>
          </p:nvSpPr>
          <p:spPr>
            <a:xfrm>
              <a:off x="6452639" y="4900517"/>
              <a:ext cx="69400" cy="189673"/>
            </a:xfrm>
            <a:custGeom>
              <a:avLst/>
              <a:gdLst>
                <a:gd name="connsiteX0" fmla="*/ 549 w 69400"/>
                <a:gd name="connsiteY0" fmla="*/ 96 h 189673"/>
                <a:gd name="connsiteX1" fmla="*/ 11661 w 69400"/>
                <a:gd name="connsiteY1" fmla="*/ 98521 h 189673"/>
                <a:gd name="connsiteX2" fmla="*/ 68811 w 69400"/>
                <a:gd name="connsiteY2" fmla="*/ 189008 h 189673"/>
                <a:gd name="connsiteX3" fmla="*/ 40236 w 69400"/>
                <a:gd name="connsiteY3" fmla="*/ 136621 h 189673"/>
                <a:gd name="connsiteX4" fmla="*/ 21186 w 69400"/>
                <a:gd name="connsiteY4" fmla="*/ 81058 h 189673"/>
                <a:gd name="connsiteX5" fmla="*/ 549 w 69400"/>
                <a:gd name="connsiteY5" fmla="*/ 96 h 18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9400" h="189673">
                  <a:moveTo>
                    <a:pt x="549" y="96"/>
                  </a:moveTo>
                  <a:cubicBezTo>
                    <a:pt x="-1038" y="3006"/>
                    <a:pt x="284" y="67036"/>
                    <a:pt x="11661" y="98521"/>
                  </a:cubicBezTo>
                  <a:cubicBezTo>
                    <a:pt x="23038" y="130006"/>
                    <a:pt x="64049" y="182658"/>
                    <a:pt x="68811" y="189008"/>
                  </a:cubicBezTo>
                  <a:cubicBezTo>
                    <a:pt x="73573" y="195358"/>
                    <a:pt x="48174" y="154613"/>
                    <a:pt x="40236" y="136621"/>
                  </a:cubicBezTo>
                  <a:cubicBezTo>
                    <a:pt x="32299" y="118629"/>
                    <a:pt x="26478" y="101431"/>
                    <a:pt x="21186" y="81058"/>
                  </a:cubicBezTo>
                  <a:cubicBezTo>
                    <a:pt x="15894" y="60685"/>
                    <a:pt x="2136" y="-2814"/>
                    <a:pt x="549" y="9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8" name="フリーフォーム: 図形 1147">
              <a:extLst>
                <a:ext uri="{FF2B5EF4-FFF2-40B4-BE49-F238E27FC236}">
                  <a16:creationId xmlns:a16="http://schemas.microsoft.com/office/drawing/2014/main" id="{635BBD09-8913-4CD6-8E0F-970EB91B43C1}"/>
                </a:ext>
              </a:extLst>
            </p:cNvPr>
            <p:cNvSpPr/>
            <p:nvPr/>
          </p:nvSpPr>
          <p:spPr>
            <a:xfrm>
              <a:off x="5974559" y="4752765"/>
              <a:ext cx="132846" cy="291949"/>
            </a:xfrm>
            <a:custGeom>
              <a:avLst/>
              <a:gdLst>
                <a:gd name="connsiteX0" fmla="*/ 123029 w 132846"/>
                <a:gd name="connsiteY0" fmla="*/ 210 h 291949"/>
                <a:gd name="connsiteX1" fmla="*/ 132554 w 132846"/>
                <a:gd name="connsiteY1" fmla="*/ 127210 h 291949"/>
                <a:gd name="connsiteX2" fmla="*/ 111916 w 132846"/>
                <a:gd name="connsiteY2" fmla="*/ 173248 h 291949"/>
                <a:gd name="connsiteX3" fmla="*/ 791 w 132846"/>
                <a:gd name="connsiteY3" fmla="*/ 290723 h 291949"/>
                <a:gd name="connsiteX4" fmla="*/ 62704 w 132846"/>
                <a:gd name="connsiteY4" fmla="*/ 230398 h 291949"/>
                <a:gd name="connsiteX5" fmla="*/ 73816 w 132846"/>
                <a:gd name="connsiteY5" fmla="*/ 162135 h 291949"/>
                <a:gd name="connsiteX6" fmla="*/ 108741 w 132846"/>
                <a:gd name="connsiteY6" fmla="*/ 98635 h 291949"/>
                <a:gd name="connsiteX7" fmla="*/ 123029 w 132846"/>
                <a:gd name="connsiteY7" fmla="*/ 210 h 29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2846" h="291949">
                  <a:moveTo>
                    <a:pt x="123029" y="210"/>
                  </a:moveTo>
                  <a:cubicBezTo>
                    <a:pt x="126998" y="4972"/>
                    <a:pt x="134406" y="98370"/>
                    <a:pt x="132554" y="127210"/>
                  </a:cubicBezTo>
                  <a:cubicBezTo>
                    <a:pt x="130702" y="156050"/>
                    <a:pt x="133876" y="145996"/>
                    <a:pt x="111916" y="173248"/>
                  </a:cubicBezTo>
                  <a:cubicBezTo>
                    <a:pt x="89956" y="200500"/>
                    <a:pt x="8993" y="281198"/>
                    <a:pt x="791" y="290723"/>
                  </a:cubicBezTo>
                  <a:cubicBezTo>
                    <a:pt x="-7411" y="300248"/>
                    <a:pt x="50533" y="251829"/>
                    <a:pt x="62704" y="230398"/>
                  </a:cubicBezTo>
                  <a:cubicBezTo>
                    <a:pt x="74875" y="208967"/>
                    <a:pt x="66143" y="184096"/>
                    <a:pt x="73816" y="162135"/>
                  </a:cubicBezTo>
                  <a:cubicBezTo>
                    <a:pt x="81489" y="140174"/>
                    <a:pt x="99745" y="124299"/>
                    <a:pt x="108741" y="98635"/>
                  </a:cubicBezTo>
                  <a:cubicBezTo>
                    <a:pt x="117737" y="72971"/>
                    <a:pt x="119060" y="-4552"/>
                    <a:pt x="123029" y="21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49" name="フリーフォーム: 図形 1148">
              <a:extLst>
                <a:ext uri="{FF2B5EF4-FFF2-40B4-BE49-F238E27FC236}">
                  <a16:creationId xmlns:a16="http://schemas.microsoft.com/office/drawing/2014/main" id="{4CAFEB85-517F-4D6E-8C08-EDE951966940}"/>
                </a:ext>
              </a:extLst>
            </p:cNvPr>
            <p:cNvSpPr/>
            <p:nvPr/>
          </p:nvSpPr>
          <p:spPr>
            <a:xfrm>
              <a:off x="6447352" y="5030661"/>
              <a:ext cx="118566" cy="195679"/>
            </a:xfrm>
            <a:custGeom>
              <a:avLst/>
              <a:gdLst>
                <a:gd name="connsiteX0" fmla="*/ 18536 w 118566"/>
                <a:gd name="connsiteY0" fmla="*/ 127 h 195679"/>
                <a:gd name="connsiteX1" fmla="*/ 23298 w 118566"/>
                <a:gd name="connsiteY1" fmla="*/ 87439 h 195679"/>
                <a:gd name="connsiteX2" fmla="*/ 118548 w 118566"/>
                <a:gd name="connsiteY2" fmla="*/ 195389 h 195679"/>
                <a:gd name="connsiteX3" fmla="*/ 31236 w 118566"/>
                <a:gd name="connsiteY3" fmla="*/ 117602 h 195679"/>
                <a:gd name="connsiteX4" fmla="*/ 1073 w 118566"/>
                <a:gd name="connsiteY4" fmla="*/ 68389 h 195679"/>
                <a:gd name="connsiteX5" fmla="*/ 18536 w 118566"/>
                <a:gd name="connsiteY5" fmla="*/ 127 h 195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566" h="195679">
                  <a:moveTo>
                    <a:pt x="18536" y="127"/>
                  </a:moveTo>
                  <a:cubicBezTo>
                    <a:pt x="22240" y="3302"/>
                    <a:pt x="6629" y="54895"/>
                    <a:pt x="23298" y="87439"/>
                  </a:cubicBezTo>
                  <a:cubicBezTo>
                    <a:pt x="39967" y="119983"/>
                    <a:pt x="117225" y="190362"/>
                    <a:pt x="118548" y="195389"/>
                  </a:cubicBezTo>
                  <a:cubicBezTo>
                    <a:pt x="119871" y="200416"/>
                    <a:pt x="50815" y="138769"/>
                    <a:pt x="31236" y="117602"/>
                  </a:cubicBezTo>
                  <a:cubicBezTo>
                    <a:pt x="11657" y="96435"/>
                    <a:pt x="6894" y="82676"/>
                    <a:pt x="1073" y="68389"/>
                  </a:cubicBezTo>
                  <a:cubicBezTo>
                    <a:pt x="-4748" y="54102"/>
                    <a:pt x="14832" y="-3048"/>
                    <a:pt x="18536" y="1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0" name="フリーフォーム: 図形 1149">
              <a:extLst>
                <a:ext uri="{FF2B5EF4-FFF2-40B4-BE49-F238E27FC236}">
                  <a16:creationId xmlns:a16="http://schemas.microsoft.com/office/drawing/2014/main" id="{A8199811-1E34-4B86-ABB5-8786EE211CF1}"/>
                </a:ext>
              </a:extLst>
            </p:cNvPr>
            <p:cNvSpPr/>
            <p:nvPr/>
          </p:nvSpPr>
          <p:spPr>
            <a:xfrm>
              <a:off x="5803377" y="5055287"/>
              <a:ext cx="284828" cy="117378"/>
            </a:xfrm>
            <a:custGeom>
              <a:avLst/>
              <a:gdLst>
                <a:gd name="connsiteX0" fmla="*/ 284686 w 284828"/>
                <a:gd name="connsiteY0" fmla="*/ 901 h 117378"/>
                <a:gd name="connsiteX1" fmla="*/ 156098 w 284828"/>
                <a:gd name="connsiteY1" fmla="*/ 80276 h 117378"/>
                <a:gd name="connsiteX2" fmla="*/ 60848 w 284828"/>
                <a:gd name="connsiteY2" fmla="*/ 116788 h 117378"/>
                <a:gd name="connsiteX3" fmla="*/ 523 w 284828"/>
                <a:gd name="connsiteY3" fmla="*/ 102501 h 117378"/>
                <a:gd name="connsiteX4" fmla="*/ 94186 w 284828"/>
                <a:gd name="connsiteY4" fmla="*/ 97738 h 117378"/>
                <a:gd name="connsiteX5" fmla="*/ 179911 w 284828"/>
                <a:gd name="connsiteY5" fmla="*/ 40588 h 117378"/>
                <a:gd name="connsiteX6" fmla="*/ 284686 w 284828"/>
                <a:gd name="connsiteY6" fmla="*/ 901 h 117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4828" h="117378">
                  <a:moveTo>
                    <a:pt x="284686" y="901"/>
                  </a:moveTo>
                  <a:cubicBezTo>
                    <a:pt x="280717" y="7516"/>
                    <a:pt x="193404" y="60962"/>
                    <a:pt x="156098" y="80276"/>
                  </a:cubicBezTo>
                  <a:cubicBezTo>
                    <a:pt x="118792" y="99590"/>
                    <a:pt x="86777" y="113084"/>
                    <a:pt x="60848" y="116788"/>
                  </a:cubicBezTo>
                  <a:cubicBezTo>
                    <a:pt x="34919" y="120492"/>
                    <a:pt x="-5033" y="105676"/>
                    <a:pt x="523" y="102501"/>
                  </a:cubicBezTo>
                  <a:cubicBezTo>
                    <a:pt x="6079" y="99326"/>
                    <a:pt x="64288" y="108057"/>
                    <a:pt x="94186" y="97738"/>
                  </a:cubicBezTo>
                  <a:cubicBezTo>
                    <a:pt x="124084" y="87419"/>
                    <a:pt x="151072" y="55405"/>
                    <a:pt x="179911" y="40588"/>
                  </a:cubicBezTo>
                  <a:cubicBezTo>
                    <a:pt x="208750" y="25771"/>
                    <a:pt x="288655" y="-5714"/>
                    <a:pt x="284686" y="90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1" name="フリーフォーム: 図形 1150">
              <a:extLst>
                <a:ext uri="{FF2B5EF4-FFF2-40B4-BE49-F238E27FC236}">
                  <a16:creationId xmlns:a16="http://schemas.microsoft.com/office/drawing/2014/main" id="{E4B9690B-0691-41DD-9C0C-18E54CA42B7A}"/>
                </a:ext>
              </a:extLst>
            </p:cNvPr>
            <p:cNvSpPr/>
            <p:nvPr/>
          </p:nvSpPr>
          <p:spPr>
            <a:xfrm>
              <a:off x="5981574" y="5046330"/>
              <a:ext cx="133517" cy="136951"/>
            </a:xfrm>
            <a:custGeom>
              <a:avLst/>
              <a:gdLst>
                <a:gd name="connsiteX0" fmla="*/ 133476 w 133517"/>
                <a:gd name="connsiteY0" fmla="*/ 333 h 136951"/>
                <a:gd name="connsiteX1" fmla="*/ 65214 w 133517"/>
                <a:gd name="connsiteY1" fmla="*/ 65420 h 136951"/>
                <a:gd name="connsiteX2" fmla="*/ 31876 w 133517"/>
                <a:gd name="connsiteY2" fmla="*/ 130508 h 136951"/>
                <a:gd name="connsiteX3" fmla="*/ 35051 w 133517"/>
                <a:gd name="connsiteY3" fmla="*/ 133683 h 136951"/>
                <a:gd name="connsiteX4" fmla="*/ 126 w 133517"/>
                <a:gd name="connsiteY4" fmla="*/ 122570 h 136951"/>
                <a:gd name="connsiteX5" fmla="*/ 49339 w 133517"/>
                <a:gd name="connsiteY5" fmla="*/ 108283 h 136951"/>
                <a:gd name="connsiteX6" fmla="*/ 46164 w 133517"/>
                <a:gd name="connsiteY6" fmla="*/ 71770 h 136951"/>
                <a:gd name="connsiteX7" fmla="*/ 74739 w 133517"/>
                <a:gd name="connsiteY7" fmla="*/ 41608 h 136951"/>
                <a:gd name="connsiteX8" fmla="*/ 133476 w 133517"/>
                <a:gd name="connsiteY8" fmla="*/ 333 h 136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517" h="136951">
                  <a:moveTo>
                    <a:pt x="133476" y="333"/>
                  </a:moveTo>
                  <a:cubicBezTo>
                    <a:pt x="131889" y="4302"/>
                    <a:pt x="82147" y="43724"/>
                    <a:pt x="65214" y="65420"/>
                  </a:cubicBezTo>
                  <a:cubicBezTo>
                    <a:pt x="48281" y="87116"/>
                    <a:pt x="36903" y="119131"/>
                    <a:pt x="31876" y="130508"/>
                  </a:cubicBezTo>
                  <a:cubicBezTo>
                    <a:pt x="26849" y="141885"/>
                    <a:pt x="40343" y="135006"/>
                    <a:pt x="35051" y="133683"/>
                  </a:cubicBezTo>
                  <a:cubicBezTo>
                    <a:pt x="29759" y="132360"/>
                    <a:pt x="-2255" y="126803"/>
                    <a:pt x="126" y="122570"/>
                  </a:cubicBezTo>
                  <a:cubicBezTo>
                    <a:pt x="2507" y="118337"/>
                    <a:pt x="41666" y="116750"/>
                    <a:pt x="49339" y="108283"/>
                  </a:cubicBezTo>
                  <a:cubicBezTo>
                    <a:pt x="57012" y="99816"/>
                    <a:pt x="41931" y="82883"/>
                    <a:pt x="46164" y="71770"/>
                  </a:cubicBezTo>
                  <a:cubicBezTo>
                    <a:pt x="50397" y="60658"/>
                    <a:pt x="59129" y="54308"/>
                    <a:pt x="74739" y="41608"/>
                  </a:cubicBezTo>
                  <a:cubicBezTo>
                    <a:pt x="90349" y="28908"/>
                    <a:pt x="135063" y="-3636"/>
                    <a:pt x="133476" y="33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2" name="フリーフォーム: 図形 1151">
              <a:extLst>
                <a:ext uri="{FF2B5EF4-FFF2-40B4-BE49-F238E27FC236}">
                  <a16:creationId xmlns:a16="http://schemas.microsoft.com/office/drawing/2014/main" id="{F96123F5-E4FC-4C2A-98DF-EAA85236032F}"/>
                </a:ext>
              </a:extLst>
            </p:cNvPr>
            <p:cNvSpPr/>
            <p:nvPr/>
          </p:nvSpPr>
          <p:spPr>
            <a:xfrm>
              <a:off x="6403956" y="5158655"/>
              <a:ext cx="119131" cy="184882"/>
            </a:xfrm>
            <a:custGeom>
              <a:avLst/>
              <a:gdLst>
                <a:gd name="connsiteX0" fmla="*/ 119082 w 119131"/>
                <a:gd name="connsiteY0" fmla="*/ 720 h 184882"/>
                <a:gd name="connsiteX1" fmla="*/ 58757 w 119131"/>
                <a:gd name="connsiteY1" fmla="*/ 67395 h 184882"/>
                <a:gd name="connsiteX2" fmla="*/ 50819 w 119131"/>
                <a:gd name="connsiteY2" fmla="*/ 129308 h 184882"/>
                <a:gd name="connsiteX3" fmla="*/ 19 w 119131"/>
                <a:gd name="connsiteY3" fmla="*/ 184870 h 184882"/>
                <a:gd name="connsiteX4" fmla="*/ 57169 w 119131"/>
                <a:gd name="connsiteY4" fmla="*/ 124545 h 184882"/>
                <a:gd name="connsiteX5" fmla="*/ 50819 w 119131"/>
                <a:gd name="connsiteY5" fmla="*/ 68983 h 184882"/>
                <a:gd name="connsiteX6" fmla="*/ 47644 w 119131"/>
                <a:gd name="connsiteY6" fmla="*/ 34058 h 184882"/>
                <a:gd name="connsiteX7" fmla="*/ 119082 w 119131"/>
                <a:gd name="connsiteY7" fmla="*/ 720 h 18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131" h="184882">
                  <a:moveTo>
                    <a:pt x="119082" y="720"/>
                  </a:moveTo>
                  <a:cubicBezTo>
                    <a:pt x="120934" y="6276"/>
                    <a:pt x="70134" y="45964"/>
                    <a:pt x="58757" y="67395"/>
                  </a:cubicBezTo>
                  <a:cubicBezTo>
                    <a:pt x="47380" y="88826"/>
                    <a:pt x="60609" y="109729"/>
                    <a:pt x="50819" y="129308"/>
                  </a:cubicBezTo>
                  <a:cubicBezTo>
                    <a:pt x="41029" y="148887"/>
                    <a:pt x="-1039" y="185664"/>
                    <a:pt x="19" y="184870"/>
                  </a:cubicBezTo>
                  <a:cubicBezTo>
                    <a:pt x="1077" y="184076"/>
                    <a:pt x="48702" y="143860"/>
                    <a:pt x="57169" y="124545"/>
                  </a:cubicBezTo>
                  <a:cubicBezTo>
                    <a:pt x="65636" y="105231"/>
                    <a:pt x="52406" y="84064"/>
                    <a:pt x="50819" y="68983"/>
                  </a:cubicBezTo>
                  <a:cubicBezTo>
                    <a:pt x="49232" y="53902"/>
                    <a:pt x="36002" y="44906"/>
                    <a:pt x="47644" y="34058"/>
                  </a:cubicBezTo>
                  <a:cubicBezTo>
                    <a:pt x="59286" y="23210"/>
                    <a:pt x="117230" y="-4836"/>
                    <a:pt x="119082" y="72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3" name="フリーフォーム: 図形 1152">
              <a:extLst>
                <a:ext uri="{FF2B5EF4-FFF2-40B4-BE49-F238E27FC236}">
                  <a16:creationId xmlns:a16="http://schemas.microsoft.com/office/drawing/2014/main" id="{C5E66DC3-0DA4-44B4-8E7B-5C418EDDE9D5}"/>
                </a:ext>
              </a:extLst>
            </p:cNvPr>
            <p:cNvSpPr/>
            <p:nvPr/>
          </p:nvSpPr>
          <p:spPr>
            <a:xfrm>
              <a:off x="6109800" y="5170895"/>
              <a:ext cx="56563" cy="221858"/>
            </a:xfrm>
            <a:custGeom>
              <a:avLst/>
              <a:gdLst>
                <a:gd name="connsiteX0" fmla="*/ 56050 w 56563"/>
                <a:gd name="connsiteY0" fmla="*/ 2768 h 221858"/>
                <a:gd name="connsiteX1" fmla="*/ 2075 w 56563"/>
                <a:gd name="connsiteY1" fmla="*/ 142468 h 221858"/>
                <a:gd name="connsiteX2" fmla="*/ 30650 w 56563"/>
                <a:gd name="connsiteY2" fmla="*/ 221843 h 221858"/>
                <a:gd name="connsiteX3" fmla="*/ 11600 w 56563"/>
                <a:gd name="connsiteY3" fmla="*/ 148818 h 221858"/>
                <a:gd name="connsiteX4" fmla="*/ 488 w 56563"/>
                <a:gd name="connsiteY4" fmla="*/ 105955 h 221858"/>
                <a:gd name="connsiteX5" fmla="*/ 27475 w 56563"/>
                <a:gd name="connsiteY5" fmla="*/ 53568 h 221858"/>
                <a:gd name="connsiteX6" fmla="*/ 56050 w 56563"/>
                <a:gd name="connsiteY6" fmla="*/ 2768 h 221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563" h="221858">
                  <a:moveTo>
                    <a:pt x="56050" y="2768"/>
                  </a:moveTo>
                  <a:cubicBezTo>
                    <a:pt x="51817" y="17585"/>
                    <a:pt x="6308" y="105956"/>
                    <a:pt x="2075" y="142468"/>
                  </a:cubicBezTo>
                  <a:cubicBezTo>
                    <a:pt x="-2158" y="178981"/>
                    <a:pt x="29062" y="220785"/>
                    <a:pt x="30650" y="221843"/>
                  </a:cubicBezTo>
                  <a:cubicBezTo>
                    <a:pt x="32238" y="222901"/>
                    <a:pt x="16627" y="168133"/>
                    <a:pt x="11600" y="148818"/>
                  </a:cubicBezTo>
                  <a:cubicBezTo>
                    <a:pt x="6573" y="129503"/>
                    <a:pt x="-2158" y="121830"/>
                    <a:pt x="488" y="105955"/>
                  </a:cubicBezTo>
                  <a:cubicBezTo>
                    <a:pt x="3134" y="90080"/>
                    <a:pt x="17686" y="70501"/>
                    <a:pt x="27475" y="53568"/>
                  </a:cubicBezTo>
                  <a:cubicBezTo>
                    <a:pt x="37264" y="36635"/>
                    <a:pt x="60283" y="-12049"/>
                    <a:pt x="56050" y="276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4" name="フリーフォーム: 図形 1153">
              <a:extLst>
                <a:ext uri="{FF2B5EF4-FFF2-40B4-BE49-F238E27FC236}">
                  <a16:creationId xmlns:a16="http://schemas.microsoft.com/office/drawing/2014/main" id="{7BCB40C6-5171-47C5-991C-53244C1D2286}"/>
                </a:ext>
              </a:extLst>
            </p:cNvPr>
            <p:cNvSpPr/>
            <p:nvPr/>
          </p:nvSpPr>
          <p:spPr>
            <a:xfrm>
              <a:off x="6663885" y="5186074"/>
              <a:ext cx="92211" cy="268760"/>
            </a:xfrm>
            <a:custGeom>
              <a:avLst/>
              <a:gdLst>
                <a:gd name="connsiteX0" fmla="*/ 90928 w 92211"/>
                <a:gd name="connsiteY0" fmla="*/ 3464 h 268760"/>
                <a:gd name="connsiteX1" fmla="*/ 13140 w 92211"/>
                <a:gd name="connsiteY1" fmla="*/ 214601 h 268760"/>
                <a:gd name="connsiteX2" fmla="*/ 440 w 92211"/>
                <a:gd name="connsiteY2" fmla="*/ 268576 h 268760"/>
                <a:gd name="connsiteX3" fmla="*/ 8378 w 92211"/>
                <a:gd name="connsiteY3" fmla="*/ 203489 h 268760"/>
                <a:gd name="connsiteX4" fmla="*/ 57590 w 92211"/>
                <a:gd name="connsiteY4" fmla="*/ 90776 h 268760"/>
                <a:gd name="connsiteX5" fmla="*/ 90928 w 92211"/>
                <a:gd name="connsiteY5" fmla="*/ 3464 h 26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211" h="268760">
                  <a:moveTo>
                    <a:pt x="90928" y="3464"/>
                  </a:moveTo>
                  <a:cubicBezTo>
                    <a:pt x="83520" y="24101"/>
                    <a:pt x="28221" y="170416"/>
                    <a:pt x="13140" y="214601"/>
                  </a:cubicBezTo>
                  <a:cubicBezTo>
                    <a:pt x="-1941" y="258786"/>
                    <a:pt x="1234" y="270428"/>
                    <a:pt x="440" y="268576"/>
                  </a:cubicBezTo>
                  <a:cubicBezTo>
                    <a:pt x="-354" y="266724"/>
                    <a:pt x="-1147" y="233122"/>
                    <a:pt x="8378" y="203489"/>
                  </a:cubicBezTo>
                  <a:cubicBezTo>
                    <a:pt x="17903" y="173856"/>
                    <a:pt x="43302" y="121732"/>
                    <a:pt x="57590" y="90776"/>
                  </a:cubicBezTo>
                  <a:cubicBezTo>
                    <a:pt x="71877" y="59820"/>
                    <a:pt x="98336" y="-17173"/>
                    <a:pt x="90928" y="346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5" name="フリーフォーム: 図形 1154">
              <a:extLst>
                <a:ext uri="{FF2B5EF4-FFF2-40B4-BE49-F238E27FC236}">
                  <a16:creationId xmlns:a16="http://schemas.microsoft.com/office/drawing/2014/main" id="{09B15B00-2B73-4D0A-AA71-766422C3D577}"/>
                </a:ext>
              </a:extLst>
            </p:cNvPr>
            <p:cNvSpPr/>
            <p:nvPr/>
          </p:nvSpPr>
          <p:spPr>
            <a:xfrm>
              <a:off x="6123984" y="5486323"/>
              <a:ext cx="24876" cy="223069"/>
            </a:xfrm>
            <a:custGeom>
              <a:avLst/>
              <a:gdLst>
                <a:gd name="connsiteX0" fmla="*/ 24404 w 24876"/>
                <a:gd name="connsiteY0" fmla="*/ 77 h 223069"/>
                <a:gd name="connsiteX1" fmla="*/ 16466 w 24876"/>
                <a:gd name="connsiteY1" fmla="*/ 179465 h 223069"/>
                <a:gd name="connsiteX2" fmla="*/ 16466 w 24876"/>
                <a:gd name="connsiteY2" fmla="*/ 222327 h 223069"/>
                <a:gd name="connsiteX3" fmla="*/ 591 w 24876"/>
                <a:gd name="connsiteY3" fmla="*/ 157240 h 223069"/>
                <a:gd name="connsiteX4" fmla="*/ 24404 w 24876"/>
                <a:gd name="connsiteY4" fmla="*/ 77 h 223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76" h="223069">
                  <a:moveTo>
                    <a:pt x="24404" y="77"/>
                  </a:moveTo>
                  <a:cubicBezTo>
                    <a:pt x="27050" y="3781"/>
                    <a:pt x="17789" y="142423"/>
                    <a:pt x="16466" y="179465"/>
                  </a:cubicBezTo>
                  <a:cubicBezTo>
                    <a:pt x="15143" y="216507"/>
                    <a:pt x="19112" y="226031"/>
                    <a:pt x="16466" y="222327"/>
                  </a:cubicBezTo>
                  <a:cubicBezTo>
                    <a:pt x="13820" y="218623"/>
                    <a:pt x="-3378" y="187932"/>
                    <a:pt x="591" y="157240"/>
                  </a:cubicBezTo>
                  <a:cubicBezTo>
                    <a:pt x="4560" y="126548"/>
                    <a:pt x="21758" y="-3627"/>
                    <a:pt x="24404" y="7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6" name="フリーフォーム: 図形 1155">
              <a:extLst>
                <a:ext uri="{FF2B5EF4-FFF2-40B4-BE49-F238E27FC236}">
                  <a16:creationId xmlns:a16="http://schemas.microsoft.com/office/drawing/2014/main" id="{57793DB9-6C23-4DC3-94CD-1E21889EC031}"/>
                </a:ext>
              </a:extLst>
            </p:cNvPr>
            <p:cNvSpPr/>
            <p:nvPr/>
          </p:nvSpPr>
          <p:spPr>
            <a:xfrm>
              <a:off x="6103937" y="5745148"/>
              <a:ext cx="31951" cy="75388"/>
            </a:xfrm>
            <a:custGeom>
              <a:avLst/>
              <a:gdLst>
                <a:gd name="connsiteX0" fmla="*/ 30163 w 31951"/>
                <a:gd name="connsiteY0" fmla="*/ 15 h 75388"/>
                <a:gd name="connsiteX1" fmla="*/ 25401 w 31951"/>
                <a:gd name="connsiteY1" fmla="*/ 65102 h 75388"/>
                <a:gd name="connsiteX2" fmla="*/ 1 w 31951"/>
                <a:gd name="connsiteY2" fmla="*/ 71452 h 75388"/>
                <a:gd name="connsiteX3" fmla="*/ 30163 w 31951"/>
                <a:gd name="connsiteY3" fmla="*/ 15 h 75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951" h="75388">
                  <a:moveTo>
                    <a:pt x="30163" y="15"/>
                  </a:moveTo>
                  <a:cubicBezTo>
                    <a:pt x="34396" y="-1043"/>
                    <a:pt x="30428" y="53196"/>
                    <a:pt x="25401" y="65102"/>
                  </a:cubicBezTo>
                  <a:cubicBezTo>
                    <a:pt x="20374" y="77008"/>
                    <a:pt x="266" y="77802"/>
                    <a:pt x="1" y="71452"/>
                  </a:cubicBezTo>
                  <a:cubicBezTo>
                    <a:pt x="-264" y="65102"/>
                    <a:pt x="25930" y="1073"/>
                    <a:pt x="30163" y="1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7" name="フリーフォーム: 図形 1156">
              <a:extLst>
                <a:ext uri="{FF2B5EF4-FFF2-40B4-BE49-F238E27FC236}">
                  <a16:creationId xmlns:a16="http://schemas.microsoft.com/office/drawing/2014/main" id="{81A81486-1AE0-43D5-840B-6AAA1503DB9E}"/>
                </a:ext>
              </a:extLst>
            </p:cNvPr>
            <p:cNvSpPr/>
            <p:nvPr/>
          </p:nvSpPr>
          <p:spPr>
            <a:xfrm>
              <a:off x="6412256" y="5505193"/>
              <a:ext cx="107607" cy="305228"/>
            </a:xfrm>
            <a:custGeom>
              <a:avLst/>
              <a:gdLst>
                <a:gd name="connsiteX0" fmla="*/ 2832 w 107607"/>
                <a:gd name="connsiteY0" fmla="*/ 257 h 305228"/>
                <a:gd name="connsiteX1" fmla="*/ 4419 w 107607"/>
                <a:gd name="connsiteY1" fmla="*/ 132020 h 305228"/>
                <a:gd name="connsiteX2" fmla="*/ 28232 w 107607"/>
                <a:gd name="connsiteY2" fmla="*/ 206632 h 305228"/>
                <a:gd name="connsiteX3" fmla="*/ 107607 w 107607"/>
                <a:gd name="connsiteY3" fmla="*/ 305057 h 305228"/>
                <a:gd name="connsiteX4" fmla="*/ 28232 w 107607"/>
                <a:gd name="connsiteY4" fmla="*/ 228857 h 305228"/>
                <a:gd name="connsiteX5" fmla="*/ 34582 w 107607"/>
                <a:gd name="connsiteY5" fmla="*/ 168532 h 305228"/>
                <a:gd name="connsiteX6" fmla="*/ 2832 w 107607"/>
                <a:gd name="connsiteY6" fmla="*/ 257 h 3052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07" h="305228">
                  <a:moveTo>
                    <a:pt x="2832" y="257"/>
                  </a:moveTo>
                  <a:cubicBezTo>
                    <a:pt x="-2195" y="-5828"/>
                    <a:pt x="186" y="97624"/>
                    <a:pt x="4419" y="132020"/>
                  </a:cubicBezTo>
                  <a:cubicBezTo>
                    <a:pt x="8652" y="166416"/>
                    <a:pt x="11034" y="177793"/>
                    <a:pt x="28232" y="206632"/>
                  </a:cubicBezTo>
                  <a:cubicBezTo>
                    <a:pt x="45430" y="235471"/>
                    <a:pt x="107607" y="301353"/>
                    <a:pt x="107607" y="305057"/>
                  </a:cubicBezTo>
                  <a:cubicBezTo>
                    <a:pt x="107607" y="308761"/>
                    <a:pt x="40403" y="251611"/>
                    <a:pt x="28232" y="228857"/>
                  </a:cubicBezTo>
                  <a:cubicBezTo>
                    <a:pt x="16061" y="206103"/>
                    <a:pt x="36963" y="204515"/>
                    <a:pt x="34582" y="168532"/>
                  </a:cubicBezTo>
                  <a:cubicBezTo>
                    <a:pt x="32201" y="132549"/>
                    <a:pt x="7859" y="6342"/>
                    <a:pt x="2832" y="25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8" name="フリーフォーム: 図形 1157">
              <a:extLst>
                <a:ext uri="{FF2B5EF4-FFF2-40B4-BE49-F238E27FC236}">
                  <a16:creationId xmlns:a16="http://schemas.microsoft.com/office/drawing/2014/main" id="{F1372B2A-3320-45B5-B293-218257C286F2}"/>
                </a:ext>
              </a:extLst>
            </p:cNvPr>
            <p:cNvSpPr/>
            <p:nvPr/>
          </p:nvSpPr>
          <p:spPr>
            <a:xfrm>
              <a:off x="6389037" y="5626038"/>
              <a:ext cx="120025" cy="171570"/>
            </a:xfrm>
            <a:custGeom>
              <a:avLst/>
              <a:gdLst>
                <a:gd name="connsiteX0" fmla="*/ 651 w 120025"/>
                <a:gd name="connsiteY0" fmla="*/ 62 h 171570"/>
                <a:gd name="connsiteX1" fmla="*/ 35576 w 120025"/>
                <a:gd name="connsiteY1" fmla="*/ 88962 h 171570"/>
                <a:gd name="connsiteX2" fmla="*/ 119713 w 120025"/>
                <a:gd name="connsiteY2" fmla="*/ 171512 h 171570"/>
                <a:gd name="connsiteX3" fmla="*/ 62563 w 120025"/>
                <a:gd name="connsiteY3" fmla="*/ 76262 h 171570"/>
                <a:gd name="connsiteX4" fmla="*/ 651 w 120025"/>
                <a:gd name="connsiteY4" fmla="*/ 62 h 17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25" h="171570">
                  <a:moveTo>
                    <a:pt x="651" y="62"/>
                  </a:moveTo>
                  <a:cubicBezTo>
                    <a:pt x="-3847" y="2179"/>
                    <a:pt x="15732" y="60387"/>
                    <a:pt x="35576" y="88962"/>
                  </a:cubicBezTo>
                  <a:cubicBezTo>
                    <a:pt x="55420" y="117537"/>
                    <a:pt x="115215" y="173629"/>
                    <a:pt x="119713" y="171512"/>
                  </a:cubicBezTo>
                  <a:cubicBezTo>
                    <a:pt x="124211" y="169395"/>
                    <a:pt x="78967" y="102191"/>
                    <a:pt x="62563" y="76262"/>
                  </a:cubicBezTo>
                  <a:cubicBezTo>
                    <a:pt x="46159" y="50333"/>
                    <a:pt x="5149" y="-2055"/>
                    <a:pt x="651" y="6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59" name="フリーフォーム: 図形 1158">
              <a:extLst>
                <a:ext uri="{FF2B5EF4-FFF2-40B4-BE49-F238E27FC236}">
                  <a16:creationId xmlns:a16="http://schemas.microsoft.com/office/drawing/2014/main" id="{51801AED-071D-44E5-8BB1-69B7EA3C2E15}"/>
                </a:ext>
              </a:extLst>
            </p:cNvPr>
            <p:cNvSpPr/>
            <p:nvPr/>
          </p:nvSpPr>
          <p:spPr>
            <a:xfrm>
              <a:off x="6331718" y="5673330"/>
              <a:ext cx="138989" cy="252194"/>
            </a:xfrm>
            <a:custGeom>
              <a:avLst/>
              <a:gdLst>
                <a:gd name="connsiteX0" fmla="*/ 2407 w 138989"/>
                <a:gd name="connsiteY0" fmla="*/ 1983 h 252194"/>
                <a:gd name="connsiteX1" fmla="*/ 77020 w 138989"/>
                <a:gd name="connsiteY1" fmla="*/ 149620 h 252194"/>
                <a:gd name="connsiteX2" fmla="*/ 135757 w 138989"/>
                <a:gd name="connsiteY2" fmla="*/ 251220 h 252194"/>
                <a:gd name="connsiteX3" fmla="*/ 121470 w 138989"/>
                <a:gd name="connsiteY3" fmla="*/ 197245 h 252194"/>
                <a:gd name="connsiteX4" fmla="*/ 38920 w 138989"/>
                <a:gd name="connsiteY4" fmla="*/ 135333 h 252194"/>
                <a:gd name="connsiteX5" fmla="*/ 19870 w 138989"/>
                <a:gd name="connsiteY5" fmla="*/ 68658 h 252194"/>
                <a:gd name="connsiteX6" fmla="*/ 2407 w 138989"/>
                <a:gd name="connsiteY6" fmla="*/ 1983 h 25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8989" h="252194">
                  <a:moveTo>
                    <a:pt x="2407" y="1983"/>
                  </a:moveTo>
                  <a:cubicBezTo>
                    <a:pt x="11932" y="15477"/>
                    <a:pt x="54795" y="108081"/>
                    <a:pt x="77020" y="149620"/>
                  </a:cubicBezTo>
                  <a:cubicBezTo>
                    <a:pt x="99245" y="191159"/>
                    <a:pt x="128349" y="243283"/>
                    <a:pt x="135757" y="251220"/>
                  </a:cubicBezTo>
                  <a:cubicBezTo>
                    <a:pt x="143165" y="259158"/>
                    <a:pt x="137609" y="216559"/>
                    <a:pt x="121470" y="197245"/>
                  </a:cubicBezTo>
                  <a:cubicBezTo>
                    <a:pt x="105331" y="177931"/>
                    <a:pt x="55853" y="156764"/>
                    <a:pt x="38920" y="135333"/>
                  </a:cubicBezTo>
                  <a:cubicBezTo>
                    <a:pt x="21987" y="113902"/>
                    <a:pt x="25426" y="89825"/>
                    <a:pt x="19870" y="68658"/>
                  </a:cubicBezTo>
                  <a:cubicBezTo>
                    <a:pt x="14314" y="47491"/>
                    <a:pt x="-7118" y="-11511"/>
                    <a:pt x="2407" y="198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0" name="フリーフォーム: 図形 1159">
              <a:extLst>
                <a:ext uri="{FF2B5EF4-FFF2-40B4-BE49-F238E27FC236}">
                  <a16:creationId xmlns:a16="http://schemas.microsoft.com/office/drawing/2014/main" id="{529CE9AA-1DA5-4133-A457-8F447E0B764B}"/>
                </a:ext>
              </a:extLst>
            </p:cNvPr>
            <p:cNvSpPr/>
            <p:nvPr/>
          </p:nvSpPr>
          <p:spPr>
            <a:xfrm>
              <a:off x="5908664" y="5886438"/>
              <a:ext cx="233761" cy="250638"/>
            </a:xfrm>
            <a:custGeom>
              <a:avLst/>
              <a:gdLst>
                <a:gd name="connsiteX0" fmla="*/ 233374 w 233761"/>
                <a:gd name="connsiteY0" fmla="*/ 12 h 250638"/>
                <a:gd name="connsiteX1" fmla="*/ 161936 w 233761"/>
                <a:gd name="connsiteY1" fmla="*/ 144475 h 250638"/>
                <a:gd name="connsiteX2" fmla="*/ 44461 w 233761"/>
                <a:gd name="connsiteY2" fmla="*/ 239725 h 250638"/>
                <a:gd name="connsiteX3" fmla="*/ 11 w 233761"/>
                <a:gd name="connsiteY3" fmla="*/ 247662 h 250638"/>
                <a:gd name="connsiteX4" fmla="*/ 47636 w 233761"/>
                <a:gd name="connsiteY4" fmla="*/ 231787 h 250638"/>
                <a:gd name="connsiteX5" fmla="*/ 68274 w 233761"/>
                <a:gd name="connsiteY5" fmla="*/ 200037 h 250638"/>
                <a:gd name="connsiteX6" fmla="*/ 131774 w 233761"/>
                <a:gd name="connsiteY6" fmla="*/ 136537 h 250638"/>
                <a:gd name="connsiteX7" fmla="*/ 233374 w 233761"/>
                <a:gd name="connsiteY7" fmla="*/ 12 h 25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3761" h="250638">
                  <a:moveTo>
                    <a:pt x="233374" y="12"/>
                  </a:moveTo>
                  <a:cubicBezTo>
                    <a:pt x="238401" y="1335"/>
                    <a:pt x="193421" y="104523"/>
                    <a:pt x="161936" y="144475"/>
                  </a:cubicBezTo>
                  <a:cubicBezTo>
                    <a:pt x="130451" y="184427"/>
                    <a:pt x="71448" y="222527"/>
                    <a:pt x="44461" y="239725"/>
                  </a:cubicBezTo>
                  <a:cubicBezTo>
                    <a:pt x="17474" y="256923"/>
                    <a:pt x="-518" y="248985"/>
                    <a:pt x="11" y="247662"/>
                  </a:cubicBezTo>
                  <a:cubicBezTo>
                    <a:pt x="540" y="246339"/>
                    <a:pt x="36259" y="239724"/>
                    <a:pt x="47636" y="231787"/>
                  </a:cubicBezTo>
                  <a:cubicBezTo>
                    <a:pt x="59013" y="223850"/>
                    <a:pt x="54251" y="215912"/>
                    <a:pt x="68274" y="200037"/>
                  </a:cubicBezTo>
                  <a:cubicBezTo>
                    <a:pt x="82297" y="184162"/>
                    <a:pt x="106374" y="168022"/>
                    <a:pt x="131774" y="136537"/>
                  </a:cubicBezTo>
                  <a:cubicBezTo>
                    <a:pt x="157174" y="105052"/>
                    <a:pt x="228347" y="-1311"/>
                    <a:pt x="233374" y="1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1" name="フリーフォーム: 図形 1160">
              <a:extLst>
                <a:ext uri="{FF2B5EF4-FFF2-40B4-BE49-F238E27FC236}">
                  <a16:creationId xmlns:a16="http://schemas.microsoft.com/office/drawing/2014/main" id="{05CDA25D-2518-4A66-AA15-326C1B41ABC7}"/>
                </a:ext>
              </a:extLst>
            </p:cNvPr>
            <p:cNvSpPr/>
            <p:nvPr/>
          </p:nvSpPr>
          <p:spPr>
            <a:xfrm>
              <a:off x="6076892" y="5959354"/>
              <a:ext cx="101669" cy="302568"/>
            </a:xfrm>
            <a:custGeom>
              <a:avLst/>
              <a:gdLst>
                <a:gd name="connsiteX0" fmla="*/ 54033 w 101669"/>
                <a:gd name="connsiteY0" fmla="*/ 121 h 302568"/>
                <a:gd name="connsiteX1" fmla="*/ 101658 w 101669"/>
                <a:gd name="connsiteY1" fmla="*/ 79496 h 302568"/>
                <a:gd name="connsiteX2" fmla="*/ 49271 w 101669"/>
                <a:gd name="connsiteY2" fmla="*/ 135059 h 302568"/>
                <a:gd name="connsiteX3" fmla="*/ 57208 w 101669"/>
                <a:gd name="connsiteY3" fmla="*/ 214434 h 302568"/>
                <a:gd name="connsiteX4" fmla="*/ 58 w 101669"/>
                <a:gd name="connsiteY4" fmla="*/ 301746 h 302568"/>
                <a:gd name="connsiteX5" fmla="*/ 46096 w 101669"/>
                <a:gd name="connsiteY5" fmla="*/ 252534 h 302568"/>
                <a:gd name="connsiteX6" fmla="*/ 31808 w 101669"/>
                <a:gd name="connsiteY6" fmla="*/ 158871 h 302568"/>
                <a:gd name="connsiteX7" fmla="*/ 19108 w 101669"/>
                <a:gd name="connsiteY7" fmla="*/ 136646 h 302568"/>
                <a:gd name="connsiteX8" fmla="*/ 49271 w 101669"/>
                <a:gd name="connsiteY8" fmla="*/ 98546 h 302568"/>
                <a:gd name="connsiteX9" fmla="*/ 54033 w 101669"/>
                <a:gd name="connsiteY9" fmla="*/ 121 h 30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669" h="302568">
                  <a:moveTo>
                    <a:pt x="54033" y="121"/>
                  </a:moveTo>
                  <a:cubicBezTo>
                    <a:pt x="62764" y="-3054"/>
                    <a:pt x="102452" y="57006"/>
                    <a:pt x="101658" y="79496"/>
                  </a:cubicBezTo>
                  <a:cubicBezTo>
                    <a:pt x="100864" y="101986"/>
                    <a:pt x="56679" y="112569"/>
                    <a:pt x="49271" y="135059"/>
                  </a:cubicBezTo>
                  <a:cubicBezTo>
                    <a:pt x="41863" y="157549"/>
                    <a:pt x="65410" y="186653"/>
                    <a:pt x="57208" y="214434"/>
                  </a:cubicBezTo>
                  <a:cubicBezTo>
                    <a:pt x="49006" y="242215"/>
                    <a:pt x="1910" y="295396"/>
                    <a:pt x="58" y="301746"/>
                  </a:cubicBezTo>
                  <a:cubicBezTo>
                    <a:pt x="-1794" y="308096"/>
                    <a:pt x="40804" y="276347"/>
                    <a:pt x="46096" y="252534"/>
                  </a:cubicBezTo>
                  <a:cubicBezTo>
                    <a:pt x="51388" y="228721"/>
                    <a:pt x="36306" y="178186"/>
                    <a:pt x="31808" y="158871"/>
                  </a:cubicBezTo>
                  <a:cubicBezTo>
                    <a:pt x="27310" y="139556"/>
                    <a:pt x="16198" y="146700"/>
                    <a:pt x="19108" y="136646"/>
                  </a:cubicBezTo>
                  <a:cubicBezTo>
                    <a:pt x="22018" y="126592"/>
                    <a:pt x="40540" y="116273"/>
                    <a:pt x="49271" y="98546"/>
                  </a:cubicBezTo>
                  <a:cubicBezTo>
                    <a:pt x="58002" y="80819"/>
                    <a:pt x="45302" y="3296"/>
                    <a:pt x="54033" y="12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2" name="フリーフォーム: 図形 1161">
              <a:extLst>
                <a:ext uri="{FF2B5EF4-FFF2-40B4-BE49-F238E27FC236}">
                  <a16:creationId xmlns:a16="http://schemas.microsoft.com/office/drawing/2014/main" id="{5FCF8B75-E0A0-45C3-8265-14BADDD112AD}"/>
                </a:ext>
              </a:extLst>
            </p:cNvPr>
            <p:cNvSpPr/>
            <p:nvPr/>
          </p:nvSpPr>
          <p:spPr>
            <a:xfrm>
              <a:off x="6377755" y="5951538"/>
              <a:ext cx="288162" cy="441331"/>
            </a:xfrm>
            <a:custGeom>
              <a:avLst/>
              <a:gdLst>
                <a:gd name="connsiteX0" fmla="*/ 15108 w 288162"/>
                <a:gd name="connsiteY0" fmla="*/ 0 h 441331"/>
                <a:gd name="connsiteX1" fmla="*/ 10345 w 288162"/>
                <a:gd name="connsiteY1" fmla="*/ 107950 h 441331"/>
                <a:gd name="connsiteX2" fmla="*/ 42095 w 288162"/>
                <a:gd name="connsiteY2" fmla="*/ 214312 h 441331"/>
                <a:gd name="connsiteX3" fmla="*/ 148458 w 288162"/>
                <a:gd name="connsiteY3" fmla="*/ 371475 h 441331"/>
                <a:gd name="connsiteX4" fmla="*/ 288158 w 288162"/>
                <a:gd name="connsiteY4" fmla="*/ 441325 h 441331"/>
                <a:gd name="connsiteX5" fmla="*/ 153220 w 288162"/>
                <a:gd name="connsiteY5" fmla="*/ 374650 h 441331"/>
                <a:gd name="connsiteX6" fmla="*/ 40508 w 288162"/>
                <a:gd name="connsiteY6" fmla="*/ 220662 h 441331"/>
                <a:gd name="connsiteX7" fmla="*/ 820 w 288162"/>
                <a:gd name="connsiteY7" fmla="*/ 109537 h 441331"/>
                <a:gd name="connsiteX8" fmla="*/ 15108 w 288162"/>
                <a:gd name="connsiteY8" fmla="*/ 0 h 44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162" h="441331">
                  <a:moveTo>
                    <a:pt x="15108" y="0"/>
                  </a:moveTo>
                  <a:cubicBezTo>
                    <a:pt x="16695" y="-264"/>
                    <a:pt x="5847" y="72231"/>
                    <a:pt x="10345" y="107950"/>
                  </a:cubicBezTo>
                  <a:cubicBezTo>
                    <a:pt x="14843" y="143669"/>
                    <a:pt x="19076" y="170391"/>
                    <a:pt x="42095" y="214312"/>
                  </a:cubicBezTo>
                  <a:cubicBezTo>
                    <a:pt x="65114" y="258233"/>
                    <a:pt x="107448" y="333640"/>
                    <a:pt x="148458" y="371475"/>
                  </a:cubicBezTo>
                  <a:cubicBezTo>
                    <a:pt x="189468" y="409310"/>
                    <a:pt x="287364" y="440796"/>
                    <a:pt x="288158" y="441325"/>
                  </a:cubicBezTo>
                  <a:cubicBezTo>
                    <a:pt x="288952" y="441854"/>
                    <a:pt x="194495" y="411427"/>
                    <a:pt x="153220" y="374650"/>
                  </a:cubicBezTo>
                  <a:cubicBezTo>
                    <a:pt x="111945" y="337873"/>
                    <a:pt x="65908" y="264848"/>
                    <a:pt x="40508" y="220662"/>
                  </a:cubicBezTo>
                  <a:cubicBezTo>
                    <a:pt x="15108" y="176477"/>
                    <a:pt x="5582" y="142610"/>
                    <a:pt x="820" y="109537"/>
                  </a:cubicBezTo>
                  <a:cubicBezTo>
                    <a:pt x="-3943" y="76464"/>
                    <a:pt x="13521" y="264"/>
                    <a:pt x="15108" y="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3" name="フリーフォーム: 図形 1162">
              <a:extLst>
                <a:ext uri="{FF2B5EF4-FFF2-40B4-BE49-F238E27FC236}">
                  <a16:creationId xmlns:a16="http://schemas.microsoft.com/office/drawing/2014/main" id="{C389F012-FD7F-4E46-9F7A-40BA893E0880}"/>
                </a:ext>
              </a:extLst>
            </p:cNvPr>
            <p:cNvSpPr/>
            <p:nvPr/>
          </p:nvSpPr>
          <p:spPr>
            <a:xfrm>
              <a:off x="6029719" y="6383244"/>
              <a:ext cx="136916" cy="119777"/>
            </a:xfrm>
            <a:custGeom>
              <a:avLst/>
              <a:gdLst>
                <a:gd name="connsiteX0" fmla="*/ 99619 w 136916"/>
                <a:gd name="connsiteY0" fmla="*/ 94 h 119777"/>
                <a:gd name="connsiteX1" fmla="*/ 118669 w 136916"/>
                <a:gd name="connsiteY1" fmla="*/ 68356 h 119777"/>
                <a:gd name="connsiteX2" fmla="*/ 47231 w 136916"/>
                <a:gd name="connsiteY2" fmla="*/ 104869 h 119777"/>
                <a:gd name="connsiteX3" fmla="*/ 26594 w 136916"/>
                <a:gd name="connsiteY3" fmla="*/ 98519 h 119777"/>
                <a:gd name="connsiteX4" fmla="*/ 2781 w 136916"/>
                <a:gd name="connsiteY4" fmla="*/ 8031 h 119777"/>
                <a:gd name="connsiteX5" fmla="*/ 2781 w 136916"/>
                <a:gd name="connsiteY5" fmla="*/ 44544 h 119777"/>
                <a:gd name="connsiteX6" fmla="*/ 23419 w 136916"/>
                <a:gd name="connsiteY6" fmla="*/ 111219 h 119777"/>
                <a:gd name="connsiteX7" fmla="*/ 85331 w 136916"/>
                <a:gd name="connsiteY7" fmla="*/ 115981 h 119777"/>
                <a:gd name="connsiteX8" fmla="*/ 136131 w 136916"/>
                <a:gd name="connsiteY8" fmla="*/ 84231 h 119777"/>
                <a:gd name="connsiteX9" fmla="*/ 99619 w 136916"/>
                <a:gd name="connsiteY9" fmla="*/ 94 h 11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6916" h="119777">
                  <a:moveTo>
                    <a:pt x="99619" y="94"/>
                  </a:moveTo>
                  <a:cubicBezTo>
                    <a:pt x="96709" y="-2552"/>
                    <a:pt x="127400" y="50894"/>
                    <a:pt x="118669" y="68356"/>
                  </a:cubicBezTo>
                  <a:cubicBezTo>
                    <a:pt x="109938" y="85818"/>
                    <a:pt x="62577" y="99842"/>
                    <a:pt x="47231" y="104869"/>
                  </a:cubicBezTo>
                  <a:cubicBezTo>
                    <a:pt x="31885" y="109896"/>
                    <a:pt x="34002" y="114659"/>
                    <a:pt x="26594" y="98519"/>
                  </a:cubicBezTo>
                  <a:cubicBezTo>
                    <a:pt x="19186" y="82379"/>
                    <a:pt x="6750" y="17027"/>
                    <a:pt x="2781" y="8031"/>
                  </a:cubicBezTo>
                  <a:cubicBezTo>
                    <a:pt x="-1188" y="-965"/>
                    <a:pt x="-659" y="27346"/>
                    <a:pt x="2781" y="44544"/>
                  </a:cubicBezTo>
                  <a:cubicBezTo>
                    <a:pt x="6221" y="61742"/>
                    <a:pt x="9661" y="99313"/>
                    <a:pt x="23419" y="111219"/>
                  </a:cubicBezTo>
                  <a:cubicBezTo>
                    <a:pt x="37177" y="123125"/>
                    <a:pt x="66546" y="120479"/>
                    <a:pt x="85331" y="115981"/>
                  </a:cubicBezTo>
                  <a:cubicBezTo>
                    <a:pt x="104116" y="111483"/>
                    <a:pt x="129252" y="102223"/>
                    <a:pt x="136131" y="84231"/>
                  </a:cubicBezTo>
                  <a:cubicBezTo>
                    <a:pt x="143010" y="66239"/>
                    <a:pt x="102529" y="2740"/>
                    <a:pt x="99619" y="9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4" name="フリーフォーム: 図形 1163">
              <a:extLst>
                <a:ext uri="{FF2B5EF4-FFF2-40B4-BE49-F238E27FC236}">
                  <a16:creationId xmlns:a16="http://schemas.microsoft.com/office/drawing/2014/main" id="{FCCB27CA-FBFD-4FB5-A5D8-283941DE2524}"/>
                </a:ext>
              </a:extLst>
            </p:cNvPr>
            <p:cNvSpPr/>
            <p:nvPr/>
          </p:nvSpPr>
          <p:spPr>
            <a:xfrm>
              <a:off x="5678859" y="6572390"/>
              <a:ext cx="151109" cy="98205"/>
            </a:xfrm>
            <a:custGeom>
              <a:avLst/>
              <a:gdLst>
                <a:gd name="connsiteX0" fmla="*/ 1216 w 151109"/>
                <a:gd name="connsiteY0" fmla="*/ 1448 h 98205"/>
                <a:gd name="connsiteX1" fmla="*/ 123454 w 151109"/>
                <a:gd name="connsiteY1" fmla="*/ 69710 h 98205"/>
                <a:gd name="connsiteX2" fmla="*/ 147266 w 151109"/>
                <a:gd name="connsiteY2" fmla="*/ 96698 h 98205"/>
                <a:gd name="connsiteX3" fmla="*/ 64716 w 151109"/>
                <a:gd name="connsiteY3" fmla="*/ 28435 h 98205"/>
                <a:gd name="connsiteX4" fmla="*/ 1216 w 151109"/>
                <a:gd name="connsiteY4" fmla="*/ 1448 h 9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09" h="98205">
                  <a:moveTo>
                    <a:pt x="1216" y="1448"/>
                  </a:moveTo>
                  <a:cubicBezTo>
                    <a:pt x="11006" y="8327"/>
                    <a:pt x="99112" y="53835"/>
                    <a:pt x="123454" y="69710"/>
                  </a:cubicBezTo>
                  <a:cubicBezTo>
                    <a:pt x="147796" y="85585"/>
                    <a:pt x="157056" y="103577"/>
                    <a:pt x="147266" y="96698"/>
                  </a:cubicBezTo>
                  <a:cubicBezTo>
                    <a:pt x="137476" y="89819"/>
                    <a:pt x="86147" y="43252"/>
                    <a:pt x="64716" y="28435"/>
                  </a:cubicBezTo>
                  <a:cubicBezTo>
                    <a:pt x="43285" y="13618"/>
                    <a:pt x="-8574" y="-5431"/>
                    <a:pt x="1216" y="144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5" name="フリーフォーム: 図形 1164">
              <a:extLst>
                <a:ext uri="{FF2B5EF4-FFF2-40B4-BE49-F238E27FC236}">
                  <a16:creationId xmlns:a16="http://schemas.microsoft.com/office/drawing/2014/main" id="{3F13324E-AD39-4502-AD34-4D2B23551CD1}"/>
                </a:ext>
              </a:extLst>
            </p:cNvPr>
            <p:cNvSpPr/>
            <p:nvPr/>
          </p:nvSpPr>
          <p:spPr>
            <a:xfrm>
              <a:off x="5653964" y="6584931"/>
              <a:ext cx="111697" cy="101874"/>
            </a:xfrm>
            <a:custGeom>
              <a:avLst/>
              <a:gdLst>
                <a:gd name="connsiteX0" fmla="*/ 2299 w 111697"/>
                <a:gd name="connsiteY0" fmla="*/ 19 h 101874"/>
                <a:gd name="connsiteX1" fmla="*/ 73736 w 111697"/>
                <a:gd name="connsiteY1" fmla="*/ 82569 h 101874"/>
                <a:gd name="connsiteX2" fmla="*/ 110249 w 111697"/>
                <a:gd name="connsiteY2" fmla="*/ 101619 h 101874"/>
                <a:gd name="connsiteX3" fmla="*/ 26111 w 111697"/>
                <a:gd name="connsiteY3" fmla="*/ 74632 h 101874"/>
                <a:gd name="connsiteX4" fmla="*/ 2299 w 111697"/>
                <a:gd name="connsiteY4" fmla="*/ 19 h 101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697" h="101874">
                  <a:moveTo>
                    <a:pt x="2299" y="19"/>
                  </a:moveTo>
                  <a:cubicBezTo>
                    <a:pt x="10237" y="1342"/>
                    <a:pt x="55744" y="65636"/>
                    <a:pt x="73736" y="82569"/>
                  </a:cubicBezTo>
                  <a:cubicBezTo>
                    <a:pt x="91728" y="99502"/>
                    <a:pt x="118187" y="102942"/>
                    <a:pt x="110249" y="101619"/>
                  </a:cubicBezTo>
                  <a:cubicBezTo>
                    <a:pt x="102312" y="100296"/>
                    <a:pt x="44103" y="85215"/>
                    <a:pt x="26111" y="74632"/>
                  </a:cubicBezTo>
                  <a:cubicBezTo>
                    <a:pt x="8119" y="64049"/>
                    <a:pt x="-5639" y="-1304"/>
                    <a:pt x="2299" y="1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6" name="フリーフォーム: 図形 1165">
              <a:extLst>
                <a:ext uri="{FF2B5EF4-FFF2-40B4-BE49-F238E27FC236}">
                  <a16:creationId xmlns:a16="http://schemas.microsoft.com/office/drawing/2014/main" id="{9D72849A-2A60-4220-B38E-CEA9733CE1F0}"/>
                </a:ext>
              </a:extLst>
            </p:cNvPr>
            <p:cNvSpPr/>
            <p:nvPr/>
          </p:nvSpPr>
          <p:spPr>
            <a:xfrm>
              <a:off x="6437265" y="6398978"/>
              <a:ext cx="125696" cy="24388"/>
            </a:xfrm>
            <a:custGeom>
              <a:avLst/>
              <a:gdLst>
                <a:gd name="connsiteX0" fmla="*/ 48 w 125696"/>
                <a:gd name="connsiteY0" fmla="*/ 24047 h 24388"/>
                <a:gd name="connsiteX1" fmla="*/ 103235 w 125696"/>
                <a:gd name="connsiteY1" fmla="*/ 235 h 24388"/>
                <a:gd name="connsiteX2" fmla="*/ 117523 w 125696"/>
                <a:gd name="connsiteY2" fmla="*/ 12935 h 24388"/>
                <a:gd name="connsiteX3" fmla="*/ 48 w 125696"/>
                <a:gd name="connsiteY3" fmla="*/ 24047 h 24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696" h="24388">
                  <a:moveTo>
                    <a:pt x="48" y="24047"/>
                  </a:moveTo>
                  <a:cubicBezTo>
                    <a:pt x="-2333" y="21930"/>
                    <a:pt x="83656" y="2087"/>
                    <a:pt x="103235" y="235"/>
                  </a:cubicBezTo>
                  <a:cubicBezTo>
                    <a:pt x="122814" y="-1617"/>
                    <a:pt x="134456" y="7908"/>
                    <a:pt x="117523" y="12935"/>
                  </a:cubicBezTo>
                  <a:cubicBezTo>
                    <a:pt x="100590" y="17962"/>
                    <a:pt x="2429" y="26164"/>
                    <a:pt x="48" y="2404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7" name="フリーフォーム: 図形 1166">
              <a:extLst>
                <a:ext uri="{FF2B5EF4-FFF2-40B4-BE49-F238E27FC236}">
                  <a16:creationId xmlns:a16="http://schemas.microsoft.com/office/drawing/2014/main" id="{2F8E382B-FCB8-4D0C-B432-F0EDFBA2ACE1}"/>
                </a:ext>
              </a:extLst>
            </p:cNvPr>
            <p:cNvSpPr/>
            <p:nvPr/>
          </p:nvSpPr>
          <p:spPr>
            <a:xfrm>
              <a:off x="6428943" y="6449171"/>
              <a:ext cx="165684" cy="58634"/>
            </a:xfrm>
            <a:custGeom>
              <a:avLst/>
              <a:gdLst>
                <a:gd name="connsiteX0" fmla="*/ 432 w 165684"/>
                <a:gd name="connsiteY0" fmla="*/ 842 h 58634"/>
                <a:gd name="connsiteX1" fmla="*/ 94095 w 165684"/>
                <a:gd name="connsiteY1" fmla="*/ 48467 h 58634"/>
                <a:gd name="connsiteX2" fmla="*/ 165532 w 165684"/>
                <a:gd name="connsiteY2" fmla="*/ 57992 h 58634"/>
                <a:gd name="connsiteX3" fmla="*/ 111557 w 165684"/>
                <a:gd name="connsiteY3" fmla="*/ 37354 h 58634"/>
                <a:gd name="connsiteX4" fmla="*/ 60757 w 165684"/>
                <a:gd name="connsiteY4" fmla="*/ 19892 h 58634"/>
                <a:gd name="connsiteX5" fmla="*/ 432 w 165684"/>
                <a:gd name="connsiteY5" fmla="*/ 842 h 5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684" h="58634">
                  <a:moveTo>
                    <a:pt x="432" y="842"/>
                  </a:moveTo>
                  <a:cubicBezTo>
                    <a:pt x="5988" y="5605"/>
                    <a:pt x="66578" y="38942"/>
                    <a:pt x="94095" y="48467"/>
                  </a:cubicBezTo>
                  <a:cubicBezTo>
                    <a:pt x="121612" y="57992"/>
                    <a:pt x="162622" y="59844"/>
                    <a:pt x="165532" y="57992"/>
                  </a:cubicBezTo>
                  <a:cubicBezTo>
                    <a:pt x="168442" y="56140"/>
                    <a:pt x="129019" y="43704"/>
                    <a:pt x="111557" y="37354"/>
                  </a:cubicBezTo>
                  <a:cubicBezTo>
                    <a:pt x="94095" y="31004"/>
                    <a:pt x="77161" y="27036"/>
                    <a:pt x="60757" y="19892"/>
                  </a:cubicBezTo>
                  <a:cubicBezTo>
                    <a:pt x="44353" y="12748"/>
                    <a:pt x="-5124" y="-3921"/>
                    <a:pt x="432" y="84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8" name="フリーフォーム: 図形 1167">
              <a:extLst>
                <a:ext uri="{FF2B5EF4-FFF2-40B4-BE49-F238E27FC236}">
                  <a16:creationId xmlns:a16="http://schemas.microsoft.com/office/drawing/2014/main" id="{D667F912-506A-4FD1-A42B-2B000B94CED6}"/>
                </a:ext>
              </a:extLst>
            </p:cNvPr>
            <p:cNvSpPr/>
            <p:nvPr/>
          </p:nvSpPr>
          <p:spPr>
            <a:xfrm>
              <a:off x="6171161" y="3111029"/>
              <a:ext cx="234537" cy="110403"/>
            </a:xfrm>
            <a:custGeom>
              <a:avLst/>
              <a:gdLst>
                <a:gd name="connsiteX0" fmla="*/ 1039 w 234537"/>
                <a:gd name="connsiteY0" fmla="*/ 471 h 110403"/>
                <a:gd name="connsiteX1" fmla="*/ 145502 w 234537"/>
                <a:gd name="connsiteY1" fmla="*/ 70321 h 110403"/>
                <a:gd name="connsiteX2" fmla="*/ 234402 w 234537"/>
                <a:gd name="connsiteY2" fmla="*/ 110009 h 110403"/>
                <a:gd name="connsiteX3" fmla="*/ 126452 w 234537"/>
                <a:gd name="connsiteY3" fmla="*/ 87784 h 110403"/>
                <a:gd name="connsiteX4" fmla="*/ 82002 w 234537"/>
                <a:gd name="connsiteY4" fmla="*/ 41746 h 110403"/>
                <a:gd name="connsiteX5" fmla="*/ 1039 w 234537"/>
                <a:gd name="connsiteY5" fmla="*/ 471 h 110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537" h="110403">
                  <a:moveTo>
                    <a:pt x="1039" y="471"/>
                  </a:moveTo>
                  <a:cubicBezTo>
                    <a:pt x="11622" y="5234"/>
                    <a:pt x="106608" y="52065"/>
                    <a:pt x="145502" y="70321"/>
                  </a:cubicBezTo>
                  <a:cubicBezTo>
                    <a:pt x="184396" y="88577"/>
                    <a:pt x="237577" y="107099"/>
                    <a:pt x="234402" y="110009"/>
                  </a:cubicBezTo>
                  <a:cubicBezTo>
                    <a:pt x="231227" y="112920"/>
                    <a:pt x="151852" y="99161"/>
                    <a:pt x="126452" y="87784"/>
                  </a:cubicBezTo>
                  <a:cubicBezTo>
                    <a:pt x="101052" y="76407"/>
                    <a:pt x="100258" y="55240"/>
                    <a:pt x="82002" y="41746"/>
                  </a:cubicBezTo>
                  <a:cubicBezTo>
                    <a:pt x="63746" y="28252"/>
                    <a:pt x="-9544" y="-4292"/>
                    <a:pt x="1039" y="47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69" name="フリーフォーム: 図形 1168">
              <a:extLst>
                <a:ext uri="{FF2B5EF4-FFF2-40B4-BE49-F238E27FC236}">
                  <a16:creationId xmlns:a16="http://schemas.microsoft.com/office/drawing/2014/main" id="{6CF1ED1F-29C9-416B-AC96-11E5FCE981E7}"/>
                </a:ext>
              </a:extLst>
            </p:cNvPr>
            <p:cNvSpPr/>
            <p:nvPr/>
          </p:nvSpPr>
          <p:spPr>
            <a:xfrm>
              <a:off x="5958281" y="1186716"/>
              <a:ext cx="110203" cy="158254"/>
            </a:xfrm>
            <a:custGeom>
              <a:avLst/>
              <a:gdLst>
                <a:gd name="connsiteX0" fmla="*/ 44586 w 110203"/>
                <a:gd name="connsiteY0" fmla="*/ 734 h 158254"/>
                <a:gd name="connsiteX1" fmla="*/ 8602 w 110203"/>
                <a:gd name="connsiteY1" fmla="*/ 91751 h 158254"/>
                <a:gd name="connsiteX2" fmla="*/ 27652 w 110203"/>
                <a:gd name="connsiteY2" fmla="*/ 155251 h 158254"/>
                <a:gd name="connsiteX3" fmla="*/ 110202 w 110203"/>
                <a:gd name="connsiteY3" fmla="*/ 146784 h 158254"/>
                <a:gd name="connsiteX4" fmla="*/ 29769 w 110203"/>
                <a:gd name="connsiteY4" fmla="*/ 136201 h 158254"/>
                <a:gd name="connsiteX5" fmla="*/ 136 w 110203"/>
                <a:gd name="connsiteY5" fmla="*/ 100217 h 158254"/>
                <a:gd name="connsiteX6" fmla="*/ 19186 w 110203"/>
                <a:gd name="connsiteY6" fmla="*/ 51534 h 158254"/>
                <a:gd name="connsiteX7" fmla="*/ 44586 w 110203"/>
                <a:gd name="connsiteY7" fmla="*/ 734 h 158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203" h="158254">
                  <a:moveTo>
                    <a:pt x="44586" y="734"/>
                  </a:moveTo>
                  <a:cubicBezTo>
                    <a:pt x="42822" y="7437"/>
                    <a:pt x="11424" y="65998"/>
                    <a:pt x="8602" y="91751"/>
                  </a:cubicBezTo>
                  <a:cubicBezTo>
                    <a:pt x="5780" y="117504"/>
                    <a:pt x="10719" y="146079"/>
                    <a:pt x="27652" y="155251"/>
                  </a:cubicBezTo>
                  <a:cubicBezTo>
                    <a:pt x="44585" y="164423"/>
                    <a:pt x="109849" y="149959"/>
                    <a:pt x="110202" y="146784"/>
                  </a:cubicBezTo>
                  <a:cubicBezTo>
                    <a:pt x="110555" y="143609"/>
                    <a:pt x="48113" y="143962"/>
                    <a:pt x="29769" y="136201"/>
                  </a:cubicBezTo>
                  <a:cubicBezTo>
                    <a:pt x="11425" y="128440"/>
                    <a:pt x="1900" y="114328"/>
                    <a:pt x="136" y="100217"/>
                  </a:cubicBezTo>
                  <a:cubicBezTo>
                    <a:pt x="-1628" y="86106"/>
                    <a:pt x="14247" y="68114"/>
                    <a:pt x="19186" y="51534"/>
                  </a:cubicBezTo>
                  <a:cubicBezTo>
                    <a:pt x="24125" y="34954"/>
                    <a:pt x="46350" y="-5969"/>
                    <a:pt x="44586" y="73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0" name="フリーフォーム: 図形 1169">
              <a:extLst>
                <a:ext uri="{FF2B5EF4-FFF2-40B4-BE49-F238E27FC236}">
                  <a16:creationId xmlns:a16="http://schemas.microsoft.com/office/drawing/2014/main" id="{B662AEC1-12DB-4287-A272-8AAE156D90FE}"/>
                </a:ext>
              </a:extLst>
            </p:cNvPr>
            <p:cNvSpPr/>
            <p:nvPr/>
          </p:nvSpPr>
          <p:spPr>
            <a:xfrm>
              <a:off x="5530626" y="2642998"/>
              <a:ext cx="386028" cy="484654"/>
            </a:xfrm>
            <a:custGeom>
              <a:avLst/>
              <a:gdLst>
                <a:gd name="connsiteX0" fmla="*/ 224 w 386028"/>
                <a:gd name="connsiteY0" fmla="*/ 1777 h 484654"/>
                <a:gd name="connsiteX1" fmla="*/ 55787 w 386028"/>
                <a:gd name="connsiteY1" fmla="*/ 179577 h 484654"/>
                <a:gd name="connsiteX2" fmla="*/ 224062 w 386028"/>
                <a:gd name="connsiteY2" fmla="*/ 341502 h 484654"/>
                <a:gd name="connsiteX3" fmla="*/ 385987 w 386028"/>
                <a:gd name="connsiteY3" fmla="*/ 484377 h 484654"/>
                <a:gd name="connsiteX4" fmla="*/ 238349 w 386028"/>
                <a:gd name="connsiteY4" fmla="*/ 373252 h 484654"/>
                <a:gd name="connsiteX5" fmla="*/ 95474 w 386028"/>
                <a:gd name="connsiteY5" fmla="*/ 216090 h 484654"/>
                <a:gd name="connsiteX6" fmla="*/ 71662 w 386028"/>
                <a:gd name="connsiteY6" fmla="*/ 95440 h 484654"/>
                <a:gd name="connsiteX7" fmla="*/ 224 w 386028"/>
                <a:gd name="connsiteY7" fmla="*/ 1777 h 48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6028" h="484654">
                  <a:moveTo>
                    <a:pt x="224" y="1777"/>
                  </a:moveTo>
                  <a:cubicBezTo>
                    <a:pt x="-2422" y="15800"/>
                    <a:pt x="18481" y="122956"/>
                    <a:pt x="55787" y="179577"/>
                  </a:cubicBezTo>
                  <a:cubicBezTo>
                    <a:pt x="93093" y="236198"/>
                    <a:pt x="169029" y="290702"/>
                    <a:pt x="224062" y="341502"/>
                  </a:cubicBezTo>
                  <a:cubicBezTo>
                    <a:pt x="279095" y="392302"/>
                    <a:pt x="383606" y="479085"/>
                    <a:pt x="385987" y="484377"/>
                  </a:cubicBezTo>
                  <a:cubicBezTo>
                    <a:pt x="388368" y="489669"/>
                    <a:pt x="286768" y="417966"/>
                    <a:pt x="238349" y="373252"/>
                  </a:cubicBezTo>
                  <a:cubicBezTo>
                    <a:pt x="189930" y="328538"/>
                    <a:pt x="123255" y="262392"/>
                    <a:pt x="95474" y="216090"/>
                  </a:cubicBezTo>
                  <a:cubicBezTo>
                    <a:pt x="67693" y="169788"/>
                    <a:pt x="84891" y="130630"/>
                    <a:pt x="71662" y="95440"/>
                  </a:cubicBezTo>
                  <a:cubicBezTo>
                    <a:pt x="58433" y="60250"/>
                    <a:pt x="2870" y="-12246"/>
                    <a:pt x="224" y="177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1" name="フリーフォーム: 図形 1170">
              <a:extLst>
                <a:ext uri="{FF2B5EF4-FFF2-40B4-BE49-F238E27FC236}">
                  <a16:creationId xmlns:a16="http://schemas.microsoft.com/office/drawing/2014/main" id="{965E7836-B0AD-4E40-BCD6-467A449A637E}"/>
                </a:ext>
              </a:extLst>
            </p:cNvPr>
            <p:cNvSpPr/>
            <p:nvPr/>
          </p:nvSpPr>
          <p:spPr>
            <a:xfrm>
              <a:off x="5747841" y="6433682"/>
              <a:ext cx="210088" cy="208084"/>
            </a:xfrm>
            <a:custGeom>
              <a:avLst/>
              <a:gdLst>
                <a:gd name="connsiteX0" fmla="*/ 210047 w 210088"/>
                <a:gd name="connsiteY0" fmla="*/ 456 h 208084"/>
                <a:gd name="connsiteX1" fmla="*/ 148134 w 210088"/>
                <a:gd name="connsiteY1" fmla="*/ 71893 h 208084"/>
                <a:gd name="connsiteX2" fmla="*/ 95747 w 210088"/>
                <a:gd name="connsiteY2" fmla="*/ 156031 h 208084"/>
                <a:gd name="connsiteX3" fmla="*/ 97334 w 210088"/>
                <a:gd name="connsiteY3" fmla="*/ 206831 h 208084"/>
                <a:gd name="connsiteX4" fmla="*/ 57647 w 210088"/>
                <a:gd name="connsiteY4" fmla="*/ 187781 h 208084"/>
                <a:gd name="connsiteX5" fmla="*/ 497 w 210088"/>
                <a:gd name="connsiteY5" fmla="*/ 135393 h 208084"/>
                <a:gd name="connsiteX6" fmla="*/ 92572 w 210088"/>
                <a:gd name="connsiteY6" fmla="*/ 102056 h 208084"/>
                <a:gd name="connsiteX7" fmla="*/ 148134 w 210088"/>
                <a:gd name="connsiteY7" fmla="*/ 52843 h 208084"/>
                <a:gd name="connsiteX8" fmla="*/ 160834 w 210088"/>
                <a:gd name="connsiteY8" fmla="*/ 25856 h 208084"/>
                <a:gd name="connsiteX9" fmla="*/ 121147 w 210088"/>
                <a:gd name="connsiteY9" fmla="*/ 59193 h 208084"/>
                <a:gd name="connsiteX10" fmla="*/ 16372 w 210088"/>
                <a:gd name="connsiteY10" fmla="*/ 117931 h 208084"/>
                <a:gd name="connsiteX11" fmla="*/ 44947 w 210088"/>
                <a:gd name="connsiteY11" fmla="*/ 173493 h 208084"/>
                <a:gd name="connsiteX12" fmla="*/ 95747 w 210088"/>
                <a:gd name="connsiteY12" fmla="*/ 175081 h 208084"/>
                <a:gd name="connsiteX13" fmla="*/ 138609 w 210088"/>
                <a:gd name="connsiteY13" fmla="*/ 106818 h 208084"/>
                <a:gd name="connsiteX14" fmla="*/ 210047 w 210088"/>
                <a:gd name="connsiteY14" fmla="*/ 456 h 20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088" h="208084">
                  <a:moveTo>
                    <a:pt x="210047" y="456"/>
                  </a:moveTo>
                  <a:cubicBezTo>
                    <a:pt x="211635" y="-5365"/>
                    <a:pt x="167184" y="45964"/>
                    <a:pt x="148134" y="71893"/>
                  </a:cubicBezTo>
                  <a:cubicBezTo>
                    <a:pt x="129084" y="97822"/>
                    <a:pt x="104214" y="133541"/>
                    <a:pt x="95747" y="156031"/>
                  </a:cubicBezTo>
                  <a:cubicBezTo>
                    <a:pt x="87280" y="178521"/>
                    <a:pt x="103684" y="201539"/>
                    <a:pt x="97334" y="206831"/>
                  </a:cubicBezTo>
                  <a:cubicBezTo>
                    <a:pt x="90984" y="212123"/>
                    <a:pt x="73786" y="199687"/>
                    <a:pt x="57647" y="187781"/>
                  </a:cubicBezTo>
                  <a:cubicBezTo>
                    <a:pt x="41507" y="175875"/>
                    <a:pt x="-5324" y="149680"/>
                    <a:pt x="497" y="135393"/>
                  </a:cubicBezTo>
                  <a:cubicBezTo>
                    <a:pt x="6318" y="121106"/>
                    <a:pt x="67966" y="115814"/>
                    <a:pt x="92572" y="102056"/>
                  </a:cubicBezTo>
                  <a:cubicBezTo>
                    <a:pt x="117178" y="88298"/>
                    <a:pt x="136757" y="65543"/>
                    <a:pt x="148134" y="52843"/>
                  </a:cubicBezTo>
                  <a:cubicBezTo>
                    <a:pt x="159511" y="40143"/>
                    <a:pt x="165332" y="24798"/>
                    <a:pt x="160834" y="25856"/>
                  </a:cubicBezTo>
                  <a:cubicBezTo>
                    <a:pt x="156336" y="26914"/>
                    <a:pt x="145224" y="43847"/>
                    <a:pt x="121147" y="59193"/>
                  </a:cubicBezTo>
                  <a:cubicBezTo>
                    <a:pt x="97070" y="74539"/>
                    <a:pt x="29072" y="98881"/>
                    <a:pt x="16372" y="117931"/>
                  </a:cubicBezTo>
                  <a:cubicBezTo>
                    <a:pt x="3672" y="136981"/>
                    <a:pt x="31718" y="163968"/>
                    <a:pt x="44947" y="173493"/>
                  </a:cubicBezTo>
                  <a:cubicBezTo>
                    <a:pt x="58176" y="183018"/>
                    <a:pt x="80137" y="186194"/>
                    <a:pt x="95747" y="175081"/>
                  </a:cubicBezTo>
                  <a:cubicBezTo>
                    <a:pt x="111357" y="163968"/>
                    <a:pt x="120617" y="132483"/>
                    <a:pt x="138609" y="106818"/>
                  </a:cubicBezTo>
                  <a:cubicBezTo>
                    <a:pt x="156601" y="81153"/>
                    <a:pt x="208459" y="6277"/>
                    <a:pt x="210047" y="456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2" name="フリーフォーム: 図形 1171">
              <a:extLst>
                <a:ext uri="{FF2B5EF4-FFF2-40B4-BE49-F238E27FC236}">
                  <a16:creationId xmlns:a16="http://schemas.microsoft.com/office/drawing/2014/main" id="{ED2EC53A-CF6A-456A-AE52-2E948966741A}"/>
                </a:ext>
              </a:extLst>
            </p:cNvPr>
            <p:cNvSpPr/>
            <p:nvPr/>
          </p:nvSpPr>
          <p:spPr>
            <a:xfrm>
              <a:off x="6391780" y="3939671"/>
              <a:ext cx="318583" cy="83063"/>
            </a:xfrm>
            <a:custGeom>
              <a:avLst/>
              <a:gdLst>
                <a:gd name="connsiteX0" fmla="*/ 318583 w 318583"/>
                <a:gd name="connsiteY0" fmla="*/ 504 h 83063"/>
                <a:gd name="connsiteX1" fmla="*/ 121733 w 318583"/>
                <a:gd name="connsiteY1" fmla="*/ 32254 h 83063"/>
                <a:gd name="connsiteX2" fmla="*/ 20133 w 318583"/>
                <a:gd name="connsiteY2" fmla="*/ 54479 h 83063"/>
                <a:gd name="connsiteX3" fmla="*/ 2670 w 318583"/>
                <a:gd name="connsiteY3" fmla="*/ 83054 h 83063"/>
                <a:gd name="connsiteX4" fmla="*/ 56645 w 318583"/>
                <a:gd name="connsiteY4" fmla="*/ 51304 h 83063"/>
                <a:gd name="connsiteX5" fmla="*/ 121733 w 318583"/>
                <a:gd name="connsiteY5" fmla="*/ 14792 h 83063"/>
                <a:gd name="connsiteX6" fmla="*/ 318583 w 318583"/>
                <a:gd name="connsiteY6" fmla="*/ 504 h 83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8583" h="83063">
                  <a:moveTo>
                    <a:pt x="318583" y="504"/>
                  </a:moveTo>
                  <a:cubicBezTo>
                    <a:pt x="318583" y="3414"/>
                    <a:pt x="171475" y="23258"/>
                    <a:pt x="121733" y="32254"/>
                  </a:cubicBezTo>
                  <a:cubicBezTo>
                    <a:pt x="71991" y="41250"/>
                    <a:pt x="39977" y="46012"/>
                    <a:pt x="20133" y="54479"/>
                  </a:cubicBezTo>
                  <a:cubicBezTo>
                    <a:pt x="289" y="62946"/>
                    <a:pt x="-3415" y="83583"/>
                    <a:pt x="2670" y="83054"/>
                  </a:cubicBezTo>
                  <a:cubicBezTo>
                    <a:pt x="8755" y="82525"/>
                    <a:pt x="36801" y="62681"/>
                    <a:pt x="56645" y="51304"/>
                  </a:cubicBezTo>
                  <a:cubicBezTo>
                    <a:pt x="76489" y="39927"/>
                    <a:pt x="81516" y="21671"/>
                    <a:pt x="121733" y="14792"/>
                  </a:cubicBezTo>
                  <a:cubicBezTo>
                    <a:pt x="161950" y="7913"/>
                    <a:pt x="318583" y="-2406"/>
                    <a:pt x="318583" y="50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3" name="フリーフォーム: 図形 1172">
              <a:extLst>
                <a:ext uri="{FF2B5EF4-FFF2-40B4-BE49-F238E27FC236}">
                  <a16:creationId xmlns:a16="http://schemas.microsoft.com/office/drawing/2014/main" id="{26537FBD-C472-437B-BD30-C1629021B220}"/>
                </a:ext>
              </a:extLst>
            </p:cNvPr>
            <p:cNvSpPr/>
            <p:nvPr/>
          </p:nvSpPr>
          <p:spPr>
            <a:xfrm>
              <a:off x="5574605" y="3830023"/>
              <a:ext cx="321868" cy="172351"/>
            </a:xfrm>
            <a:custGeom>
              <a:avLst/>
              <a:gdLst>
                <a:gd name="connsiteX0" fmla="*/ 695 w 321868"/>
                <a:gd name="connsiteY0" fmla="*/ 615 h 172351"/>
                <a:gd name="connsiteX1" fmla="*/ 138808 w 321868"/>
                <a:gd name="connsiteY1" fmla="*/ 102215 h 172351"/>
                <a:gd name="connsiteX2" fmla="*/ 321370 w 321868"/>
                <a:gd name="connsiteY2" fmla="*/ 172065 h 172351"/>
                <a:gd name="connsiteX3" fmla="*/ 189608 w 321868"/>
                <a:gd name="connsiteY3" fmla="*/ 124440 h 172351"/>
                <a:gd name="connsiteX4" fmla="*/ 89595 w 321868"/>
                <a:gd name="connsiteY4" fmla="*/ 62527 h 172351"/>
                <a:gd name="connsiteX5" fmla="*/ 695 w 321868"/>
                <a:gd name="connsiteY5" fmla="*/ 615 h 172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1868" h="172351">
                  <a:moveTo>
                    <a:pt x="695" y="615"/>
                  </a:moveTo>
                  <a:cubicBezTo>
                    <a:pt x="8897" y="7230"/>
                    <a:pt x="85362" y="73640"/>
                    <a:pt x="138808" y="102215"/>
                  </a:cubicBezTo>
                  <a:cubicBezTo>
                    <a:pt x="192254" y="130790"/>
                    <a:pt x="312903" y="168361"/>
                    <a:pt x="321370" y="172065"/>
                  </a:cubicBezTo>
                  <a:cubicBezTo>
                    <a:pt x="329837" y="175769"/>
                    <a:pt x="228237" y="142696"/>
                    <a:pt x="189608" y="124440"/>
                  </a:cubicBezTo>
                  <a:cubicBezTo>
                    <a:pt x="150979" y="106184"/>
                    <a:pt x="120287" y="82635"/>
                    <a:pt x="89595" y="62527"/>
                  </a:cubicBezTo>
                  <a:cubicBezTo>
                    <a:pt x="58903" y="42419"/>
                    <a:pt x="-7507" y="-6000"/>
                    <a:pt x="695" y="61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4" name="フリーフォーム: 図形 1173">
              <a:extLst>
                <a:ext uri="{FF2B5EF4-FFF2-40B4-BE49-F238E27FC236}">
                  <a16:creationId xmlns:a16="http://schemas.microsoft.com/office/drawing/2014/main" id="{6EDED2DE-0EA0-475F-9803-43F77C13BB94}"/>
                </a:ext>
              </a:extLst>
            </p:cNvPr>
            <p:cNvSpPr/>
            <p:nvPr/>
          </p:nvSpPr>
          <p:spPr>
            <a:xfrm>
              <a:off x="6425779" y="6261097"/>
              <a:ext cx="35347" cy="142585"/>
            </a:xfrm>
            <a:custGeom>
              <a:avLst/>
              <a:gdLst>
                <a:gd name="connsiteX0" fmla="*/ 19471 w 35347"/>
                <a:gd name="connsiteY0" fmla="*/ 3 h 142585"/>
                <a:gd name="connsiteX1" fmla="*/ 6771 w 35347"/>
                <a:gd name="connsiteY1" fmla="*/ 77791 h 142585"/>
                <a:gd name="connsiteX2" fmla="*/ 35346 w 35347"/>
                <a:gd name="connsiteY2" fmla="*/ 141291 h 142585"/>
                <a:gd name="connsiteX3" fmla="*/ 5184 w 35347"/>
                <a:gd name="connsiteY3" fmla="*/ 117478 h 142585"/>
                <a:gd name="connsiteX4" fmla="*/ 421 w 35347"/>
                <a:gd name="connsiteY4" fmla="*/ 80966 h 142585"/>
                <a:gd name="connsiteX5" fmla="*/ 19471 w 35347"/>
                <a:gd name="connsiteY5" fmla="*/ 3 h 142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347" h="142585">
                  <a:moveTo>
                    <a:pt x="19471" y="3"/>
                  </a:moveTo>
                  <a:cubicBezTo>
                    <a:pt x="20529" y="-526"/>
                    <a:pt x="4125" y="54243"/>
                    <a:pt x="6771" y="77791"/>
                  </a:cubicBezTo>
                  <a:cubicBezTo>
                    <a:pt x="9417" y="101339"/>
                    <a:pt x="35610" y="134677"/>
                    <a:pt x="35346" y="141291"/>
                  </a:cubicBezTo>
                  <a:cubicBezTo>
                    <a:pt x="35082" y="147905"/>
                    <a:pt x="11005" y="127532"/>
                    <a:pt x="5184" y="117478"/>
                  </a:cubicBezTo>
                  <a:cubicBezTo>
                    <a:pt x="-637" y="107424"/>
                    <a:pt x="-373" y="98958"/>
                    <a:pt x="421" y="80966"/>
                  </a:cubicBezTo>
                  <a:cubicBezTo>
                    <a:pt x="1215" y="62974"/>
                    <a:pt x="18413" y="532"/>
                    <a:pt x="19471" y="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5" name="フリーフォーム: 図形 1174">
              <a:extLst>
                <a:ext uri="{FF2B5EF4-FFF2-40B4-BE49-F238E27FC236}">
                  <a16:creationId xmlns:a16="http://schemas.microsoft.com/office/drawing/2014/main" id="{58EE3C29-85A1-433D-9F52-B1352F63E709}"/>
                </a:ext>
              </a:extLst>
            </p:cNvPr>
            <p:cNvSpPr/>
            <p:nvPr/>
          </p:nvSpPr>
          <p:spPr>
            <a:xfrm>
              <a:off x="6442035" y="6262579"/>
              <a:ext cx="28659" cy="128933"/>
            </a:xfrm>
            <a:custGeom>
              <a:avLst/>
              <a:gdLst>
                <a:gd name="connsiteX0" fmla="*/ 40 w 28659"/>
                <a:gd name="connsiteY0" fmla="*/ 109 h 128933"/>
                <a:gd name="connsiteX1" fmla="*/ 22265 w 28659"/>
                <a:gd name="connsiteY1" fmla="*/ 85834 h 128933"/>
                <a:gd name="connsiteX2" fmla="*/ 20678 w 28659"/>
                <a:gd name="connsiteY2" fmla="*/ 128696 h 128933"/>
                <a:gd name="connsiteX3" fmla="*/ 28615 w 28659"/>
                <a:gd name="connsiteY3" fmla="*/ 68371 h 128933"/>
                <a:gd name="connsiteX4" fmla="*/ 40 w 28659"/>
                <a:gd name="connsiteY4" fmla="*/ 109 h 128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659" h="128933">
                  <a:moveTo>
                    <a:pt x="40" y="109"/>
                  </a:moveTo>
                  <a:cubicBezTo>
                    <a:pt x="-1018" y="3019"/>
                    <a:pt x="18825" y="64403"/>
                    <a:pt x="22265" y="85834"/>
                  </a:cubicBezTo>
                  <a:cubicBezTo>
                    <a:pt x="25705" y="107265"/>
                    <a:pt x="19620" y="131606"/>
                    <a:pt x="20678" y="128696"/>
                  </a:cubicBezTo>
                  <a:cubicBezTo>
                    <a:pt x="21736" y="125786"/>
                    <a:pt x="27292" y="83452"/>
                    <a:pt x="28615" y="68371"/>
                  </a:cubicBezTo>
                  <a:cubicBezTo>
                    <a:pt x="29938" y="53290"/>
                    <a:pt x="1098" y="-2801"/>
                    <a:pt x="40" y="109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6" name="フリーフォーム: 図形 1175">
              <a:extLst>
                <a:ext uri="{FF2B5EF4-FFF2-40B4-BE49-F238E27FC236}">
                  <a16:creationId xmlns:a16="http://schemas.microsoft.com/office/drawing/2014/main" id="{C9AC455F-95B2-43C6-AAC8-B4901B27B5E6}"/>
                </a:ext>
              </a:extLst>
            </p:cNvPr>
            <p:cNvSpPr/>
            <p:nvPr/>
          </p:nvSpPr>
          <p:spPr>
            <a:xfrm>
              <a:off x="6624445" y="5021798"/>
              <a:ext cx="173362" cy="84326"/>
            </a:xfrm>
            <a:custGeom>
              <a:avLst/>
              <a:gdLst>
                <a:gd name="connsiteX0" fmla="*/ 173230 w 173362"/>
                <a:gd name="connsiteY0" fmla="*/ 67727 h 84326"/>
                <a:gd name="connsiteX1" fmla="*/ 58930 w 173362"/>
                <a:gd name="connsiteY1" fmla="*/ 47090 h 84326"/>
                <a:gd name="connsiteX2" fmla="*/ 193 w 173362"/>
                <a:gd name="connsiteY2" fmla="*/ 1052 h 84326"/>
                <a:gd name="connsiteX3" fmla="*/ 41468 w 173362"/>
                <a:gd name="connsiteY3" fmla="*/ 20102 h 84326"/>
                <a:gd name="connsiteX4" fmla="*/ 81155 w 173362"/>
                <a:gd name="connsiteY4" fmla="*/ 78840 h 84326"/>
                <a:gd name="connsiteX5" fmla="*/ 173230 w 173362"/>
                <a:gd name="connsiteY5" fmla="*/ 67727 h 84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362" h="84326">
                  <a:moveTo>
                    <a:pt x="173230" y="67727"/>
                  </a:moveTo>
                  <a:cubicBezTo>
                    <a:pt x="169526" y="62435"/>
                    <a:pt x="87769" y="58202"/>
                    <a:pt x="58930" y="47090"/>
                  </a:cubicBezTo>
                  <a:cubicBezTo>
                    <a:pt x="30091" y="35978"/>
                    <a:pt x="3103" y="5550"/>
                    <a:pt x="193" y="1052"/>
                  </a:cubicBezTo>
                  <a:cubicBezTo>
                    <a:pt x="-2717" y="-3446"/>
                    <a:pt x="27974" y="7137"/>
                    <a:pt x="41468" y="20102"/>
                  </a:cubicBezTo>
                  <a:cubicBezTo>
                    <a:pt x="54962" y="33067"/>
                    <a:pt x="60253" y="63494"/>
                    <a:pt x="81155" y="78840"/>
                  </a:cubicBezTo>
                  <a:cubicBezTo>
                    <a:pt x="102057" y="94186"/>
                    <a:pt x="176934" y="73019"/>
                    <a:pt x="173230" y="67727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7" name="フリーフォーム: 図形 1176">
              <a:extLst>
                <a:ext uri="{FF2B5EF4-FFF2-40B4-BE49-F238E27FC236}">
                  <a16:creationId xmlns:a16="http://schemas.microsoft.com/office/drawing/2014/main" id="{D77DD7F6-25B6-4EFD-B781-1C3548C81A55}"/>
                </a:ext>
              </a:extLst>
            </p:cNvPr>
            <p:cNvSpPr/>
            <p:nvPr/>
          </p:nvSpPr>
          <p:spPr>
            <a:xfrm>
              <a:off x="6765086" y="4687795"/>
              <a:ext cx="48537" cy="334452"/>
            </a:xfrm>
            <a:custGeom>
              <a:avLst/>
              <a:gdLst>
                <a:gd name="connsiteX0" fmla="*/ 18302 w 48537"/>
                <a:gd name="connsiteY0" fmla="*/ 93 h 334452"/>
                <a:gd name="connsiteX1" fmla="*/ 839 w 48537"/>
                <a:gd name="connsiteY1" fmla="*/ 130268 h 334452"/>
                <a:gd name="connsiteX2" fmla="*/ 48464 w 48537"/>
                <a:gd name="connsiteY2" fmla="*/ 331880 h 334452"/>
                <a:gd name="connsiteX3" fmla="*/ 11952 w 48537"/>
                <a:gd name="connsiteY3" fmla="*/ 238218 h 334452"/>
                <a:gd name="connsiteX4" fmla="*/ 21477 w 48537"/>
                <a:gd name="connsiteY4" fmla="*/ 149318 h 334452"/>
                <a:gd name="connsiteX5" fmla="*/ 18302 w 48537"/>
                <a:gd name="connsiteY5" fmla="*/ 93 h 33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537" h="334452">
                  <a:moveTo>
                    <a:pt x="18302" y="93"/>
                  </a:moveTo>
                  <a:cubicBezTo>
                    <a:pt x="14862" y="-3082"/>
                    <a:pt x="-4188" y="74970"/>
                    <a:pt x="839" y="130268"/>
                  </a:cubicBezTo>
                  <a:cubicBezTo>
                    <a:pt x="5866" y="185566"/>
                    <a:pt x="46612" y="313888"/>
                    <a:pt x="48464" y="331880"/>
                  </a:cubicBezTo>
                  <a:cubicBezTo>
                    <a:pt x="50316" y="349872"/>
                    <a:pt x="16450" y="268645"/>
                    <a:pt x="11952" y="238218"/>
                  </a:cubicBezTo>
                  <a:cubicBezTo>
                    <a:pt x="7454" y="207791"/>
                    <a:pt x="18831" y="186624"/>
                    <a:pt x="21477" y="149318"/>
                  </a:cubicBezTo>
                  <a:cubicBezTo>
                    <a:pt x="24123" y="112012"/>
                    <a:pt x="21742" y="3268"/>
                    <a:pt x="18302" y="9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8" name="フリーフォーム: 図形 1177">
              <a:extLst>
                <a:ext uri="{FF2B5EF4-FFF2-40B4-BE49-F238E27FC236}">
                  <a16:creationId xmlns:a16="http://schemas.microsoft.com/office/drawing/2014/main" id="{0527EC0D-B106-4555-8D42-424561361E69}"/>
                </a:ext>
              </a:extLst>
            </p:cNvPr>
            <p:cNvSpPr/>
            <p:nvPr/>
          </p:nvSpPr>
          <p:spPr>
            <a:xfrm>
              <a:off x="6786111" y="2642994"/>
              <a:ext cx="275166" cy="178381"/>
            </a:xfrm>
            <a:custGeom>
              <a:avLst/>
              <a:gdLst>
                <a:gd name="connsiteX0" fmla="*/ 275089 w 275166"/>
                <a:gd name="connsiteY0" fmla="*/ 194 h 178381"/>
                <a:gd name="connsiteX1" fmla="*/ 108402 w 275166"/>
                <a:gd name="connsiteY1" fmla="*/ 109731 h 178381"/>
                <a:gd name="connsiteX2" fmla="*/ 2039 w 275166"/>
                <a:gd name="connsiteY2" fmla="*/ 177994 h 178381"/>
                <a:gd name="connsiteX3" fmla="*/ 41727 w 275166"/>
                <a:gd name="connsiteY3" fmla="*/ 135131 h 178381"/>
                <a:gd name="connsiteX4" fmla="*/ 83002 w 275166"/>
                <a:gd name="connsiteY4" fmla="*/ 84331 h 178381"/>
                <a:gd name="connsiteX5" fmla="*/ 275089 w 275166"/>
                <a:gd name="connsiteY5" fmla="*/ 194 h 17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5166" h="178381">
                  <a:moveTo>
                    <a:pt x="275089" y="194"/>
                  </a:moveTo>
                  <a:cubicBezTo>
                    <a:pt x="279322" y="4427"/>
                    <a:pt x="108402" y="109731"/>
                    <a:pt x="108402" y="109731"/>
                  </a:cubicBezTo>
                  <a:cubicBezTo>
                    <a:pt x="62894" y="139364"/>
                    <a:pt x="13151" y="173761"/>
                    <a:pt x="2039" y="177994"/>
                  </a:cubicBezTo>
                  <a:cubicBezTo>
                    <a:pt x="-9074" y="182227"/>
                    <a:pt x="28233" y="150741"/>
                    <a:pt x="41727" y="135131"/>
                  </a:cubicBezTo>
                  <a:cubicBezTo>
                    <a:pt x="55221" y="119521"/>
                    <a:pt x="44373" y="106556"/>
                    <a:pt x="83002" y="84331"/>
                  </a:cubicBezTo>
                  <a:cubicBezTo>
                    <a:pt x="121631" y="62106"/>
                    <a:pt x="270856" y="-4039"/>
                    <a:pt x="275089" y="194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79" name="フリーフォーム: 図形 1178">
              <a:extLst>
                <a:ext uri="{FF2B5EF4-FFF2-40B4-BE49-F238E27FC236}">
                  <a16:creationId xmlns:a16="http://schemas.microsoft.com/office/drawing/2014/main" id="{5D38D5F4-612E-480E-A2E7-B2451FD0401B}"/>
                </a:ext>
              </a:extLst>
            </p:cNvPr>
            <p:cNvSpPr/>
            <p:nvPr/>
          </p:nvSpPr>
          <p:spPr>
            <a:xfrm>
              <a:off x="5297146" y="2264166"/>
              <a:ext cx="173762" cy="152392"/>
            </a:xfrm>
            <a:custGeom>
              <a:avLst/>
              <a:gdLst>
                <a:gd name="connsiteX0" fmla="*/ 173379 w 173762"/>
                <a:gd name="connsiteY0" fmla="*/ 10722 h 152392"/>
                <a:gd name="connsiteX1" fmla="*/ 82892 w 173762"/>
                <a:gd name="connsiteY1" fmla="*/ 96447 h 152392"/>
                <a:gd name="connsiteX2" fmla="*/ 342 w 173762"/>
                <a:gd name="connsiteY2" fmla="*/ 152009 h 152392"/>
                <a:gd name="connsiteX3" fmla="*/ 55904 w 173762"/>
                <a:gd name="connsiteY3" fmla="*/ 115497 h 152392"/>
                <a:gd name="connsiteX4" fmla="*/ 114642 w 173762"/>
                <a:gd name="connsiteY4" fmla="*/ 15484 h 152392"/>
                <a:gd name="connsiteX5" fmla="*/ 173379 w 173762"/>
                <a:gd name="connsiteY5" fmla="*/ 10722 h 15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762" h="152392">
                  <a:moveTo>
                    <a:pt x="173379" y="10722"/>
                  </a:moveTo>
                  <a:cubicBezTo>
                    <a:pt x="168087" y="24216"/>
                    <a:pt x="111731" y="72899"/>
                    <a:pt x="82892" y="96447"/>
                  </a:cubicBezTo>
                  <a:cubicBezTo>
                    <a:pt x="54053" y="119995"/>
                    <a:pt x="4840" y="148834"/>
                    <a:pt x="342" y="152009"/>
                  </a:cubicBezTo>
                  <a:cubicBezTo>
                    <a:pt x="-4156" y="155184"/>
                    <a:pt x="36854" y="138251"/>
                    <a:pt x="55904" y="115497"/>
                  </a:cubicBezTo>
                  <a:cubicBezTo>
                    <a:pt x="74954" y="92743"/>
                    <a:pt x="101677" y="36915"/>
                    <a:pt x="114642" y="15484"/>
                  </a:cubicBezTo>
                  <a:cubicBezTo>
                    <a:pt x="127607" y="-5947"/>
                    <a:pt x="178671" y="-2772"/>
                    <a:pt x="173379" y="10722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0" name="フリーフォーム: 図形 1179">
              <a:extLst>
                <a:ext uri="{FF2B5EF4-FFF2-40B4-BE49-F238E27FC236}">
                  <a16:creationId xmlns:a16="http://schemas.microsoft.com/office/drawing/2014/main" id="{EF6C796A-EB2B-481C-B639-A7F17C0966F6}"/>
                </a:ext>
              </a:extLst>
            </p:cNvPr>
            <p:cNvSpPr/>
            <p:nvPr/>
          </p:nvSpPr>
          <p:spPr>
            <a:xfrm>
              <a:off x="5153779" y="3122578"/>
              <a:ext cx="121675" cy="211289"/>
            </a:xfrm>
            <a:custGeom>
              <a:avLst/>
              <a:gdLst>
                <a:gd name="connsiteX0" fmla="*/ 119896 w 121675"/>
                <a:gd name="connsiteY0" fmla="*/ 35 h 211289"/>
                <a:gd name="connsiteX1" fmla="*/ 27821 w 121675"/>
                <a:gd name="connsiteY1" fmla="*/ 60360 h 211289"/>
                <a:gd name="connsiteX2" fmla="*/ 834 w 121675"/>
                <a:gd name="connsiteY2" fmla="*/ 154022 h 211289"/>
                <a:gd name="connsiteX3" fmla="*/ 7184 w 121675"/>
                <a:gd name="connsiteY3" fmla="*/ 211172 h 211289"/>
                <a:gd name="connsiteX4" fmla="*/ 10359 w 121675"/>
                <a:gd name="connsiteY4" fmla="*/ 139735 h 211289"/>
                <a:gd name="connsiteX5" fmla="*/ 48459 w 121675"/>
                <a:gd name="connsiteY5" fmla="*/ 88935 h 211289"/>
                <a:gd name="connsiteX6" fmla="*/ 86559 w 121675"/>
                <a:gd name="connsiteY6" fmla="*/ 68297 h 211289"/>
                <a:gd name="connsiteX7" fmla="*/ 119896 w 121675"/>
                <a:gd name="connsiteY7" fmla="*/ 35 h 21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675" h="211289">
                  <a:moveTo>
                    <a:pt x="119896" y="35"/>
                  </a:moveTo>
                  <a:cubicBezTo>
                    <a:pt x="110106" y="-1288"/>
                    <a:pt x="47665" y="34696"/>
                    <a:pt x="27821" y="60360"/>
                  </a:cubicBezTo>
                  <a:cubicBezTo>
                    <a:pt x="7977" y="86024"/>
                    <a:pt x="4273" y="128887"/>
                    <a:pt x="834" y="154022"/>
                  </a:cubicBezTo>
                  <a:cubicBezTo>
                    <a:pt x="-2605" y="179157"/>
                    <a:pt x="5596" y="213553"/>
                    <a:pt x="7184" y="211172"/>
                  </a:cubicBezTo>
                  <a:cubicBezTo>
                    <a:pt x="8771" y="208791"/>
                    <a:pt x="3480" y="160108"/>
                    <a:pt x="10359" y="139735"/>
                  </a:cubicBezTo>
                  <a:cubicBezTo>
                    <a:pt x="17238" y="119362"/>
                    <a:pt x="35759" y="100841"/>
                    <a:pt x="48459" y="88935"/>
                  </a:cubicBezTo>
                  <a:cubicBezTo>
                    <a:pt x="61159" y="77029"/>
                    <a:pt x="76769" y="79939"/>
                    <a:pt x="86559" y="68297"/>
                  </a:cubicBezTo>
                  <a:cubicBezTo>
                    <a:pt x="96348" y="56655"/>
                    <a:pt x="129686" y="1358"/>
                    <a:pt x="119896" y="35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1" name="フリーフォーム: 図形 1180">
              <a:extLst>
                <a:ext uri="{FF2B5EF4-FFF2-40B4-BE49-F238E27FC236}">
                  <a16:creationId xmlns:a16="http://schemas.microsoft.com/office/drawing/2014/main" id="{B63ED80F-95B4-49E5-ACB6-2D91C63E1BEA}"/>
                </a:ext>
              </a:extLst>
            </p:cNvPr>
            <p:cNvSpPr/>
            <p:nvPr/>
          </p:nvSpPr>
          <p:spPr>
            <a:xfrm>
              <a:off x="4871443" y="2996252"/>
              <a:ext cx="210268" cy="180609"/>
            </a:xfrm>
            <a:custGeom>
              <a:avLst/>
              <a:gdLst>
                <a:gd name="connsiteX0" fmla="*/ 210145 w 210268"/>
                <a:gd name="connsiteY0" fmla="*/ 948 h 180609"/>
                <a:gd name="connsiteX1" fmla="*/ 49807 w 210268"/>
                <a:gd name="connsiteY1" fmla="*/ 156523 h 180609"/>
                <a:gd name="connsiteX2" fmla="*/ 595 w 210268"/>
                <a:gd name="connsiteY2" fmla="*/ 173986 h 180609"/>
                <a:gd name="connsiteX3" fmla="*/ 75207 w 210268"/>
                <a:gd name="connsiteY3" fmla="*/ 94611 h 180609"/>
                <a:gd name="connsiteX4" fmla="*/ 210145 w 210268"/>
                <a:gd name="connsiteY4" fmla="*/ 948 h 180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268" h="180609">
                  <a:moveTo>
                    <a:pt x="210145" y="948"/>
                  </a:moveTo>
                  <a:cubicBezTo>
                    <a:pt x="205912" y="11267"/>
                    <a:pt x="84732" y="127683"/>
                    <a:pt x="49807" y="156523"/>
                  </a:cubicBezTo>
                  <a:cubicBezTo>
                    <a:pt x="14882" y="185363"/>
                    <a:pt x="-3638" y="184305"/>
                    <a:pt x="595" y="173986"/>
                  </a:cubicBezTo>
                  <a:cubicBezTo>
                    <a:pt x="4828" y="163667"/>
                    <a:pt x="41870" y="121863"/>
                    <a:pt x="75207" y="94611"/>
                  </a:cubicBezTo>
                  <a:cubicBezTo>
                    <a:pt x="108544" y="67359"/>
                    <a:pt x="214378" y="-9371"/>
                    <a:pt x="210145" y="948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2" name="フリーフォーム: 図形 1181">
              <a:extLst>
                <a:ext uri="{FF2B5EF4-FFF2-40B4-BE49-F238E27FC236}">
                  <a16:creationId xmlns:a16="http://schemas.microsoft.com/office/drawing/2014/main" id="{7AA1489E-9355-4E28-A45D-1DE9C35CA1EC}"/>
                </a:ext>
              </a:extLst>
            </p:cNvPr>
            <p:cNvSpPr/>
            <p:nvPr/>
          </p:nvSpPr>
          <p:spPr>
            <a:xfrm>
              <a:off x="4914107" y="2726247"/>
              <a:ext cx="159824" cy="197435"/>
            </a:xfrm>
            <a:custGeom>
              <a:avLst/>
              <a:gdLst>
                <a:gd name="connsiteX0" fmla="*/ 159543 w 159824"/>
                <a:gd name="connsiteY0" fmla="*/ 20 h 197435"/>
                <a:gd name="connsiteX1" fmla="*/ 70643 w 159824"/>
                <a:gd name="connsiteY1" fmla="*/ 101620 h 197435"/>
                <a:gd name="connsiteX2" fmla="*/ 19843 w 159824"/>
                <a:gd name="connsiteY2" fmla="*/ 182053 h 197435"/>
                <a:gd name="connsiteX3" fmla="*/ 793 w 159824"/>
                <a:gd name="connsiteY3" fmla="*/ 194753 h 197435"/>
                <a:gd name="connsiteX4" fmla="*/ 7143 w 159824"/>
                <a:gd name="connsiteY4" fmla="*/ 148186 h 197435"/>
                <a:gd name="connsiteX5" fmla="*/ 38893 w 159824"/>
                <a:gd name="connsiteY5" fmla="*/ 110086 h 197435"/>
                <a:gd name="connsiteX6" fmla="*/ 159543 w 159824"/>
                <a:gd name="connsiteY6" fmla="*/ 20 h 197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824" h="197435">
                  <a:moveTo>
                    <a:pt x="159543" y="20"/>
                  </a:moveTo>
                  <a:cubicBezTo>
                    <a:pt x="164835" y="-1391"/>
                    <a:pt x="93926" y="71281"/>
                    <a:pt x="70643" y="101620"/>
                  </a:cubicBezTo>
                  <a:cubicBezTo>
                    <a:pt x="47360" y="131959"/>
                    <a:pt x="31485" y="166531"/>
                    <a:pt x="19843" y="182053"/>
                  </a:cubicBezTo>
                  <a:cubicBezTo>
                    <a:pt x="8201" y="197575"/>
                    <a:pt x="2910" y="200397"/>
                    <a:pt x="793" y="194753"/>
                  </a:cubicBezTo>
                  <a:cubicBezTo>
                    <a:pt x="-1324" y="189109"/>
                    <a:pt x="793" y="162297"/>
                    <a:pt x="7143" y="148186"/>
                  </a:cubicBezTo>
                  <a:cubicBezTo>
                    <a:pt x="13493" y="134075"/>
                    <a:pt x="15610" y="131958"/>
                    <a:pt x="38893" y="110086"/>
                  </a:cubicBezTo>
                  <a:cubicBezTo>
                    <a:pt x="62176" y="88214"/>
                    <a:pt x="154251" y="1431"/>
                    <a:pt x="159543" y="20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  <p:sp>
          <p:nvSpPr>
            <p:cNvPr id="1183" name="フリーフォーム: 図形 1182">
              <a:extLst>
                <a:ext uri="{FF2B5EF4-FFF2-40B4-BE49-F238E27FC236}">
                  <a16:creationId xmlns:a16="http://schemas.microsoft.com/office/drawing/2014/main" id="{092E6376-A24A-408D-8F43-FA2203A9C7DF}"/>
                </a:ext>
              </a:extLst>
            </p:cNvPr>
            <p:cNvSpPr/>
            <p:nvPr/>
          </p:nvSpPr>
          <p:spPr>
            <a:xfrm>
              <a:off x="6424077" y="6207160"/>
              <a:ext cx="202016" cy="185173"/>
            </a:xfrm>
            <a:custGeom>
              <a:avLst/>
              <a:gdLst>
                <a:gd name="connsiteX0" fmla="*/ 6 w 202016"/>
                <a:gd name="connsiteY0" fmla="*/ 1023 h 185173"/>
                <a:gd name="connsiteX1" fmla="*/ 88906 w 202016"/>
                <a:gd name="connsiteY1" fmla="*/ 125907 h 185173"/>
                <a:gd name="connsiteX2" fmla="*/ 201090 w 202016"/>
                <a:gd name="connsiteY2" fmla="*/ 185173 h 185173"/>
                <a:gd name="connsiteX3" fmla="*/ 139706 w 202016"/>
                <a:gd name="connsiteY3" fmla="*/ 125907 h 185173"/>
                <a:gd name="connsiteX4" fmla="*/ 93140 w 202016"/>
                <a:gd name="connsiteY4" fmla="*/ 68757 h 185173"/>
                <a:gd name="connsiteX5" fmla="*/ 6 w 202016"/>
                <a:gd name="connsiteY5" fmla="*/ 1023 h 185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16" h="185173">
                  <a:moveTo>
                    <a:pt x="6" y="1023"/>
                  </a:moveTo>
                  <a:cubicBezTo>
                    <a:pt x="-700" y="10548"/>
                    <a:pt x="55392" y="95215"/>
                    <a:pt x="88906" y="125907"/>
                  </a:cubicBezTo>
                  <a:cubicBezTo>
                    <a:pt x="122420" y="156599"/>
                    <a:pt x="192623" y="185173"/>
                    <a:pt x="201090" y="185173"/>
                  </a:cubicBezTo>
                  <a:cubicBezTo>
                    <a:pt x="209557" y="185173"/>
                    <a:pt x="157698" y="145310"/>
                    <a:pt x="139706" y="125907"/>
                  </a:cubicBezTo>
                  <a:cubicBezTo>
                    <a:pt x="121714" y="106504"/>
                    <a:pt x="112543" y="86396"/>
                    <a:pt x="93140" y="68757"/>
                  </a:cubicBezTo>
                  <a:cubicBezTo>
                    <a:pt x="73737" y="51118"/>
                    <a:pt x="712" y="-8502"/>
                    <a:pt x="6" y="1023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ja-JP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654319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649390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テキスト ボックス 3">
            <a:extLst>
              <a:ext uri="{FF2B5EF4-FFF2-40B4-BE49-F238E27FC236}">
                <a16:creationId xmlns:a16="http://schemas.microsoft.com/office/drawing/2014/main" id="{763E79EA-5ABC-413E-83D6-54C49F91D75E}"/>
              </a:ext>
            </a:extLst>
          </p:cNvPr>
          <p:cNvSpPr txBox="1"/>
          <p:nvPr/>
        </p:nvSpPr>
        <p:spPr>
          <a:xfrm>
            <a:off x="152400" y="689384"/>
            <a:ext cx="11897360" cy="5824671"/>
          </a:xfrm>
          <a:prstGeom prst="rect">
            <a:avLst/>
          </a:prstGeom>
          <a:noFill/>
        </p:spPr>
        <p:txBody>
          <a:bodyPr vert="horz" wrap="square" rtlCol="0">
            <a:spAutoFit/>
          </a:bodyPr>
          <a:lstStyle/>
          <a:p>
            <a:pPr algn="ctr">
              <a:lnSpc>
                <a:spcPct val="200000"/>
              </a:lnSpc>
            </a:pP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企画</a:t>
            </a:r>
            <a:r>
              <a:rPr kumimoji="1"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	</a:t>
            </a: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熊坂力点</a:t>
            </a:r>
            <a:endParaRPr kumimoji="1" lang="en-US" altLang="ja-JP" sz="3200" spc="600" dirty="0">
              <a:solidFill>
                <a:srgbClr val="FF0000"/>
              </a:solidFill>
              <a:latin typeface="HG創英角ｺﾞｼｯｸUB" panose="020B0909000000000000" pitchFamily="49" charset="-128"/>
              <a:ea typeface="HG創英角ｺﾞｼｯｸUB" panose="020B0909000000000000" pitchFamily="49" charset="-128"/>
            </a:endParaRPr>
          </a:p>
          <a:p>
            <a:pPr algn="ctr">
              <a:lnSpc>
                <a:spcPct val="200000"/>
              </a:lnSpc>
            </a:pP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制作</a:t>
            </a:r>
            <a:r>
              <a:rPr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	</a:t>
            </a: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熊坂力点</a:t>
            </a:r>
            <a:endParaRPr lang="en-US" altLang="ja-JP" sz="3200" spc="600" dirty="0">
              <a:solidFill>
                <a:srgbClr val="FF0000"/>
              </a:solidFill>
              <a:latin typeface="HG創英角ｺﾞｼｯｸUB" panose="020B0909000000000000" pitchFamily="49" charset="-128"/>
              <a:ea typeface="HG創英角ｺﾞｼｯｸUB" panose="020B0909000000000000" pitchFamily="49" charset="-128"/>
            </a:endParaRPr>
          </a:p>
          <a:p>
            <a:pPr algn="ctr">
              <a:lnSpc>
                <a:spcPct val="200000"/>
              </a:lnSpc>
            </a:pP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脚本</a:t>
            </a:r>
            <a:r>
              <a:rPr kumimoji="1"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	</a:t>
            </a: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熊坂力点</a:t>
            </a:r>
            <a:endParaRPr kumimoji="1" lang="en-US" altLang="ja-JP" sz="3200" spc="600" dirty="0">
              <a:solidFill>
                <a:srgbClr val="FF0000"/>
              </a:solidFill>
              <a:latin typeface="HG創英角ｺﾞｼｯｸUB" panose="020B0909000000000000" pitchFamily="49" charset="-128"/>
              <a:ea typeface="HG創英角ｺﾞｼｯｸUB" panose="020B0909000000000000" pitchFamily="49" charset="-128"/>
            </a:endParaRPr>
          </a:p>
          <a:p>
            <a:pPr algn="ctr">
              <a:lnSpc>
                <a:spcPct val="200000"/>
              </a:lnSpc>
            </a:pP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主題曲　</a:t>
            </a:r>
            <a:r>
              <a:rPr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ALI</a:t>
            </a: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「</a:t>
            </a:r>
            <a:r>
              <a:rPr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LOST IN PARADISE feat. AKLO</a:t>
            </a: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」</a:t>
            </a:r>
            <a:endParaRPr lang="en-US" altLang="ja-JP" sz="3200" spc="600" dirty="0">
              <a:solidFill>
                <a:srgbClr val="FF0000"/>
              </a:solidFill>
              <a:latin typeface="HG創英角ｺﾞｼｯｸUB" panose="020B0909000000000000" pitchFamily="49" charset="-128"/>
              <a:ea typeface="HG創英角ｺﾞｼｯｸUB" panose="020B0909000000000000" pitchFamily="49" charset="-128"/>
            </a:endParaRPr>
          </a:p>
          <a:p>
            <a:pPr algn="ctr">
              <a:lnSpc>
                <a:spcPct val="200000"/>
              </a:lnSpc>
            </a:pP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協賛</a:t>
            </a:r>
            <a:r>
              <a:rPr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	</a:t>
            </a:r>
            <a:r>
              <a:rPr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久地アバウト</a:t>
            </a:r>
            <a:endParaRPr lang="en-US" altLang="ja-JP" sz="3200" spc="600" dirty="0">
              <a:solidFill>
                <a:srgbClr val="FF0000"/>
              </a:solidFill>
              <a:latin typeface="HG創英角ｺﾞｼｯｸUB" panose="020B0909000000000000" pitchFamily="49" charset="-128"/>
              <a:ea typeface="HG創英角ｺﾞｼｯｸUB" panose="020B0909000000000000" pitchFamily="49" charset="-128"/>
            </a:endParaRPr>
          </a:p>
          <a:p>
            <a:pPr algn="ctr">
              <a:lnSpc>
                <a:spcPct val="200000"/>
              </a:lnSpc>
            </a:pP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監督</a:t>
            </a:r>
            <a:r>
              <a:rPr kumimoji="1" lang="en-US" altLang="ja-JP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	</a:t>
            </a:r>
            <a:r>
              <a:rPr kumimoji="1" lang="ja-JP" altLang="en-US" sz="3200" spc="600" dirty="0">
                <a:solidFill>
                  <a:srgbClr val="FF0000"/>
                </a:solidFill>
                <a:latin typeface="HG創英角ｺﾞｼｯｸUB" panose="020B0909000000000000" pitchFamily="49" charset="-128"/>
                <a:ea typeface="HG創英角ｺﾞｼｯｸUB" panose="020B0909000000000000" pitchFamily="49" charset="-128"/>
              </a:rPr>
              <a:t>熊坂力点</a:t>
            </a:r>
          </a:p>
        </p:txBody>
      </p:sp>
    </p:spTree>
    <p:extLst>
      <p:ext uri="{BB962C8B-B14F-4D97-AF65-F5344CB8AC3E}">
        <p14:creationId xmlns:p14="http://schemas.microsoft.com/office/powerpoint/2010/main" val="458086887"/>
      </p:ext>
    </p:extLst>
  </p:cSld>
  <p:clrMapOvr>
    <a:masterClrMapping/>
  </p:clrMapOvr>
  <p:transition spd="slow" advClick="0" advTm="3000">
    <p:push dir="u"/>
  </p:transition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テキスト ボックス 1">
            <a:extLst>
              <a:ext uri="{FF2B5EF4-FFF2-40B4-BE49-F238E27FC236}">
                <a16:creationId xmlns:a16="http://schemas.microsoft.com/office/drawing/2014/main" id="{3F369992-4A70-45D5-8057-65A5B46F741C}"/>
              </a:ext>
            </a:extLst>
          </p:cNvPr>
          <p:cNvSpPr txBox="1"/>
          <p:nvPr/>
        </p:nvSpPr>
        <p:spPr>
          <a:xfrm>
            <a:off x="492575" y="1690062"/>
            <a:ext cx="11206850" cy="34778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altLang="ja-JP" sz="44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Download Site</a:t>
            </a:r>
          </a:p>
          <a:p>
            <a:pPr algn="ctr"/>
            <a:endParaRPr lang="en-US" altLang="ja-JP" sz="4400" dirty="0">
              <a:solidFill>
                <a:srgbClr val="FF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lang="ja-JP" altLang="en-US" sz="44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「</a:t>
            </a:r>
            <a:r>
              <a:rPr lang="en-US" altLang="ja-JP" sz="44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THE FAKE</a:t>
            </a:r>
            <a:r>
              <a:rPr lang="ja-JP" altLang="en-US" sz="44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」</a:t>
            </a:r>
            <a:endParaRPr lang="en-US" altLang="ja-JP" sz="4400" dirty="0">
              <a:solidFill>
                <a:srgbClr val="FF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endParaRPr kumimoji="1" lang="en-US" altLang="ja-JP" sz="4400" dirty="0">
              <a:solidFill>
                <a:srgbClr val="FF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  <a:p>
            <a:pPr algn="ctr"/>
            <a:r>
              <a:rPr kumimoji="1" lang="en-US" altLang="ja-JP" sz="4400" dirty="0">
                <a:solidFill>
                  <a:srgbClr val="FF0000"/>
                </a:solidFill>
                <a:latin typeface="Meiryo UI" panose="020B0604030504040204" pitchFamily="50" charset="-128"/>
                <a:ea typeface="Meiryo UI" panose="020B0604030504040204" pitchFamily="50" charset="-128"/>
              </a:rPr>
              <a:t>https://www.kujiabout.net/41_thefake/</a:t>
            </a:r>
            <a:endParaRPr kumimoji="1" lang="ja-JP" altLang="en-US" sz="4400" dirty="0">
              <a:solidFill>
                <a:srgbClr val="FF0000"/>
              </a:solidFill>
              <a:latin typeface="Meiryo UI" panose="020B0604030504040204" pitchFamily="50" charset="-128"/>
              <a:ea typeface="Meiryo UI" panose="020B0604030504040204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28818687"/>
      </p:ext>
    </p:extLst>
  </p:cSld>
  <p:clrMapOvr>
    <a:masterClrMapping/>
  </p:clrMapOvr>
  <p:transition spd="slow" advClick="0" advTm="3000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 descr="ファイル, タイプ, powerpoint 無料 アイコン の vscode">
            <a:extLst>
              <a:ext uri="{FF2B5EF4-FFF2-40B4-BE49-F238E27FC236}">
                <a16:creationId xmlns:a16="http://schemas.microsoft.com/office/drawing/2014/main" id="{3458576D-0517-4D1D-B388-1FFDD897C9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990600"/>
            <a:ext cx="4876800" cy="4876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85271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 advTm="3000"/>
    </mc:Choice>
    <mc:Fallback xmlns="">
      <p:transition advClick="0" advTm="3000"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4" name="テキスト ボックス 53">
            <a:extLst>
              <a:ext uri="{FF2B5EF4-FFF2-40B4-BE49-F238E27FC236}">
                <a16:creationId xmlns:a16="http://schemas.microsoft.com/office/drawing/2014/main" id="{8524E8B9-3A1B-492D-9BC4-04EA731445B1}"/>
              </a:ext>
            </a:extLst>
          </p:cNvPr>
          <p:cNvSpPr txBox="1"/>
          <p:nvPr/>
        </p:nvSpPr>
        <p:spPr>
          <a:xfrm>
            <a:off x="7689985" y="3119930"/>
            <a:ext cx="1459054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んぉー。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516041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5123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903526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15043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06554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9" name="テキスト ボックス 58">
            <a:extLst>
              <a:ext uri="{FF2B5EF4-FFF2-40B4-BE49-F238E27FC236}">
                <a16:creationId xmlns:a16="http://schemas.microsoft.com/office/drawing/2014/main" id="{052D58CA-144B-4069-A0DD-E3FAFA8392D4}"/>
              </a:ext>
            </a:extLst>
          </p:cNvPr>
          <p:cNvSpPr txBox="1"/>
          <p:nvPr/>
        </p:nvSpPr>
        <p:spPr>
          <a:xfrm>
            <a:off x="7689985" y="3119930"/>
            <a:ext cx="145103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よぉー。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7414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446090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819304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622476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9835245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pic>
        <p:nvPicPr>
          <p:cNvPr id="225" name="TVアニメ『呪術廻戦』ノンクレジットEDムービー／EDテーマ：ALI「LOST IN PARADISE feat. AKLO」">
            <a:hlinkClick r:id="" action="ppaction://media"/>
            <a:extLst>
              <a:ext uri="{FF2B5EF4-FFF2-40B4-BE49-F238E27FC236}">
                <a16:creationId xmlns:a16="http://schemas.microsoft.com/office/drawing/2014/main" id="{CDBA36EF-7D05-4920-872B-8D53A96C49BB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3099118" y="3686500"/>
            <a:ext cx="406400" cy="406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4819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2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numSld="999" showWhenStopped="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25"/>
                </p:tgtEl>
              </p:cMediaNode>
            </p:audio>
          </p:childTnLst>
        </p:cTn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184493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24207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425930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217772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6985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033959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99589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47027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20818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57050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015647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157293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374118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02372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651262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082778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700560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65724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900198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748614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35156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584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6088320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79965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727711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55922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926656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381271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726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0363798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4250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303304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212545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9937810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016981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845706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89392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522767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072337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649016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81377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253625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4330564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04220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543640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181445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5855557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333273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1530253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622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569874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54593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" name="テキスト ボックス 111">
            <a:extLst>
              <a:ext uri="{FF2B5EF4-FFF2-40B4-BE49-F238E27FC236}">
                <a16:creationId xmlns:a16="http://schemas.microsoft.com/office/drawing/2014/main" id="{B142AE6D-78F8-48E4-86CA-D0904C3A7EB9}"/>
              </a:ext>
            </a:extLst>
          </p:cNvPr>
          <p:cNvSpPr txBox="1"/>
          <p:nvPr/>
        </p:nvSpPr>
        <p:spPr>
          <a:xfrm>
            <a:off x="7689985" y="3119930"/>
            <a:ext cx="1478290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ふぉー。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6183767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404735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86190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42428720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30938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34789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543778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154045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12246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131655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50000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94956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3216961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39756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834429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62303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26" name="テキスト ボックス 125">
            <a:extLst>
              <a:ext uri="{FF2B5EF4-FFF2-40B4-BE49-F238E27FC236}">
                <a16:creationId xmlns:a16="http://schemas.microsoft.com/office/drawing/2014/main" id="{A97D6DAA-7509-4E70-A451-579AD5CE478D}"/>
              </a:ext>
            </a:extLst>
          </p:cNvPr>
          <p:cNvSpPr txBox="1"/>
          <p:nvPr/>
        </p:nvSpPr>
        <p:spPr>
          <a:xfrm>
            <a:off x="7689985" y="3119930"/>
            <a:ext cx="2145139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ja-JP" altLang="en-US" sz="3200" dirty="0">
                <a:solidFill>
                  <a:srgbClr val="FF0000"/>
                </a:solidFill>
                <a:latin typeface="HGP創英角ｺﾞｼｯｸUB" panose="020B0900000000000000" pitchFamily="50" charset="-128"/>
                <a:ea typeface="HGP創英角ｺﾞｼｯｸUB" panose="020B0900000000000000" pitchFamily="50" charset="-128"/>
              </a:rPr>
              <a:t>おー、家ぇ。</a:t>
            </a:r>
            <a:endParaRPr lang="en-US" altLang="ja-JP" sz="3200" dirty="0">
              <a:solidFill>
                <a:srgbClr val="FF0000"/>
              </a:solidFill>
              <a:latin typeface="HGP創英角ｺﾞｼｯｸUB" panose="020B0900000000000000" pitchFamily="50" charset="-128"/>
              <a:ea typeface="HGP創英角ｺﾞｼｯｸUB" panose="020B0900000000000000" pitchFamily="50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9444799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823846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291168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1189160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8703564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27779650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1869190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五条 悟" hidden="1">
            <a:extLst>
              <a:ext uri="{FF2B5EF4-FFF2-40B4-BE49-F238E27FC236}">
                <a16:creationId xmlns:a16="http://schemas.microsoft.com/office/drawing/2014/main" id="{4299BB56-9A20-4C0A-9796-636BE10178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78250" y="0"/>
            <a:ext cx="4633913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30" name="フリーフォーム: 図形 1029">
            <a:extLst>
              <a:ext uri="{FF2B5EF4-FFF2-40B4-BE49-F238E27FC236}">
                <a16:creationId xmlns:a16="http://schemas.microsoft.com/office/drawing/2014/main" id="{D157DF41-8568-4923-8B35-718F82B3BC93}"/>
              </a:ext>
            </a:extLst>
          </p:cNvPr>
          <p:cNvSpPr/>
          <p:nvPr/>
        </p:nvSpPr>
        <p:spPr>
          <a:xfrm>
            <a:off x="5692775" y="658574"/>
            <a:ext cx="548242" cy="41514"/>
          </a:xfrm>
          <a:custGeom>
            <a:avLst/>
            <a:gdLst>
              <a:gd name="connsiteX0" fmla="*/ 0 w 548242"/>
              <a:gd name="connsiteY0" fmla="*/ 39926 h 41514"/>
              <a:gd name="connsiteX1" fmla="*/ 239713 w 548242"/>
              <a:gd name="connsiteY1" fmla="*/ 33576 h 41514"/>
              <a:gd name="connsiteX2" fmla="*/ 449263 w 548242"/>
              <a:gd name="connsiteY2" fmla="*/ 16114 h 41514"/>
              <a:gd name="connsiteX3" fmla="*/ 547688 w 548242"/>
              <a:gd name="connsiteY3" fmla="*/ 239 h 41514"/>
              <a:gd name="connsiteX4" fmla="*/ 409575 w 548242"/>
              <a:gd name="connsiteY4" fmla="*/ 28814 h 41514"/>
              <a:gd name="connsiteX5" fmla="*/ 234950 w 548242"/>
              <a:gd name="connsiteY5" fmla="*/ 41514 h 41514"/>
              <a:gd name="connsiteX6" fmla="*/ 0 w 548242"/>
              <a:gd name="connsiteY6" fmla="*/ 39926 h 41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48242" h="41514">
                <a:moveTo>
                  <a:pt x="0" y="39926"/>
                </a:moveTo>
                <a:cubicBezTo>
                  <a:pt x="82418" y="38735"/>
                  <a:pt x="164836" y="37545"/>
                  <a:pt x="239713" y="33576"/>
                </a:cubicBezTo>
                <a:cubicBezTo>
                  <a:pt x="314590" y="29607"/>
                  <a:pt x="397934" y="21670"/>
                  <a:pt x="449263" y="16114"/>
                </a:cubicBezTo>
                <a:cubicBezTo>
                  <a:pt x="500592" y="10558"/>
                  <a:pt x="554303" y="-1878"/>
                  <a:pt x="547688" y="239"/>
                </a:cubicBezTo>
                <a:cubicBezTo>
                  <a:pt x="541073" y="2356"/>
                  <a:pt x="461698" y="21935"/>
                  <a:pt x="409575" y="28814"/>
                </a:cubicBezTo>
                <a:cubicBezTo>
                  <a:pt x="357452" y="35693"/>
                  <a:pt x="234950" y="41514"/>
                  <a:pt x="234950" y="41514"/>
                </a:cubicBezTo>
                <a:lnTo>
                  <a:pt x="0" y="39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1" name="フリーフォーム: 図形 1030">
            <a:extLst>
              <a:ext uri="{FF2B5EF4-FFF2-40B4-BE49-F238E27FC236}">
                <a16:creationId xmlns:a16="http://schemas.microsoft.com/office/drawing/2014/main" id="{3CFA2A80-02B6-4947-BA8A-EF90498170D2}"/>
              </a:ext>
            </a:extLst>
          </p:cNvPr>
          <p:cNvSpPr/>
          <p:nvPr/>
        </p:nvSpPr>
        <p:spPr>
          <a:xfrm>
            <a:off x="5687440" y="682290"/>
            <a:ext cx="326212" cy="24270"/>
          </a:xfrm>
          <a:custGeom>
            <a:avLst/>
            <a:gdLst>
              <a:gd name="connsiteX0" fmla="*/ 573 w 326212"/>
              <a:gd name="connsiteY0" fmla="*/ 19385 h 24270"/>
              <a:gd name="connsiteX1" fmla="*/ 243460 w 326212"/>
              <a:gd name="connsiteY1" fmla="*/ 9860 h 24270"/>
              <a:gd name="connsiteX2" fmla="*/ 324423 w 326212"/>
              <a:gd name="connsiteY2" fmla="*/ 335 h 24270"/>
              <a:gd name="connsiteX3" fmla="*/ 179960 w 326212"/>
              <a:gd name="connsiteY3" fmla="*/ 22560 h 24270"/>
              <a:gd name="connsiteX4" fmla="*/ 573 w 326212"/>
              <a:gd name="connsiteY4" fmla="*/ 19385 h 24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26212" h="24270">
                <a:moveTo>
                  <a:pt x="573" y="19385"/>
                </a:moveTo>
                <a:cubicBezTo>
                  <a:pt x="11156" y="17268"/>
                  <a:pt x="189485" y="13035"/>
                  <a:pt x="243460" y="9860"/>
                </a:cubicBezTo>
                <a:cubicBezTo>
                  <a:pt x="297435" y="6685"/>
                  <a:pt x="335006" y="-1782"/>
                  <a:pt x="324423" y="335"/>
                </a:cubicBezTo>
                <a:cubicBezTo>
                  <a:pt x="313840" y="2452"/>
                  <a:pt x="231289" y="18062"/>
                  <a:pt x="179960" y="22560"/>
                </a:cubicBezTo>
                <a:cubicBezTo>
                  <a:pt x="128631" y="27058"/>
                  <a:pt x="-10010" y="21502"/>
                  <a:pt x="573" y="1938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4" name="フリーフォーム: 図形 1033">
            <a:extLst>
              <a:ext uri="{FF2B5EF4-FFF2-40B4-BE49-F238E27FC236}">
                <a16:creationId xmlns:a16="http://schemas.microsoft.com/office/drawing/2014/main" id="{FF7594D7-8C62-4B6C-9BA8-CCB36AF5F5F6}"/>
              </a:ext>
            </a:extLst>
          </p:cNvPr>
          <p:cNvSpPr/>
          <p:nvPr/>
        </p:nvSpPr>
        <p:spPr>
          <a:xfrm>
            <a:off x="5692389" y="712844"/>
            <a:ext cx="311570" cy="206115"/>
          </a:xfrm>
          <a:custGeom>
            <a:avLst/>
            <a:gdLst>
              <a:gd name="connsiteX0" fmla="*/ 386 w 311570"/>
              <a:gd name="connsiteY0" fmla="*/ 1531 h 206115"/>
              <a:gd name="connsiteX1" fmla="*/ 35311 w 311570"/>
              <a:gd name="connsiteY1" fmla="*/ 119006 h 206115"/>
              <a:gd name="connsiteX2" fmla="*/ 95636 w 311570"/>
              <a:gd name="connsiteY2" fmla="*/ 166631 h 206115"/>
              <a:gd name="connsiteX3" fmla="*/ 219461 w 311570"/>
              <a:gd name="connsiteY3" fmla="*/ 203144 h 206115"/>
              <a:gd name="connsiteX4" fmla="*/ 246449 w 311570"/>
              <a:gd name="connsiteY4" fmla="*/ 199969 h 206115"/>
              <a:gd name="connsiteX5" fmla="*/ 311536 w 311570"/>
              <a:gd name="connsiteY5" fmla="*/ 168219 h 206115"/>
              <a:gd name="connsiteX6" fmla="*/ 254386 w 311570"/>
              <a:gd name="connsiteY6" fmla="*/ 187269 h 206115"/>
              <a:gd name="connsiteX7" fmla="*/ 182949 w 311570"/>
              <a:gd name="connsiteY7" fmla="*/ 174569 h 206115"/>
              <a:gd name="connsiteX8" fmla="*/ 46424 w 311570"/>
              <a:gd name="connsiteY8" fmla="*/ 114244 h 206115"/>
              <a:gd name="connsiteX9" fmla="*/ 17849 w 311570"/>
              <a:gd name="connsiteY9" fmla="*/ 55506 h 206115"/>
              <a:gd name="connsiteX10" fmla="*/ 386 w 311570"/>
              <a:gd name="connsiteY10" fmla="*/ 1531 h 206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11570" h="206115">
                <a:moveTo>
                  <a:pt x="386" y="1531"/>
                </a:moveTo>
                <a:cubicBezTo>
                  <a:pt x="3296" y="12114"/>
                  <a:pt x="19436" y="91489"/>
                  <a:pt x="35311" y="119006"/>
                </a:cubicBezTo>
                <a:cubicBezTo>
                  <a:pt x="51186" y="146523"/>
                  <a:pt x="64944" y="152608"/>
                  <a:pt x="95636" y="166631"/>
                </a:cubicBezTo>
                <a:cubicBezTo>
                  <a:pt x="126328" y="180654"/>
                  <a:pt x="194326" y="197588"/>
                  <a:pt x="219461" y="203144"/>
                </a:cubicBezTo>
                <a:cubicBezTo>
                  <a:pt x="244596" y="208700"/>
                  <a:pt x="231103" y="205790"/>
                  <a:pt x="246449" y="199969"/>
                </a:cubicBezTo>
                <a:cubicBezTo>
                  <a:pt x="261795" y="194148"/>
                  <a:pt x="310213" y="170336"/>
                  <a:pt x="311536" y="168219"/>
                </a:cubicBezTo>
                <a:cubicBezTo>
                  <a:pt x="312859" y="166102"/>
                  <a:pt x="275817" y="186211"/>
                  <a:pt x="254386" y="187269"/>
                </a:cubicBezTo>
                <a:cubicBezTo>
                  <a:pt x="232955" y="188327"/>
                  <a:pt x="217609" y="186740"/>
                  <a:pt x="182949" y="174569"/>
                </a:cubicBezTo>
                <a:cubicBezTo>
                  <a:pt x="148289" y="162398"/>
                  <a:pt x="73941" y="134088"/>
                  <a:pt x="46424" y="114244"/>
                </a:cubicBezTo>
                <a:cubicBezTo>
                  <a:pt x="18907" y="94400"/>
                  <a:pt x="23935" y="72969"/>
                  <a:pt x="17849" y="55506"/>
                </a:cubicBezTo>
                <a:cubicBezTo>
                  <a:pt x="11764" y="38044"/>
                  <a:pt x="-2524" y="-9052"/>
                  <a:pt x="386" y="1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5" name="フリーフォーム: 図形 1034">
            <a:extLst>
              <a:ext uri="{FF2B5EF4-FFF2-40B4-BE49-F238E27FC236}">
                <a16:creationId xmlns:a16="http://schemas.microsoft.com/office/drawing/2014/main" id="{C1F4D6FB-9719-42ED-BDFA-6CDC18A73447}"/>
              </a:ext>
            </a:extLst>
          </p:cNvPr>
          <p:cNvSpPr/>
          <p:nvPr/>
        </p:nvSpPr>
        <p:spPr>
          <a:xfrm>
            <a:off x="5991225" y="665289"/>
            <a:ext cx="255648" cy="239654"/>
          </a:xfrm>
          <a:custGeom>
            <a:avLst/>
            <a:gdLst>
              <a:gd name="connsiteX0" fmla="*/ 0 w 255648"/>
              <a:gd name="connsiteY0" fmla="*/ 214186 h 239654"/>
              <a:gd name="connsiteX1" fmla="*/ 69850 w 255648"/>
              <a:gd name="connsiteY1" fmla="*/ 239586 h 239654"/>
              <a:gd name="connsiteX2" fmla="*/ 133350 w 255648"/>
              <a:gd name="connsiteY2" fmla="*/ 220536 h 239654"/>
              <a:gd name="connsiteX3" fmla="*/ 219075 w 255648"/>
              <a:gd name="connsiteY3" fmla="*/ 187199 h 239654"/>
              <a:gd name="connsiteX4" fmla="*/ 239713 w 255648"/>
              <a:gd name="connsiteY4" fmla="*/ 130049 h 239654"/>
              <a:gd name="connsiteX5" fmla="*/ 252413 w 255648"/>
              <a:gd name="connsiteY5" fmla="*/ 37974 h 239654"/>
              <a:gd name="connsiteX6" fmla="*/ 254000 w 255648"/>
              <a:gd name="connsiteY6" fmla="*/ 4636 h 239654"/>
              <a:gd name="connsiteX7" fmla="*/ 231775 w 255648"/>
              <a:gd name="connsiteY7" fmla="*/ 133224 h 239654"/>
              <a:gd name="connsiteX8" fmla="*/ 187325 w 255648"/>
              <a:gd name="connsiteY8" fmla="*/ 182436 h 239654"/>
              <a:gd name="connsiteX9" fmla="*/ 106363 w 255648"/>
              <a:gd name="connsiteY9" fmla="*/ 225299 h 239654"/>
              <a:gd name="connsiteX10" fmla="*/ 68263 w 255648"/>
              <a:gd name="connsiteY10" fmla="*/ 233236 h 239654"/>
              <a:gd name="connsiteX11" fmla="*/ 0 w 255648"/>
              <a:gd name="connsiteY11" fmla="*/ 214186 h 239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55648" h="239654">
                <a:moveTo>
                  <a:pt x="0" y="214186"/>
                </a:moveTo>
                <a:cubicBezTo>
                  <a:pt x="265" y="215244"/>
                  <a:pt x="47625" y="238528"/>
                  <a:pt x="69850" y="239586"/>
                </a:cubicBezTo>
                <a:cubicBezTo>
                  <a:pt x="92075" y="240644"/>
                  <a:pt x="108479" y="229267"/>
                  <a:pt x="133350" y="220536"/>
                </a:cubicBezTo>
                <a:cubicBezTo>
                  <a:pt x="158221" y="211805"/>
                  <a:pt x="201348" y="202280"/>
                  <a:pt x="219075" y="187199"/>
                </a:cubicBezTo>
                <a:cubicBezTo>
                  <a:pt x="236802" y="172118"/>
                  <a:pt x="234157" y="154920"/>
                  <a:pt x="239713" y="130049"/>
                </a:cubicBezTo>
                <a:cubicBezTo>
                  <a:pt x="245269" y="105178"/>
                  <a:pt x="250032" y="58876"/>
                  <a:pt x="252413" y="37974"/>
                </a:cubicBezTo>
                <a:cubicBezTo>
                  <a:pt x="254794" y="17072"/>
                  <a:pt x="257440" y="-11239"/>
                  <a:pt x="254000" y="4636"/>
                </a:cubicBezTo>
                <a:cubicBezTo>
                  <a:pt x="250560" y="20511"/>
                  <a:pt x="242887" y="103591"/>
                  <a:pt x="231775" y="133224"/>
                </a:cubicBezTo>
                <a:cubicBezTo>
                  <a:pt x="220663" y="162857"/>
                  <a:pt x="208227" y="167090"/>
                  <a:pt x="187325" y="182436"/>
                </a:cubicBezTo>
                <a:cubicBezTo>
                  <a:pt x="166423" y="197782"/>
                  <a:pt x="126207" y="216832"/>
                  <a:pt x="106363" y="225299"/>
                </a:cubicBezTo>
                <a:cubicBezTo>
                  <a:pt x="86519" y="233766"/>
                  <a:pt x="82286" y="233236"/>
                  <a:pt x="68263" y="233236"/>
                </a:cubicBezTo>
                <a:cubicBezTo>
                  <a:pt x="54240" y="233236"/>
                  <a:pt x="-265" y="213128"/>
                  <a:pt x="0" y="21418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6" name="フリーフォーム: 図形 1035">
            <a:extLst>
              <a:ext uri="{FF2B5EF4-FFF2-40B4-BE49-F238E27FC236}">
                <a16:creationId xmlns:a16="http://schemas.microsoft.com/office/drawing/2014/main" id="{9B11F612-7E3C-47E9-98D6-64DF3716999E}"/>
              </a:ext>
            </a:extLst>
          </p:cNvPr>
          <p:cNvSpPr/>
          <p:nvPr/>
        </p:nvSpPr>
        <p:spPr>
          <a:xfrm>
            <a:off x="5695950" y="746128"/>
            <a:ext cx="70092" cy="21121"/>
          </a:xfrm>
          <a:custGeom>
            <a:avLst/>
            <a:gdLst>
              <a:gd name="connsiteX0" fmla="*/ 0 w 70092"/>
              <a:gd name="connsiteY0" fmla="*/ 0 h 21121"/>
              <a:gd name="connsiteX1" fmla="*/ 69850 w 70092"/>
              <a:gd name="connsiteY1" fmla="*/ 20637 h 21121"/>
              <a:gd name="connsiteX2" fmla="*/ 0 w 70092"/>
              <a:gd name="connsiteY2" fmla="*/ 0 h 21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0092" h="21121">
                <a:moveTo>
                  <a:pt x="0" y="0"/>
                </a:moveTo>
                <a:cubicBezTo>
                  <a:pt x="0" y="0"/>
                  <a:pt x="64823" y="16404"/>
                  <a:pt x="69850" y="20637"/>
                </a:cubicBezTo>
                <a:cubicBezTo>
                  <a:pt x="74877" y="24870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7" name="フリーフォーム: 図形 1036">
            <a:extLst>
              <a:ext uri="{FF2B5EF4-FFF2-40B4-BE49-F238E27FC236}">
                <a16:creationId xmlns:a16="http://schemas.microsoft.com/office/drawing/2014/main" id="{5F4C0C76-FB55-47B3-B82E-EE948EEEA611}"/>
              </a:ext>
            </a:extLst>
          </p:cNvPr>
          <p:cNvSpPr/>
          <p:nvPr/>
        </p:nvSpPr>
        <p:spPr>
          <a:xfrm>
            <a:off x="6184900" y="714350"/>
            <a:ext cx="54309" cy="31775"/>
          </a:xfrm>
          <a:custGeom>
            <a:avLst/>
            <a:gdLst>
              <a:gd name="connsiteX0" fmla="*/ 0 w 54309"/>
              <a:gd name="connsiteY0" fmla="*/ 31775 h 31775"/>
              <a:gd name="connsiteX1" fmla="*/ 53975 w 54309"/>
              <a:gd name="connsiteY1" fmla="*/ 25 h 31775"/>
              <a:gd name="connsiteX2" fmla="*/ 0 w 54309"/>
              <a:gd name="connsiteY2" fmla="*/ 31775 h 31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309" h="31775">
                <a:moveTo>
                  <a:pt x="0" y="31775"/>
                </a:moveTo>
                <a:cubicBezTo>
                  <a:pt x="0" y="31775"/>
                  <a:pt x="48684" y="1083"/>
                  <a:pt x="53975" y="25"/>
                </a:cubicBezTo>
                <a:cubicBezTo>
                  <a:pt x="59266" y="-1033"/>
                  <a:pt x="0" y="31775"/>
                  <a:pt x="0" y="3177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8" name="フリーフォーム: 図形 1037">
            <a:extLst>
              <a:ext uri="{FF2B5EF4-FFF2-40B4-BE49-F238E27FC236}">
                <a16:creationId xmlns:a16="http://schemas.microsoft.com/office/drawing/2014/main" id="{2CB0D2CA-7DA4-4A39-AD76-01332EE9A163}"/>
              </a:ext>
            </a:extLst>
          </p:cNvPr>
          <p:cNvSpPr/>
          <p:nvPr/>
        </p:nvSpPr>
        <p:spPr>
          <a:xfrm>
            <a:off x="6014908" y="745464"/>
            <a:ext cx="139882" cy="70571"/>
          </a:xfrm>
          <a:custGeom>
            <a:avLst/>
            <a:gdLst>
              <a:gd name="connsiteX0" fmla="*/ 130 w 139882"/>
              <a:gd name="connsiteY0" fmla="*/ 70511 h 70571"/>
              <a:gd name="connsiteX1" fmla="*/ 55692 w 139882"/>
              <a:gd name="connsiteY1" fmla="*/ 19711 h 70571"/>
              <a:gd name="connsiteX2" fmla="*/ 139830 w 139882"/>
              <a:gd name="connsiteY2" fmla="*/ 661 h 70571"/>
              <a:gd name="connsiteX3" fmla="*/ 42992 w 139882"/>
              <a:gd name="connsiteY3" fmla="*/ 8599 h 70571"/>
              <a:gd name="connsiteX4" fmla="*/ 130 w 139882"/>
              <a:gd name="connsiteY4" fmla="*/ 70511 h 7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9882" h="70571">
                <a:moveTo>
                  <a:pt x="130" y="70511"/>
                </a:moveTo>
                <a:cubicBezTo>
                  <a:pt x="2247" y="72363"/>
                  <a:pt x="32409" y="31353"/>
                  <a:pt x="55692" y="19711"/>
                </a:cubicBezTo>
                <a:cubicBezTo>
                  <a:pt x="78975" y="8069"/>
                  <a:pt x="141947" y="2513"/>
                  <a:pt x="139830" y="661"/>
                </a:cubicBezTo>
                <a:cubicBezTo>
                  <a:pt x="137713" y="-1191"/>
                  <a:pt x="63894" y="661"/>
                  <a:pt x="42992" y="8599"/>
                </a:cubicBezTo>
                <a:cubicBezTo>
                  <a:pt x="22090" y="16536"/>
                  <a:pt x="-1987" y="68659"/>
                  <a:pt x="130" y="705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39" name="フリーフォーム: 図形 1038">
            <a:extLst>
              <a:ext uri="{FF2B5EF4-FFF2-40B4-BE49-F238E27FC236}">
                <a16:creationId xmlns:a16="http://schemas.microsoft.com/office/drawing/2014/main" id="{2B4DBE75-A5C0-4938-9187-C3D743E167B8}"/>
              </a:ext>
            </a:extLst>
          </p:cNvPr>
          <p:cNvSpPr/>
          <p:nvPr/>
        </p:nvSpPr>
        <p:spPr>
          <a:xfrm>
            <a:off x="5799145" y="772648"/>
            <a:ext cx="170326" cy="77021"/>
          </a:xfrm>
          <a:custGeom>
            <a:avLst/>
            <a:gdLst>
              <a:gd name="connsiteX0" fmla="*/ 3168 w 170326"/>
              <a:gd name="connsiteY0" fmla="*/ 465 h 77021"/>
              <a:gd name="connsiteX1" fmla="*/ 149218 w 170326"/>
              <a:gd name="connsiteY1" fmla="*/ 32215 h 77021"/>
              <a:gd name="connsiteX2" fmla="*/ 169855 w 170326"/>
              <a:gd name="connsiteY2" fmla="*/ 76665 h 77021"/>
              <a:gd name="connsiteX3" fmla="*/ 153980 w 170326"/>
              <a:gd name="connsiteY3" fmla="*/ 51265 h 77021"/>
              <a:gd name="connsiteX4" fmla="*/ 106355 w 170326"/>
              <a:gd name="connsiteY4" fmla="*/ 17927 h 77021"/>
              <a:gd name="connsiteX5" fmla="*/ 52380 w 170326"/>
              <a:gd name="connsiteY5" fmla="*/ 13165 h 77021"/>
              <a:gd name="connsiteX6" fmla="*/ 3168 w 170326"/>
              <a:gd name="connsiteY6" fmla="*/ 465 h 77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70326" h="77021">
                <a:moveTo>
                  <a:pt x="3168" y="465"/>
                </a:moveTo>
                <a:cubicBezTo>
                  <a:pt x="19308" y="3640"/>
                  <a:pt x="121437" y="19515"/>
                  <a:pt x="149218" y="32215"/>
                </a:cubicBezTo>
                <a:cubicBezTo>
                  <a:pt x="176999" y="44915"/>
                  <a:pt x="169061" y="73490"/>
                  <a:pt x="169855" y="76665"/>
                </a:cubicBezTo>
                <a:cubicBezTo>
                  <a:pt x="170649" y="79840"/>
                  <a:pt x="164563" y="61055"/>
                  <a:pt x="153980" y="51265"/>
                </a:cubicBezTo>
                <a:cubicBezTo>
                  <a:pt x="143397" y="41475"/>
                  <a:pt x="123288" y="24277"/>
                  <a:pt x="106355" y="17927"/>
                </a:cubicBezTo>
                <a:cubicBezTo>
                  <a:pt x="89422" y="11577"/>
                  <a:pt x="67726" y="15017"/>
                  <a:pt x="52380" y="13165"/>
                </a:cubicBezTo>
                <a:cubicBezTo>
                  <a:pt x="37034" y="11313"/>
                  <a:pt x="-12972" y="-2710"/>
                  <a:pt x="3168" y="4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0" name="フリーフォーム: 図形 1039">
            <a:extLst>
              <a:ext uri="{FF2B5EF4-FFF2-40B4-BE49-F238E27FC236}">
                <a16:creationId xmlns:a16="http://schemas.microsoft.com/office/drawing/2014/main" id="{20187622-0245-4888-954E-D2C67B002A1D}"/>
              </a:ext>
            </a:extLst>
          </p:cNvPr>
          <p:cNvSpPr/>
          <p:nvPr/>
        </p:nvSpPr>
        <p:spPr>
          <a:xfrm>
            <a:off x="5719801" y="766343"/>
            <a:ext cx="93822" cy="79645"/>
          </a:xfrm>
          <a:custGeom>
            <a:avLst/>
            <a:gdLst>
              <a:gd name="connsiteX0" fmla="*/ 3137 w 93822"/>
              <a:gd name="connsiteY0" fmla="*/ 420 h 79645"/>
              <a:gd name="connsiteX1" fmla="*/ 93624 w 93822"/>
              <a:gd name="connsiteY1" fmla="*/ 78207 h 79645"/>
              <a:gd name="connsiteX2" fmla="*/ 26949 w 93822"/>
              <a:gd name="connsiteY2" fmla="*/ 48045 h 79645"/>
              <a:gd name="connsiteX3" fmla="*/ 3137 w 93822"/>
              <a:gd name="connsiteY3" fmla="*/ 420 h 79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822" h="79645">
                <a:moveTo>
                  <a:pt x="3137" y="420"/>
                </a:moveTo>
                <a:cubicBezTo>
                  <a:pt x="14249" y="5447"/>
                  <a:pt x="89655" y="70270"/>
                  <a:pt x="93624" y="78207"/>
                </a:cubicBezTo>
                <a:cubicBezTo>
                  <a:pt x="97593" y="86144"/>
                  <a:pt x="40972" y="59158"/>
                  <a:pt x="26949" y="48045"/>
                </a:cubicBezTo>
                <a:cubicBezTo>
                  <a:pt x="12926" y="36932"/>
                  <a:pt x="-7975" y="-4607"/>
                  <a:pt x="3137" y="4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1" name="フリーフォーム: 図形 1040">
            <a:extLst>
              <a:ext uri="{FF2B5EF4-FFF2-40B4-BE49-F238E27FC236}">
                <a16:creationId xmlns:a16="http://schemas.microsoft.com/office/drawing/2014/main" id="{2E3F4CAF-1CB1-49CF-AF6F-6D1A9EF25072}"/>
              </a:ext>
            </a:extLst>
          </p:cNvPr>
          <p:cNvSpPr/>
          <p:nvPr/>
        </p:nvSpPr>
        <p:spPr>
          <a:xfrm>
            <a:off x="6162327" y="774699"/>
            <a:ext cx="73479" cy="37508"/>
          </a:xfrm>
          <a:custGeom>
            <a:avLst/>
            <a:gdLst>
              <a:gd name="connsiteX0" fmla="*/ 73373 w 73479"/>
              <a:gd name="connsiteY0" fmla="*/ 1 h 37508"/>
              <a:gd name="connsiteX1" fmla="*/ 16223 w 73479"/>
              <a:gd name="connsiteY1" fmla="*/ 33339 h 37508"/>
              <a:gd name="connsiteX2" fmla="*/ 348 w 73479"/>
              <a:gd name="connsiteY2" fmla="*/ 34926 h 37508"/>
              <a:gd name="connsiteX3" fmla="*/ 73373 w 73479"/>
              <a:gd name="connsiteY3" fmla="*/ 1 h 37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3479" h="37508">
                <a:moveTo>
                  <a:pt x="73373" y="1"/>
                </a:moveTo>
                <a:cubicBezTo>
                  <a:pt x="76019" y="-263"/>
                  <a:pt x="28394" y="27518"/>
                  <a:pt x="16223" y="33339"/>
                </a:cubicBezTo>
                <a:cubicBezTo>
                  <a:pt x="4052" y="39160"/>
                  <a:pt x="-1504" y="38101"/>
                  <a:pt x="348" y="34926"/>
                </a:cubicBezTo>
                <a:cubicBezTo>
                  <a:pt x="2200" y="31751"/>
                  <a:pt x="70727" y="265"/>
                  <a:pt x="733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2" name="フリーフォーム: 図形 1">
            <a:extLst>
              <a:ext uri="{FF2B5EF4-FFF2-40B4-BE49-F238E27FC236}">
                <a16:creationId xmlns:a16="http://schemas.microsoft.com/office/drawing/2014/main" id="{D6F9858C-6944-4894-84E7-710A6F6A7C87}"/>
              </a:ext>
            </a:extLst>
          </p:cNvPr>
          <p:cNvSpPr/>
          <p:nvPr/>
        </p:nvSpPr>
        <p:spPr>
          <a:xfrm>
            <a:off x="5692389" y="710595"/>
            <a:ext cx="28030" cy="117015"/>
          </a:xfrm>
          <a:custGeom>
            <a:avLst/>
            <a:gdLst>
              <a:gd name="connsiteX0" fmla="*/ 90 w 28030"/>
              <a:gd name="connsiteY0" fmla="*/ 17 h 117015"/>
              <a:gd name="connsiteX1" fmla="*/ 23902 w 28030"/>
              <a:gd name="connsiteY1" fmla="*/ 65104 h 117015"/>
              <a:gd name="connsiteX2" fmla="*/ 27077 w 28030"/>
              <a:gd name="connsiteY2" fmla="*/ 115904 h 117015"/>
              <a:gd name="connsiteX3" fmla="*/ 27077 w 28030"/>
              <a:gd name="connsiteY3" fmla="*/ 96854 h 117015"/>
              <a:gd name="connsiteX4" fmla="*/ 15965 w 28030"/>
              <a:gd name="connsiteY4" fmla="*/ 58754 h 117015"/>
              <a:gd name="connsiteX5" fmla="*/ 90 w 28030"/>
              <a:gd name="connsiteY5" fmla="*/ 17 h 117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030" h="117015">
                <a:moveTo>
                  <a:pt x="90" y="17"/>
                </a:moveTo>
                <a:cubicBezTo>
                  <a:pt x="1413" y="1075"/>
                  <a:pt x="19404" y="45790"/>
                  <a:pt x="23902" y="65104"/>
                </a:cubicBezTo>
                <a:cubicBezTo>
                  <a:pt x="28400" y="84418"/>
                  <a:pt x="26548" y="110612"/>
                  <a:pt x="27077" y="115904"/>
                </a:cubicBezTo>
                <a:cubicBezTo>
                  <a:pt x="27606" y="121196"/>
                  <a:pt x="28929" y="106379"/>
                  <a:pt x="27077" y="96854"/>
                </a:cubicBezTo>
                <a:cubicBezTo>
                  <a:pt x="25225" y="87329"/>
                  <a:pt x="19669" y="70925"/>
                  <a:pt x="15965" y="58754"/>
                </a:cubicBezTo>
                <a:cubicBezTo>
                  <a:pt x="12261" y="46583"/>
                  <a:pt x="-1233" y="-1041"/>
                  <a:pt x="90" y="1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" name="二等辺三角形 9">
            <a:extLst>
              <a:ext uri="{FF2B5EF4-FFF2-40B4-BE49-F238E27FC236}">
                <a16:creationId xmlns:a16="http://schemas.microsoft.com/office/drawing/2014/main" id="{EB497F1B-907A-4A9F-A469-E2CFFB1480F5}"/>
              </a:ext>
            </a:extLst>
          </p:cNvPr>
          <p:cNvSpPr/>
          <p:nvPr/>
        </p:nvSpPr>
        <p:spPr>
          <a:xfrm>
            <a:off x="5960359" y="936712"/>
            <a:ext cx="45719" cy="45719"/>
          </a:xfrm>
          <a:prstGeom prst="triangle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9" name="フリーフォーム: 図形 38">
            <a:extLst>
              <a:ext uri="{FF2B5EF4-FFF2-40B4-BE49-F238E27FC236}">
                <a16:creationId xmlns:a16="http://schemas.microsoft.com/office/drawing/2014/main" id="{941BFF3B-6B4B-403D-9731-A3676155FE2A}"/>
              </a:ext>
            </a:extLst>
          </p:cNvPr>
          <p:cNvSpPr/>
          <p:nvPr/>
        </p:nvSpPr>
        <p:spPr>
          <a:xfrm>
            <a:off x="4708486" y="2548225"/>
            <a:ext cx="377869" cy="757223"/>
          </a:xfrm>
          <a:custGeom>
            <a:avLst/>
            <a:gdLst>
              <a:gd name="connsiteX0" fmla="*/ 377864 w 377869"/>
              <a:gd name="connsiteY0" fmla="*/ 1300 h 757223"/>
              <a:gd name="connsiteX1" fmla="*/ 336589 w 377869"/>
              <a:gd name="connsiteY1" fmla="*/ 36225 h 757223"/>
              <a:gd name="connsiteX2" fmla="*/ 336589 w 377869"/>
              <a:gd name="connsiteY2" fmla="*/ 99725 h 757223"/>
              <a:gd name="connsiteX3" fmla="*/ 336589 w 377869"/>
              <a:gd name="connsiteY3" fmla="*/ 150525 h 757223"/>
              <a:gd name="connsiteX4" fmla="*/ 295314 w 377869"/>
              <a:gd name="connsiteY4" fmla="*/ 147350 h 757223"/>
              <a:gd name="connsiteX5" fmla="*/ 288964 w 377869"/>
              <a:gd name="connsiteY5" fmla="*/ 223550 h 757223"/>
              <a:gd name="connsiteX6" fmla="*/ 228639 w 377869"/>
              <a:gd name="connsiteY6" fmla="*/ 283875 h 757223"/>
              <a:gd name="connsiteX7" fmla="*/ 152439 w 377869"/>
              <a:gd name="connsiteY7" fmla="*/ 541050 h 757223"/>
              <a:gd name="connsiteX8" fmla="*/ 123864 w 377869"/>
              <a:gd name="connsiteY8" fmla="*/ 620425 h 757223"/>
              <a:gd name="connsiteX9" fmla="*/ 60364 w 377869"/>
              <a:gd name="connsiteY9" fmla="*/ 677575 h 757223"/>
              <a:gd name="connsiteX10" fmla="*/ 39 w 377869"/>
              <a:gd name="connsiteY10" fmla="*/ 712500 h 757223"/>
              <a:gd name="connsiteX11" fmla="*/ 50839 w 377869"/>
              <a:gd name="connsiteY11" fmla="*/ 756950 h 757223"/>
              <a:gd name="connsiteX12" fmla="*/ 34964 w 377869"/>
              <a:gd name="connsiteY12" fmla="*/ 690275 h 757223"/>
              <a:gd name="connsiteX13" fmla="*/ 114339 w 377869"/>
              <a:gd name="connsiteY13" fmla="*/ 636300 h 757223"/>
              <a:gd name="connsiteX14" fmla="*/ 161964 w 377869"/>
              <a:gd name="connsiteY14" fmla="*/ 541050 h 757223"/>
              <a:gd name="connsiteX15" fmla="*/ 200064 w 377869"/>
              <a:gd name="connsiteY15" fmla="*/ 401350 h 757223"/>
              <a:gd name="connsiteX16" fmla="*/ 225464 w 377869"/>
              <a:gd name="connsiteY16" fmla="*/ 287050 h 757223"/>
              <a:gd name="connsiteX17" fmla="*/ 273089 w 377869"/>
              <a:gd name="connsiteY17" fmla="*/ 214025 h 757223"/>
              <a:gd name="connsiteX18" fmla="*/ 320714 w 377869"/>
              <a:gd name="connsiteY18" fmla="*/ 134650 h 757223"/>
              <a:gd name="connsiteX19" fmla="*/ 333414 w 377869"/>
              <a:gd name="connsiteY19" fmla="*/ 80675 h 757223"/>
              <a:gd name="connsiteX20" fmla="*/ 377864 w 377869"/>
              <a:gd name="connsiteY20" fmla="*/ 1300 h 757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7869" h="757223">
                <a:moveTo>
                  <a:pt x="377864" y="1300"/>
                </a:moveTo>
                <a:cubicBezTo>
                  <a:pt x="378393" y="-6108"/>
                  <a:pt x="343468" y="19821"/>
                  <a:pt x="336589" y="36225"/>
                </a:cubicBezTo>
                <a:cubicBezTo>
                  <a:pt x="329710" y="52629"/>
                  <a:pt x="336589" y="99725"/>
                  <a:pt x="336589" y="99725"/>
                </a:cubicBezTo>
                <a:cubicBezTo>
                  <a:pt x="336589" y="118775"/>
                  <a:pt x="343468" y="142587"/>
                  <a:pt x="336589" y="150525"/>
                </a:cubicBezTo>
                <a:cubicBezTo>
                  <a:pt x="329710" y="158463"/>
                  <a:pt x="303251" y="135179"/>
                  <a:pt x="295314" y="147350"/>
                </a:cubicBezTo>
                <a:cubicBezTo>
                  <a:pt x="287377" y="159521"/>
                  <a:pt x="300076" y="200796"/>
                  <a:pt x="288964" y="223550"/>
                </a:cubicBezTo>
                <a:cubicBezTo>
                  <a:pt x="277852" y="246304"/>
                  <a:pt x="251393" y="230958"/>
                  <a:pt x="228639" y="283875"/>
                </a:cubicBezTo>
                <a:cubicBezTo>
                  <a:pt x="205885" y="336792"/>
                  <a:pt x="169901" y="484959"/>
                  <a:pt x="152439" y="541050"/>
                </a:cubicBezTo>
                <a:cubicBezTo>
                  <a:pt x="134977" y="597141"/>
                  <a:pt x="139210" y="597671"/>
                  <a:pt x="123864" y="620425"/>
                </a:cubicBezTo>
                <a:cubicBezTo>
                  <a:pt x="108518" y="643179"/>
                  <a:pt x="81001" y="662229"/>
                  <a:pt x="60364" y="677575"/>
                </a:cubicBezTo>
                <a:cubicBezTo>
                  <a:pt x="39727" y="692921"/>
                  <a:pt x="1626" y="699271"/>
                  <a:pt x="39" y="712500"/>
                </a:cubicBezTo>
                <a:cubicBezTo>
                  <a:pt x="-1548" y="725729"/>
                  <a:pt x="45018" y="760654"/>
                  <a:pt x="50839" y="756950"/>
                </a:cubicBezTo>
                <a:cubicBezTo>
                  <a:pt x="56660" y="753246"/>
                  <a:pt x="24381" y="710383"/>
                  <a:pt x="34964" y="690275"/>
                </a:cubicBezTo>
                <a:cubicBezTo>
                  <a:pt x="45547" y="670167"/>
                  <a:pt x="93172" y="661171"/>
                  <a:pt x="114339" y="636300"/>
                </a:cubicBezTo>
                <a:cubicBezTo>
                  <a:pt x="135506" y="611429"/>
                  <a:pt x="147677" y="580208"/>
                  <a:pt x="161964" y="541050"/>
                </a:cubicBezTo>
                <a:cubicBezTo>
                  <a:pt x="176251" y="501892"/>
                  <a:pt x="189481" y="443683"/>
                  <a:pt x="200064" y="401350"/>
                </a:cubicBezTo>
                <a:cubicBezTo>
                  <a:pt x="210647" y="359017"/>
                  <a:pt x="213293" y="318271"/>
                  <a:pt x="225464" y="287050"/>
                </a:cubicBezTo>
                <a:cubicBezTo>
                  <a:pt x="237635" y="255829"/>
                  <a:pt x="257214" y="239425"/>
                  <a:pt x="273089" y="214025"/>
                </a:cubicBezTo>
                <a:cubicBezTo>
                  <a:pt x="288964" y="188625"/>
                  <a:pt x="310660" y="156875"/>
                  <a:pt x="320714" y="134650"/>
                </a:cubicBezTo>
                <a:cubicBezTo>
                  <a:pt x="330768" y="112425"/>
                  <a:pt x="323360" y="101842"/>
                  <a:pt x="333414" y="80675"/>
                </a:cubicBezTo>
                <a:cubicBezTo>
                  <a:pt x="343468" y="59508"/>
                  <a:pt x="377335" y="8708"/>
                  <a:pt x="377864" y="13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0" name="フリーフォーム: 図形 39">
            <a:extLst>
              <a:ext uri="{FF2B5EF4-FFF2-40B4-BE49-F238E27FC236}">
                <a16:creationId xmlns:a16="http://schemas.microsoft.com/office/drawing/2014/main" id="{BE9E5420-1F0B-4632-9674-256B79ED2BEB}"/>
              </a:ext>
            </a:extLst>
          </p:cNvPr>
          <p:cNvSpPr/>
          <p:nvPr/>
        </p:nvSpPr>
        <p:spPr>
          <a:xfrm>
            <a:off x="6832408" y="2294513"/>
            <a:ext cx="325474" cy="1337701"/>
          </a:xfrm>
          <a:custGeom>
            <a:avLst/>
            <a:gdLst>
              <a:gd name="connsiteX0" fmla="*/ 231967 w 325474"/>
              <a:gd name="connsiteY0" fmla="*/ 1012 h 1337701"/>
              <a:gd name="connsiteX1" fmla="*/ 222442 w 325474"/>
              <a:gd name="connsiteY1" fmla="*/ 162937 h 1337701"/>
              <a:gd name="connsiteX2" fmla="*/ 273242 w 325474"/>
              <a:gd name="connsiteY2" fmla="*/ 264537 h 1337701"/>
              <a:gd name="connsiteX3" fmla="*/ 311342 w 325474"/>
              <a:gd name="connsiteY3" fmla="*/ 397887 h 1337701"/>
              <a:gd name="connsiteX4" fmla="*/ 270067 w 325474"/>
              <a:gd name="connsiteY4" fmla="*/ 648712 h 1337701"/>
              <a:gd name="connsiteX5" fmla="*/ 193867 w 325474"/>
              <a:gd name="connsiteY5" fmla="*/ 839212 h 1337701"/>
              <a:gd name="connsiteX6" fmla="*/ 187517 w 325474"/>
              <a:gd name="connsiteY6" fmla="*/ 890012 h 1337701"/>
              <a:gd name="connsiteX7" fmla="*/ 184342 w 325474"/>
              <a:gd name="connsiteY7" fmla="*/ 931287 h 1337701"/>
              <a:gd name="connsiteX8" fmla="*/ 181167 w 325474"/>
              <a:gd name="connsiteY8" fmla="*/ 982087 h 1337701"/>
              <a:gd name="connsiteX9" fmla="*/ 124017 w 325474"/>
              <a:gd name="connsiteY9" fmla="*/ 1077337 h 1337701"/>
              <a:gd name="connsiteX10" fmla="*/ 120842 w 325474"/>
              <a:gd name="connsiteY10" fmla="*/ 1153537 h 1337701"/>
              <a:gd name="connsiteX11" fmla="*/ 192 w 325474"/>
              <a:gd name="connsiteY11" fmla="*/ 1337687 h 1337701"/>
              <a:gd name="connsiteX12" fmla="*/ 152592 w 325474"/>
              <a:gd name="connsiteY12" fmla="*/ 1163062 h 1337701"/>
              <a:gd name="connsiteX13" fmla="*/ 152592 w 325474"/>
              <a:gd name="connsiteY13" fmla="*/ 1045587 h 1337701"/>
              <a:gd name="connsiteX14" fmla="*/ 238317 w 325474"/>
              <a:gd name="connsiteY14" fmla="*/ 823337 h 1337701"/>
              <a:gd name="connsiteX15" fmla="*/ 314517 w 325474"/>
              <a:gd name="connsiteY15" fmla="*/ 537587 h 1337701"/>
              <a:gd name="connsiteX16" fmla="*/ 314517 w 325474"/>
              <a:gd name="connsiteY16" fmla="*/ 337562 h 1337701"/>
              <a:gd name="connsiteX17" fmla="*/ 216092 w 325474"/>
              <a:gd name="connsiteY17" fmla="*/ 204212 h 1337701"/>
              <a:gd name="connsiteX18" fmla="*/ 162117 w 325474"/>
              <a:gd name="connsiteY18" fmla="*/ 99437 h 1337701"/>
              <a:gd name="connsiteX19" fmla="*/ 231967 w 325474"/>
              <a:gd name="connsiteY19" fmla="*/ 1012 h 1337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5474" h="1337701">
                <a:moveTo>
                  <a:pt x="231967" y="1012"/>
                </a:moveTo>
                <a:cubicBezTo>
                  <a:pt x="242021" y="11595"/>
                  <a:pt x="215563" y="119016"/>
                  <a:pt x="222442" y="162937"/>
                </a:cubicBezTo>
                <a:cubicBezTo>
                  <a:pt x="229321" y="206858"/>
                  <a:pt x="258425" y="225379"/>
                  <a:pt x="273242" y="264537"/>
                </a:cubicBezTo>
                <a:cubicBezTo>
                  <a:pt x="288059" y="303695"/>
                  <a:pt x="311871" y="333858"/>
                  <a:pt x="311342" y="397887"/>
                </a:cubicBezTo>
                <a:cubicBezTo>
                  <a:pt x="310813" y="461916"/>
                  <a:pt x="289646" y="575158"/>
                  <a:pt x="270067" y="648712"/>
                </a:cubicBezTo>
                <a:cubicBezTo>
                  <a:pt x="250488" y="722266"/>
                  <a:pt x="207625" y="798995"/>
                  <a:pt x="193867" y="839212"/>
                </a:cubicBezTo>
                <a:cubicBezTo>
                  <a:pt x="180109" y="879429"/>
                  <a:pt x="189104" y="874666"/>
                  <a:pt x="187517" y="890012"/>
                </a:cubicBezTo>
                <a:cubicBezTo>
                  <a:pt x="185929" y="905358"/>
                  <a:pt x="185400" y="915941"/>
                  <a:pt x="184342" y="931287"/>
                </a:cubicBezTo>
                <a:cubicBezTo>
                  <a:pt x="183284" y="946633"/>
                  <a:pt x="191221" y="957745"/>
                  <a:pt x="181167" y="982087"/>
                </a:cubicBezTo>
                <a:cubicBezTo>
                  <a:pt x="171113" y="1006429"/>
                  <a:pt x="134071" y="1048762"/>
                  <a:pt x="124017" y="1077337"/>
                </a:cubicBezTo>
                <a:cubicBezTo>
                  <a:pt x="113963" y="1105912"/>
                  <a:pt x="141479" y="1110145"/>
                  <a:pt x="120842" y="1153537"/>
                </a:cubicBezTo>
                <a:cubicBezTo>
                  <a:pt x="100204" y="1196929"/>
                  <a:pt x="-5100" y="1336100"/>
                  <a:pt x="192" y="1337687"/>
                </a:cubicBezTo>
                <a:cubicBezTo>
                  <a:pt x="5484" y="1339274"/>
                  <a:pt x="127192" y="1211745"/>
                  <a:pt x="152592" y="1163062"/>
                </a:cubicBezTo>
                <a:cubicBezTo>
                  <a:pt x="177992" y="1114379"/>
                  <a:pt x="138304" y="1102208"/>
                  <a:pt x="152592" y="1045587"/>
                </a:cubicBezTo>
                <a:cubicBezTo>
                  <a:pt x="166880" y="988966"/>
                  <a:pt x="211330" y="908004"/>
                  <a:pt x="238317" y="823337"/>
                </a:cubicBezTo>
                <a:cubicBezTo>
                  <a:pt x="265304" y="738670"/>
                  <a:pt x="301817" y="618550"/>
                  <a:pt x="314517" y="537587"/>
                </a:cubicBezTo>
                <a:cubicBezTo>
                  <a:pt x="327217" y="456624"/>
                  <a:pt x="330921" y="393124"/>
                  <a:pt x="314517" y="337562"/>
                </a:cubicBezTo>
                <a:cubicBezTo>
                  <a:pt x="298113" y="282000"/>
                  <a:pt x="241492" y="243900"/>
                  <a:pt x="216092" y="204212"/>
                </a:cubicBezTo>
                <a:cubicBezTo>
                  <a:pt x="190692" y="164525"/>
                  <a:pt x="161059" y="133304"/>
                  <a:pt x="162117" y="99437"/>
                </a:cubicBezTo>
                <a:cubicBezTo>
                  <a:pt x="163175" y="65570"/>
                  <a:pt x="221913" y="-9571"/>
                  <a:pt x="231967" y="10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3" name="フリーフォーム: 図形 42">
            <a:extLst>
              <a:ext uri="{FF2B5EF4-FFF2-40B4-BE49-F238E27FC236}">
                <a16:creationId xmlns:a16="http://schemas.microsoft.com/office/drawing/2014/main" id="{126B4938-3A8A-45AA-8F8D-1CBA3802FED9}"/>
              </a:ext>
            </a:extLst>
          </p:cNvPr>
          <p:cNvSpPr/>
          <p:nvPr/>
        </p:nvSpPr>
        <p:spPr>
          <a:xfrm>
            <a:off x="6594063" y="2297226"/>
            <a:ext cx="198740" cy="1001610"/>
          </a:xfrm>
          <a:custGeom>
            <a:avLst/>
            <a:gdLst>
              <a:gd name="connsiteX0" fmla="*/ 79787 w 198740"/>
              <a:gd name="connsiteY0" fmla="*/ 1474 h 1001610"/>
              <a:gd name="connsiteX1" fmla="*/ 149637 w 198740"/>
              <a:gd name="connsiteY1" fmla="*/ 255474 h 1001610"/>
              <a:gd name="connsiteX2" fmla="*/ 152812 w 198740"/>
              <a:gd name="connsiteY2" fmla="*/ 338024 h 1001610"/>
              <a:gd name="connsiteX3" fmla="*/ 155987 w 198740"/>
              <a:gd name="connsiteY3" fmla="*/ 395174 h 1001610"/>
              <a:gd name="connsiteX4" fmla="*/ 197262 w 198740"/>
              <a:gd name="connsiteY4" fmla="*/ 465024 h 1001610"/>
              <a:gd name="connsiteX5" fmla="*/ 184562 w 198740"/>
              <a:gd name="connsiteY5" fmla="*/ 515824 h 1001610"/>
              <a:gd name="connsiteX6" fmla="*/ 136937 w 198740"/>
              <a:gd name="connsiteY6" fmla="*/ 566624 h 1001610"/>
              <a:gd name="connsiteX7" fmla="*/ 114712 w 198740"/>
              <a:gd name="connsiteY7" fmla="*/ 677749 h 1001610"/>
              <a:gd name="connsiteX8" fmla="*/ 82962 w 198740"/>
              <a:gd name="connsiteY8" fmla="*/ 763474 h 1001610"/>
              <a:gd name="connsiteX9" fmla="*/ 79787 w 198740"/>
              <a:gd name="connsiteY9" fmla="*/ 798399 h 1001610"/>
              <a:gd name="connsiteX10" fmla="*/ 111537 w 198740"/>
              <a:gd name="connsiteY10" fmla="*/ 852374 h 1001610"/>
              <a:gd name="connsiteX11" fmla="*/ 92487 w 198740"/>
              <a:gd name="connsiteY11" fmla="*/ 890474 h 1001610"/>
              <a:gd name="connsiteX12" fmla="*/ 57562 w 198740"/>
              <a:gd name="connsiteY12" fmla="*/ 912699 h 1001610"/>
              <a:gd name="connsiteX13" fmla="*/ 412 w 198740"/>
              <a:gd name="connsiteY13" fmla="*/ 1001599 h 1001610"/>
              <a:gd name="connsiteX14" fmla="*/ 89312 w 198740"/>
              <a:gd name="connsiteY14" fmla="*/ 906349 h 1001610"/>
              <a:gd name="connsiteX15" fmla="*/ 102012 w 198740"/>
              <a:gd name="connsiteY15" fmla="*/ 855549 h 1001610"/>
              <a:gd name="connsiteX16" fmla="*/ 117887 w 198740"/>
              <a:gd name="connsiteY16" fmla="*/ 766649 h 1001610"/>
              <a:gd name="connsiteX17" fmla="*/ 143287 w 198740"/>
              <a:gd name="connsiteY17" fmla="*/ 579324 h 1001610"/>
              <a:gd name="connsiteX18" fmla="*/ 194087 w 198740"/>
              <a:gd name="connsiteY18" fmla="*/ 480899 h 1001610"/>
              <a:gd name="connsiteX19" fmla="*/ 171862 w 198740"/>
              <a:gd name="connsiteY19" fmla="*/ 376124 h 1001610"/>
              <a:gd name="connsiteX20" fmla="*/ 171862 w 198740"/>
              <a:gd name="connsiteY20" fmla="*/ 312624 h 1001610"/>
              <a:gd name="connsiteX21" fmla="*/ 124237 w 198740"/>
              <a:gd name="connsiteY21" fmla="*/ 166574 h 1001610"/>
              <a:gd name="connsiteX22" fmla="*/ 181387 w 198740"/>
              <a:gd name="connsiteY22" fmla="*/ 150699 h 1001610"/>
              <a:gd name="connsiteX23" fmla="*/ 79787 w 198740"/>
              <a:gd name="connsiteY23" fmla="*/ 1474 h 1001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8740" h="1001610">
                <a:moveTo>
                  <a:pt x="79787" y="1474"/>
                </a:moveTo>
                <a:cubicBezTo>
                  <a:pt x="74495" y="18936"/>
                  <a:pt x="137466" y="199382"/>
                  <a:pt x="149637" y="255474"/>
                </a:cubicBezTo>
                <a:cubicBezTo>
                  <a:pt x="161808" y="311566"/>
                  <a:pt x="151754" y="314741"/>
                  <a:pt x="152812" y="338024"/>
                </a:cubicBezTo>
                <a:cubicBezTo>
                  <a:pt x="153870" y="361307"/>
                  <a:pt x="148579" y="374007"/>
                  <a:pt x="155987" y="395174"/>
                </a:cubicBezTo>
                <a:cubicBezTo>
                  <a:pt x="163395" y="416341"/>
                  <a:pt x="192500" y="444916"/>
                  <a:pt x="197262" y="465024"/>
                </a:cubicBezTo>
                <a:cubicBezTo>
                  <a:pt x="202024" y="485132"/>
                  <a:pt x="194616" y="498891"/>
                  <a:pt x="184562" y="515824"/>
                </a:cubicBezTo>
                <a:cubicBezTo>
                  <a:pt x="174508" y="532757"/>
                  <a:pt x="148579" y="539637"/>
                  <a:pt x="136937" y="566624"/>
                </a:cubicBezTo>
                <a:cubicBezTo>
                  <a:pt x="125295" y="593611"/>
                  <a:pt x="123708" y="644941"/>
                  <a:pt x="114712" y="677749"/>
                </a:cubicBezTo>
                <a:cubicBezTo>
                  <a:pt x="105716" y="710557"/>
                  <a:pt x="88783" y="743366"/>
                  <a:pt x="82962" y="763474"/>
                </a:cubicBezTo>
                <a:cubicBezTo>
                  <a:pt x="77141" y="783582"/>
                  <a:pt x="75024" y="783582"/>
                  <a:pt x="79787" y="798399"/>
                </a:cubicBezTo>
                <a:cubicBezTo>
                  <a:pt x="84550" y="813216"/>
                  <a:pt x="109420" y="837028"/>
                  <a:pt x="111537" y="852374"/>
                </a:cubicBezTo>
                <a:cubicBezTo>
                  <a:pt x="113654" y="867720"/>
                  <a:pt x="101483" y="880420"/>
                  <a:pt x="92487" y="890474"/>
                </a:cubicBezTo>
                <a:cubicBezTo>
                  <a:pt x="83491" y="900528"/>
                  <a:pt x="72908" y="894178"/>
                  <a:pt x="57562" y="912699"/>
                </a:cubicBezTo>
                <a:cubicBezTo>
                  <a:pt x="42216" y="931220"/>
                  <a:pt x="-4879" y="1002657"/>
                  <a:pt x="412" y="1001599"/>
                </a:cubicBezTo>
                <a:cubicBezTo>
                  <a:pt x="5703" y="1000541"/>
                  <a:pt x="72379" y="930691"/>
                  <a:pt x="89312" y="906349"/>
                </a:cubicBezTo>
                <a:cubicBezTo>
                  <a:pt x="106245" y="882007"/>
                  <a:pt x="97250" y="878832"/>
                  <a:pt x="102012" y="855549"/>
                </a:cubicBezTo>
                <a:cubicBezTo>
                  <a:pt x="106775" y="832266"/>
                  <a:pt x="111008" y="812687"/>
                  <a:pt x="117887" y="766649"/>
                </a:cubicBezTo>
                <a:cubicBezTo>
                  <a:pt x="124766" y="720612"/>
                  <a:pt x="130587" y="626949"/>
                  <a:pt x="143287" y="579324"/>
                </a:cubicBezTo>
                <a:cubicBezTo>
                  <a:pt x="155987" y="531699"/>
                  <a:pt x="189325" y="514766"/>
                  <a:pt x="194087" y="480899"/>
                </a:cubicBezTo>
                <a:cubicBezTo>
                  <a:pt x="198849" y="447032"/>
                  <a:pt x="175566" y="404170"/>
                  <a:pt x="171862" y="376124"/>
                </a:cubicBezTo>
                <a:cubicBezTo>
                  <a:pt x="168158" y="348078"/>
                  <a:pt x="179799" y="347549"/>
                  <a:pt x="171862" y="312624"/>
                </a:cubicBezTo>
                <a:cubicBezTo>
                  <a:pt x="163925" y="277699"/>
                  <a:pt x="122650" y="193561"/>
                  <a:pt x="124237" y="166574"/>
                </a:cubicBezTo>
                <a:cubicBezTo>
                  <a:pt x="125824" y="139587"/>
                  <a:pt x="189854" y="174511"/>
                  <a:pt x="181387" y="150699"/>
                </a:cubicBezTo>
                <a:cubicBezTo>
                  <a:pt x="172920" y="126887"/>
                  <a:pt x="85079" y="-15988"/>
                  <a:pt x="79787" y="147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4" name="フリーフォーム: 図形 43">
            <a:extLst>
              <a:ext uri="{FF2B5EF4-FFF2-40B4-BE49-F238E27FC236}">
                <a16:creationId xmlns:a16="http://schemas.microsoft.com/office/drawing/2014/main" id="{576A07DB-E27D-40F4-AFB0-24F5328A74D3}"/>
              </a:ext>
            </a:extLst>
          </p:cNvPr>
          <p:cNvSpPr/>
          <p:nvPr/>
        </p:nvSpPr>
        <p:spPr>
          <a:xfrm>
            <a:off x="5079346" y="2321273"/>
            <a:ext cx="405991" cy="1195961"/>
          </a:xfrm>
          <a:custGeom>
            <a:avLst/>
            <a:gdLst>
              <a:gd name="connsiteX0" fmla="*/ 404937 w 405991"/>
              <a:gd name="connsiteY0" fmla="*/ 710 h 1195961"/>
              <a:gd name="connsiteX1" fmla="*/ 311804 w 405991"/>
              <a:gd name="connsiteY1" fmla="*/ 356310 h 1195961"/>
              <a:gd name="connsiteX2" fmla="*/ 273704 w 405991"/>
              <a:gd name="connsiteY2" fmla="*/ 570094 h 1195961"/>
              <a:gd name="connsiteX3" fmla="*/ 180571 w 405991"/>
              <a:gd name="connsiteY3" fmla="*/ 773294 h 1195961"/>
              <a:gd name="connsiteX4" fmla="*/ 191154 w 405991"/>
              <a:gd name="connsiteY4" fmla="*/ 851610 h 1195961"/>
              <a:gd name="connsiteX5" fmla="*/ 114954 w 405991"/>
              <a:gd name="connsiteY5" fmla="*/ 919344 h 1195961"/>
              <a:gd name="connsiteX6" fmla="*/ 68387 w 405991"/>
              <a:gd name="connsiteY6" fmla="*/ 1097144 h 1195961"/>
              <a:gd name="connsiteX7" fmla="*/ 17587 w 405991"/>
              <a:gd name="connsiteY7" fmla="*/ 1147944 h 1195961"/>
              <a:gd name="connsiteX8" fmla="*/ 654 w 405991"/>
              <a:gd name="connsiteY8" fmla="*/ 1194510 h 1195961"/>
              <a:gd name="connsiteX9" fmla="*/ 36637 w 405991"/>
              <a:gd name="connsiteY9" fmla="*/ 1090794 h 1195961"/>
              <a:gd name="connsiteX10" fmla="*/ 98021 w 405991"/>
              <a:gd name="connsiteY10" fmla="*/ 999777 h 1195961"/>
              <a:gd name="connsiteX11" fmla="*/ 210204 w 405991"/>
              <a:gd name="connsiteY11" fmla="*/ 781760 h 1195961"/>
              <a:gd name="connsiteX12" fmla="*/ 309687 w 405991"/>
              <a:gd name="connsiteY12" fmla="*/ 536227 h 1195961"/>
              <a:gd name="connsiteX13" fmla="*/ 358371 w 405991"/>
              <a:gd name="connsiteY13" fmla="*/ 271644 h 1195961"/>
              <a:gd name="connsiteX14" fmla="*/ 404937 w 405991"/>
              <a:gd name="connsiteY14" fmla="*/ 710 h 1195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5991" h="1195961">
                <a:moveTo>
                  <a:pt x="404937" y="710"/>
                </a:moveTo>
                <a:cubicBezTo>
                  <a:pt x="397176" y="14821"/>
                  <a:pt x="333676" y="261413"/>
                  <a:pt x="311804" y="356310"/>
                </a:cubicBezTo>
                <a:cubicBezTo>
                  <a:pt x="289932" y="451207"/>
                  <a:pt x="295576" y="500597"/>
                  <a:pt x="273704" y="570094"/>
                </a:cubicBezTo>
                <a:cubicBezTo>
                  <a:pt x="251832" y="639591"/>
                  <a:pt x="194329" y="726375"/>
                  <a:pt x="180571" y="773294"/>
                </a:cubicBezTo>
                <a:cubicBezTo>
                  <a:pt x="166813" y="820213"/>
                  <a:pt x="202090" y="827268"/>
                  <a:pt x="191154" y="851610"/>
                </a:cubicBezTo>
                <a:cubicBezTo>
                  <a:pt x="180218" y="875952"/>
                  <a:pt x="135415" y="878422"/>
                  <a:pt x="114954" y="919344"/>
                </a:cubicBezTo>
                <a:cubicBezTo>
                  <a:pt x="94493" y="960266"/>
                  <a:pt x="84615" y="1059044"/>
                  <a:pt x="68387" y="1097144"/>
                </a:cubicBezTo>
                <a:cubicBezTo>
                  <a:pt x="52159" y="1135244"/>
                  <a:pt x="28876" y="1131717"/>
                  <a:pt x="17587" y="1147944"/>
                </a:cubicBezTo>
                <a:cubicBezTo>
                  <a:pt x="6298" y="1164171"/>
                  <a:pt x="-2521" y="1204035"/>
                  <a:pt x="654" y="1194510"/>
                </a:cubicBezTo>
                <a:cubicBezTo>
                  <a:pt x="3829" y="1184985"/>
                  <a:pt x="20409" y="1123250"/>
                  <a:pt x="36637" y="1090794"/>
                </a:cubicBezTo>
                <a:cubicBezTo>
                  <a:pt x="52865" y="1058339"/>
                  <a:pt x="69093" y="1051283"/>
                  <a:pt x="98021" y="999777"/>
                </a:cubicBezTo>
                <a:cubicBezTo>
                  <a:pt x="126949" y="948271"/>
                  <a:pt x="174926" y="859018"/>
                  <a:pt x="210204" y="781760"/>
                </a:cubicBezTo>
                <a:cubicBezTo>
                  <a:pt x="245482" y="704502"/>
                  <a:pt x="284993" y="621246"/>
                  <a:pt x="309687" y="536227"/>
                </a:cubicBezTo>
                <a:cubicBezTo>
                  <a:pt x="334381" y="451208"/>
                  <a:pt x="341085" y="357016"/>
                  <a:pt x="358371" y="271644"/>
                </a:cubicBezTo>
                <a:cubicBezTo>
                  <a:pt x="375657" y="186272"/>
                  <a:pt x="412698" y="-13401"/>
                  <a:pt x="404937" y="7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8" name="フリーフォーム: 図形 47">
            <a:extLst>
              <a:ext uri="{FF2B5EF4-FFF2-40B4-BE49-F238E27FC236}">
                <a16:creationId xmlns:a16="http://schemas.microsoft.com/office/drawing/2014/main" id="{9834410F-2590-4504-AFF5-3C4156DA720B}"/>
              </a:ext>
            </a:extLst>
          </p:cNvPr>
          <p:cNvSpPr/>
          <p:nvPr/>
        </p:nvSpPr>
        <p:spPr>
          <a:xfrm>
            <a:off x="6592013" y="2374223"/>
            <a:ext cx="123228" cy="696759"/>
          </a:xfrm>
          <a:custGeom>
            <a:avLst/>
            <a:gdLst>
              <a:gd name="connsiteX0" fmla="*/ 81837 w 123228"/>
              <a:gd name="connsiteY0" fmla="*/ 677 h 696759"/>
              <a:gd name="connsiteX1" fmla="*/ 24687 w 123228"/>
              <a:gd name="connsiteY1" fmla="*/ 264202 h 696759"/>
              <a:gd name="connsiteX2" fmla="*/ 24687 w 123228"/>
              <a:gd name="connsiteY2" fmla="*/ 473752 h 696759"/>
              <a:gd name="connsiteX3" fmla="*/ 123112 w 123228"/>
              <a:gd name="connsiteY3" fmla="*/ 696002 h 696759"/>
              <a:gd name="connsiteX4" fmla="*/ 2462 w 123228"/>
              <a:gd name="connsiteY4" fmla="*/ 394377 h 696759"/>
              <a:gd name="connsiteX5" fmla="*/ 46912 w 123228"/>
              <a:gd name="connsiteY5" fmla="*/ 194352 h 696759"/>
              <a:gd name="connsiteX6" fmla="*/ 81837 w 123228"/>
              <a:gd name="connsiteY6" fmla="*/ 677 h 69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3228" h="696759">
                <a:moveTo>
                  <a:pt x="81837" y="677"/>
                </a:moveTo>
                <a:cubicBezTo>
                  <a:pt x="78133" y="12319"/>
                  <a:pt x="34212" y="185356"/>
                  <a:pt x="24687" y="264202"/>
                </a:cubicBezTo>
                <a:cubicBezTo>
                  <a:pt x="15162" y="343048"/>
                  <a:pt x="8283" y="401785"/>
                  <a:pt x="24687" y="473752"/>
                </a:cubicBezTo>
                <a:cubicBezTo>
                  <a:pt x="41091" y="545719"/>
                  <a:pt x="126816" y="709231"/>
                  <a:pt x="123112" y="696002"/>
                </a:cubicBezTo>
                <a:cubicBezTo>
                  <a:pt x="119408" y="682773"/>
                  <a:pt x="15162" y="477985"/>
                  <a:pt x="2462" y="394377"/>
                </a:cubicBezTo>
                <a:cubicBezTo>
                  <a:pt x="-10238" y="310769"/>
                  <a:pt x="29450" y="258381"/>
                  <a:pt x="46912" y="194352"/>
                </a:cubicBezTo>
                <a:cubicBezTo>
                  <a:pt x="64374" y="130323"/>
                  <a:pt x="85541" y="-10965"/>
                  <a:pt x="81837" y="6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49" name="フリーフォーム: 図形 48">
            <a:extLst>
              <a:ext uri="{FF2B5EF4-FFF2-40B4-BE49-F238E27FC236}">
                <a16:creationId xmlns:a16="http://schemas.microsoft.com/office/drawing/2014/main" id="{53003D66-1E80-43AC-8C9D-3A667DA6D13F}"/>
              </a:ext>
            </a:extLst>
          </p:cNvPr>
          <p:cNvSpPr/>
          <p:nvPr/>
        </p:nvSpPr>
        <p:spPr>
          <a:xfrm>
            <a:off x="5403408" y="2327261"/>
            <a:ext cx="127955" cy="1395490"/>
          </a:xfrm>
          <a:custGeom>
            <a:avLst/>
            <a:gdLst>
              <a:gd name="connsiteX0" fmla="*/ 86167 w 127955"/>
              <a:gd name="connsiteY0" fmla="*/ 14 h 1395490"/>
              <a:gd name="connsiteX1" fmla="*/ 117917 w 127955"/>
              <a:gd name="connsiteY1" fmla="*/ 180989 h 1395490"/>
              <a:gd name="connsiteX2" fmla="*/ 63942 w 127955"/>
              <a:gd name="connsiteY2" fmla="*/ 298464 h 1395490"/>
              <a:gd name="connsiteX3" fmla="*/ 76642 w 127955"/>
              <a:gd name="connsiteY3" fmla="*/ 561989 h 1395490"/>
              <a:gd name="connsiteX4" fmla="*/ 82992 w 127955"/>
              <a:gd name="connsiteY4" fmla="*/ 644539 h 1395490"/>
              <a:gd name="connsiteX5" fmla="*/ 51242 w 127955"/>
              <a:gd name="connsiteY5" fmla="*/ 688989 h 1395490"/>
              <a:gd name="connsiteX6" fmla="*/ 44892 w 127955"/>
              <a:gd name="connsiteY6" fmla="*/ 800114 h 1395490"/>
              <a:gd name="connsiteX7" fmla="*/ 16317 w 127955"/>
              <a:gd name="connsiteY7" fmla="*/ 987439 h 1395490"/>
              <a:gd name="connsiteX8" fmla="*/ 41717 w 127955"/>
              <a:gd name="connsiteY8" fmla="*/ 1393839 h 1395490"/>
              <a:gd name="connsiteX9" fmla="*/ 86167 w 127955"/>
              <a:gd name="connsiteY9" fmla="*/ 1127139 h 1395490"/>
              <a:gd name="connsiteX10" fmla="*/ 44892 w 127955"/>
              <a:gd name="connsiteY10" fmla="*/ 1031889 h 1395490"/>
              <a:gd name="connsiteX11" fmla="*/ 442 w 127955"/>
              <a:gd name="connsiteY11" fmla="*/ 892189 h 1395490"/>
              <a:gd name="connsiteX12" fmla="*/ 73467 w 127955"/>
              <a:gd name="connsiteY12" fmla="*/ 644539 h 1395490"/>
              <a:gd name="connsiteX13" fmla="*/ 60767 w 127955"/>
              <a:gd name="connsiteY13" fmla="*/ 460389 h 1395490"/>
              <a:gd name="connsiteX14" fmla="*/ 70292 w 127955"/>
              <a:gd name="connsiteY14" fmla="*/ 311164 h 1395490"/>
              <a:gd name="connsiteX15" fmla="*/ 127442 w 127955"/>
              <a:gd name="connsiteY15" fmla="*/ 190514 h 1395490"/>
              <a:gd name="connsiteX16" fmla="*/ 86167 w 127955"/>
              <a:gd name="connsiteY16" fmla="*/ 14 h 13954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27955" h="1395490">
                <a:moveTo>
                  <a:pt x="86167" y="14"/>
                </a:moveTo>
                <a:cubicBezTo>
                  <a:pt x="84580" y="-1573"/>
                  <a:pt x="121621" y="131247"/>
                  <a:pt x="117917" y="180989"/>
                </a:cubicBezTo>
                <a:cubicBezTo>
                  <a:pt x="114213" y="230731"/>
                  <a:pt x="70821" y="234964"/>
                  <a:pt x="63942" y="298464"/>
                </a:cubicBezTo>
                <a:cubicBezTo>
                  <a:pt x="57063" y="361964"/>
                  <a:pt x="73467" y="504310"/>
                  <a:pt x="76642" y="561989"/>
                </a:cubicBezTo>
                <a:cubicBezTo>
                  <a:pt x="79817" y="619668"/>
                  <a:pt x="87225" y="623372"/>
                  <a:pt x="82992" y="644539"/>
                </a:cubicBezTo>
                <a:cubicBezTo>
                  <a:pt x="78759" y="665706"/>
                  <a:pt x="57592" y="663060"/>
                  <a:pt x="51242" y="688989"/>
                </a:cubicBezTo>
                <a:cubicBezTo>
                  <a:pt x="44892" y="714918"/>
                  <a:pt x="50713" y="750372"/>
                  <a:pt x="44892" y="800114"/>
                </a:cubicBezTo>
                <a:cubicBezTo>
                  <a:pt x="39071" y="849856"/>
                  <a:pt x="16846" y="888485"/>
                  <a:pt x="16317" y="987439"/>
                </a:cubicBezTo>
                <a:cubicBezTo>
                  <a:pt x="15788" y="1086393"/>
                  <a:pt x="30075" y="1370556"/>
                  <a:pt x="41717" y="1393839"/>
                </a:cubicBezTo>
                <a:cubicBezTo>
                  <a:pt x="53359" y="1417122"/>
                  <a:pt x="85638" y="1187464"/>
                  <a:pt x="86167" y="1127139"/>
                </a:cubicBezTo>
                <a:cubicBezTo>
                  <a:pt x="86696" y="1066814"/>
                  <a:pt x="59179" y="1071047"/>
                  <a:pt x="44892" y="1031889"/>
                </a:cubicBezTo>
                <a:cubicBezTo>
                  <a:pt x="30605" y="992731"/>
                  <a:pt x="-4320" y="956747"/>
                  <a:pt x="442" y="892189"/>
                </a:cubicBezTo>
                <a:cubicBezTo>
                  <a:pt x="5204" y="827631"/>
                  <a:pt x="63413" y="716506"/>
                  <a:pt x="73467" y="644539"/>
                </a:cubicBezTo>
                <a:cubicBezTo>
                  <a:pt x="83521" y="572572"/>
                  <a:pt x="61296" y="515951"/>
                  <a:pt x="60767" y="460389"/>
                </a:cubicBezTo>
                <a:cubicBezTo>
                  <a:pt x="60238" y="404827"/>
                  <a:pt x="59180" y="356143"/>
                  <a:pt x="70292" y="311164"/>
                </a:cubicBezTo>
                <a:cubicBezTo>
                  <a:pt x="81404" y="266185"/>
                  <a:pt x="121621" y="240256"/>
                  <a:pt x="127442" y="190514"/>
                </a:cubicBezTo>
                <a:cubicBezTo>
                  <a:pt x="133263" y="140772"/>
                  <a:pt x="87754" y="1601"/>
                  <a:pt x="86167" y="1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2" name="フリーフォーム: 図形 51">
            <a:extLst>
              <a:ext uri="{FF2B5EF4-FFF2-40B4-BE49-F238E27FC236}">
                <a16:creationId xmlns:a16="http://schemas.microsoft.com/office/drawing/2014/main" id="{A7B03273-30EC-43E3-91A3-119DD89A544F}"/>
              </a:ext>
            </a:extLst>
          </p:cNvPr>
          <p:cNvSpPr/>
          <p:nvPr/>
        </p:nvSpPr>
        <p:spPr>
          <a:xfrm>
            <a:off x="6588036" y="3312110"/>
            <a:ext cx="246697" cy="327250"/>
          </a:xfrm>
          <a:custGeom>
            <a:avLst/>
            <a:gdLst>
              <a:gd name="connsiteX0" fmla="*/ 1147 w 246697"/>
              <a:gd name="connsiteY0" fmla="*/ 473 h 327250"/>
              <a:gd name="connsiteX1" fmla="*/ 45597 w 246697"/>
              <a:gd name="connsiteY1" fmla="*/ 61857 h 327250"/>
              <a:gd name="connsiteX2" fmla="*/ 149314 w 246697"/>
              <a:gd name="connsiteY2" fmla="*/ 190973 h 327250"/>
              <a:gd name="connsiteX3" fmla="*/ 208581 w 246697"/>
              <a:gd name="connsiteY3" fmla="*/ 290457 h 327250"/>
              <a:gd name="connsiteX4" fmla="*/ 246681 w 246697"/>
              <a:gd name="connsiteY4" fmla="*/ 326440 h 327250"/>
              <a:gd name="connsiteX5" fmla="*/ 204347 w 246697"/>
              <a:gd name="connsiteY5" fmla="*/ 260823 h 327250"/>
              <a:gd name="connsiteX6" fmla="*/ 172597 w 246697"/>
              <a:gd name="connsiteY6" fmla="*/ 186740 h 327250"/>
              <a:gd name="connsiteX7" fmla="*/ 87931 w 246697"/>
              <a:gd name="connsiteY7" fmla="*/ 91490 h 327250"/>
              <a:gd name="connsiteX8" fmla="*/ 1147 w 246697"/>
              <a:gd name="connsiteY8" fmla="*/ 473 h 327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46697" h="327250">
                <a:moveTo>
                  <a:pt x="1147" y="473"/>
                </a:moveTo>
                <a:cubicBezTo>
                  <a:pt x="-5909" y="-4466"/>
                  <a:pt x="20903" y="30107"/>
                  <a:pt x="45597" y="61857"/>
                </a:cubicBezTo>
                <a:cubicBezTo>
                  <a:pt x="70291" y="93607"/>
                  <a:pt x="122150" y="152873"/>
                  <a:pt x="149314" y="190973"/>
                </a:cubicBezTo>
                <a:cubicBezTo>
                  <a:pt x="176478" y="229073"/>
                  <a:pt x="192353" y="267879"/>
                  <a:pt x="208581" y="290457"/>
                </a:cubicBezTo>
                <a:cubicBezTo>
                  <a:pt x="224809" y="313035"/>
                  <a:pt x="247387" y="331379"/>
                  <a:pt x="246681" y="326440"/>
                </a:cubicBezTo>
                <a:cubicBezTo>
                  <a:pt x="245975" y="321501"/>
                  <a:pt x="216694" y="284106"/>
                  <a:pt x="204347" y="260823"/>
                </a:cubicBezTo>
                <a:cubicBezTo>
                  <a:pt x="192000" y="237540"/>
                  <a:pt x="192000" y="214962"/>
                  <a:pt x="172597" y="186740"/>
                </a:cubicBezTo>
                <a:cubicBezTo>
                  <a:pt x="153194" y="158518"/>
                  <a:pt x="113684" y="125357"/>
                  <a:pt x="87931" y="91490"/>
                </a:cubicBezTo>
                <a:cubicBezTo>
                  <a:pt x="62178" y="57623"/>
                  <a:pt x="8203" y="5412"/>
                  <a:pt x="1147" y="4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53" name="フリーフォーム: 図形 52">
            <a:extLst>
              <a:ext uri="{FF2B5EF4-FFF2-40B4-BE49-F238E27FC236}">
                <a16:creationId xmlns:a16="http://schemas.microsoft.com/office/drawing/2014/main" id="{9CFADFF2-A1CA-47CF-B3FC-111A8D656DAC}"/>
              </a:ext>
            </a:extLst>
          </p:cNvPr>
          <p:cNvSpPr/>
          <p:nvPr/>
        </p:nvSpPr>
        <p:spPr>
          <a:xfrm>
            <a:off x="6335634" y="2501388"/>
            <a:ext cx="158377" cy="607949"/>
          </a:xfrm>
          <a:custGeom>
            <a:avLst/>
            <a:gdLst>
              <a:gd name="connsiteX0" fmla="*/ 3783 w 158377"/>
              <a:gd name="connsiteY0" fmla="*/ 28029 h 607949"/>
              <a:gd name="connsiteX1" fmla="*/ 154066 w 158377"/>
              <a:gd name="connsiteY1" fmla="*/ 597412 h 607949"/>
              <a:gd name="connsiteX2" fmla="*/ 111733 w 158377"/>
              <a:gd name="connsiteY2" fmla="*/ 377279 h 607949"/>
              <a:gd name="connsiteX3" fmla="*/ 50349 w 158377"/>
              <a:gd name="connsiteY3" fmla="*/ 116929 h 607949"/>
              <a:gd name="connsiteX4" fmla="*/ 3783 w 158377"/>
              <a:gd name="connsiteY4" fmla="*/ 28029 h 607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8377" h="607949">
                <a:moveTo>
                  <a:pt x="3783" y="28029"/>
                </a:moveTo>
                <a:cubicBezTo>
                  <a:pt x="21069" y="108109"/>
                  <a:pt x="136074" y="539204"/>
                  <a:pt x="154066" y="597412"/>
                </a:cubicBezTo>
                <a:cubicBezTo>
                  <a:pt x="172058" y="655620"/>
                  <a:pt x="129019" y="457359"/>
                  <a:pt x="111733" y="377279"/>
                </a:cubicBezTo>
                <a:cubicBezTo>
                  <a:pt x="94447" y="297199"/>
                  <a:pt x="67635" y="174785"/>
                  <a:pt x="50349" y="116929"/>
                </a:cubicBezTo>
                <a:cubicBezTo>
                  <a:pt x="33063" y="59073"/>
                  <a:pt x="-13503" y="-52051"/>
                  <a:pt x="3783" y="2802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24" name="フリーフォーム: 図形 1023">
            <a:extLst>
              <a:ext uri="{FF2B5EF4-FFF2-40B4-BE49-F238E27FC236}">
                <a16:creationId xmlns:a16="http://schemas.microsoft.com/office/drawing/2014/main" id="{987AB2F4-E645-4F6D-ACDA-6A46B1262DA6}"/>
              </a:ext>
            </a:extLst>
          </p:cNvPr>
          <p:cNvSpPr/>
          <p:nvPr/>
        </p:nvSpPr>
        <p:spPr>
          <a:xfrm>
            <a:off x="6534627" y="3210940"/>
            <a:ext cx="198593" cy="432734"/>
          </a:xfrm>
          <a:custGeom>
            <a:avLst/>
            <a:gdLst>
              <a:gd name="connsiteX0" fmla="*/ 1640 w 198593"/>
              <a:gd name="connsiteY0" fmla="*/ 2160 h 432734"/>
              <a:gd name="connsiteX1" fmla="*/ 103240 w 198593"/>
              <a:gd name="connsiteY1" fmla="*/ 260393 h 432734"/>
              <a:gd name="connsiteX2" fmla="*/ 198490 w 198593"/>
              <a:gd name="connsiteY2" fmla="*/ 431843 h 432734"/>
              <a:gd name="connsiteX3" fmla="*/ 120173 w 198593"/>
              <a:gd name="connsiteY3" fmla="*/ 319660 h 432734"/>
              <a:gd name="connsiteX4" fmla="*/ 46090 w 198593"/>
              <a:gd name="connsiteY4" fmla="*/ 146093 h 432734"/>
              <a:gd name="connsiteX5" fmla="*/ 1640 w 198593"/>
              <a:gd name="connsiteY5" fmla="*/ 2160 h 432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593" h="432734">
                <a:moveTo>
                  <a:pt x="1640" y="2160"/>
                </a:moveTo>
                <a:cubicBezTo>
                  <a:pt x="11165" y="21210"/>
                  <a:pt x="70432" y="188779"/>
                  <a:pt x="103240" y="260393"/>
                </a:cubicBezTo>
                <a:cubicBezTo>
                  <a:pt x="136048" y="332007"/>
                  <a:pt x="195668" y="421965"/>
                  <a:pt x="198490" y="431843"/>
                </a:cubicBezTo>
                <a:cubicBezTo>
                  <a:pt x="201312" y="441721"/>
                  <a:pt x="145573" y="367285"/>
                  <a:pt x="120173" y="319660"/>
                </a:cubicBezTo>
                <a:cubicBezTo>
                  <a:pt x="94773" y="272035"/>
                  <a:pt x="65845" y="197246"/>
                  <a:pt x="46090" y="146093"/>
                </a:cubicBezTo>
                <a:cubicBezTo>
                  <a:pt x="26335" y="94940"/>
                  <a:pt x="-7885" y="-16890"/>
                  <a:pt x="1640" y="216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5" name="フリーフォーム: 図形 1044">
            <a:extLst>
              <a:ext uri="{FF2B5EF4-FFF2-40B4-BE49-F238E27FC236}">
                <a16:creationId xmlns:a16="http://schemas.microsoft.com/office/drawing/2014/main" id="{64E7CEC0-04F1-4709-9E51-536D0C040323}"/>
              </a:ext>
            </a:extLst>
          </p:cNvPr>
          <p:cNvSpPr/>
          <p:nvPr/>
        </p:nvSpPr>
        <p:spPr>
          <a:xfrm>
            <a:off x="6705498" y="3581469"/>
            <a:ext cx="81089" cy="71359"/>
          </a:xfrm>
          <a:custGeom>
            <a:avLst/>
            <a:gdLst>
              <a:gd name="connsiteX0" fmla="*/ 81065 w 81089"/>
              <a:gd name="connsiteY0" fmla="*/ 3106 h 71359"/>
              <a:gd name="connsiteX1" fmla="*/ 11215 w 81089"/>
              <a:gd name="connsiteY1" fmla="*/ 69781 h 71359"/>
              <a:gd name="connsiteX2" fmla="*/ 102 w 81089"/>
              <a:gd name="connsiteY2" fmla="*/ 49144 h 71359"/>
              <a:gd name="connsiteX3" fmla="*/ 6452 w 81089"/>
              <a:gd name="connsiteY3" fmla="*/ 34856 h 71359"/>
              <a:gd name="connsiteX4" fmla="*/ 19152 w 81089"/>
              <a:gd name="connsiteY4" fmla="*/ 14219 h 71359"/>
              <a:gd name="connsiteX5" fmla="*/ 81065 w 81089"/>
              <a:gd name="connsiteY5" fmla="*/ 3106 h 71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1089" h="71359">
                <a:moveTo>
                  <a:pt x="81065" y="3106"/>
                </a:moveTo>
                <a:cubicBezTo>
                  <a:pt x="79742" y="12366"/>
                  <a:pt x="24709" y="62108"/>
                  <a:pt x="11215" y="69781"/>
                </a:cubicBezTo>
                <a:cubicBezTo>
                  <a:pt x="-2279" y="77454"/>
                  <a:pt x="896" y="54965"/>
                  <a:pt x="102" y="49144"/>
                </a:cubicBezTo>
                <a:cubicBezTo>
                  <a:pt x="-692" y="43323"/>
                  <a:pt x="3277" y="40677"/>
                  <a:pt x="6452" y="34856"/>
                </a:cubicBezTo>
                <a:cubicBezTo>
                  <a:pt x="9627" y="29035"/>
                  <a:pt x="9362" y="20834"/>
                  <a:pt x="19152" y="14219"/>
                </a:cubicBezTo>
                <a:cubicBezTo>
                  <a:pt x="28942" y="7605"/>
                  <a:pt x="82388" y="-6154"/>
                  <a:pt x="81065" y="310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0" name="フリーフォーム: 図形 1059">
            <a:extLst>
              <a:ext uri="{FF2B5EF4-FFF2-40B4-BE49-F238E27FC236}">
                <a16:creationId xmlns:a16="http://schemas.microsoft.com/office/drawing/2014/main" id="{F5E9A52F-A2D3-4AAC-8211-6A9F69C16527}"/>
              </a:ext>
            </a:extLst>
          </p:cNvPr>
          <p:cNvSpPr/>
          <p:nvPr/>
        </p:nvSpPr>
        <p:spPr>
          <a:xfrm>
            <a:off x="6613114" y="3376545"/>
            <a:ext cx="146915" cy="185851"/>
          </a:xfrm>
          <a:custGeom>
            <a:avLst/>
            <a:gdLst>
              <a:gd name="connsiteX0" fmla="*/ 411 w 146915"/>
              <a:gd name="connsiteY0" fmla="*/ 68 h 185851"/>
              <a:gd name="connsiteX1" fmla="*/ 89311 w 146915"/>
              <a:gd name="connsiteY1" fmla="*/ 85793 h 185851"/>
              <a:gd name="connsiteX2" fmla="*/ 146461 w 146915"/>
              <a:gd name="connsiteY2" fmla="*/ 185805 h 185851"/>
              <a:gd name="connsiteX3" fmla="*/ 59149 w 146915"/>
              <a:gd name="connsiteY3" fmla="*/ 73093 h 185851"/>
              <a:gd name="connsiteX4" fmla="*/ 411 w 146915"/>
              <a:gd name="connsiteY4" fmla="*/ 68 h 185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6915" h="185851">
                <a:moveTo>
                  <a:pt x="411" y="68"/>
                </a:moveTo>
                <a:cubicBezTo>
                  <a:pt x="5438" y="2185"/>
                  <a:pt x="64969" y="54837"/>
                  <a:pt x="89311" y="85793"/>
                </a:cubicBezTo>
                <a:cubicBezTo>
                  <a:pt x="113653" y="116749"/>
                  <a:pt x="151488" y="187922"/>
                  <a:pt x="146461" y="185805"/>
                </a:cubicBezTo>
                <a:cubicBezTo>
                  <a:pt x="141434" y="183688"/>
                  <a:pt x="80580" y="100610"/>
                  <a:pt x="59149" y="73093"/>
                </a:cubicBezTo>
                <a:cubicBezTo>
                  <a:pt x="37718" y="45576"/>
                  <a:pt x="-4616" y="-2049"/>
                  <a:pt x="411" y="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1" name="フリーフォーム: 図形 1060">
            <a:extLst>
              <a:ext uri="{FF2B5EF4-FFF2-40B4-BE49-F238E27FC236}">
                <a16:creationId xmlns:a16="http://schemas.microsoft.com/office/drawing/2014/main" id="{0C7FC5A1-44D4-4597-8A2F-604F9B74A543}"/>
              </a:ext>
            </a:extLst>
          </p:cNvPr>
          <p:cNvSpPr/>
          <p:nvPr/>
        </p:nvSpPr>
        <p:spPr>
          <a:xfrm>
            <a:off x="6615113" y="3382963"/>
            <a:ext cx="86234" cy="185737"/>
          </a:xfrm>
          <a:custGeom>
            <a:avLst/>
            <a:gdLst>
              <a:gd name="connsiteX0" fmla="*/ 0 w 86234"/>
              <a:gd name="connsiteY0" fmla="*/ 0 h 185737"/>
              <a:gd name="connsiteX1" fmla="*/ 31750 w 86234"/>
              <a:gd name="connsiteY1" fmla="*/ 117475 h 185737"/>
              <a:gd name="connsiteX2" fmla="*/ 85725 w 86234"/>
              <a:gd name="connsiteY2" fmla="*/ 185737 h 185737"/>
              <a:gd name="connsiteX3" fmla="*/ 60325 w 86234"/>
              <a:gd name="connsiteY3" fmla="*/ 119062 h 185737"/>
              <a:gd name="connsiteX4" fmla="*/ 0 w 86234"/>
              <a:gd name="connsiteY4" fmla="*/ 0 h 185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234" h="185737">
                <a:moveTo>
                  <a:pt x="0" y="0"/>
                </a:moveTo>
                <a:cubicBezTo>
                  <a:pt x="8731" y="43259"/>
                  <a:pt x="17463" y="86519"/>
                  <a:pt x="31750" y="117475"/>
                </a:cubicBezTo>
                <a:cubicBezTo>
                  <a:pt x="46038" y="148431"/>
                  <a:pt x="80963" y="185473"/>
                  <a:pt x="85725" y="185737"/>
                </a:cubicBezTo>
                <a:cubicBezTo>
                  <a:pt x="90487" y="186001"/>
                  <a:pt x="60325" y="119062"/>
                  <a:pt x="60325" y="119062"/>
                </a:cubicBez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2" name="フリーフォーム: 図形 1061">
            <a:extLst>
              <a:ext uri="{FF2B5EF4-FFF2-40B4-BE49-F238E27FC236}">
                <a16:creationId xmlns:a16="http://schemas.microsoft.com/office/drawing/2014/main" id="{54AC9335-7D4E-4FAE-A2FE-46FA6D0F3D73}"/>
              </a:ext>
            </a:extLst>
          </p:cNvPr>
          <p:cNvSpPr/>
          <p:nvPr/>
        </p:nvSpPr>
        <p:spPr>
          <a:xfrm>
            <a:off x="4697615" y="3284537"/>
            <a:ext cx="67774" cy="120652"/>
          </a:xfrm>
          <a:custGeom>
            <a:avLst/>
            <a:gdLst>
              <a:gd name="connsiteX0" fmla="*/ 41073 w 67774"/>
              <a:gd name="connsiteY0" fmla="*/ 1 h 120652"/>
              <a:gd name="connsiteX1" fmla="*/ 39485 w 67774"/>
              <a:gd name="connsiteY1" fmla="*/ 58738 h 120652"/>
              <a:gd name="connsiteX2" fmla="*/ 1385 w 67774"/>
              <a:gd name="connsiteY2" fmla="*/ 77788 h 120652"/>
              <a:gd name="connsiteX3" fmla="*/ 9323 w 67774"/>
              <a:gd name="connsiteY3" fmla="*/ 120651 h 120652"/>
              <a:gd name="connsiteX4" fmla="*/ 18848 w 67774"/>
              <a:gd name="connsiteY4" fmla="*/ 79376 h 120652"/>
              <a:gd name="connsiteX5" fmla="*/ 66473 w 67774"/>
              <a:gd name="connsiteY5" fmla="*/ 57151 h 120652"/>
              <a:gd name="connsiteX6" fmla="*/ 41073 w 67774"/>
              <a:gd name="connsiteY6" fmla="*/ 1 h 120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774" h="120652">
                <a:moveTo>
                  <a:pt x="41073" y="1"/>
                </a:moveTo>
                <a:cubicBezTo>
                  <a:pt x="36575" y="266"/>
                  <a:pt x="46100" y="45773"/>
                  <a:pt x="39485" y="58738"/>
                </a:cubicBezTo>
                <a:cubicBezTo>
                  <a:pt x="32870" y="71703"/>
                  <a:pt x="6412" y="67469"/>
                  <a:pt x="1385" y="77788"/>
                </a:cubicBezTo>
                <a:cubicBezTo>
                  <a:pt x="-3642" y="88107"/>
                  <a:pt x="6413" y="120386"/>
                  <a:pt x="9323" y="120651"/>
                </a:cubicBezTo>
                <a:cubicBezTo>
                  <a:pt x="12233" y="120916"/>
                  <a:pt x="9323" y="89959"/>
                  <a:pt x="18848" y="79376"/>
                </a:cubicBezTo>
                <a:cubicBezTo>
                  <a:pt x="28373" y="68793"/>
                  <a:pt x="58800" y="70115"/>
                  <a:pt x="66473" y="57151"/>
                </a:cubicBezTo>
                <a:cubicBezTo>
                  <a:pt x="74146" y="44187"/>
                  <a:pt x="45571" y="-264"/>
                  <a:pt x="41073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3" name="フリーフォーム: 図形 1062">
            <a:extLst>
              <a:ext uri="{FF2B5EF4-FFF2-40B4-BE49-F238E27FC236}">
                <a16:creationId xmlns:a16="http://schemas.microsoft.com/office/drawing/2014/main" id="{DF07F58E-75F1-4720-8EAC-0467CD210A96}"/>
              </a:ext>
            </a:extLst>
          </p:cNvPr>
          <p:cNvSpPr/>
          <p:nvPr/>
        </p:nvSpPr>
        <p:spPr>
          <a:xfrm>
            <a:off x="4697386" y="3399419"/>
            <a:ext cx="408053" cy="151221"/>
          </a:xfrm>
          <a:custGeom>
            <a:avLst/>
            <a:gdLst>
              <a:gd name="connsiteX0" fmla="*/ 27 w 408053"/>
              <a:gd name="connsiteY0" fmla="*/ 10531 h 151221"/>
              <a:gd name="connsiteX1" fmla="*/ 144489 w 408053"/>
              <a:gd name="connsiteY1" fmla="*/ 29581 h 151221"/>
              <a:gd name="connsiteX2" fmla="*/ 328639 w 408053"/>
              <a:gd name="connsiteY2" fmla="*/ 128006 h 151221"/>
              <a:gd name="connsiteX3" fmla="*/ 390552 w 408053"/>
              <a:gd name="connsiteY3" fmla="*/ 147056 h 151221"/>
              <a:gd name="connsiteX4" fmla="*/ 408014 w 408053"/>
              <a:gd name="connsiteY4" fmla="*/ 66094 h 151221"/>
              <a:gd name="connsiteX5" fmla="*/ 387377 w 408053"/>
              <a:gd name="connsiteY5" fmla="*/ 150231 h 151221"/>
              <a:gd name="connsiteX6" fmla="*/ 290539 w 408053"/>
              <a:gd name="connsiteY6" fmla="*/ 91494 h 151221"/>
              <a:gd name="connsiteX7" fmla="*/ 90514 w 408053"/>
              <a:gd name="connsiteY7" fmla="*/ 13706 h 151221"/>
              <a:gd name="connsiteX8" fmla="*/ 155602 w 408053"/>
              <a:gd name="connsiteY8" fmla="*/ 1006 h 151221"/>
              <a:gd name="connsiteX9" fmla="*/ 27 w 408053"/>
              <a:gd name="connsiteY9" fmla="*/ 10531 h 1512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8053" h="151221">
                <a:moveTo>
                  <a:pt x="27" y="10531"/>
                </a:moveTo>
                <a:cubicBezTo>
                  <a:pt x="-1825" y="15293"/>
                  <a:pt x="89720" y="10002"/>
                  <a:pt x="144489" y="29581"/>
                </a:cubicBezTo>
                <a:cubicBezTo>
                  <a:pt x="199258" y="49160"/>
                  <a:pt x="287629" y="108427"/>
                  <a:pt x="328639" y="128006"/>
                </a:cubicBezTo>
                <a:cubicBezTo>
                  <a:pt x="369649" y="147585"/>
                  <a:pt x="377323" y="157375"/>
                  <a:pt x="390552" y="147056"/>
                </a:cubicBezTo>
                <a:cubicBezTo>
                  <a:pt x="403781" y="136737"/>
                  <a:pt x="408543" y="65565"/>
                  <a:pt x="408014" y="66094"/>
                </a:cubicBezTo>
                <a:cubicBezTo>
                  <a:pt x="407485" y="66623"/>
                  <a:pt x="406956" y="145998"/>
                  <a:pt x="387377" y="150231"/>
                </a:cubicBezTo>
                <a:cubicBezTo>
                  <a:pt x="367798" y="154464"/>
                  <a:pt x="340016" y="114248"/>
                  <a:pt x="290539" y="91494"/>
                </a:cubicBezTo>
                <a:cubicBezTo>
                  <a:pt x="241062" y="68740"/>
                  <a:pt x="113004" y="28787"/>
                  <a:pt x="90514" y="13706"/>
                </a:cubicBezTo>
                <a:cubicBezTo>
                  <a:pt x="68025" y="-1375"/>
                  <a:pt x="169625" y="4975"/>
                  <a:pt x="155602" y="1006"/>
                </a:cubicBezTo>
                <a:cubicBezTo>
                  <a:pt x="141579" y="-2963"/>
                  <a:pt x="1879" y="5769"/>
                  <a:pt x="27" y="105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4" name="フリーフォーム: 図形 1063">
            <a:extLst>
              <a:ext uri="{FF2B5EF4-FFF2-40B4-BE49-F238E27FC236}">
                <a16:creationId xmlns:a16="http://schemas.microsoft.com/office/drawing/2014/main" id="{5980A047-BA19-413C-989F-5CE66AE5CF1F}"/>
              </a:ext>
            </a:extLst>
          </p:cNvPr>
          <p:cNvSpPr/>
          <p:nvPr/>
        </p:nvSpPr>
        <p:spPr>
          <a:xfrm>
            <a:off x="4959033" y="3522607"/>
            <a:ext cx="142821" cy="60589"/>
          </a:xfrm>
          <a:custGeom>
            <a:avLst/>
            <a:gdLst>
              <a:gd name="connsiteX0" fmla="*/ 317 w 142821"/>
              <a:gd name="connsiteY0" fmla="*/ 22281 h 60589"/>
              <a:gd name="connsiteX1" fmla="*/ 62230 w 142821"/>
              <a:gd name="connsiteY1" fmla="*/ 58793 h 60589"/>
              <a:gd name="connsiteX2" fmla="*/ 132080 w 142821"/>
              <a:gd name="connsiteY2" fmla="*/ 49268 h 60589"/>
              <a:gd name="connsiteX3" fmla="*/ 141605 w 142821"/>
              <a:gd name="connsiteY3" fmla="*/ 56 h 60589"/>
              <a:gd name="connsiteX4" fmla="*/ 136842 w 142821"/>
              <a:gd name="connsiteY4" fmla="*/ 39743 h 60589"/>
              <a:gd name="connsiteX5" fmla="*/ 89217 w 142821"/>
              <a:gd name="connsiteY5" fmla="*/ 52443 h 60589"/>
              <a:gd name="connsiteX6" fmla="*/ 317 w 142821"/>
              <a:gd name="connsiteY6" fmla="*/ 22281 h 60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821" h="60589">
                <a:moveTo>
                  <a:pt x="317" y="22281"/>
                </a:moveTo>
                <a:cubicBezTo>
                  <a:pt x="-4181" y="23339"/>
                  <a:pt x="40270" y="54295"/>
                  <a:pt x="62230" y="58793"/>
                </a:cubicBezTo>
                <a:cubicBezTo>
                  <a:pt x="84191" y="63291"/>
                  <a:pt x="118851" y="59057"/>
                  <a:pt x="132080" y="49268"/>
                </a:cubicBezTo>
                <a:cubicBezTo>
                  <a:pt x="145309" y="39479"/>
                  <a:pt x="140811" y="1643"/>
                  <a:pt x="141605" y="56"/>
                </a:cubicBezTo>
                <a:cubicBezTo>
                  <a:pt x="142399" y="-1532"/>
                  <a:pt x="145573" y="31012"/>
                  <a:pt x="136842" y="39743"/>
                </a:cubicBezTo>
                <a:cubicBezTo>
                  <a:pt x="128111" y="48474"/>
                  <a:pt x="108531" y="54560"/>
                  <a:pt x="89217" y="52443"/>
                </a:cubicBezTo>
                <a:cubicBezTo>
                  <a:pt x="69903" y="50326"/>
                  <a:pt x="4815" y="21223"/>
                  <a:pt x="317" y="2228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5" name="フリーフォーム: 図形 1064">
            <a:extLst>
              <a:ext uri="{FF2B5EF4-FFF2-40B4-BE49-F238E27FC236}">
                <a16:creationId xmlns:a16="http://schemas.microsoft.com/office/drawing/2014/main" id="{A3CEB8B2-32A8-49F0-8FE8-62106D7BBDBA}"/>
              </a:ext>
            </a:extLst>
          </p:cNvPr>
          <p:cNvSpPr/>
          <p:nvPr/>
        </p:nvSpPr>
        <p:spPr>
          <a:xfrm>
            <a:off x="4940300" y="3496693"/>
            <a:ext cx="36005" cy="544025"/>
          </a:xfrm>
          <a:custGeom>
            <a:avLst/>
            <a:gdLst>
              <a:gd name="connsiteX0" fmla="*/ 12700 w 36005"/>
              <a:gd name="connsiteY0" fmla="*/ 40 h 544025"/>
              <a:gd name="connsiteX1" fmla="*/ 25400 w 36005"/>
              <a:gd name="connsiteY1" fmla="*/ 122807 h 544025"/>
              <a:gd name="connsiteX2" fmla="*/ 2117 w 36005"/>
              <a:gd name="connsiteY2" fmla="*/ 239224 h 544025"/>
              <a:gd name="connsiteX3" fmla="*/ 14817 w 36005"/>
              <a:gd name="connsiteY3" fmla="*/ 300607 h 544025"/>
              <a:gd name="connsiteX4" fmla="*/ 33867 w 36005"/>
              <a:gd name="connsiteY4" fmla="*/ 404324 h 544025"/>
              <a:gd name="connsiteX5" fmla="*/ 31750 w 36005"/>
              <a:gd name="connsiteY5" fmla="*/ 467824 h 544025"/>
              <a:gd name="connsiteX6" fmla="*/ 0 w 36005"/>
              <a:gd name="connsiteY6" fmla="*/ 544024 h 544025"/>
              <a:gd name="connsiteX7" fmla="*/ 31750 w 36005"/>
              <a:gd name="connsiteY7" fmla="*/ 469940 h 544025"/>
              <a:gd name="connsiteX8" fmla="*/ 23283 w 36005"/>
              <a:gd name="connsiteY8" fmla="*/ 378924 h 544025"/>
              <a:gd name="connsiteX9" fmla="*/ 23283 w 36005"/>
              <a:gd name="connsiteY9" fmla="*/ 268857 h 544025"/>
              <a:gd name="connsiteX10" fmla="*/ 27517 w 36005"/>
              <a:gd name="connsiteY10" fmla="*/ 192657 h 544025"/>
              <a:gd name="connsiteX11" fmla="*/ 27517 w 36005"/>
              <a:gd name="connsiteY11" fmla="*/ 110107 h 544025"/>
              <a:gd name="connsiteX12" fmla="*/ 12700 w 36005"/>
              <a:gd name="connsiteY12" fmla="*/ 40 h 544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6005" h="544025">
                <a:moveTo>
                  <a:pt x="12700" y="40"/>
                </a:moveTo>
                <a:cubicBezTo>
                  <a:pt x="12347" y="2157"/>
                  <a:pt x="27164" y="82943"/>
                  <a:pt x="25400" y="122807"/>
                </a:cubicBezTo>
                <a:cubicBezTo>
                  <a:pt x="23636" y="162671"/>
                  <a:pt x="3881" y="209591"/>
                  <a:pt x="2117" y="239224"/>
                </a:cubicBezTo>
                <a:cubicBezTo>
                  <a:pt x="353" y="268857"/>
                  <a:pt x="9525" y="273090"/>
                  <a:pt x="14817" y="300607"/>
                </a:cubicBezTo>
                <a:cubicBezTo>
                  <a:pt x="20109" y="328124"/>
                  <a:pt x="31045" y="376455"/>
                  <a:pt x="33867" y="404324"/>
                </a:cubicBezTo>
                <a:cubicBezTo>
                  <a:pt x="36689" y="432193"/>
                  <a:pt x="37394" y="444541"/>
                  <a:pt x="31750" y="467824"/>
                </a:cubicBezTo>
                <a:cubicBezTo>
                  <a:pt x="26106" y="491107"/>
                  <a:pt x="0" y="543671"/>
                  <a:pt x="0" y="544024"/>
                </a:cubicBezTo>
                <a:cubicBezTo>
                  <a:pt x="0" y="544377"/>
                  <a:pt x="27870" y="497457"/>
                  <a:pt x="31750" y="469940"/>
                </a:cubicBezTo>
                <a:cubicBezTo>
                  <a:pt x="35630" y="442423"/>
                  <a:pt x="24694" y="412438"/>
                  <a:pt x="23283" y="378924"/>
                </a:cubicBezTo>
                <a:cubicBezTo>
                  <a:pt x="21872" y="345410"/>
                  <a:pt x="22577" y="299901"/>
                  <a:pt x="23283" y="268857"/>
                </a:cubicBezTo>
                <a:cubicBezTo>
                  <a:pt x="23989" y="237813"/>
                  <a:pt x="26811" y="219115"/>
                  <a:pt x="27517" y="192657"/>
                </a:cubicBezTo>
                <a:cubicBezTo>
                  <a:pt x="28223" y="166199"/>
                  <a:pt x="27870" y="140093"/>
                  <a:pt x="27517" y="110107"/>
                </a:cubicBezTo>
                <a:cubicBezTo>
                  <a:pt x="27164" y="80121"/>
                  <a:pt x="13053" y="-2077"/>
                  <a:pt x="12700" y="4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6" name="フリーフォーム: 図形 1065">
            <a:extLst>
              <a:ext uri="{FF2B5EF4-FFF2-40B4-BE49-F238E27FC236}">
                <a16:creationId xmlns:a16="http://schemas.microsoft.com/office/drawing/2014/main" id="{9191D472-D120-48C8-AAFF-3DA23CE6C7B2}"/>
              </a:ext>
            </a:extLst>
          </p:cNvPr>
          <p:cNvSpPr/>
          <p:nvPr/>
        </p:nvSpPr>
        <p:spPr>
          <a:xfrm>
            <a:off x="4868145" y="3811544"/>
            <a:ext cx="109361" cy="230988"/>
          </a:xfrm>
          <a:custGeom>
            <a:avLst/>
            <a:gdLst>
              <a:gd name="connsiteX0" fmla="*/ 188 w 109361"/>
              <a:gd name="connsiteY0" fmla="*/ 573 h 230988"/>
              <a:gd name="connsiteX1" fmla="*/ 21355 w 109361"/>
              <a:gd name="connsiteY1" fmla="*/ 133923 h 230988"/>
              <a:gd name="connsiteX2" fmla="*/ 42522 w 109361"/>
              <a:gd name="connsiteY2" fmla="*/ 214356 h 230988"/>
              <a:gd name="connsiteX3" fmla="*/ 97555 w 109361"/>
              <a:gd name="connsiteY3" fmla="*/ 227056 h 230988"/>
              <a:gd name="connsiteX4" fmla="*/ 108138 w 109361"/>
              <a:gd name="connsiteY4" fmla="*/ 163556 h 230988"/>
              <a:gd name="connsiteX5" fmla="*/ 78505 w 109361"/>
              <a:gd name="connsiteY5" fmla="*/ 222823 h 230988"/>
              <a:gd name="connsiteX6" fmla="*/ 55222 w 109361"/>
              <a:gd name="connsiteY6" fmla="*/ 195306 h 230988"/>
              <a:gd name="connsiteX7" fmla="*/ 34055 w 109361"/>
              <a:gd name="connsiteY7" fmla="*/ 89473 h 230988"/>
              <a:gd name="connsiteX8" fmla="*/ 188 w 109361"/>
              <a:gd name="connsiteY8" fmla="*/ 573 h 230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9361" h="230988">
                <a:moveTo>
                  <a:pt x="188" y="573"/>
                </a:moveTo>
                <a:cubicBezTo>
                  <a:pt x="-1929" y="7981"/>
                  <a:pt x="14299" y="98293"/>
                  <a:pt x="21355" y="133923"/>
                </a:cubicBezTo>
                <a:cubicBezTo>
                  <a:pt x="28411" y="169554"/>
                  <a:pt x="29822" y="198834"/>
                  <a:pt x="42522" y="214356"/>
                </a:cubicBezTo>
                <a:cubicBezTo>
                  <a:pt x="55222" y="229878"/>
                  <a:pt x="86619" y="235523"/>
                  <a:pt x="97555" y="227056"/>
                </a:cubicBezTo>
                <a:cubicBezTo>
                  <a:pt x="108491" y="218589"/>
                  <a:pt x="111313" y="164261"/>
                  <a:pt x="108138" y="163556"/>
                </a:cubicBezTo>
                <a:cubicBezTo>
                  <a:pt x="104963" y="162851"/>
                  <a:pt x="87324" y="217531"/>
                  <a:pt x="78505" y="222823"/>
                </a:cubicBezTo>
                <a:cubicBezTo>
                  <a:pt x="69686" y="228115"/>
                  <a:pt x="62630" y="217531"/>
                  <a:pt x="55222" y="195306"/>
                </a:cubicBezTo>
                <a:cubicBezTo>
                  <a:pt x="47814" y="173081"/>
                  <a:pt x="42522" y="119459"/>
                  <a:pt x="34055" y="89473"/>
                </a:cubicBezTo>
                <a:cubicBezTo>
                  <a:pt x="25588" y="59487"/>
                  <a:pt x="2305" y="-6835"/>
                  <a:pt x="188" y="5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7" name="フリーフォーム: 図形 1066">
            <a:extLst>
              <a:ext uri="{FF2B5EF4-FFF2-40B4-BE49-F238E27FC236}">
                <a16:creationId xmlns:a16="http://schemas.microsoft.com/office/drawing/2014/main" id="{8D7928B4-7375-49B5-97A4-C42AEF345385}"/>
              </a:ext>
            </a:extLst>
          </p:cNvPr>
          <p:cNvSpPr/>
          <p:nvPr/>
        </p:nvSpPr>
        <p:spPr>
          <a:xfrm>
            <a:off x="4737016" y="3791040"/>
            <a:ext cx="177914" cy="362472"/>
          </a:xfrm>
          <a:custGeom>
            <a:avLst/>
            <a:gdLst>
              <a:gd name="connsiteX0" fmla="*/ 177884 w 177914"/>
              <a:gd name="connsiteY0" fmla="*/ 9435 h 362472"/>
              <a:gd name="connsiteX1" fmla="*/ 122322 w 177914"/>
              <a:gd name="connsiteY1" fmla="*/ 30073 h 362472"/>
              <a:gd name="connsiteX2" fmla="*/ 88984 w 177914"/>
              <a:gd name="connsiteY2" fmla="*/ 184060 h 362472"/>
              <a:gd name="connsiteX3" fmla="*/ 69934 w 177914"/>
              <a:gd name="connsiteY3" fmla="*/ 318998 h 362472"/>
              <a:gd name="connsiteX4" fmla="*/ 50884 w 177914"/>
              <a:gd name="connsiteY4" fmla="*/ 344398 h 362472"/>
              <a:gd name="connsiteX5" fmla="*/ 84 w 177914"/>
              <a:gd name="connsiteY5" fmla="*/ 361860 h 362472"/>
              <a:gd name="connsiteX6" fmla="*/ 39772 w 177914"/>
              <a:gd name="connsiteY6" fmla="*/ 322173 h 362472"/>
              <a:gd name="connsiteX7" fmla="*/ 74697 w 177914"/>
              <a:gd name="connsiteY7" fmla="*/ 226923 h 362472"/>
              <a:gd name="connsiteX8" fmla="*/ 101684 w 177914"/>
              <a:gd name="connsiteY8" fmla="*/ 145960 h 362472"/>
              <a:gd name="connsiteX9" fmla="*/ 92159 w 177914"/>
              <a:gd name="connsiteY9" fmla="*/ 58648 h 362472"/>
              <a:gd name="connsiteX10" fmla="*/ 114384 w 177914"/>
              <a:gd name="connsiteY10" fmla="*/ 4673 h 362472"/>
              <a:gd name="connsiteX11" fmla="*/ 177884 w 177914"/>
              <a:gd name="connsiteY11" fmla="*/ 9435 h 3624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7914" h="362472">
                <a:moveTo>
                  <a:pt x="177884" y="9435"/>
                </a:moveTo>
                <a:cubicBezTo>
                  <a:pt x="179207" y="13668"/>
                  <a:pt x="137139" y="969"/>
                  <a:pt x="122322" y="30073"/>
                </a:cubicBezTo>
                <a:cubicBezTo>
                  <a:pt x="107505" y="59177"/>
                  <a:pt x="97715" y="135906"/>
                  <a:pt x="88984" y="184060"/>
                </a:cubicBezTo>
                <a:cubicBezTo>
                  <a:pt x="80253" y="232214"/>
                  <a:pt x="76284" y="292275"/>
                  <a:pt x="69934" y="318998"/>
                </a:cubicBezTo>
                <a:cubicBezTo>
                  <a:pt x="63584" y="345721"/>
                  <a:pt x="62526" y="337254"/>
                  <a:pt x="50884" y="344398"/>
                </a:cubicBezTo>
                <a:cubicBezTo>
                  <a:pt x="39242" y="351542"/>
                  <a:pt x="1936" y="365564"/>
                  <a:pt x="84" y="361860"/>
                </a:cubicBezTo>
                <a:cubicBezTo>
                  <a:pt x="-1768" y="358156"/>
                  <a:pt x="27337" y="344662"/>
                  <a:pt x="39772" y="322173"/>
                </a:cubicBezTo>
                <a:cubicBezTo>
                  <a:pt x="52207" y="299684"/>
                  <a:pt x="64378" y="256292"/>
                  <a:pt x="74697" y="226923"/>
                </a:cubicBezTo>
                <a:cubicBezTo>
                  <a:pt x="85016" y="197554"/>
                  <a:pt x="98774" y="174006"/>
                  <a:pt x="101684" y="145960"/>
                </a:cubicBezTo>
                <a:cubicBezTo>
                  <a:pt x="104594" y="117914"/>
                  <a:pt x="90042" y="82196"/>
                  <a:pt x="92159" y="58648"/>
                </a:cubicBezTo>
                <a:cubicBezTo>
                  <a:pt x="94276" y="35100"/>
                  <a:pt x="104594" y="15786"/>
                  <a:pt x="114384" y="4673"/>
                </a:cubicBezTo>
                <a:cubicBezTo>
                  <a:pt x="124174" y="-6440"/>
                  <a:pt x="176561" y="5202"/>
                  <a:pt x="177884" y="94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8" name="フリーフォーム: 図形 1067">
            <a:extLst>
              <a:ext uri="{FF2B5EF4-FFF2-40B4-BE49-F238E27FC236}">
                <a16:creationId xmlns:a16="http://schemas.microsoft.com/office/drawing/2014/main" id="{FA3DCD92-6F1E-4019-AE10-CC4154A5A90C}"/>
              </a:ext>
            </a:extLst>
          </p:cNvPr>
          <p:cNvSpPr/>
          <p:nvPr/>
        </p:nvSpPr>
        <p:spPr>
          <a:xfrm>
            <a:off x="4684713" y="3804212"/>
            <a:ext cx="93881" cy="378168"/>
          </a:xfrm>
          <a:custGeom>
            <a:avLst/>
            <a:gdLst>
              <a:gd name="connsiteX0" fmla="*/ 93662 w 93881"/>
              <a:gd name="connsiteY0" fmla="*/ 2613 h 378168"/>
              <a:gd name="connsiteX1" fmla="*/ 76200 w 93881"/>
              <a:gd name="connsiteY1" fmla="*/ 183588 h 378168"/>
              <a:gd name="connsiteX2" fmla="*/ 58737 w 93881"/>
              <a:gd name="connsiteY2" fmla="*/ 296301 h 378168"/>
              <a:gd name="connsiteX3" fmla="*/ 47625 w 93881"/>
              <a:gd name="connsiteY3" fmla="*/ 351863 h 378168"/>
              <a:gd name="connsiteX4" fmla="*/ 0 w 93881"/>
              <a:gd name="connsiteY4" fmla="*/ 377263 h 378168"/>
              <a:gd name="connsiteX5" fmla="*/ 47625 w 93881"/>
              <a:gd name="connsiteY5" fmla="*/ 321701 h 378168"/>
              <a:gd name="connsiteX6" fmla="*/ 61912 w 93881"/>
              <a:gd name="connsiteY6" fmla="*/ 220101 h 378168"/>
              <a:gd name="connsiteX7" fmla="*/ 63500 w 93881"/>
              <a:gd name="connsiteY7" fmla="*/ 85163 h 378168"/>
              <a:gd name="connsiteX8" fmla="*/ 93662 w 93881"/>
              <a:gd name="connsiteY8" fmla="*/ 2613 h 3781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93881" h="378168">
                <a:moveTo>
                  <a:pt x="93662" y="2613"/>
                </a:moveTo>
                <a:cubicBezTo>
                  <a:pt x="95779" y="19017"/>
                  <a:pt x="82021" y="134640"/>
                  <a:pt x="76200" y="183588"/>
                </a:cubicBezTo>
                <a:cubicBezTo>
                  <a:pt x="70379" y="232536"/>
                  <a:pt x="63499" y="268255"/>
                  <a:pt x="58737" y="296301"/>
                </a:cubicBezTo>
                <a:cubicBezTo>
                  <a:pt x="53975" y="324347"/>
                  <a:pt x="57414" y="338369"/>
                  <a:pt x="47625" y="351863"/>
                </a:cubicBezTo>
                <a:cubicBezTo>
                  <a:pt x="37836" y="365357"/>
                  <a:pt x="0" y="382290"/>
                  <a:pt x="0" y="377263"/>
                </a:cubicBezTo>
                <a:cubicBezTo>
                  <a:pt x="0" y="372236"/>
                  <a:pt x="37306" y="347895"/>
                  <a:pt x="47625" y="321701"/>
                </a:cubicBezTo>
                <a:cubicBezTo>
                  <a:pt x="57944" y="295507"/>
                  <a:pt x="59266" y="259524"/>
                  <a:pt x="61912" y="220101"/>
                </a:cubicBezTo>
                <a:cubicBezTo>
                  <a:pt x="64558" y="180678"/>
                  <a:pt x="61383" y="119294"/>
                  <a:pt x="63500" y="85163"/>
                </a:cubicBezTo>
                <a:cubicBezTo>
                  <a:pt x="65617" y="51032"/>
                  <a:pt x="91545" y="-13791"/>
                  <a:pt x="93662" y="261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69" name="フリーフォーム: 図形 1068">
            <a:extLst>
              <a:ext uri="{FF2B5EF4-FFF2-40B4-BE49-F238E27FC236}">
                <a16:creationId xmlns:a16="http://schemas.microsoft.com/office/drawing/2014/main" id="{C6A00CC3-C2DF-4F19-8D72-0F907D1A8118}"/>
              </a:ext>
            </a:extLst>
          </p:cNvPr>
          <p:cNvSpPr/>
          <p:nvPr/>
        </p:nvSpPr>
        <p:spPr>
          <a:xfrm>
            <a:off x="4656652" y="3794631"/>
            <a:ext cx="55192" cy="387857"/>
          </a:xfrm>
          <a:custGeom>
            <a:avLst/>
            <a:gdLst>
              <a:gd name="connsiteX0" fmla="*/ 12186 w 55192"/>
              <a:gd name="connsiteY0" fmla="*/ 1082 h 387857"/>
              <a:gd name="connsiteX1" fmla="*/ 18536 w 55192"/>
              <a:gd name="connsiteY1" fmla="*/ 91569 h 387857"/>
              <a:gd name="connsiteX2" fmla="*/ 1073 w 55192"/>
              <a:gd name="connsiteY2" fmla="*/ 275719 h 387857"/>
              <a:gd name="connsiteX3" fmla="*/ 55048 w 55192"/>
              <a:gd name="connsiteY3" fmla="*/ 382082 h 387857"/>
              <a:gd name="connsiteX4" fmla="*/ 16948 w 55192"/>
              <a:gd name="connsiteY4" fmla="*/ 366207 h 387857"/>
              <a:gd name="connsiteX5" fmla="*/ 16948 w 55192"/>
              <a:gd name="connsiteY5" fmla="*/ 302707 h 387857"/>
              <a:gd name="connsiteX6" fmla="*/ 32823 w 55192"/>
              <a:gd name="connsiteY6" fmla="*/ 158244 h 387857"/>
              <a:gd name="connsiteX7" fmla="*/ 29648 w 55192"/>
              <a:gd name="connsiteY7" fmla="*/ 48707 h 387857"/>
              <a:gd name="connsiteX8" fmla="*/ 12186 w 55192"/>
              <a:gd name="connsiteY8" fmla="*/ 1082 h 387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5192" h="387857">
                <a:moveTo>
                  <a:pt x="12186" y="1082"/>
                </a:moveTo>
                <a:cubicBezTo>
                  <a:pt x="10334" y="8226"/>
                  <a:pt x="20388" y="45796"/>
                  <a:pt x="18536" y="91569"/>
                </a:cubicBezTo>
                <a:cubicBezTo>
                  <a:pt x="16684" y="137342"/>
                  <a:pt x="-5012" y="227300"/>
                  <a:pt x="1073" y="275719"/>
                </a:cubicBezTo>
                <a:cubicBezTo>
                  <a:pt x="7158" y="324138"/>
                  <a:pt x="52402" y="367001"/>
                  <a:pt x="55048" y="382082"/>
                </a:cubicBezTo>
                <a:cubicBezTo>
                  <a:pt x="57694" y="397163"/>
                  <a:pt x="23298" y="379436"/>
                  <a:pt x="16948" y="366207"/>
                </a:cubicBezTo>
                <a:cubicBezTo>
                  <a:pt x="10598" y="352978"/>
                  <a:pt x="14302" y="337368"/>
                  <a:pt x="16948" y="302707"/>
                </a:cubicBezTo>
                <a:cubicBezTo>
                  <a:pt x="19594" y="268047"/>
                  <a:pt x="30706" y="200577"/>
                  <a:pt x="32823" y="158244"/>
                </a:cubicBezTo>
                <a:cubicBezTo>
                  <a:pt x="34940" y="115911"/>
                  <a:pt x="31236" y="73842"/>
                  <a:pt x="29648" y="48707"/>
                </a:cubicBezTo>
                <a:cubicBezTo>
                  <a:pt x="28061" y="23572"/>
                  <a:pt x="14038" y="-6062"/>
                  <a:pt x="12186" y="108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0" name="フリーフォーム: 図形 1069">
            <a:extLst>
              <a:ext uri="{FF2B5EF4-FFF2-40B4-BE49-F238E27FC236}">
                <a16:creationId xmlns:a16="http://schemas.microsoft.com/office/drawing/2014/main" id="{50F5D90F-F981-49D1-BA66-01D92324B2C9}"/>
              </a:ext>
            </a:extLst>
          </p:cNvPr>
          <p:cNvSpPr/>
          <p:nvPr/>
        </p:nvSpPr>
        <p:spPr>
          <a:xfrm>
            <a:off x="4484658" y="3808026"/>
            <a:ext cx="184299" cy="294111"/>
          </a:xfrm>
          <a:custGeom>
            <a:avLst/>
            <a:gdLst>
              <a:gd name="connsiteX0" fmla="*/ 184180 w 184299"/>
              <a:gd name="connsiteY0" fmla="*/ 387 h 294111"/>
              <a:gd name="connsiteX1" fmla="*/ 133380 w 184299"/>
              <a:gd name="connsiteY1" fmla="*/ 25787 h 294111"/>
              <a:gd name="connsiteX2" fmla="*/ 115917 w 184299"/>
              <a:gd name="connsiteY2" fmla="*/ 79762 h 294111"/>
              <a:gd name="connsiteX3" fmla="*/ 76230 w 184299"/>
              <a:gd name="connsiteY3" fmla="*/ 233749 h 294111"/>
              <a:gd name="connsiteX4" fmla="*/ 54005 w 184299"/>
              <a:gd name="connsiteY4" fmla="*/ 276612 h 294111"/>
              <a:gd name="connsiteX5" fmla="*/ 30 w 184299"/>
              <a:gd name="connsiteY5" fmla="*/ 292487 h 294111"/>
              <a:gd name="connsiteX6" fmla="*/ 61942 w 184299"/>
              <a:gd name="connsiteY6" fmla="*/ 281374 h 294111"/>
              <a:gd name="connsiteX7" fmla="*/ 98455 w 184299"/>
              <a:gd name="connsiteY7" fmla="*/ 184537 h 294111"/>
              <a:gd name="connsiteX8" fmla="*/ 128617 w 184299"/>
              <a:gd name="connsiteY8" fmla="*/ 63887 h 294111"/>
              <a:gd name="connsiteX9" fmla="*/ 117505 w 184299"/>
              <a:gd name="connsiteY9" fmla="*/ 16262 h 294111"/>
              <a:gd name="connsiteX10" fmla="*/ 184180 w 184299"/>
              <a:gd name="connsiteY10" fmla="*/ 387 h 294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84299" h="294111">
                <a:moveTo>
                  <a:pt x="184180" y="387"/>
                </a:moveTo>
                <a:cubicBezTo>
                  <a:pt x="186826" y="1975"/>
                  <a:pt x="144757" y="12558"/>
                  <a:pt x="133380" y="25787"/>
                </a:cubicBezTo>
                <a:cubicBezTo>
                  <a:pt x="122003" y="39016"/>
                  <a:pt x="125442" y="45102"/>
                  <a:pt x="115917" y="79762"/>
                </a:cubicBezTo>
                <a:cubicBezTo>
                  <a:pt x="106392" y="114422"/>
                  <a:pt x="86549" y="200941"/>
                  <a:pt x="76230" y="233749"/>
                </a:cubicBezTo>
                <a:cubicBezTo>
                  <a:pt x="65911" y="266557"/>
                  <a:pt x="66705" y="266822"/>
                  <a:pt x="54005" y="276612"/>
                </a:cubicBezTo>
                <a:cubicBezTo>
                  <a:pt x="41305" y="286402"/>
                  <a:pt x="-1293" y="291693"/>
                  <a:pt x="30" y="292487"/>
                </a:cubicBezTo>
                <a:cubicBezTo>
                  <a:pt x="1353" y="293281"/>
                  <a:pt x="45538" y="299366"/>
                  <a:pt x="61942" y="281374"/>
                </a:cubicBezTo>
                <a:cubicBezTo>
                  <a:pt x="78346" y="263382"/>
                  <a:pt x="87343" y="220785"/>
                  <a:pt x="98455" y="184537"/>
                </a:cubicBezTo>
                <a:cubicBezTo>
                  <a:pt x="109567" y="148289"/>
                  <a:pt x="125442" y="91933"/>
                  <a:pt x="128617" y="63887"/>
                </a:cubicBezTo>
                <a:cubicBezTo>
                  <a:pt x="131792" y="35841"/>
                  <a:pt x="112478" y="30814"/>
                  <a:pt x="117505" y="16262"/>
                </a:cubicBezTo>
                <a:cubicBezTo>
                  <a:pt x="122532" y="1710"/>
                  <a:pt x="181534" y="-1201"/>
                  <a:pt x="184180" y="38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1" name="フリーフォーム: 図形 1070">
            <a:extLst>
              <a:ext uri="{FF2B5EF4-FFF2-40B4-BE49-F238E27FC236}">
                <a16:creationId xmlns:a16="http://schemas.microsoft.com/office/drawing/2014/main" id="{507CDE18-B701-4207-A7A6-F56D4ED6214C}"/>
              </a:ext>
            </a:extLst>
          </p:cNvPr>
          <p:cNvSpPr/>
          <p:nvPr/>
        </p:nvSpPr>
        <p:spPr>
          <a:xfrm>
            <a:off x="4458022" y="3629025"/>
            <a:ext cx="191766" cy="471725"/>
          </a:xfrm>
          <a:custGeom>
            <a:avLst/>
            <a:gdLst>
              <a:gd name="connsiteX0" fmla="*/ 191766 w 191766"/>
              <a:gd name="connsiteY0" fmla="*/ 0 h 471725"/>
              <a:gd name="connsiteX1" fmla="*/ 123503 w 191766"/>
              <a:gd name="connsiteY1" fmla="*/ 101600 h 471725"/>
              <a:gd name="connsiteX2" fmla="*/ 67941 w 191766"/>
              <a:gd name="connsiteY2" fmla="*/ 247650 h 471725"/>
              <a:gd name="connsiteX3" fmla="*/ 33016 w 191766"/>
              <a:gd name="connsiteY3" fmla="*/ 385763 h 471725"/>
              <a:gd name="connsiteX4" fmla="*/ 25078 w 191766"/>
              <a:gd name="connsiteY4" fmla="*/ 419100 h 471725"/>
              <a:gd name="connsiteX5" fmla="*/ 36191 w 191766"/>
              <a:gd name="connsiteY5" fmla="*/ 471488 h 471725"/>
              <a:gd name="connsiteX6" fmla="*/ 6028 w 191766"/>
              <a:gd name="connsiteY6" fmla="*/ 436563 h 471725"/>
              <a:gd name="connsiteX7" fmla="*/ 6028 w 191766"/>
              <a:gd name="connsiteY7" fmla="*/ 392113 h 471725"/>
              <a:gd name="connsiteX8" fmla="*/ 69528 w 191766"/>
              <a:gd name="connsiteY8" fmla="*/ 196850 h 471725"/>
              <a:gd name="connsiteX9" fmla="*/ 109216 w 191766"/>
              <a:gd name="connsiteY9" fmla="*/ 100013 h 471725"/>
              <a:gd name="connsiteX10" fmla="*/ 137791 w 191766"/>
              <a:gd name="connsiteY10" fmla="*/ 55563 h 471725"/>
              <a:gd name="connsiteX11" fmla="*/ 191766 w 191766"/>
              <a:gd name="connsiteY11" fmla="*/ 0 h 471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1766" h="471725">
                <a:moveTo>
                  <a:pt x="191766" y="0"/>
                </a:moveTo>
                <a:cubicBezTo>
                  <a:pt x="167953" y="30162"/>
                  <a:pt x="144140" y="60325"/>
                  <a:pt x="123503" y="101600"/>
                </a:cubicBezTo>
                <a:cubicBezTo>
                  <a:pt x="102865" y="142875"/>
                  <a:pt x="83022" y="200290"/>
                  <a:pt x="67941" y="247650"/>
                </a:cubicBezTo>
                <a:cubicBezTo>
                  <a:pt x="52860" y="295011"/>
                  <a:pt x="40160" y="357188"/>
                  <a:pt x="33016" y="385763"/>
                </a:cubicBezTo>
                <a:cubicBezTo>
                  <a:pt x="25872" y="414338"/>
                  <a:pt x="24549" y="404813"/>
                  <a:pt x="25078" y="419100"/>
                </a:cubicBezTo>
                <a:cubicBezTo>
                  <a:pt x="25607" y="433388"/>
                  <a:pt x="39366" y="468578"/>
                  <a:pt x="36191" y="471488"/>
                </a:cubicBezTo>
                <a:cubicBezTo>
                  <a:pt x="33016" y="474399"/>
                  <a:pt x="11055" y="449792"/>
                  <a:pt x="6028" y="436563"/>
                </a:cubicBezTo>
                <a:cubicBezTo>
                  <a:pt x="1001" y="423334"/>
                  <a:pt x="-4555" y="432065"/>
                  <a:pt x="6028" y="392113"/>
                </a:cubicBezTo>
                <a:cubicBezTo>
                  <a:pt x="16611" y="352161"/>
                  <a:pt x="52330" y="245533"/>
                  <a:pt x="69528" y="196850"/>
                </a:cubicBezTo>
                <a:cubicBezTo>
                  <a:pt x="86726" y="148167"/>
                  <a:pt x="97839" y="123561"/>
                  <a:pt x="109216" y="100013"/>
                </a:cubicBezTo>
                <a:cubicBezTo>
                  <a:pt x="120593" y="76465"/>
                  <a:pt x="126943" y="72496"/>
                  <a:pt x="137791" y="55563"/>
                </a:cubicBezTo>
                <a:lnTo>
                  <a:pt x="191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2" name="フリーフォーム: 図形 1071">
            <a:extLst>
              <a:ext uri="{FF2B5EF4-FFF2-40B4-BE49-F238E27FC236}">
                <a16:creationId xmlns:a16="http://schemas.microsoft.com/office/drawing/2014/main" id="{E4CDB2D5-422B-457A-AD3A-868912C38783}"/>
              </a:ext>
            </a:extLst>
          </p:cNvPr>
          <p:cNvSpPr/>
          <p:nvPr/>
        </p:nvSpPr>
        <p:spPr>
          <a:xfrm>
            <a:off x="4379121" y="3635319"/>
            <a:ext cx="267586" cy="137815"/>
          </a:xfrm>
          <a:custGeom>
            <a:avLst/>
            <a:gdLst>
              <a:gd name="connsiteX0" fmla="*/ 267492 w 267586"/>
              <a:gd name="connsiteY0" fmla="*/ 56 h 137815"/>
              <a:gd name="connsiteX1" fmla="*/ 189704 w 267586"/>
              <a:gd name="connsiteY1" fmla="*/ 47681 h 137815"/>
              <a:gd name="connsiteX2" fmla="*/ 127792 w 267586"/>
              <a:gd name="connsiteY2" fmla="*/ 101656 h 137815"/>
              <a:gd name="connsiteX3" fmla="*/ 11904 w 267586"/>
              <a:gd name="connsiteY3" fmla="*/ 127056 h 137815"/>
              <a:gd name="connsiteX4" fmla="*/ 5554 w 267586"/>
              <a:gd name="connsiteY4" fmla="*/ 98481 h 137815"/>
              <a:gd name="connsiteX5" fmla="*/ 27779 w 267586"/>
              <a:gd name="connsiteY5" fmla="*/ 136581 h 137815"/>
              <a:gd name="connsiteX6" fmla="*/ 100804 w 267586"/>
              <a:gd name="connsiteY6" fmla="*/ 122294 h 137815"/>
              <a:gd name="connsiteX7" fmla="*/ 173829 w 267586"/>
              <a:gd name="connsiteY7" fmla="*/ 61969 h 137815"/>
              <a:gd name="connsiteX8" fmla="*/ 205579 w 267586"/>
              <a:gd name="connsiteY8" fmla="*/ 57206 h 137815"/>
              <a:gd name="connsiteX9" fmla="*/ 267492 w 267586"/>
              <a:gd name="connsiteY9" fmla="*/ 56 h 1378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67586" h="137815">
                <a:moveTo>
                  <a:pt x="267492" y="56"/>
                </a:moveTo>
                <a:cubicBezTo>
                  <a:pt x="264846" y="-1532"/>
                  <a:pt x="212987" y="30748"/>
                  <a:pt x="189704" y="47681"/>
                </a:cubicBezTo>
                <a:cubicBezTo>
                  <a:pt x="166421" y="64614"/>
                  <a:pt x="157425" y="88427"/>
                  <a:pt x="127792" y="101656"/>
                </a:cubicBezTo>
                <a:cubicBezTo>
                  <a:pt x="98159" y="114885"/>
                  <a:pt x="32277" y="127585"/>
                  <a:pt x="11904" y="127056"/>
                </a:cubicBezTo>
                <a:cubicBezTo>
                  <a:pt x="-8469" y="126527"/>
                  <a:pt x="2908" y="96894"/>
                  <a:pt x="5554" y="98481"/>
                </a:cubicBezTo>
                <a:cubicBezTo>
                  <a:pt x="8200" y="100069"/>
                  <a:pt x="11904" y="132612"/>
                  <a:pt x="27779" y="136581"/>
                </a:cubicBezTo>
                <a:cubicBezTo>
                  <a:pt x="43654" y="140550"/>
                  <a:pt x="76462" y="134729"/>
                  <a:pt x="100804" y="122294"/>
                </a:cubicBezTo>
                <a:cubicBezTo>
                  <a:pt x="125146" y="109859"/>
                  <a:pt x="156367" y="72817"/>
                  <a:pt x="173829" y="61969"/>
                </a:cubicBezTo>
                <a:cubicBezTo>
                  <a:pt x="191291" y="51121"/>
                  <a:pt x="194996" y="69112"/>
                  <a:pt x="205579" y="57206"/>
                </a:cubicBezTo>
                <a:cubicBezTo>
                  <a:pt x="216162" y="45300"/>
                  <a:pt x="270138" y="1644"/>
                  <a:pt x="267492" y="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3" name="フリーフォーム: 図形 1072">
            <a:extLst>
              <a:ext uri="{FF2B5EF4-FFF2-40B4-BE49-F238E27FC236}">
                <a16:creationId xmlns:a16="http://schemas.microsoft.com/office/drawing/2014/main" id="{FAC3F4CE-2379-4C58-B548-999712D136F5}"/>
              </a:ext>
            </a:extLst>
          </p:cNvPr>
          <p:cNvSpPr/>
          <p:nvPr/>
        </p:nvSpPr>
        <p:spPr>
          <a:xfrm>
            <a:off x="4383929" y="3424168"/>
            <a:ext cx="380195" cy="341437"/>
          </a:xfrm>
          <a:custGeom>
            <a:avLst/>
            <a:gdLst>
              <a:gd name="connsiteX0" fmla="*/ 380159 w 380195"/>
              <a:gd name="connsiteY0" fmla="*/ 70 h 341437"/>
              <a:gd name="connsiteX1" fmla="*/ 234109 w 380195"/>
              <a:gd name="connsiteY1" fmla="*/ 87382 h 341437"/>
              <a:gd name="connsiteX2" fmla="*/ 183309 w 380195"/>
              <a:gd name="connsiteY2" fmla="*/ 144532 h 341437"/>
              <a:gd name="connsiteX3" fmla="*/ 157909 w 380195"/>
              <a:gd name="connsiteY3" fmla="*/ 184220 h 341437"/>
              <a:gd name="connsiteX4" fmla="*/ 103934 w 380195"/>
              <a:gd name="connsiteY4" fmla="*/ 217557 h 341437"/>
              <a:gd name="connsiteX5" fmla="*/ 83296 w 380195"/>
              <a:gd name="connsiteY5" fmla="*/ 265182 h 341437"/>
              <a:gd name="connsiteX6" fmla="*/ 49959 w 380195"/>
              <a:gd name="connsiteY6" fmla="*/ 296932 h 341437"/>
              <a:gd name="connsiteX7" fmla="*/ 32496 w 380195"/>
              <a:gd name="connsiteY7" fmla="*/ 320745 h 341437"/>
              <a:gd name="connsiteX8" fmla="*/ 11859 w 380195"/>
              <a:gd name="connsiteY8" fmla="*/ 341382 h 341437"/>
              <a:gd name="connsiteX9" fmla="*/ 746 w 380195"/>
              <a:gd name="connsiteY9" fmla="*/ 314395 h 341437"/>
              <a:gd name="connsiteX10" fmla="*/ 32496 w 380195"/>
              <a:gd name="connsiteY10" fmla="*/ 281057 h 341437"/>
              <a:gd name="connsiteX11" fmla="*/ 70596 w 380195"/>
              <a:gd name="connsiteY11" fmla="*/ 244545 h 341437"/>
              <a:gd name="connsiteX12" fmla="*/ 94409 w 380195"/>
              <a:gd name="connsiteY12" fmla="*/ 212795 h 341437"/>
              <a:gd name="connsiteX13" fmla="*/ 165846 w 380195"/>
              <a:gd name="connsiteY13" fmla="*/ 144532 h 341437"/>
              <a:gd name="connsiteX14" fmla="*/ 188071 w 380195"/>
              <a:gd name="connsiteY14" fmla="*/ 104845 h 341437"/>
              <a:gd name="connsiteX15" fmla="*/ 219821 w 380195"/>
              <a:gd name="connsiteY15" fmla="*/ 73095 h 341437"/>
              <a:gd name="connsiteX16" fmla="*/ 380159 w 380195"/>
              <a:gd name="connsiteY16" fmla="*/ 70 h 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80195" h="341437">
                <a:moveTo>
                  <a:pt x="380159" y="70"/>
                </a:moveTo>
                <a:cubicBezTo>
                  <a:pt x="382540" y="2451"/>
                  <a:pt x="266917" y="63305"/>
                  <a:pt x="234109" y="87382"/>
                </a:cubicBezTo>
                <a:cubicBezTo>
                  <a:pt x="201301" y="111459"/>
                  <a:pt x="196009" y="128392"/>
                  <a:pt x="183309" y="144532"/>
                </a:cubicBezTo>
                <a:cubicBezTo>
                  <a:pt x="170609" y="160672"/>
                  <a:pt x="171138" y="172049"/>
                  <a:pt x="157909" y="184220"/>
                </a:cubicBezTo>
                <a:cubicBezTo>
                  <a:pt x="144680" y="196391"/>
                  <a:pt x="116369" y="204063"/>
                  <a:pt x="103934" y="217557"/>
                </a:cubicBezTo>
                <a:cubicBezTo>
                  <a:pt x="91499" y="231051"/>
                  <a:pt x="92292" y="251953"/>
                  <a:pt x="83296" y="265182"/>
                </a:cubicBezTo>
                <a:cubicBezTo>
                  <a:pt x="74300" y="278411"/>
                  <a:pt x="58426" y="287671"/>
                  <a:pt x="49959" y="296932"/>
                </a:cubicBezTo>
                <a:cubicBezTo>
                  <a:pt x="41492" y="306193"/>
                  <a:pt x="38846" y="313337"/>
                  <a:pt x="32496" y="320745"/>
                </a:cubicBezTo>
                <a:cubicBezTo>
                  <a:pt x="26146" y="328153"/>
                  <a:pt x="17150" y="342440"/>
                  <a:pt x="11859" y="341382"/>
                </a:cubicBezTo>
                <a:cubicBezTo>
                  <a:pt x="6568" y="340324"/>
                  <a:pt x="-2694" y="324449"/>
                  <a:pt x="746" y="314395"/>
                </a:cubicBezTo>
                <a:cubicBezTo>
                  <a:pt x="4185" y="304341"/>
                  <a:pt x="20854" y="292699"/>
                  <a:pt x="32496" y="281057"/>
                </a:cubicBezTo>
                <a:cubicBezTo>
                  <a:pt x="44138" y="269415"/>
                  <a:pt x="60277" y="255922"/>
                  <a:pt x="70596" y="244545"/>
                </a:cubicBezTo>
                <a:cubicBezTo>
                  <a:pt x="80915" y="233168"/>
                  <a:pt x="78534" y="229464"/>
                  <a:pt x="94409" y="212795"/>
                </a:cubicBezTo>
                <a:cubicBezTo>
                  <a:pt x="110284" y="196126"/>
                  <a:pt x="150236" y="162524"/>
                  <a:pt x="165846" y="144532"/>
                </a:cubicBezTo>
                <a:cubicBezTo>
                  <a:pt x="181456" y="126540"/>
                  <a:pt x="179075" y="116751"/>
                  <a:pt x="188071" y="104845"/>
                </a:cubicBezTo>
                <a:cubicBezTo>
                  <a:pt x="197067" y="92939"/>
                  <a:pt x="191775" y="90028"/>
                  <a:pt x="219821" y="73095"/>
                </a:cubicBezTo>
                <a:cubicBezTo>
                  <a:pt x="247867" y="56162"/>
                  <a:pt x="377778" y="-2311"/>
                  <a:pt x="380159" y="7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4" name="フリーフォーム: 図形 1073">
            <a:extLst>
              <a:ext uri="{FF2B5EF4-FFF2-40B4-BE49-F238E27FC236}">
                <a16:creationId xmlns:a16="http://schemas.microsoft.com/office/drawing/2014/main" id="{815635B9-FA75-4783-8529-9F35F5676DE7}"/>
              </a:ext>
            </a:extLst>
          </p:cNvPr>
          <p:cNvSpPr/>
          <p:nvPr/>
        </p:nvSpPr>
        <p:spPr>
          <a:xfrm rot="20937574">
            <a:off x="4689731" y="3583345"/>
            <a:ext cx="143357" cy="21866"/>
          </a:xfrm>
          <a:custGeom>
            <a:avLst/>
            <a:gdLst>
              <a:gd name="connsiteX0" fmla="*/ 48 w 143357"/>
              <a:gd name="connsiteY0" fmla="*/ 20678 h 21866"/>
              <a:gd name="connsiteX1" fmla="*/ 134985 w 143357"/>
              <a:gd name="connsiteY1" fmla="*/ 40 h 21866"/>
              <a:gd name="connsiteX2" fmla="*/ 119110 w 143357"/>
              <a:gd name="connsiteY2" fmla="*/ 15915 h 21866"/>
              <a:gd name="connsiteX3" fmla="*/ 48 w 143357"/>
              <a:gd name="connsiteY3" fmla="*/ 20678 h 21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3357" h="21866">
                <a:moveTo>
                  <a:pt x="48" y="20678"/>
                </a:moveTo>
                <a:cubicBezTo>
                  <a:pt x="2694" y="18032"/>
                  <a:pt x="115141" y="834"/>
                  <a:pt x="134985" y="40"/>
                </a:cubicBezTo>
                <a:cubicBezTo>
                  <a:pt x="154829" y="-754"/>
                  <a:pt x="135249" y="10359"/>
                  <a:pt x="119110" y="15915"/>
                </a:cubicBezTo>
                <a:cubicBezTo>
                  <a:pt x="102971" y="21471"/>
                  <a:pt x="-2598" y="23324"/>
                  <a:pt x="48" y="2067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5" name="フリーフォーム: 図形 1074">
            <a:extLst>
              <a:ext uri="{FF2B5EF4-FFF2-40B4-BE49-F238E27FC236}">
                <a16:creationId xmlns:a16="http://schemas.microsoft.com/office/drawing/2014/main" id="{7066B411-349A-4952-9DF2-6DF2E8904E32}"/>
              </a:ext>
            </a:extLst>
          </p:cNvPr>
          <p:cNvSpPr/>
          <p:nvPr/>
        </p:nvSpPr>
        <p:spPr>
          <a:xfrm>
            <a:off x="4676417" y="3644600"/>
            <a:ext cx="162434" cy="52769"/>
          </a:xfrm>
          <a:custGeom>
            <a:avLst/>
            <a:gdLst>
              <a:gd name="connsiteX0" fmla="*/ 358 w 162434"/>
              <a:gd name="connsiteY0" fmla="*/ 1888 h 52769"/>
              <a:gd name="connsiteX1" fmla="*/ 92433 w 162434"/>
              <a:gd name="connsiteY1" fmla="*/ 39988 h 52769"/>
              <a:gd name="connsiteX2" fmla="*/ 160696 w 162434"/>
              <a:gd name="connsiteY2" fmla="*/ 52688 h 52769"/>
              <a:gd name="connsiteX3" fmla="*/ 135296 w 162434"/>
              <a:gd name="connsiteY3" fmla="*/ 35225 h 52769"/>
              <a:gd name="connsiteX4" fmla="*/ 62271 w 162434"/>
              <a:gd name="connsiteY4" fmla="*/ 9825 h 52769"/>
              <a:gd name="connsiteX5" fmla="*/ 358 w 162434"/>
              <a:gd name="connsiteY5" fmla="*/ 1888 h 5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2434" h="52769">
                <a:moveTo>
                  <a:pt x="358" y="1888"/>
                </a:moveTo>
                <a:cubicBezTo>
                  <a:pt x="5385" y="6915"/>
                  <a:pt x="65710" y="31521"/>
                  <a:pt x="92433" y="39988"/>
                </a:cubicBezTo>
                <a:cubicBezTo>
                  <a:pt x="119156" y="48455"/>
                  <a:pt x="153552" y="53482"/>
                  <a:pt x="160696" y="52688"/>
                </a:cubicBezTo>
                <a:cubicBezTo>
                  <a:pt x="167840" y="51894"/>
                  <a:pt x="151700" y="42369"/>
                  <a:pt x="135296" y="35225"/>
                </a:cubicBezTo>
                <a:cubicBezTo>
                  <a:pt x="118892" y="28081"/>
                  <a:pt x="79998" y="16969"/>
                  <a:pt x="62271" y="9825"/>
                </a:cubicBezTo>
                <a:cubicBezTo>
                  <a:pt x="44544" y="2681"/>
                  <a:pt x="-4669" y="-3139"/>
                  <a:pt x="358" y="188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6" name="フリーフォーム: 図形 1075">
            <a:extLst>
              <a:ext uri="{FF2B5EF4-FFF2-40B4-BE49-F238E27FC236}">
                <a16:creationId xmlns:a16="http://schemas.microsoft.com/office/drawing/2014/main" id="{A6548CD5-AD4F-40BB-9398-56C4D03BF9B3}"/>
              </a:ext>
            </a:extLst>
          </p:cNvPr>
          <p:cNvSpPr/>
          <p:nvPr/>
        </p:nvSpPr>
        <p:spPr>
          <a:xfrm>
            <a:off x="4604169" y="3743067"/>
            <a:ext cx="180583" cy="30055"/>
          </a:xfrm>
          <a:custGeom>
            <a:avLst/>
            <a:gdLst>
              <a:gd name="connsiteX0" fmla="*/ 2756 w 180583"/>
              <a:gd name="connsiteY0" fmla="*/ 258 h 30055"/>
              <a:gd name="connsiteX1" fmla="*/ 55144 w 180583"/>
              <a:gd name="connsiteY1" fmla="*/ 27246 h 30055"/>
              <a:gd name="connsiteX2" fmla="*/ 144044 w 180583"/>
              <a:gd name="connsiteY2" fmla="*/ 27246 h 30055"/>
              <a:gd name="connsiteX3" fmla="*/ 180556 w 180583"/>
              <a:gd name="connsiteY3" fmla="*/ 9783 h 30055"/>
              <a:gd name="connsiteX4" fmla="*/ 139281 w 180583"/>
              <a:gd name="connsiteY4" fmla="*/ 12958 h 30055"/>
              <a:gd name="connsiteX5" fmla="*/ 2756 w 180583"/>
              <a:gd name="connsiteY5" fmla="*/ 258 h 30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80583" h="30055">
                <a:moveTo>
                  <a:pt x="2756" y="258"/>
                </a:moveTo>
                <a:cubicBezTo>
                  <a:pt x="-11267" y="2639"/>
                  <a:pt x="31596" y="22748"/>
                  <a:pt x="55144" y="27246"/>
                </a:cubicBezTo>
                <a:cubicBezTo>
                  <a:pt x="78692" y="31744"/>
                  <a:pt x="123142" y="30157"/>
                  <a:pt x="144044" y="27246"/>
                </a:cubicBezTo>
                <a:cubicBezTo>
                  <a:pt x="164946" y="24335"/>
                  <a:pt x="181350" y="12164"/>
                  <a:pt x="180556" y="9783"/>
                </a:cubicBezTo>
                <a:cubicBezTo>
                  <a:pt x="179762" y="7402"/>
                  <a:pt x="139281" y="12958"/>
                  <a:pt x="139281" y="12958"/>
                </a:cubicBezTo>
                <a:cubicBezTo>
                  <a:pt x="117850" y="12694"/>
                  <a:pt x="16779" y="-2123"/>
                  <a:pt x="2756" y="25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7" name="フリーフォーム: 図形 1076">
            <a:extLst>
              <a:ext uri="{FF2B5EF4-FFF2-40B4-BE49-F238E27FC236}">
                <a16:creationId xmlns:a16="http://schemas.microsoft.com/office/drawing/2014/main" id="{C02F040A-8BAB-46B5-98AB-90143D4679A2}"/>
              </a:ext>
            </a:extLst>
          </p:cNvPr>
          <p:cNvSpPr/>
          <p:nvPr/>
        </p:nvSpPr>
        <p:spPr>
          <a:xfrm>
            <a:off x="6028857" y="3613573"/>
            <a:ext cx="796027" cy="288554"/>
          </a:xfrm>
          <a:custGeom>
            <a:avLst/>
            <a:gdLst>
              <a:gd name="connsiteX0" fmla="*/ 771993 w 796027"/>
              <a:gd name="connsiteY0" fmla="*/ 2752 h 288554"/>
              <a:gd name="connsiteX1" fmla="*/ 791043 w 796027"/>
              <a:gd name="connsiteY1" fmla="*/ 240877 h 288554"/>
              <a:gd name="connsiteX2" fmla="*/ 759293 w 796027"/>
              <a:gd name="connsiteY2" fmla="*/ 259927 h 288554"/>
              <a:gd name="connsiteX3" fmla="*/ 444968 w 796027"/>
              <a:gd name="connsiteY3" fmla="*/ 278977 h 288554"/>
              <a:gd name="connsiteX4" fmla="*/ 130643 w 796027"/>
              <a:gd name="connsiteY4" fmla="*/ 272627 h 288554"/>
              <a:gd name="connsiteX5" fmla="*/ 6818 w 796027"/>
              <a:gd name="connsiteY5" fmla="*/ 288502 h 288554"/>
              <a:gd name="connsiteX6" fmla="*/ 317968 w 796027"/>
              <a:gd name="connsiteY6" fmla="*/ 266277 h 288554"/>
              <a:gd name="connsiteX7" fmla="*/ 733893 w 796027"/>
              <a:gd name="connsiteY7" fmla="*/ 244052 h 288554"/>
              <a:gd name="connsiteX8" fmla="*/ 768818 w 796027"/>
              <a:gd name="connsiteY8" fmla="*/ 117052 h 288554"/>
              <a:gd name="connsiteX9" fmla="*/ 771993 w 796027"/>
              <a:gd name="connsiteY9" fmla="*/ 2752 h 28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6027" h="288554">
                <a:moveTo>
                  <a:pt x="771993" y="2752"/>
                </a:moveTo>
                <a:cubicBezTo>
                  <a:pt x="775697" y="23390"/>
                  <a:pt x="793160" y="198015"/>
                  <a:pt x="791043" y="240877"/>
                </a:cubicBezTo>
                <a:cubicBezTo>
                  <a:pt x="788926" y="283739"/>
                  <a:pt x="816972" y="253577"/>
                  <a:pt x="759293" y="259927"/>
                </a:cubicBezTo>
                <a:cubicBezTo>
                  <a:pt x="701614" y="266277"/>
                  <a:pt x="549743" y="276860"/>
                  <a:pt x="444968" y="278977"/>
                </a:cubicBezTo>
                <a:cubicBezTo>
                  <a:pt x="340193" y="281094"/>
                  <a:pt x="203668" y="271040"/>
                  <a:pt x="130643" y="272627"/>
                </a:cubicBezTo>
                <a:cubicBezTo>
                  <a:pt x="57618" y="274214"/>
                  <a:pt x="-24403" y="289560"/>
                  <a:pt x="6818" y="288502"/>
                </a:cubicBezTo>
                <a:cubicBezTo>
                  <a:pt x="38039" y="287444"/>
                  <a:pt x="317968" y="266277"/>
                  <a:pt x="317968" y="266277"/>
                </a:cubicBezTo>
                <a:cubicBezTo>
                  <a:pt x="439147" y="258869"/>
                  <a:pt x="658751" y="268923"/>
                  <a:pt x="733893" y="244052"/>
                </a:cubicBezTo>
                <a:cubicBezTo>
                  <a:pt x="809035" y="219181"/>
                  <a:pt x="762997" y="150919"/>
                  <a:pt x="768818" y="117052"/>
                </a:cubicBezTo>
                <a:cubicBezTo>
                  <a:pt x="774639" y="83185"/>
                  <a:pt x="768289" y="-17886"/>
                  <a:pt x="771993" y="275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78" name="フリーフォーム: 図形 1077">
            <a:extLst>
              <a:ext uri="{FF2B5EF4-FFF2-40B4-BE49-F238E27FC236}">
                <a16:creationId xmlns:a16="http://schemas.microsoft.com/office/drawing/2014/main" id="{977A5DC3-73AA-4072-BBE5-152405475CA4}"/>
              </a:ext>
            </a:extLst>
          </p:cNvPr>
          <p:cNvSpPr/>
          <p:nvPr/>
        </p:nvSpPr>
        <p:spPr>
          <a:xfrm>
            <a:off x="5444412" y="3669950"/>
            <a:ext cx="572316" cy="213916"/>
          </a:xfrm>
          <a:custGeom>
            <a:avLst/>
            <a:gdLst>
              <a:gd name="connsiteX0" fmla="*/ 713 w 572316"/>
              <a:gd name="connsiteY0" fmla="*/ 350 h 213916"/>
              <a:gd name="connsiteX1" fmla="*/ 137238 w 572316"/>
              <a:gd name="connsiteY1" fmla="*/ 121000 h 213916"/>
              <a:gd name="connsiteX2" fmla="*/ 407113 w 572316"/>
              <a:gd name="connsiteY2" fmla="*/ 187675 h 213916"/>
              <a:gd name="connsiteX3" fmla="*/ 572213 w 572316"/>
              <a:gd name="connsiteY3" fmla="*/ 213075 h 213916"/>
              <a:gd name="connsiteX4" fmla="*/ 384888 w 572316"/>
              <a:gd name="connsiteY4" fmla="*/ 203550 h 213916"/>
              <a:gd name="connsiteX5" fmla="*/ 191213 w 572316"/>
              <a:gd name="connsiteY5" fmla="*/ 162275 h 213916"/>
              <a:gd name="connsiteX6" fmla="*/ 713 w 572316"/>
              <a:gd name="connsiteY6" fmla="*/ 350 h 213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72316" h="213916">
                <a:moveTo>
                  <a:pt x="713" y="350"/>
                </a:moveTo>
                <a:cubicBezTo>
                  <a:pt x="-8283" y="-6529"/>
                  <a:pt x="69505" y="89779"/>
                  <a:pt x="137238" y="121000"/>
                </a:cubicBezTo>
                <a:cubicBezTo>
                  <a:pt x="204971" y="152221"/>
                  <a:pt x="334617" y="172329"/>
                  <a:pt x="407113" y="187675"/>
                </a:cubicBezTo>
                <a:cubicBezTo>
                  <a:pt x="479609" y="203021"/>
                  <a:pt x="575917" y="210429"/>
                  <a:pt x="572213" y="213075"/>
                </a:cubicBezTo>
                <a:cubicBezTo>
                  <a:pt x="568509" y="215721"/>
                  <a:pt x="448388" y="212017"/>
                  <a:pt x="384888" y="203550"/>
                </a:cubicBezTo>
                <a:cubicBezTo>
                  <a:pt x="321388" y="195083"/>
                  <a:pt x="255771" y="189262"/>
                  <a:pt x="191213" y="162275"/>
                </a:cubicBezTo>
                <a:cubicBezTo>
                  <a:pt x="126655" y="135288"/>
                  <a:pt x="9709" y="7229"/>
                  <a:pt x="713" y="35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0" name="フリーフォーム: 図形 1079">
            <a:extLst>
              <a:ext uri="{FF2B5EF4-FFF2-40B4-BE49-F238E27FC236}">
                <a16:creationId xmlns:a16="http://schemas.microsoft.com/office/drawing/2014/main" id="{5A07E13F-A9E7-4E30-8CB3-D660A28EF949}"/>
              </a:ext>
            </a:extLst>
          </p:cNvPr>
          <p:cNvSpPr/>
          <p:nvPr/>
        </p:nvSpPr>
        <p:spPr>
          <a:xfrm>
            <a:off x="5958421" y="2803460"/>
            <a:ext cx="77360" cy="1089258"/>
          </a:xfrm>
          <a:custGeom>
            <a:avLst/>
            <a:gdLst>
              <a:gd name="connsiteX0" fmla="*/ 1054 w 77360"/>
              <a:gd name="connsiteY0" fmla="*/ 65 h 1089258"/>
              <a:gd name="connsiteX1" fmla="*/ 29629 w 77360"/>
              <a:gd name="connsiteY1" fmla="*/ 355665 h 1089258"/>
              <a:gd name="connsiteX2" fmla="*/ 20104 w 77360"/>
              <a:gd name="connsiteY2" fmla="*/ 476315 h 1089258"/>
              <a:gd name="connsiteX3" fmla="*/ 29629 w 77360"/>
              <a:gd name="connsiteY3" fmla="*/ 860490 h 1089258"/>
              <a:gd name="connsiteX4" fmla="*/ 77254 w 77360"/>
              <a:gd name="connsiteY4" fmla="*/ 1085915 h 1089258"/>
              <a:gd name="connsiteX5" fmla="*/ 42329 w 77360"/>
              <a:gd name="connsiteY5" fmla="*/ 977965 h 1089258"/>
              <a:gd name="connsiteX6" fmla="*/ 35979 w 77360"/>
              <a:gd name="connsiteY6" fmla="*/ 743015 h 1089258"/>
              <a:gd name="connsiteX7" fmla="*/ 48679 w 77360"/>
              <a:gd name="connsiteY7" fmla="*/ 466790 h 1089258"/>
              <a:gd name="connsiteX8" fmla="*/ 10579 w 77360"/>
              <a:gd name="connsiteY8" fmla="*/ 327090 h 1089258"/>
              <a:gd name="connsiteX9" fmla="*/ 1054 w 77360"/>
              <a:gd name="connsiteY9" fmla="*/ 65 h 1089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360" h="1089258">
                <a:moveTo>
                  <a:pt x="1054" y="65"/>
                </a:moveTo>
                <a:cubicBezTo>
                  <a:pt x="4229" y="4827"/>
                  <a:pt x="26454" y="276290"/>
                  <a:pt x="29629" y="355665"/>
                </a:cubicBezTo>
                <a:cubicBezTo>
                  <a:pt x="32804" y="435040"/>
                  <a:pt x="20104" y="392178"/>
                  <a:pt x="20104" y="476315"/>
                </a:cubicBezTo>
                <a:cubicBezTo>
                  <a:pt x="20104" y="560452"/>
                  <a:pt x="20104" y="758890"/>
                  <a:pt x="29629" y="860490"/>
                </a:cubicBezTo>
                <a:cubicBezTo>
                  <a:pt x="39154" y="962090"/>
                  <a:pt x="75137" y="1066336"/>
                  <a:pt x="77254" y="1085915"/>
                </a:cubicBezTo>
                <a:cubicBezTo>
                  <a:pt x="79371" y="1105494"/>
                  <a:pt x="49208" y="1035115"/>
                  <a:pt x="42329" y="977965"/>
                </a:cubicBezTo>
                <a:cubicBezTo>
                  <a:pt x="35450" y="920815"/>
                  <a:pt x="34921" y="828211"/>
                  <a:pt x="35979" y="743015"/>
                </a:cubicBezTo>
                <a:cubicBezTo>
                  <a:pt x="37037" y="657819"/>
                  <a:pt x="52912" y="536111"/>
                  <a:pt x="48679" y="466790"/>
                </a:cubicBezTo>
                <a:cubicBezTo>
                  <a:pt x="44446" y="397469"/>
                  <a:pt x="19046" y="401173"/>
                  <a:pt x="10579" y="327090"/>
                </a:cubicBezTo>
                <a:cubicBezTo>
                  <a:pt x="2112" y="253007"/>
                  <a:pt x="-2121" y="-4697"/>
                  <a:pt x="1054" y="6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2" name="フリーフォーム: 図形 1081">
            <a:extLst>
              <a:ext uri="{FF2B5EF4-FFF2-40B4-BE49-F238E27FC236}">
                <a16:creationId xmlns:a16="http://schemas.microsoft.com/office/drawing/2014/main" id="{7F7EAEAE-DF5B-4BAB-A6FD-101FE51741F2}"/>
              </a:ext>
            </a:extLst>
          </p:cNvPr>
          <p:cNvSpPr/>
          <p:nvPr/>
        </p:nvSpPr>
        <p:spPr>
          <a:xfrm>
            <a:off x="6119035" y="2277033"/>
            <a:ext cx="39366" cy="248693"/>
          </a:xfrm>
          <a:custGeom>
            <a:avLst/>
            <a:gdLst>
              <a:gd name="connsiteX0" fmla="*/ 2365 w 39366"/>
              <a:gd name="connsiteY0" fmla="*/ 500 h 248693"/>
              <a:gd name="connsiteX1" fmla="*/ 38348 w 39366"/>
              <a:gd name="connsiteY1" fmla="*/ 123267 h 248693"/>
              <a:gd name="connsiteX2" fmla="*/ 29882 w 39366"/>
              <a:gd name="connsiteY2" fmla="*/ 229100 h 248693"/>
              <a:gd name="connsiteX3" fmla="*/ 34115 w 39366"/>
              <a:gd name="connsiteY3" fmla="*/ 135967 h 248693"/>
              <a:gd name="connsiteX4" fmla="*/ 15065 w 39366"/>
              <a:gd name="connsiteY4" fmla="*/ 248150 h 248693"/>
              <a:gd name="connsiteX5" fmla="*/ 4482 w 39366"/>
              <a:gd name="connsiteY5" fmla="*/ 171950 h 248693"/>
              <a:gd name="connsiteX6" fmla="*/ 2365 w 39366"/>
              <a:gd name="connsiteY6" fmla="*/ 500 h 248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9366" h="248693">
                <a:moveTo>
                  <a:pt x="2365" y="500"/>
                </a:moveTo>
                <a:cubicBezTo>
                  <a:pt x="8009" y="-7614"/>
                  <a:pt x="33762" y="85167"/>
                  <a:pt x="38348" y="123267"/>
                </a:cubicBezTo>
                <a:cubicBezTo>
                  <a:pt x="42934" y="161367"/>
                  <a:pt x="30588" y="226983"/>
                  <a:pt x="29882" y="229100"/>
                </a:cubicBezTo>
                <a:cubicBezTo>
                  <a:pt x="29177" y="231217"/>
                  <a:pt x="36585" y="132792"/>
                  <a:pt x="34115" y="135967"/>
                </a:cubicBezTo>
                <a:cubicBezTo>
                  <a:pt x="31646" y="139142"/>
                  <a:pt x="20004" y="242153"/>
                  <a:pt x="15065" y="248150"/>
                </a:cubicBezTo>
                <a:cubicBezTo>
                  <a:pt x="10126" y="254147"/>
                  <a:pt x="6246" y="209344"/>
                  <a:pt x="4482" y="171950"/>
                </a:cubicBezTo>
                <a:cubicBezTo>
                  <a:pt x="2718" y="134556"/>
                  <a:pt x="-3279" y="8614"/>
                  <a:pt x="2365" y="5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3" name="フリーフォーム: 図形 1082">
            <a:extLst>
              <a:ext uri="{FF2B5EF4-FFF2-40B4-BE49-F238E27FC236}">
                <a16:creationId xmlns:a16="http://schemas.microsoft.com/office/drawing/2014/main" id="{D6B6CA84-E2D1-4FFA-9874-BDE051A3E368}"/>
              </a:ext>
            </a:extLst>
          </p:cNvPr>
          <p:cNvSpPr/>
          <p:nvPr/>
        </p:nvSpPr>
        <p:spPr>
          <a:xfrm>
            <a:off x="6126866" y="2586362"/>
            <a:ext cx="36750" cy="124714"/>
          </a:xfrm>
          <a:custGeom>
            <a:avLst/>
            <a:gdLst>
              <a:gd name="connsiteX0" fmla="*/ 30517 w 36750"/>
              <a:gd name="connsiteY0" fmla="*/ 205 h 124714"/>
              <a:gd name="connsiteX1" fmla="*/ 34751 w 36750"/>
              <a:gd name="connsiteY1" fmla="*/ 112388 h 124714"/>
              <a:gd name="connsiteX2" fmla="*/ 884 w 36750"/>
              <a:gd name="connsiteY2" fmla="*/ 118738 h 124714"/>
              <a:gd name="connsiteX3" fmla="*/ 11467 w 36750"/>
              <a:gd name="connsiteY3" fmla="*/ 84871 h 124714"/>
              <a:gd name="connsiteX4" fmla="*/ 30517 w 36750"/>
              <a:gd name="connsiteY4" fmla="*/ 205 h 124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6750" h="124714">
                <a:moveTo>
                  <a:pt x="30517" y="205"/>
                </a:moveTo>
                <a:cubicBezTo>
                  <a:pt x="34398" y="4791"/>
                  <a:pt x="39690" y="92632"/>
                  <a:pt x="34751" y="112388"/>
                </a:cubicBezTo>
                <a:cubicBezTo>
                  <a:pt x="29812" y="132144"/>
                  <a:pt x="4765" y="123324"/>
                  <a:pt x="884" y="118738"/>
                </a:cubicBezTo>
                <a:cubicBezTo>
                  <a:pt x="-2997" y="114152"/>
                  <a:pt x="6881" y="100746"/>
                  <a:pt x="11467" y="84871"/>
                </a:cubicBezTo>
                <a:cubicBezTo>
                  <a:pt x="16053" y="68996"/>
                  <a:pt x="26636" y="-4381"/>
                  <a:pt x="30517" y="20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4" name="フリーフォーム: 図形 1083">
            <a:extLst>
              <a:ext uri="{FF2B5EF4-FFF2-40B4-BE49-F238E27FC236}">
                <a16:creationId xmlns:a16="http://schemas.microsoft.com/office/drawing/2014/main" id="{71A82C24-DD23-4992-9407-32CE22776750}"/>
              </a:ext>
            </a:extLst>
          </p:cNvPr>
          <p:cNvSpPr/>
          <p:nvPr/>
        </p:nvSpPr>
        <p:spPr>
          <a:xfrm>
            <a:off x="6120348" y="2797954"/>
            <a:ext cx="33795" cy="279280"/>
          </a:xfrm>
          <a:custGeom>
            <a:avLst/>
            <a:gdLst>
              <a:gd name="connsiteX0" fmla="*/ 1052 w 33795"/>
              <a:gd name="connsiteY0" fmla="*/ 279 h 279280"/>
              <a:gd name="connsiteX1" fmla="*/ 32802 w 33795"/>
              <a:gd name="connsiteY1" fmla="*/ 222529 h 279280"/>
              <a:gd name="connsiteX2" fmla="*/ 24335 w 33795"/>
              <a:gd name="connsiteY2" fmla="*/ 277563 h 279280"/>
              <a:gd name="connsiteX3" fmla="*/ 9519 w 33795"/>
              <a:gd name="connsiteY3" fmla="*/ 178079 h 279280"/>
              <a:gd name="connsiteX4" fmla="*/ 1052 w 33795"/>
              <a:gd name="connsiteY4" fmla="*/ 279 h 27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795" h="279280">
                <a:moveTo>
                  <a:pt x="1052" y="279"/>
                </a:moveTo>
                <a:cubicBezTo>
                  <a:pt x="4933" y="7687"/>
                  <a:pt x="28922" y="176315"/>
                  <a:pt x="32802" y="222529"/>
                </a:cubicBezTo>
                <a:cubicBezTo>
                  <a:pt x="36682" y="268743"/>
                  <a:pt x="28216" y="284971"/>
                  <a:pt x="24335" y="277563"/>
                </a:cubicBezTo>
                <a:cubicBezTo>
                  <a:pt x="20454" y="270155"/>
                  <a:pt x="14105" y="221118"/>
                  <a:pt x="9519" y="178079"/>
                </a:cubicBezTo>
                <a:cubicBezTo>
                  <a:pt x="4933" y="135040"/>
                  <a:pt x="-2829" y="-7129"/>
                  <a:pt x="1052" y="27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5" name="フリーフォーム: 図形 1084">
            <a:extLst>
              <a:ext uri="{FF2B5EF4-FFF2-40B4-BE49-F238E27FC236}">
                <a16:creationId xmlns:a16="http://schemas.microsoft.com/office/drawing/2014/main" id="{3B7C2608-C8AC-429D-89B7-E393E7275D30}"/>
              </a:ext>
            </a:extLst>
          </p:cNvPr>
          <p:cNvSpPr/>
          <p:nvPr/>
        </p:nvSpPr>
        <p:spPr>
          <a:xfrm>
            <a:off x="6154565" y="3119930"/>
            <a:ext cx="34672" cy="222347"/>
          </a:xfrm>
          <a:custGeom>
            <a:avLst/>
            <a:gdLst>
              <a:gd name="connsiteX0" fmla="*/ 702 w 34672"/>
              <a:gd name="connsiteY0" fmla="*/ 37 h 222347"/>
              <a:gd name="connsiteX1" fmla="*/ 34568 w 34672"/>
              <a:gd name="connsiteY1" fmla="*/ 122803 h 222347"/>
              <a:gd name="connsiteX2" fmla="*/ 11285 w 34672"/>
              <a:gd name="connsiteY2" fmla="*/ 222287 h 222347"/>
              <a:gd name="connsiteX3" fmla="*/ 11285 w 34672"/>
              <a:gd name="connsiteY3" fmla="*/ 135503 h 222347"/>
              <a:gd name="connsiteX4" fmla="*/ 702 w 34672"/>
              <a:gd name="connsiteY4" fmla="*/ 37 h 222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672" h="222347">
                <a:moveTo>
                  <a:pt x="702" y="37"/>
                </a:moveTo>
                <a:cubicBezTo>
                  <a:pt x="4582" y="-2080"/>
                  <a:pt x="32804" y="85761"/>
                  <a:pt x="34568" y="122803"/>
                </a:cubicBezTo>
                <a:cubicBezTo>
                  <a:pt x="36332" y="159845"/>
                  <a:pt x="15165" y="220170"/>
                  <a:pt x="11285" y="222287"/>
                </a:cubicBezTo>
                <a:cubicBezTo>
                  <a:pt x="7405" y="224404"/>
                  <a:pt x="12343" y="170428"/>
                  <a:pt x="11285" y="135503"/>
                </a:cubicBezTo>
                <a:cubicBezTo>
                  <a:pt x="10227" y="100578"/>
                  <a:pt x="-3178" y="2154"/>
                  <a:pt x="702" y="3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6" name="フリーフォーム: 図形 1085">
            <a:extLst>
              <a:ext uri="{FF2B5EF4-FFF2-40B4-BE49-F238E27FC236}">
                <a16:creationId xmlns:a16="http://schemas.microsoft.com/office/drawing/2014/main" id="{3E5CDF02-08A4-48F4-8126-4AF2A8FDC5AE}"/>
              </a:ext>
            </a:extLst>
          </p:cNvPr>
          <p:cNvSpPr/>
          <p:nvPr/>
        </p:nvSpPr>
        <p:spPr>
          <a:xfrm>
            <a:off x="6167797" y="3625681"/>
            <a:ext cx="27804" cy="254786"/>
          </a:xfrm>
          <a:custGeom>
            <a:avLst/>
            <a:gdLst>
              <a:gd name="connsiteX0" fmla="*/ 25570 w 27804"/>
              <a:gd name="connsiteY0" fmla="*/ 169 h 254786"/>
              <a:gd name="connsiteX1" fmla="*/ 17103 w 27804"/>
              <a:gd name="connsiteY1" fmla="*/ 180086 h 254786"/>
              <a:gd name="connsiteX2" fmla="*/ 27686 w 27804"/>
              <a:gd name="connsiteY2" fmla="*/ 254169 h 254786"/>
              <a:gd name="connsiteX3" fmla="*/ 8636 w 27804"/>
              <a:gd name="connsiteY3" fmla="*/ 211836 h 254786"/>
              <a:gd name="connsiteX4" fmla="*/ 170 w 27804"/>
              <a:gd name="connsiteY4" fmla="*/ 148336 h 254786"/>
              <a:gd name="connsiteX5" fmla="*/ 25570 w 27804"/>
              <a:gd name="connsiteY5" fmla="*/ 169 h 254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804" h="254786">
                <a:moveTo>
                  <a:pt x="25570" y="169"/>
                </a:moveTo>
                <a:cubicBezTo>
                  <a:pt x="28392" y="5461"/>
                  <a:pt x="16750" y="137753"/>
                  <a:pt x="17103" y="180086"/>
                </a:cubicBezTo>
                <a:cubicBezTo>
                  <a:pt x="17456" y="222419"/>
                  <a:pt x="29097" y="248877"/>
                  <a:pt x="27686" y="254169"/>
                </a:cubicBezTo>
                <a:cubicBezTo>
                  <a:pt x="26275" y="259461"/>
                  <a:pt x="13222" y="229475"/>
                  <a:pt x="8636" y="211836"/>
                </a:cubicBezTo>
                <a:cubicBezTo>
                  <a:pt x="4050" y="194197"/>
                  <a:pt x="2639" y="181497"/>
                  <a:pt x="170" y="148336"/>
                </a:cubicBezTo>
                <a:cubicBezTo>
                  <a:pt x="-2299" y="115175"/>
                  <a:pt x="22748" y="-5123"/>
                  <a:pt x="25570" y="16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7" name="フリーフォーム: 図形 1086">
            <a:extLst>
              <a:ext uri="{FF2B5EF4-FFF2-40B4-BE49-F238E27FC236}">
                <a16:creationId xmlns:a16="http://schemas.microsoft.com/office/drawing/2014/main" id="{64422E55-D2F5-4C83-85C4-2B4A71798B61}"/>
              </a:ext>
            </a:extLst>
          </p:cNvPr>
          <p:cNvSpPr/>
          <p:nvPr/>
        </p:nvSpPr>
        <p:spPr>
          <a:xfrm>
            <a:off x="5506503" y="3712303"/>
            <a:ext cx="242432" cy="1000431"/>
          </a:xfrm>
          <a:custGeom>
            <a:avLst/>
            <a:gdLst>
              <a:gd name="connsiteX0" fmla="*/ 26464 w 242432"/>
              <a:gd name="connsiteY0" fmla="*/ 55364 h 1000431"/>
              <a:gd name="connsiteX1" fmla="*/ 187330 w 242432"/>
              <a:gd name="connsiteY1" fmla="*/ 859697 h 1000431"/>
              <a:gd name="connsiteX2" fmla="*/ 242364 w 242432"/>
              <a:gd name="connsiteY2" fmla="*/ 982464 h 1000431"/>
              <a:gd name="connsiteX3" fmla="*/ 178864 w 242432"/>
              <a:gd name="connsiteY3" fmla="*/ 652264 h 1000431"/>
              <a:gd name="connsiteX4" fmla="*/ 17997 w 242432"/>
              <a:gd name="connsiteY4" fmla="*/ 135797 h 1000431"/>
              <a:gd name="connsiteX5" fmla="*/ 26464 w 242432"/>
              <a:gd name="connsiteY5" fmla="*/ 55364 h 1000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42432" h="1000431">
                <a:moveTo>
                  <a:pt x="26464" y="55364"/>
                </a:moveTo>
                <a:cubicBezTo>
                  <a:pt x="54686" y="176014"/>
                  <a:pt x="151347" y="705180"/>
                  <a:pt x="187330" y="859697"/>
                </a:cubicBezTo>
                <a:cubicBezTo>
                  <a:pt x="223313" y="1014214"/>
                  <a:pt x="243775" y="1017036"/>
                  <a:pt x="242364" y="982464"/>
                </a:cubicBezTo>
                <a:cubicBezTo>
                  <a:pt x="240953" y="947892"/>
                  <a:pt x="216259" y="793375"/>
                  <a:pt x="178864" y="652264"/>
                </a:cubicBezTo>
                <a:cubicBezTo>
                  <a:pt x="141470" y="511153"/>
                  <a:pt x="47630" y="237397"/>
                  <a:pt x="17997" y="135797"/>
                </a:cubicBezTo>
                <a:cubicBezTo>
                  <a:pt x="-11636" y="34197"/>
                  <a:pt x="-1758" y="-65286"/>
                  <a:pt x="26464" y="553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8" name="フリーフォーム: 図形 1087">
            <a:extLst>
              <a:ext uri="{FF2B5EF4-FFF2-40B4-BE49-F238E27FC236}">
                <a16:creationId xmlns:a16="http://schemas.microsoft.com/office/drawing/2014/main" id="{EF0932F8-415E-4DE6-9C1E-887E70868E11}"/>
              </a:ext>
            </a:extLst>
          </p:cNvPr>
          <p:cNvSpPr/>
          <p:nvPr/>
        </p:nvSpPr>
        <p:spPr>
          <a:xfrm>
            <a:off x="6751725" y="3885508"/>
            <a:ext cx="76812" cy="1135225"/>
          </a:xfrm>
          <a:custGeom>
            <a:avLst/>
            <a:gdLst>
              <a:gd name="connsiteX0" fmla="*/ 4675 w 76812"/>
              <a:gd name="connsiteY0" fmla="*/ 692 h 1135225"/>
              <a:gd name="connsiteX1" fmla="*/ 4675 w 76812"/>
              <a:gd name="connsiteY1" fmla="*/ 457892 h 1135225"/>
              <a:gd name="connsiteX2" fmla="*/ 25842 w 76812"/>
              <a:gd name="connsiteY2" fmla="*/ 906625 h 1135225"/>
              <a:gd name="connsiteX3" fmla="*/ 76642 w 76812"/>
              <a:gd name="connsiteY3" fmla="*/ 1135225 h 1135225"/>
              <a:gd name="connsiteX4" fmla="*/ 42775 w 76812"/>
              <a:gd name="connsiteY4" fmla="*/ 906625 h 1135225"/>
              <a:gd name="connsiteX5" fmla="*/ 55475 w 76812"/>
              <a:gd name="connsiteY5" fmla="*/ 563725 h 1135225"/>
              <a:gd name="connsiteX6" fmla="*/ 4675 w 76812"/>
              <a:gd name="connsiteY6" fmla="*/ 692 h 113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812" h="1135225">
                <a:moveTo>
                  <a:pt x="4675" y="692"/>
                </a:moveTo>
                <a:cubicBezTo>
                  <a:pt x="-3792" y="-16947"/>
                  <a:pt x="1147" y="306903"/>
                  <a:pt x="4675" y="457892"/>
                </a:cubicBezTo>
                <a:cubicBezTo>
                  <a:pt x="8203" y="608881"/>
                  <a:pt x="13848" y="793736"/>
                  <a:pt x="25842" y="906625"/>
                </a:cubicBezTo>
                <a:cubicBezTo>
                  <a:pt x="37837" y="1019514"/>
                  <a:pt x="73820" y="1135225"/>
                  <a:pt x="76642" y="1135225"/>
                </a:cubicBezTo>
                <a:cubicBezTo>
                  <a:pt x="79464" y="1135225"/>
                  <a:pt x="46303" y="1001875"/>
                  <a:pt x="42775" y="906625"/>
                </a:cubicBezTo>
                <a:cubicBezTo>
                  <a:pt x="39247" y="811375"/>
                  <a:pt x="66764" y="712597"/>
                  <a:pt x="55475" y="563725"/>
                </a:cubicBezTo>
                <a:cubicBezTo>
                  <a:pt x="44186" y="414853"/>
                  <a:pt x="13142" y="18331"/>
                  <a:pt x="4675" y="69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89" name="フリーフォーム: 図形 1088">
            <a:extLst>
              <a:ext uri="{FF2B5EF4-FFF2-40B4-BE49-F238E27FC236}">
                <a16:creationId xmlns:a16="http://schemas.microsoft.com/office/drawing/2014/main" id="{60267223-FB6D-4601-BA8D-3C13D98195CA}"/>
              </a:ext>
            </a:extLst>
          </p:cNvPr>
          <p:cNvSpPr/>
          <p:nvPr/>
        </p:nvSpPr>
        <p:spPr>
          <a:xfrm>
            <a:off x="6049381" y="3911499"/>
            <a:ext cx="86257" cy="962124"/>
          </a:xfrm>
          <a:custGeom>
            <a:avLst/>
            <a:gdLst>
              <a:gd name="connsiteX0" fmla="*/ 63552 w 86257"/>
              <a:gd name="connsiteY0" fmla="*/ 101 h 962124"/>
              <a:gd name="connsiteX1" fmla="*/ 21219 w 86257"/>
              <a:gd name="connsiteY1" fmla="*/ 343001 h 962124"/>
              <a:gd name="connsiteX2" fmla="*/ 38152 w 86257"/>
              <a:gd name="connsiteY2" fmla="*/ 478468 h 962124"/>
              <a:gd name="connsiteX3" fmla="*/ 38152 w 86257"/>
              <a:gd name="connsiteY3" fmla="*/ 724001 h 962124"/>
              <a:gd name="connsiteX4" fmla="*/ 80486 w 86257"/>
              <a:gd name="connsiteY4" fmla="*/ 914501 h 962124"/>
              <a:gd name="connsiteX5" fmla="*/ 80486 w 86257"/>
              <a:gd name="connsiteY5" fmla="*/ 948368 h 962124"/>
              <a:gd name="connsiteX6" fmla="*/ 84719 w 86257"/>
              <a:gd name="connsiteY6" fmla="*/ 724001 h 962124"/>
              <a:gd name="connsiteX7" fmla="*/ 50852 w 86257"/>
              <a:gd name="connsiteY7" fmla="*/ 508101 h 962124"/>
              <a:gd name="connsiteX8" fmla="*/ 52 w 86257"/>
              <a:gd name="connsiteY8" fmla="*/ 309134 h 962124"/>
              <a:gd name="connsiteX9" fmla="*/ 63552 w 86257"/>
              <a:gd name="connsiteY9" fmla="*/ 101 h 962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57" h="962124">
                <a:moveTo>
                  <a:pt x="63552" y="101"/>
                </a:moveTo>
                <a:cubicBezTo>
                  <a:pt x="67080" y="5746"/>
                  <a:pt x="25452" y="263273"/>
                  <a:pt x="21219" y="343001"/>
                </a:cubicBezTo>
                <a:cubicBezTo>
                  <a:pt x="16986" y="422729"/>
                  <a:pt x="35330" y="414968"/>
                  <a:pt x="38152" y="478468"/>
                </a:cubicBezTo>
                <a:cubicBezTo>
                  <a:pt x="40974" y="541968"/>
                  <a:pt x="31096" y="651329"/>
                  <a:pt x="38152" y="724001"/>
                </a:cubicBezTo>
                <a:cubicBezTo>
                  <a:pt x="45208" y="796673"/>
                  <a:pt x="73430" y="877106"/>
                  <a:pt x="80486" y="914501"/>
                </a:cubicBezTo>
                <a:cubicBezTo>
                  <a:pt x="87542" y="951896"/>
                  <a:pt x="79781" y="980118"/>
                  <a:pt x="80486" y="948368"/>
                </a:cubicBezTo>
                <a:cubicBezTo>
                  <a:pt x="81191" y="916618"/>
                  <a:pt x="89658" y="797379"/>
                  <a:pt x="84719" y="724001"/>
                </a:cubicBezTo>
                <a:cubicBezTo>
                  <a:pt x="79780" y="650623"/>
                  <a:pt x="64963" y="577245"/>
                  <a:pt x="50852" y="508101"/>
                </a:cubicBezTo>
                <a:cubicBezTo>
                  <a:pt x="36741" y="438957"/>
                  <a:pt x="2169" y="393095"/>
                  <a:pt x="52" y="309134"/>
                </a:cubicBezTo>
                <a:cubicBezTo>
                  <a:pt x="-2065" y="225173"/>
                  <a:pt x="60024" y="-5544"/>
                  <a:pt x="63552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0" name="フリーフォーム: 図形 1089">
            <a:extLst>
              <a:ext uri="{FF2B5EF4-FFF2-40B4-BE49-F238E27FC236}">
                <a16:creationId xmlns:a16="http://schemas.microsoft.com/office/drawing/2014/main" id="{3ECFC55A-1D90-4557-9266-360817B90407}"/>
              </a:ext>
            </a:extLst>
          </p:cNvPr>
          <p:cNvSpPr/>
          <p:nvPr/>
        </p:nvSpPr>
        <p:spPr>
          <a:xfrm>
            <a:off x="6197529" y="3900710"/>
            <a:ext cx="247506" cy="907652"/>
          </a:xfrm>
          <a:custGeom>
            <a:avLst/>
            <a:gdLst>
              <a:gd name="connsiteX0" fmla="*/ 71 w 247506"/>
              <a:gd name="connsiteY0" fmla="*/ 2423 h 907652"/>
              <a:gd name="connsiteX1" fmla="*/ 118604 w 247506"/>
              <a:gd name="connsiteY1" fmla="*/ 493490 h 907652"/>
              <a:gd name="connsiteX2" fmla="*/ 237138 w 247506"/>
              <a:gd name="connsiteY2" fmla="*/ 734790 h 907652"/>
              <a:gd name="connsiteX3" fmla="*/ 237138 w 247506"/>
              <a:gd name="connsiteY3" fmla="*/ 844857 h 907652"/>
              <a:gd name="connsiteX4" fmla="*/ 199038 w 247506"/>
              <a:gd name="connsiteY4" fmla="*/ 904123 h 907652"/>
              <a:gd name="connsiteX5" fmla="*/ 245604 w 247506"/>
              <a:gd name="connsiteY5" fmla="*/ 743257 h 907652"/>
              <a:gd name="connsiteX6" fmla="*/ 135538 w 247506"/>
              <a:gd name="connsiteY6" fmla="*/ 324157 h 907652"/>
              <a:gd name="connsiteX7" fmla="*/ 71 w 247506"/>
              <a:gd name="connsiteY7" fmla="*/ 2423 h 9076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47506" h="907652">
                <a:moveTo>
                  <a:pt x="71" y="2423"/>
                </a:moveTo>
                <a:cubicBezTo>
                  <a:pt x="-2751" y="30645"/>
                  <a:pt x="79093" y="371429"/>
                  <a:pt x="118604" y="493490"/>
                </a:cubicBezTo>
                <a:cubicBezTo>
                  <a:pt x="158115" y="615551"/>
                  <a:pt x="217382" y="676229"/>
                  <a:pt x="237138" y="734790"/>
                </a:cubicBezTo>
                <a:cubicBezTo>
                  <a:pt x="256894" y="793351"/>
                  <a:pt x="243488" y="816635"/>
                  <a:pt x="237138" y="844857"/>
                </a:cubicBezTo>
                <a:cubicBezTo>
                  <a:pt x="230788" y="873079"/>
                  <a:pt x="197627" y="921056"/>
                  <a:pt x="199038" y="904123"/>
                </a:cubicBezTo>
                <a:cubicBezTo>
                  <a:pt x="200449" y="887190"/>
                  <a:pt x="256187" y="839918"/>
                  <a:pt x="245604" y="743257"/>
                </a:cubicBezTo>
                <a:cubicBezTo>
                  <a:pt x="235021" y="646596"/>
                  <a:pt x="173638" y="449040"/>
                  <a:pt x="135538" y="324157"/>
                </a:cubicBezTo>
                <a:cubicBezTo>
                  <a:pt x="97438" y="199274"/>
                  <a:pt x="2893" y="-25799"/>
                  <a:pt x="71" y="24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1" name="フリーフォーム: 図形 1090">
            <a:extLst>
              <a:ext uri="{FF2B5EF4-FFF2-40B4-BE49-F238E27FC236}">
                <a16:creationId xmlns:a16="http://schemas.microsoft.com/office/drawing/2014/main" id="{CDC71AEC-7182-4836-94D4-59B0625C19A5}"/>
              </a:ext>
            </a:extLst>
          </p:cNvPr>
          <p:cNvSpPr/>
          <p:nvPr/>
        </p:nvSpPr>
        <p:spPr>
          <a:xfrm>
            <a:off x="5737602" y="4652962"/>
            <a:ext cx="87415" cy="544514"/>
          </a:xfrm>
          <a:custGeom>
            <a:avLst/>
            <a:gdLst>
              <a:gd name="connsiteX0" fmla="*/ 1211 w 87415"/>
              <a:gd name="connsiteY0" fmla="*/ 1 h 544514"/>
              <a:gd name="connsiteX1" fmla="*/ 29786 w 87415"/>
              <a:gd name="connsiteY1" fmla="*/ 73026 h 544514"/>
              <a:gd name="connsiteX2" fmla="*/ 4386 w 87415"/>
              <a:gd name="connsiteY2" fmla="*/ 134938 h 544514"/>
              <a:gd name="connsiteX3" fmla="*/ 40898 w 87415"/>
              <a:gd name="connsiteY3" fmla="*/ 174626 h 544514"/>
              <a:gd name="connsiteX4" fmla="*/ 25023 w 87415"/>
              <a:gd name="connsiteY4" fmla="*/ 250826 h 544514"/>
              <a:gd name="connsiteX5" fmla="*/ 61536 w 87415"/>
              <a:gd name="connsiteY5" fmla="*/ 427038 h 544514"/>
              <a:gd name="connsiteX6" fmla="*/ 67886 w 87415"/>
              <a:gd name="connsiteY6" fmla="*/ 476251 h 544514"/>
              <a:gd name="connsiteX7" fmla="*/ 48836 w 87415"/>
              <a:gd name="connsiteY7" fmla="*/ 544513 h 544514"/>
              <a:gd name="connsiteX8" fmla="*/ 86936 w 87415"/>
              <a:gd name="connsiteY8" fmla="*/ 474663 h 544514"/>
              <a:gd name="connsiteX9" fmla="*/ 17086 w 87415"/>
              <a:gd name="connsiteY9" fmla="*/ 303213 h 544514"/>
              <a:gd name="connsiteX10" fmla="*/ 42486 w 87415"/>
              <a:gd name="connsiteY10" fmla="*/ 171451 h 544514"/>
              <a:gd name="connsiteX11" fmla="*/ 34548 w 87415"/>
              <a:gd name="connsiteY11" fmla="*/ 122238 h 544514"/>
              <a:gd name="connsiteX12" fmla="*/ 7561 w 87415"/>
              <a:gd name="connsiteY12" fmla="*/ 74613 h 544514"/>
              <a:gd name="connsiteX13" fmla="*/ 1211 w 87415"/>
              <a:gd name="connsiteY13" fmla="*/ 1 h 544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7415" h="544514">
                <a:moveTo>
                  <a:pt x="1211" y="1"/>
                </a:moveTo>
                <a:cubicBezTo>
                  <a:pt x="4915" y="-263"/>
                  <a:pt x="29257" y="50537"/>
                  <a:pt x="29786" y="73026"/>
                </a:cubicBezTo>
                <a:cubicBezTo>
                  <a:pt x="30315" y="95515"/>
                  <a:pt x="2534" y="118005"/>
                  <a:pt x="4386" y="134938"/>
                </a:cubicBezTo>
                <a:cubicBezTo>
                  <a:pt x="6238" y="151871"/>
                  <a:pt x="37458" y="155311"/>
                  <a:pt x="40898" y="174626"/>
                </a:cubicBezTo>
                <a:cubicBezTo>
                  <a:pt x="44338" y="193941"/>
                  <a:pt x="21583" y="208757"/>
                  <a:pt x="25023" y="250826"/>
                </a:cubicBezTo>
                <a:cubicBezTo>
                  <a:pt x="28463" y="292895"/>
                  <a:pt x="54392" y="389467"/>
                  <a:pt x="61536" y="427038"/>
                </a:cubicBezTo>
                <a:cubicBezTo>
                  <a:pt x="68680" y="464609"/>
                  <a:pt x="70003" y="456672"/>
                  <a:pt x="67886" y="476251"/>
                </a:cubicBezTo>
                <a:cubicBezTo>
                  <a:pt x="65769" y="495830"/>
                  <a:pt x="45661" y="544778"/>
                  <a:pt x="48836" y="544513"/>
                </a:cubicBezTo>
                <a:cubicBezTo>
                  <a:pt x="52011" y="544248"/>
                  <a:pt x="92228" y="514880"/>
                  <a:pt x="86936" y="474663"/>
                </a:cubicBezTo>
                <a:cubicBezTo>
                  <a:pt x="81644" y="434446"/>
                  <a:pt x="24494" y="353748"/>
                  <a:pt x="17086" y="303213"/>
                </a:cubicBezTo>
                <a:cubicBezTo>
                  <a:pt x="9678" y="252678"/>
                  <a:pt x="39576" y="201614"/>
                  <a:pt x="42486" y="171451"/>
                </a:cubicBezTo>
                <a:cubicBezTo>
                  <a:pt x="45396" y="141289"/>
                  <a:pt x="40369" y="138378"/>
                  <a:pt x="34548" y="122238"/>
                </a:cubicBezTo>
                <a:cubicBezTo>
                  <a:pt x="28727" y="106098"/>
                  <a:pt x="12059" y="90753"/>
                  <a:pt x="7561" y="74613"/>
                </a:cubicBezTo>
                <a:cubicBezTo>
                  <a:pt x="3063" y="58473"/>
                  <a:pt x="-2493" y="265"/>
                  <a:pt x="1211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2" name="フリーフォーム: 図形 1091">
            <a:extLst>
              <a:ext uri="{FF2B5EF4-FFF2-40B4-BE49-F238E27FC236}">
                <a16:creationId xmlns:a16="http://schemas.microsoft.com/office/drawing/2014/main" id="{119E871E-2338-4B6F-82F5-690E52B1DDAD}"/>
              </a:ext>
            </a:extLst>
          </p:cNvPr>
          <p:cNvSpPr/>
          <p:nvPr/>
        </p:nvSpPr>
        <p:spPr>
          <a:xfrm>
            <a:off x="6118864" y="4795774"/>
            <a:ext cx="128688" cy="655431"/>
          </a:xfrm>
          <a:custGeom>
            <a:avLst/>
            <a:gdLst>
              <a:gd name="connsiteX0" fmla="*/ 8886 w 128688"/>
              <a:gd name="connsiteY0" fmla="*/ 64 h 655431"/>
              <a:gd name="connsiteX1" fmla="*/ 13649 w 128688"/>
              <a:gd name="connsiteY1" fmla="*/ 127064 h 655431"/>
              <a:gd name="connsiteX2" fmla="*/ 10474 w 128688"/>
              <a:gd name="connsiteY2" fmla="*/ 198501 h 655431"/>
              <a:gd name="connsiteX3" fmla="*/ 24761 w 128688"/>
              <a:gd name="connsiteY3" fmla="*/ 220726 h 655431"/>
              <a:gd name="connsiteX4" fmla="*/ 18411 w 128688"/>
              <a:gd name="connsiteY4" fmla="*/ 290576 h 655431"/>
              <a:gd name="connsiteX5" fmla="*/ 45399 w 128688"/>
              <a:gd name="connsiteY5" fmla="*/ 354076 h 655431"/>
              <a:gd name="connsiteX6" fmla="*/ 56511 w 128688"/>
              <a:gd name="connsiteY6" fmla="*/ 371539 h 655431"/>
              <a:gd name="connsiteX7" fmla="*/ 42224 w 128688"/>
              <a:gd name="connsiteY7" fmla="*/ 414401 h 655431"/>
              <a:gd name="connsiteX8" fmla="*/ 94611 w 128688"/>
              <a:gd name="connsiteY8" fmla="*/ 595376 h 655431"/>
              <a:gd name="connsiteX9" fmla="*/ 127949 w 128688"/>
              <a:gd name="connsiteY9" fmla="*/ 643001 h 655431"/>
              <a:gd name="connsiteX10" fmla="*/ 62861 w 128688"/>
              <a:gd name="connsiteY10" fmla="*/ 389001 h 655431"/>
              <a:gd name="connsiteX11" fmla="*/ 53336 w 128688"/>
              <a:gd name="connsiteY11" fmla="*/ 331851 h 655431"/>
              <a:gd name="connsiteX12" fmla="*/ 29524 w 128688"/>
              <a:gd name="connsiteY12" fmla="*/ 258826 h 655431"/>
              <a:gd name="connsiteX13" fmla="*/ 4124 w 128688"/>
              <a:gd name="connsiteY13" fmla="*/ 190564 h 655431"/>
              <a:gd name="connsiteX14" fmla="*/ 949 w 128688"/>
              <a:gd name="connsiteY14" fmla="*/ 144526 h 655431"/>
              <a:gd name="connsiteX15" fmla="*/ 8886 w 128688"/>
              <a:gd name="connsiteY15" fmla="*/ 64 h 655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28688" h="655431">
                <a:moveTo>
                  <a:pt x="8886" y="64"/>
                </a:moveTo>
                <a:cubicBezTo>
                  <a:pt x="11003" y="-2846"/>
                  <a:pt x="13384" y="93991"/>
                  <a:pt x="13649" y="127064"/>
                </a:cubicBezTo>
                <a:cubicBezTo>
                  <a:pt x="13914" y="160137"/>
                  <a:pt x="8622" y="182891"/>
                  <a:pt x="10474" y="198501"/>
                </a:cubicBezTo>
                <a:cubicBezTo>
                  <a:pt x="12326" y="214111"/>
                  <a:pt x="23438" y="205380"/>
                  <a:pt x="24761" y="220726"/>
                </a:cubicBezTo>
                <a:cubicBezTo>
                  <a:pt x="26084" y="236072"/>
                  <a:pt x="14971" y="268351"/>
                  <a:pt x="18411" y="290576"/>
                </a:cubicBezTo>
                <a:cubicBezTo>
                  <a:pt x="21851" y="312801"/>
                  <a:pt x="39049" y="340582"/>
                  <a:pt x="45399" y="354076"/>
                </a:cubicBezTo>
                <a:cubicBezTo>
                  <a:pt x="51749" y="367570"/>
                  <a:pt x="57040" y="361485"/>
                  <a:pt x="56511" y="371539"/>
                </a:cubicBezTo>
                <a:cubicBezTo>
                  <a:pt x="55982" y="381593"/>
                  <a:pt x="35874" y="377095"/>
                  <a:pt x="42224" y="414401"/>
                </a:cubicBezTo>
                <a:cubicBezTo>
                  <a:pt x="48574" y="451707"/>
                  <a:pt x="80324" y="557276"/>
                  <a:pt x="94611" y="595376"/>
                </a:cubicBezTo>
                <a:cubicBezTo>
                  <a:pt x="108898" y="633476"/>
                  <a:pt x="133241" y="677397"/>
                  <a:pt x="127949" y="643001"/>
                </a:cubicBezTo>
                <a:cubicBezTo>
                  <a:pt x="122657" y="608605"/>
                  <a:pt x="75297" y="440859"/>
                  <a:pt x="62861" y="389001"/>
                </a:cubicBezTo>
                <a:cubicBezTo>
                  <a:pt x="50426" y="337143"/>
                  <a:pt x="58892" y="353547"/>
                  <a:pt x="53336" y="331851"/>
                </a:cubicBezTo>
                <a:cubicBezTo>
                  <a:pt x="47780" y="310155"/>
                  <a:pt x="37726" y="282374"/>
                  <a:pt x="29524" y="258826"/>
                </a:cubicBezTo>
                <a:cubicBezTo>
                  <a:pt x="21322" y="235278"/>
                  <a:pt x="8886" y="209614"/>
                  <a:pt x="4124" y="190564"/>
                </a:cubicBezTo>
                <a:cubicBezTo>
                  <a:pt x="-638" y="171514"/>
                  <a:pt x="-639" y="173101"/>
                  <a:pt x="949" y="144526"/>
                </a:cubicBezTo>
                <a:cubicBezTo>
                  <a:pt x="2536" y="115951"/>
                  <a:pt x="6769" y="2974"/>
                  <a:pt x="8886" y="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3" name="フリーフォーム: 図形 1092">
            <a:extLst>
              <a:ext uri="{FF2B5EF4-FFF2-40B4-BE49-F238E27FC236}">
                <a16:creationId xmlns:a16="http://schemas.microsoft.com/office/drawing/2014/main" id="{BB664E76-55C7-4299-AE44-989DE2603145}"/>
              </a:ext>
            </a:extLst>
          </p:cNvPr>
          <p:cNvSpPr/>
          <p:nvPr/>
        </p:nvSpPr>
        <p:spPr>
          <a:xfrm>
            <a:off x="5792443" y="5190894"/>
            <a:ext cx="132259" cy="844188"/>
          </a:xfrm>
          <a:custGeom>
            <a:avLst/>
            <a:gdLst>
              <a:gd name="connsiteX0" fmla="*/ 345 w 132259"/>
              <a:gd name="connsiteY0" fmla="*/ 231 h 844188"/>
              <a:gd name="connsiteX1" fmla="*/ 27332 w 132259"/>
              <a:gd name="connsiteY1" fmla="*/ 105006 h 844188"/>
              <a:gd name="connsiteX2" fmla="*/ 20982 w 132259"/>
              <a:gd name="connsiteY2" fmla="*/ 176444 h 844188"/>
              <a:gd name="connsiteX3" fmla="*/ 49557 w 132259"/>
              <a:gd name="connsiteY3" fmla="*/ 276456 h 844188"/>
              <a:gd name="connsiteX4" fmla="*/ 47970 w 132259"/>
              <a:gd name="connsiteY4" fmla="*/ 592369 h 844188"/>
              <a:gd name="connsiteX5" fmla="*/ 132107 w 132259"/>
              <a:gd name="connsiteY5" fmla="*/ 843194 h 844188"/>
              <a:gd name="connsiteX6" fmla="*/ 68607 w 132259"/>
              <a:gd name="connsiteY6" fmla="*/ 498706 h 844188"/>
              <a:gd name="connsiteX7" fmla="*/ 65432 w 132259"/>
              <a:gd name="connsiteY7" fmla="*/ 235181 h 844188"/>
              <a:gd name="connsiteX8" fmla="*/ 33682 w 132259"/>
              <a:gd name="connsiteY8" fmla="*/ 160569 h 844188"/>
              <a:gd name="connsiteX9" fmla="*/ 49557 w 132259"/>
              <a:gd name="connsiteY9" fmla="*/ 79606 h 844188"/>
              <a:gd name="connsiteX10" fmla="*/ 345 w 132259"/>
              <a:gd name="connsiteY10" fmla="*/ 231 h 8441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2259" h="844188">
                <a:moveTo>
                  <a:pt x="345" y="231"/>
                </a:moveTo>
                <a:cubicBezTo>
                  <a:pt x="-3359" y="4464"/>
                  <a:pt x="23892" y="75637"/>
                  <a:pt x="27332" y="105006"/>
                </a:cubicBezTo>
                <a:cubicBezTo>
                  <a:pt x="30772" y="134375"/>
                  <a:pt x="17278" y="147869"/>
                  <a:pt x="20982" y="176444"/>
                </a:cubicBezTo>
                <a:cubicBezTo>
                  <a:pt x="24686" y="205019"/>
                  <a:pt x="45059" y="207135"/>
                  <a:pt x="49557" y="276456"/>
                </a:cubicBezTo>
                <a:cubicBezTo>
                  <a:pt x="54055" y="345777"/>
                  <a:pt x="34212" y="497913"/>
                  <a:pt x="47970" y="592369"/>
                </a:cubicBezTo>
                <a:cubicBezTo>
                  <a:pt x="61728" y="686825"/>
                  <a:pt x="128668" y="858804"/>
                  <a:pt x="132107" y="843194"/>
                </a:cubicBezTo>
                <a:cubicBezTo>
                  <a:pt x="135546" y="827584"/>
                  <a:pt x="79720" y="600042"/>
                  <a:pt x="68607" y="498706"/>
                </a:cubicBezTo>
                <a:cubicBezTo>
                  <a:pt x="57494" y="397370"/>
                  <a:pt x="71253" y="291537"/>
                  <a:pt x="65432" y="235181"/>
                </a:cubicBezTo>
                <a:cubicBezTo>
                  <a:pt x="59611" y="178825"/>
                  <a:pt x="36328" y="186498"/>
                  <a:pt x="33682" y="160569"/>
                </a:cubicBezTo>
                <a:cubicBezTo>
                  <a:pt x="31036" y="134640"/>
                  <a:pt x="53261" y="108446"/>
                  <a:pt x="49557" y="79606"/>
                </a:cubicBezTo>
                <a:cubicBezTo>
                  <a:pt x="45853" y="50766"/>
                  <a:pt x="4049" y="-4002"/>
                  <a:pt x="345" y="23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4" name="フリーフォーム: 図形 1093">
            <a:extLst>
              <a:ext uri="{FF2B5EF4-FFF2-40B4-BE49-F238E27FC236}">
                <a16:creationId xmlns:a16="http://schemas.microsoft.com/office/drawing/2014/main" id="{E4AF85C1-751E-4966-8296-CF9FD138007F}"/>
              </a:ext>
            </a:extLst>
          </p:cNvPr>
          <p:cNvSpPr/>
          <p:nvPr/>
        </p:nvSpPr>
        <p:spPr>
          <a:xfrm>
            <a:off x="6173741" y="5436531"/>
            <a:ext cx="62421" cy="590364"/>
          </a:xfrm>
          <a:custGeom>
            <a:avLst/>
            <a:gdLst>
              <a:gd name="connsiteX0" fmla="*/ 58784 w 62421"/>
              <a:gd name="connsiteY0" fmla="*/ 7007 h 590364"/>
              <a:gd name="connsiteX1" fmla="*/ 58784 w 62421"/>
              <a:gd name="connsiteY1" fmla="*/ 62569 h 590364"/>
              <a:gd name="connsiteX2" fmla="*/ 22272 w 62421"/>
              <a:gd name="connsiteY2" fmla="*/ 365782 h 590364"/>
              <a:gd name="connsiteX3" fmla="*/ 28622 w 62421"/>
              <a:gd name="connsiteY3" fmla="*/ 556282 h 590364"/>
              <a:gd name="connsiteX4" fmla="*/ 47 w 62421"/>
              <a:gd name="connsiteY4" fmla="*/ 576919 h 590364"/>
              <a:gd name="connsiteX5" fmla="*/ 22272 w 62421"/>
              <a:gd name="connsiteY5" fmla="*/ 410232 h 590364"/>
              <a:gd name="connsiteX6" fmla="*/ 38147 w 62421"/>
              <a:gd name="connsiteY6" fmla="*/ 165757 h 590364"/>
              <a:gd name="connsiteX7" fmla="*/ 58784 w 62421"/>
              <a:gd name="connsiteY7" fmla="*/ 7007 h 590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2421" h="590364">
                <a:moveTo>
                  <a:pt x="58784" y="7007"/>
                </a:moveTo>
                <a:cubicBezTo>
                  <a:pt x="62223" y="-10191"/>
                  <a:pt x="64869" y="2773"/>
                  <a:pt x="58784" y="62569"/>
                </a:cubicBezTo>
                <a:cubicBezTo>
                  <a:pt x="52699" y="122365"/>
                  <a:pt x="27299" y="283497"/>
                  <a:pt x="22272" y="365782"/>
                </a:cubicBezTo>
                <a:cubicBezTo>
                  <a:pt x="17245" y="448067"/>
                  <a:pt x="32326" y="521093"/>
                  <a:pt x="28622" y="556282"/>
                </a:cubicBezTo>
                <a:cubicBezTo>
                  <a:pt x="24918" y="591471"/>
                  <a:pt x="1105" y="601261"/>
                  <a:pt x="47" y="576919"/>
                </a:cubicBezTo>
                <a:cubicBezTo>
                  <a:pt x="-1011" y="552577"/>
                  <a:pt x="15922" y="478759"/>
                  <a:pt x="22272" y="410232"/>
                </a:cubicBezTo>
                <a:cubicBezTo>
                  <a:pt x="28622" y="341705"/>
                  <a:pt x="34443" y="231638"/>
                  <a:pt x="38147" y="165757"/>
                </a:cubicBezTo>
                <a:cubicBezTo>
                  <a:pt x="41851" y="99876"/>
                  <a:pt x="55345" y="24205"/>
                  <a:pt x="58784" y="700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5" name="フリーフォーム: 図形 1094">
            <a:extLst>
              <a:ext uri="{FF2B5EF4-FFF2-40B4-BE49-F238E27FC236}">
                <a16:creationId xmlns:a16="http://schemas.microsoft.com/office/drawing/2014/main" id="{1D3E4248-A720-4822-9A83-A0799CEF003F}"/>
              </a:ext>
            </a:extLst>
          </p:cNvPr>
          <p:cNvSpPr/>
          <p:nvPr/>
        </p:nvSpPr>
        <p:spPr>
          <a:xfrm>
            <a:off x="5801121" y="5978715"/>
            <a:ext cx="116255" cy="334045"/>
          </a:xfrm>
          <a:custGeom>
            <a:avLst/>
            <a:gdLst>
              <a:gd name="connsiteX0" fmla="*/ 109142 w 116255"/>
              <a:gd name="connsiteY0" fmla="*/ 1398 h 334045"/>
              <a:gd name="connsiteX1" fmla="*/ 18654 w 116255"/>
              <a:gd name="connsiteY1" fmla="*/ 128398 h 334045"/>
              <a:gd name="connsiteX2" fmla="*/ 66279 w 116255"/>
              <a:gd name="connsiteY2" fmla="*/ 218885 h 334045"/>
              <a:gd name="connsiteX3" fmla="*/ 61517 w 116255"/>
              <a:gd name="connsiteY3" fmla="*/ 279210 h 334045"/>
              <a:gd name="connsiteX4" fmla="*/ 28179 w 116255"/>
              <a:gd name="connsiteY4" fmla="*/ 333185 h 334045"/>
              <a:gd name="connsiteX5" fmla="*/ 47229 w 116255"/>
              <a:gd name="connsiteY5" fmla="*/ 234760 h 334045"/>
              <a:gd name="connsiteX6" fmla="*/ 18654 w 116255"/>
              <a:gd name="connsiteY6" fmla="*/ 150623 h 334045"/>
              <a:gd name="connsiteX7" fmla="*/ 4367 w 116255"/>
              <a:gd name="connsiteY7" fmla="*/ 117285 h 334045"/>
              <a:gd name="connsiteX8" fmla="*/ 98029 w 116255"/>
              <a:gd name="connsiteY8" fmla="*/ 63310 h 334045"/>
              <a:gd name="connsiteX9" fmla="*/ 109142 w 116255"/>
              <a:gd name="connsiteY9" fmla="*/ 1398 h 3340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6255" h="334045">
                <a:moveTo>
                  <a:pt x="109142" y="1398"/>
                </a:moveTo>
                <a:cubicBezTo>
                  <a:pt x="95913" y="12246"/>
                  <a:pt x="25798" y="92150"/>
                  <a:pt x="18654" y="128398"/>
                </a:cubicBezTo>
                <a:cubicBezTo>
                  <a:pt x="11510" y="164646"/>
                  <a:pt x="59135" y="193750"/>
                  <a:pt x="66279" y="218885"/>
                </a:cubicBezTo>
                <a:cubicBezTo>
                  <a:pt x="73423" y="244020"/>
                  <a:pt x="67867" y="260160"/>
                  <a:pt x="61517" y="279210"/>
                </a:cubicBezTo>
                <a:cubicBezTo>
                  <a:pt x="55167" y="298260"/>
                  <a:pt x="30560" y="340593"/>
                  <a:pt x="28179" y="333185"/>
                </a:cubicBezTo>
                <a:cubicBezTo>
                  <a:pt x="25798" y="325777"/>
                  <a:pt x="48816" y="265187"/>
                  <a:pt x="47229" y="234760"/>
                </a:cubicBezTo>
                <a:cubicBezTo>
                  <a:pt x="45641" y="204333"/>
                  <a:pt x="25798" y="170202"/>
                  <a:pt x="18654" y="150623"/>
                </a:cubicBezTo>
                <a:cubicBezTo>
                  <a:pt x="11510" y="131044"/>
                  <a:pt x="-8862" y="131837"/>
                  <a:pt x="4367" y="117285"/>
                </a:cubicBezTo>
                <a:cubicBezTo>
                  <a:pt x="17596" y="102733"/>
                  <a:pt x="79773" y="80772"/>
                  <a:pt x="98029" y="63310"/>
                </a:cubicBezTo>
                <a:cubicBezTo>
                  <a:pt x="116285" y="45848"/>
                  <a:pt x="122371" y="-9450"/>
                  <a:pt x="109142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6" name="フリーフォーム: 図形 1095">
            <a:extLst>
              <a:ext uri="{FF2B5EF4-FFF2-40B4-BE49-F238E27FC236}">
                <a16:creationId xmlns:a16="http://schemas.microsoft.com/office/drawing/2014/main" id="{2CC7FF83-9892-438D-B018-DABE881B1D7C}"/>
              </a:ext>
            </a:extLst>
          </p:cNvPr>
          <p:cNvSpPr/>
          <p:nvPr/>
        </p:nvSpPr>
        <p:spPr>
          <a:xfrm>
            <a:off x="6150035" y="6018212"/>
            <a:ext cx="103716" cy="350930"/>
          </a:xfrm>
          <a:custGeom>
            <a:avLst/>
            <a:gdLst>
              <a:gd name="connsiteX0" fmla="*/ 57090 w 103716"/>
              <a:gd name="connsiteY0" fmla="*/ 1 h 350930"/>
              <a:gd name="connsiteX1" fmla="*/ 38040 w 103716"/>
              <a:gd name="connsiteY1" fmla="*/ 50801 h 350930"/>
              <a:gd name="connsiteX2" fmla="*/ 77728 w 103716"/>
              <a:gd name="connsiteY2" fmla="*/ 103188 h 350930"/>
              <a:gd name="connsiteX3" fmla="*/ 49153 w 103716"/>
              <a:gd name="connsiteY3" fmla="*/ 233363 h 350930"/>
              <a:gd name="connsiteX4" fmla="*/ 45978 w 103716"/>
              <a:gd name="connsiteY4" fmla="*/ 350838 h 350930"/>
              <a:gd name="connsiteX5" fmla="*/ 57090 w 103716"/>
              <a:gd name="connsiteY5" fmla="*/ 250826 h 350930"/>
              <a:gd name="connsiteX6" fmla="*/ 92015 w 103716"/>
              <a:gd name="connsiteY6" fmla="*/ 131763 h 350930"/>
              <a:gd name="connsiteX7" fmla="*/ 96778 w 103716"/>
              <a:gd name="connsiteY7" fmla="*/ 88901 h 350930"/>
              <a:gd name="connsiteX8" fmla="*/ 1528 w 103716"/>
              <a:gd name="connsiteY8" fmla="*/ 52388 h 350930"/>
              <a:gd name="connsiteX9" fmla="*/ 57090 w 103716"/>
              <a:gd name="connsiteY9" fmla="*/ 1 h 350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3716" h="350930">
                <a:moveTo>
                  <a:pt x="57090" y="1"/>
                </a:moveTo>
                <a:cubicBezTo>
                  <a:pt x="63175" y="-264"/>
                  <a:pt x="34600" y="33603"/>
                  <a:pt x="38040" y="50801"/>
                </a:cubicBezTo>
                <a:cubicBezTo>
                  <a:pt x="41480" y="67999"/>
                  <a:pt x="75876" y="72761"/>
                  <a:pt x="77728" y="103188"/>
                </a:cubicBezTo>
                <a:cubicBezTo>
                  <a:pt x="79580" y="133615"/>
                  <a:pt x="54445" y="192088"/>
                  <a:pt x="49153" y="233363"/>
                </a:cubicBezTo>
                <a:cubicBezTo>
                  <a:pt x="43861" y="274638"/>
                  <a:pt x="44655" y="347927"/>
                  <a:pt x="45978" y="350838"/>
                </a:cubicBezTo>
                <a:cubicBezTo>
                  <a:pt x="47301" y="353749"/>
                  <a:pt x="49417" y="287338"/>
                  <a:pt x="57090" y="250826"/>
                </a:cubicBezTo>
                <a:cubicBezTo>
                  <a:pt x="64763" y="214314"/>
                  <a:pt x="85400" y="158751"/>
                  <a:pt x="92015" y="131763"/>
                </a:cubicBezTo>
                <a:cubicBezTo>
                  <a:pt x="98630" y="104775"/>
                  <a:pt x="111859" y="102130"/>
                  <a:pt x="96778" y="88901"/>
                </a:cubicBezTo>
                <a:cubicBezTo>
                  <a:pt x="81697" y="75672"/>
                  <a:pt x="13434" y="65088"/>
                  <a:pt x="1528" y="52388"/>
                </a:cubicBezTo>
                <a:cubicBezTo>
                  <a:pt x="-10378" y="39688"/>
                  <a:pt x="51005" y="266"/>
                  <a:pt x="57090" y="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7" name="フリーフォーム: 図形 1096">
            <a:extLst>
              <a:ext uri="{FF2B5EF4-FFF2-40B4-BE49-F238E27FC236}">
                <a16:creationId xmlns:a16="http://schemas.microsoft.com/office/drawing/2014/main" id="{9E38FC90-7973-4B7A-827B-BA29A05D378C}"/>
              </a:ext>
            </a:extLst>
          </p:cNvPr>
          <p:cNvSpPr/>
          <p:nvPr/>
        </p:nvSpPr>
        <p:spPr>
          <a:xfrm>
            <a:off x="5837236" y="6324337"/>
            <a:ext cx="358803" cy="76169"/>
          </a:xfrm>
          <a:custGeom>
            <a:avLst/>
            <a:gdLst>
              <a:gd name="connsiteX0" fmla="*/ 2 w 358803"/>
              <a:gd name="connsiteY0" fmla="*/ 263 h 76169"/>
              <a:gd name="connsiteX1" fmla="*/ 122239 w 358803"/>
              <a:gd name="connsiteY1" fmla="*/ 68526 h 76169"/>
              <a:gd name="connsiteX2" fmla="*/ 252414 w 358803"/>
              <a:gd name="connsiteY2" fmla="*/ 73288 h 76169"/>
              <a:gd name="connsiteX3" fmla="*/ 358777 w 358803"/>
              <a:gd name="connsiteY3" fmla="*/ 57413 h 76169"/>
              <a:gd name="connsiteX4" fmla="*/ 263527 w 358803"/>
              <a:gd name="connsiteY4" fmla="*/ 52651 h 76169"/>
              <a:gd name="connsiteX5" fmla="*/ 184152 w 358803"/>
              <a:gd name="connsiteY5" fmla="*/ 49476 h 76169"/>
              <a:gd name="connsiteX6" fmla="*/ 119064 w 358803"/>
              <a:gd name="connsiteY6" fmla="*/ 44713 h 76169"/>
              <a:gd name="connsiteX7" fmla="*/ 2 w 358803"/>
              <a:gd name="connsiteY7" fmla="*/ 263 h 76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58803" h="76169">
                <a:moveTo>
                  <a:pt x="2" y="263"/>
                </a:moveTo>
                <a:cubicBezTo>
                  <a:pt x="531" y="4232"/>
                  <a:pt x="80170" y="56355"/>
                  <a:pt x="122239" y="68526"/>
                </a:cubicBezTo>
                <a:cubicBezTo>
                  <a:pt x="164308" y="80697"/>
                  <a:pt x="212991" y="75140"/>
                  <a:pt x="252414" y="73288"/>
                </a:cubicBezTo>
                <a:cubicBezTo>
                  <a:pt x="291837" y="71436"/>
                  <a:pt x="356925" y="60852"/>
                  <a:pt x="358777" y="57413"/>
                </a:cubicBezTo>
                <a:cubicBezTo>
                  <a:pt x="360629" y="53974"/>
                  <a:pt x="263527" y="52651"/>
                  <a:pt x="263527" y="52651"/>
                </a:cubicBezTo>
                <a:lnTo>
                  <a:pt x="184152" y="49476"/>
                </a:lnTo>
                <a:cubicBezTo>
                  <a:pt x="160075" y="48153"/>
                  <a:pt x="147904" y="51063"/>
                  <a:pt x="119064" y="44713"/>
                </a:cubicBezTo>
                <a:cubicBezTo>
                  <a:pt x="90224" y="38363"/>
                  <a:pt x="-527" y="-3706"/>
                  <a:pt x="2" y="26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8" name="フリーフォーム: 図形 1097">
            <a:extLst>
              <a:ext uri="{FF2B5EF4-FFF2-40B4-BE49-F238E27FC236}">
                <a16:creationId xmlns:a16="http://schemas.microsoft.com/office/drawing/2014/main" id="{9EB2C841-C25D-4268-B99C-380DF6020C3D}"/>
              </a:ext>
            </a:extLst>
          </p:cNvPr>
          <p:cNvSpPr/>
          <p:nvPr/>
        </p:nvSpPr>
        <p:spPr>
          <a:xfrm>
            <a:off x="6379935" y="4797328"/>
            <a:ext cx="61096" cy="730393"/>
          </a:xfrm>
          <a:custGeom>
            <a:avLst/>
            <a:gdLst>
              <a:gd name="connsiteX0" fmla="*/ 27215 w 61096"/>
              <a:gd name="connsiteY0" fmla="*/ 97 h 730393"/>
              <a:gd name="connsiteX1" fmla="*/ 46265 w 61096"/>
              <a:gd name="connsiteY1" fmla="*/ 92172 h 730393"/>
              <a:gd name="connsiteX2" fmla="*/ 49440 w 61096"/>
              <a:gd name="connsiteY2" fmla="*/ 119160 h 730393"/>
              <a:gd name="connsiteX3" fmla="*/ 3403 w 61096"/>
              <a:gd name="connsiteY3" fmla="*/ 163610 h 730393"/>
              <a:gd name="connsiteX4" fmla="*/ 60553 w 61096"/>
              <a:gd name="connsiteY4" fmla="*/ 298547 h 730393"/>
              <a:gd name="connsiteX5" fmla="*/ 33565 w 61096"/>
              <a:gd name="connsiteY5" fmla="*/ 338235 h 730393"/>
              <a:gd name="connsiteX6" fmla="*/ 57378 w 61096"/>
              <a:gd name="connsiteY6" fmla="*/ 408085 h 730393"/>
              <a:gd name="connsiteX7" fmla="*/ 4990 w 61096"/>
              <a:gd name="connsiteY7" fmla="*/ 501747 h 730393"/>
              <a:gd name="connsiteX8" fmla="*/ 17690 w 61096"/>
              <a:gd name="connsiteY8" fmla="*/ 730347 h 730393"/>
              <a:gd name="connsiteX9" fmla="*/ 36740 w 61096"/>
              <a:gd name="connsiteY9" fmla="*/ 520797 h 730393"/>
              <a:gd name="connsiteX10" fmla="*/ 60553 w 61096"/>
              <a:gd name="connsiteY10" fmla="*/ 408085 h 730393"/>
              <a:gd name="connsiteX11" fmla="*/ 22453 w 61096"/>
              <a:gd name="connsiteY11" fmla="*/ 333472 h 730393"/>
              <a:gd name="connsiteX12" fmla="*/ 36740 w 61096"/>
              <a:gd name="connsiteY12" fmla="*/ 269972 h 730393"/>
              <a:gd name="connsiteX13" fmla="*/ 4990 w 61096"/>
              <a:gd name="connsiteY13" fmla="*/ 166785 h 730393"/>
              <a:gd name="connsiteX14" fmla="*/ 1815 w 61096"/>
              <a:gd name="connsiteY14" fmla="*/ 111222 h 730393"/>
              <a:gd name="connsiteX15" fmla="*/ 27215 w 61096"/>
              <a:gd name="connsiteY15" fmla="*/ 97 h 7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61096" h="730393">
                <a:moveTo>
                  <a:pt x="27215" y="97"/>
                </a:moveTo>
                <a:cubicBezTo>
                  <a:pt x="34623" y="-3078"/>
                  <a:pt x="42561" y="72328"/>
                  <a:pt x="46265" y="92172"/>
                </a:cubicBezTo>
                <a:cubicBezTo>
                  <a:pt x="49969" y="112016"/>
                  <a:pt x="56584" y="107254"/>
                  <a:pt x="49440" y="119160"/>
                </a:cubicBezTo>
                <a:cubicBezTo>
                  <a:pt x="42296" y="131066"/>
                  <a:pt x="1551" y="133712"/>
                  <a:pt x="3403" y="163610"/>
                </a:cubicBezTo>
                <a:cubicBezTo>
                  <a:pt x="5255" y="193508"/>
                  <a:pt x="55526" y="269443"/>
                  <a:pt x="60553" y="298547"/>
                </a:cubicBezTo>
                <a:cubicBezTo>
                  <a:pt x="65580" y="327651"/>
                  <a:pt x="34094" y="319979"/>
                  <a:pt x="33565" y="338235"/>
                </a:cubicBezTo>
                <a:cubicBezTo>
                  <a:pt x="33036" y="356491"/>
                  <a:pt x="62140" y="380833"/>
                  <a:pt x="57378" y="408085"/>
                </a:cubicBezTo>
                <a:cubicBezTo>
                  <a:pt x="52616" y="435337"/>
                  <a:pt x="11605" y="448037"/>
                  <a:pt x="4990" y="501747"/>
                </a:cubicBezTo>
                <a:cubicBezTo>
                  <a:pt x="-1625" y="555457"/>
                  <a:pt x="12398" y="727172"/>
                  <a:pt x="17690" y="730347"/>
                </a:cubicBezTo>
                <a:cubicBezTo>
                  <a:pt x="22982" y="733522"/>
                  <a:pt x="29596" y="574507"/>
                  <a:pt x="36740" y="520797"/>
                </a:cubicBezTo>
                <a:cubicBezTo>
                  <a:pt x="43884" y="467087"/>
                  <a:pt x="62934" y="439306"/>
                  <a:pt x="60553" y="408085"/>
                </a:cubicBezTo>
                <a:cubicBezTo>
                  <a:pt x="58172" y="376864"/>
                  <a:pt x="26422" y="356491"/>
                  <a:pt x="22453" y="333472"/>
                </a:cubicBezTo>
                <a:cubicBezTo>
                  <a:pt x="18484" y="310453"/>
                  <a:pt x="39651" y="297753"/>
                  <a:pt x="36740" y="269972"/>
                </a:cubicBezTo>
                <a:cubicBezTo>
                  <a:pt x="33829" y="242191"/>
                  <a:pt x="10811" y="193243"/>
                  <a:pt x="4990" y="166785"/>
                </a:cubicBezTo>
                <a:cubicBezTo>
                  <a:pt x="-831" y="140327"/>
                  <a:pt x="-1095" y="135828"/>
                  <a:pt x="1815" y="111222"/>
                </a:cubicBezTo>
                <a:cubicBezTo>
                  <a:pt x="4725" y="86616"/>
                  <a:pt x="19807" y="3272"/>
                  <a:pt x="27215" y="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99" name="フリーフォーム: 図形 1098">
            <a:extLst>
              <a:ext uri="{FF2B5EF4-FFF2-40B4-BE49-F238E27FC236}">
                <a16:creationId xmlns:a16="http://schemas.microsoft.com/office/drawing/2014/main" id="{B3032D80-49DC-45EE-B2CA-1A3827698992}"/>
              </a:ext>
            </a:extLst>
          </p:cNvPr>
          <p:cNvSpPr/>
          <p:nvPr/>
        </p:nvSpPr>
        <p:spPr>
          <a:xfrm>
            <a:off x="6654447" y="4985991"/>
            <a:ext cx="175476" cy="747876"/>
          </a:xfrm>
          <a:custGeom>
            <a:avLst/>
            <a:gdLst>
              <a:gd name="connsiteX0" fmla="*/ 165453 w 175476"/>
              <a:gd name="connsiteY0" fmla="*/ 3522 h 747876"/>
              <a:gd name="connsiteX1" fmla="*/ 165453 w 175476"/>
              <a:gd name="connsiteY1" fmla="*/ 97184 h 747876"/>
              <a:gd name="connsiteX2" fmla="*/ 87666 w 175476"/>
              <a:gd name="connsiteY2" fmla="*/ 328959 h 747876"/>
              <a:gd name="connsiteX3" fmla="*/ 90841 w 175476"/>
              <a:gd name="connsiteY3" fmla="*/ 565497 h 747876"/>
              <a:gd name="connsiteX4" fmla="*/ 14641 w 175476"/>
              <a:gd name="connsiteY4" fmla="*/ 702022 h 747876"/>
              <a:gd name="connsiteX5" fmla="*/ 3528 w 175476"/>
              <a:gd name="connsiteY5" fmla="*/ 740122 h 747876"/>
              <a:gd name="connsiteX6" fmla="*/ 57503 w 175476"/>
              <a:gd name="connsiteY6" fmla="*/ 565497 h 747876"/>
              <a:gd name="connsiteX7" fmla="*/ 73378 w 175476"/>
              <a:gd name="connsiteY7" fmla="*/ 371822 h 747876"/>
              <a:gd name="connsiteX8" fmla="*/ 82903 w 175476"/>
              <a:gd name="connsiteY8" fmla="*/ 208309 h 747876"/>
              <a:gd name="connsiteX9" fmla="*/ 165453 w 175476"/>
              <a:gd name="connsiteY9" fmla="*/ 3522 h 747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75476" h="747876">
                <a:moveTo>
                  <a:pt x="165453" y="3522"/>
                </a:moveTo>
                <a:cubicBezTo>
                  <a:pt x="179211" y="-14999"/>
                  <a:pt x="178418" y="42944"/>
                  <a:pt x="165453" y="97184"/>
                </a:cubicBezTo>
                <a:cubicBezTo>
                  <a:pt x="152488" y="151424"/>
                  <a:pt x="100101" y="250907"/>
                  <a:pt x="87666" y="328959"/>
                </a:cubicBezTo>
                <a:cubicBezTo>
                  <a:pt x="75231" y="407011"/>
                  <a:pt x="103012" y="503320"/>
                  <a:pt x="90841" y="565497"/>
                </a:cubicBezTo>
                <a:cubicBezTo>
                  <a:pt x="78670" y="627674"/>
                  <a:pt x="29193" y="672918"/>
                  <a:pt x="14641" y="702022"/>
                </a:cubicBezTo>
                <a:cubicBezTo>
                  <a:pt x="89" y="731126"/>
                  <a:pt x="-3616" y="762876"/>
                  <a:pt x="3528" y="740122"/>
                </a:cubicBezTo>
                <a:cubicBezTo>
                  <a:pt x="10672" y="717368"/>
                  <a:pt x="45861" y="626880"/>
                  <a:pt x="57503" y="565497"/>
                </a:cubicBezTo>
                <a:cubicBezTo>
                  <a:pt x="69145" y="504114"/>
                  <a:pt x="69145" y="431353"/>
                  <a:pt x="73378" y="371822"/>
                </a:cubicBezTo>
                <a:cubicBezTo>
                  <a:pt x="77611" y="312291"/>
                  <a:pt x="68351" y="263872"/>
                  <a:pt x="82903" y="208309"/>
                </a:cubicBezTo>
                <a:cubicBezTo>
                  <a:pt x="97455" y="152747"/>
                  <a:pt x="151695" y="22043"/>
                  <a:pt x="165453" y="35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0" name="フリーフォーム: 図形 1099">
            <a:extLst>
              <a:ext uri="{FF2B5EF4-FFF2-40B4-BE49-F238E27FC236}">
                <a16:creationId xmlns:a16="http://schemas.microsoft.com/office/drawing/2014/main" id="{E737BA9B-7148-48FB-A325-282CB84E884F}"/>
              </a:ext>
            </a:extLst>
          </p:cNvPr>
          <p:cNvSpPr/>
          <p:nvPr/>
        </p:nvSpPr>
        <p:spPr>
          <a:xfrm>
            <a:off x="6301905" y="5515753"/>
            <a:ext cx="163104" cy="531315"/>
          </a:xfrm>
          <a:custGeom>
            <a:avLst/>
            <a:gdLst>
              <a:gd name="connsiteX0" fmla="*/ 119533 w 163104"/>
              <a:gd name="connsiteY0" fmla="*/ 810 h 531315"/>
              <a:gd name="connsiteX1" fmla="*/ 56033 w 163104"/>
              <a:gd name="connsiteY1" fmla="*/ 86535 h 531315"/>
              <a:gd name="connsiteX2" fmla="*/ 22695 w 163104"/>
              <a:gd name="connsiteY2" fmla="*/ 159560 h 531315"/>
              <a:gd name="connsiteX3" fmla="*/ 38570 w 163104"/>
              <a:gd name="connsiteY3" fmla="*/ 250047 h 531315"/>
              <a:gd name="connsiteX4" fmla="*/ 32220 w 163104"/>
              <a:gd name="connsiteY4" fmla="*/ 310372 h 531315"/>
              <a:gd name="connsiteX5" fmla="*/ 162395 w 163104"/>
              <a:gd name="connsiteY5" fmla="*/ 527860 h 531315"/>
              <a:gd name="connsiteX6" fmla="*/ 81433 w 163104"/>
              <a:gd name="connsiteY6" fmla="*/ 434197 h 531315"/>
              <a:gd name="connsiteX7" fmla="*/ 17933 w 163104"/>
              <a:gd name="connsiteY7" fmla="*/ 304022 h 531315"/>
              <a:gd name="connsiteX8" fmla="*/ 8408 w 163104"/>
              <a:gd name="connsiteY8" fmla="*/ 210360 h 531315"/>
              <a:gd name="connsiteX9" fmla="*/ 6820 w 163104"/>
              <a:gd name="connsiteY9" fmla="*/ 140510 h 531315"/>
              <a:gd name="connsiteX10" fmla="*/ 119533 w 163104"/>
              <a:gd name="connsiteY10" fmla="*/ 810 h 5313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63104" h="531315">
                <a:moveTo>
                  <a:pt x="119533" y="810"/>
                </a:moveTo>
                <a:cubicBezTo>
                  <a:pt x="127735" y="-8186"/>
                  <a:pt x="72173" y="60077"/>
                  <a:pt x="56033" y="86535"/>
                </a:cubicBezTo>
                <a:cubicBezTo>
                  <a:pt x="39893" y="112993"/>
                  <a:pt x="25605" y="132308"/>
                  <a:pt x="22695" y="159560"/>
                </a:cubicBezTo>
                <a:cubicBezTo>
                  <a:pt x="19785" y="186812"/>
                  <a:pt x="36982" y="224912"/>
                  <a:pt x="38570" y="250047"/>
                </a:cubicBezTo>
                <a:cubicBezTo>
                  <a:pt x="40157" y="275182"/>
                  <a:pt x="11583" y="264070"/>
                  <a:pt x="32220" y="310372"/>
                </a:cubicBezTo>
                <a:cubicBezTo>
                  <a:pt x="52857" y="356674"/>
                  <a:pt x="154193" y="507223"/>
                  <a:pt x="162395" y="527860"/>
                </a:cubicBezTo>
                <a:cubicBezTo>
                  <a:pt x="170597" y="548498"/>
                  <a:pt x="105510" y="471503"/>
                  <a:pt x="81433" y="434197"/>
                </a:cubicBezTo>
                <a:cubicBezTo>
                  <a:pt x="57356" y="396891"/>
                  <a:pt x="30104" y="341328"/>
                  <a:pt x="17933" y="304022"/>
                </a:cubicBezTo>
                <a:cubicBezTo>
                  <a:pt x="5762" y="266716"/>
                  <a:pt x="10260" y="237612"/>
                  <a:pt x="8408" y="210360"/>
                </a:cubicBezTo>
                <a:cubicBezTo>
                  <a:pt x="6556" y="183108"/>
                  <a:pt x="-8526" y="174377"/>
                  <a:pt x="6820" y="140510"/>
                </a:cubicBezTo>
                <a:cubicBezTo>
                  <a:pt x="22166" y="106643"/>
                  <a:pt x="111331" y="9806"/>
                  <a:pt x="119533" y="8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1" name="フリーフォーム: 図形 1100">
            <a:extLst>
              <a:ext uri="{FF2B5EF4-FFF2-40B4-BE49-F238E27FC236}">
                <a16:creationId xmlns:a16="http://schemas.microsoft.com/office/drawing/2014/main" id="{A2B60C7C-3546-4148-BF99-D90CE8461EE8}"/>
              </a:ext>
            </a:extLst>
          </p:cNvPr>
          <p:cNvSpPr/>
          <p:nvPr/>
        </p:nvSpPr>
        <p:spPr>
          <a:xfrm>
            <a:off x="6466562" y="5670798"/>
            <a:ext cx="219371" cy="396124"/>
          </a:xfrm>
          <a:custGeom>
            <a:avLst/>
            <a:gdLst>
              <a:gd name="connsiteX0" fmla="*/ 218401 w 219371"/>
              <a:gd name="connsiteY0" fmla="*/ 2927 h 396124"/>
              <a:gd name="connsiteX1" fmla="*/ 204113 w 219371"/>
              <a:gd name="connsiteY1" fmla="*/ 144215 h 396124"/>
              <a:gd name="connsiteX2" fmla="*/ 208876 w 219371"/>
              <a:gd name="connsiteY2" fmla="*/ 214065 h 396124"/>
              <a:gd name="connsiteX3" fmla="*/ 173951 w 219371"/>
              <a:gd name="connsiteY3" fmla="*/ 375990 h 396124"/>
              <a:gd name="connsiteX4" fmla="*/ 91401 w 219371"/>
              <a:gd name="connsiteY4" fmla="*/ 393452 h 396124"/>
              <a:gd name="connsiteX5" fmla="*/ 913 w 219371"/>
              <a:gd name="connsiteY5" fmla="*/ 374402 h 396124"/>
              <a:gd name="connsiteX6" fmla="*/ 150138 w 219371"/>
              <a:gd name="connsiteY6" fmla="*/ 377577 h 396124"/>
              <a:gd name="connsiteX7" fmla="*/ 183476 w 219371"/>
              <a:gd name="connsiteY7" fmla="*/ 296615 h 396124"/>
              <a:gd name="connsiteX8" fmla="*/ 199351 w 219371"/>
              <a:gd name="connsiteY8" fmla="*/ 168027 h 396124"/>
              <a:gd name="connsiteX9" fmla="*/ 196176 w 219371"/>
              <a:gd name="connsiteY9" fmla="*/ 117227 h 396124"/>
              <a:gd name="connsiteX10" fmla="*/ 185063 w 219371"/>
              <a:gd name="connsiteY10" fmla="*/ 87065 h 396124"/>
              <a:gd name="connsiteX11" fmla="*/ 172363 w 219371"/>
              <a:gd name="connsiteY11" fmla="*/ 50552 h 396124"/>
              <a:gd name="connsiteX12" fmla="*/ 218401 w 219371"/>
              <a:gd name="connsiteY12" fmla="*/ 2927 h 396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19371" h="396124">
                <a:moveTo>
                  <a:pt x="218401" y="2927"/>
                </a:moveTo>
                <a:cubicBezTo>
                  <a:pt x="223693" y="18537"/>
                  <a:pt x="205700" y="109025"/>
                  <a:pt x="204113" y="144215"/>
                </a:cubicBezTo>
                <a:cubicBezTo>
                  <a:pt x="202526" y="179405"/>
                  <a:pt x="213903" y="175436"/>
                  <a:pt x="208876" y="214065"/>
                </a:cubicBezTo>
                <a:cubicBezTo>
                  <a:pt x="203849" y="252694"/>
                  <a:pt x="193530" y="346092"/>
                  <a:pt x="173951" y="375990"/>
                </a:cubicBezTo>
                <a:cubicBezTo>
                  <a:pt x="154372" y="405888"/>
                  <a:pt x="120241" y="393717"/>
                  <a:pt x="91401" y="393452"/>
                </a:cubicBezTo>
                <a:cubicBezTo>
                  <a:pt x="62561" y="393187"/>
                  <a:pt x="-8876" y="377048"/>
                  <a:pt x="913" y="374402"/>
                </a:cubicBezTo>
                <a:cubicBezTo>
                  <a:pt x="10702" y="371756"/>
                  <a:pt x="119711" y="390542"/>
                  <a:pt x="150138" y="377577"/>
                </a:cubicBezTo>
                <a:cubicBezTo>
                  <a:pt x="180565" y="364612"/>
                  <a:pt x="175274" y="331540"/>
                  <a:pt x="183476" y="296615"/>
                </a:cubicBezTo>
                <a:cubicBezTo>
                  <a:pt x="191678" y="261690"/>
                  <a:pt x="197234" y="197925"/>
                  <a:pt x="199351" y="168027"/>
                </a:cubicBezTo>
                <a:cubicBezTo>
                  <a:pt x="201468" y="138129"/>
                  <a:pt x="198557" y="130721"/>
                  <a:pt x="196176" y="117227"/>
                </a:cubicBezTo>
                <a:cubicBezTo>
                  <a:pt x="193795" y="103733"/>
                  <a:pt x="189032" y="98177"/>
                  <a:pt x="185063" y="87065"/>
                </a:cubicBezTo>
                <a:cubicBezTo>
                  <a:pt x="181094" y="75953"/>
                  <a:pt x="169717" y="62458"/>
                  <a:pt x="172363" y="50552"/>
                </a:cubicBezTo>
                <a:cubicBezTo>
                  <a:pt x="175009" y="38646"/>
                  <a:pt x="213109" y="-12683"/>
                  <a:pt x="218401" y="29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2" name="フリーフォーム: 図形 1101">
            <a:extLst>
              <a:ext uri="{FF2B5EF4-FFF2-40B4-BE49-F238E27FC236}">
                <a16:creationId xmlns:a16="http://schemas.microsoft.com/office/drawing/2014/main" id="{87FA6C56-CAE3-46BA-A297-3FBDC2BC7072}"/>
              </a:ext>
            </a:extLst>
          </p:cNvPr>
          <p:cNvSpPr/>
          <p:nvPr/>
        </p:nvSpPr>
        <p:spPr>
          <a:xfrm>
            <a:off x="5399592" y="6336251"/>
            <a:ext cx="438600" cy="354697"/>
          </a:xfrm>
          <a:custGeom>
            <a:avLst/>
            <a:gdLst>
              <a:gd name="connsiteX0" fmla="*/ 433941 w 438600"/>
              <a:gd name="connsiteY0" fmla="*/ 1049 h 354697"/>
              <a:gd name="connsiteX1" fmla="*/ 383141 w 438600"/>
              <a:gd name="connsiteY1" fmla="*/ 102649 h 354697"/>
              <a:gd name="connsiteX2" fmla="*/ 281541 w 438600"/>
              <a:gd name="connsiteY2" fmla="*/ 212716 h 354697"/>
              <a:gd name="connsiteX3" fmla="*/ 224391 w 438600"/>
              <a:gd name="connsiteY3" fmla="*/ 242349 h 354697"/>
              <a:gd name="connsiteX4" fmla="*/ 25 w 438600"/>
              <a:gd name="connsiteY4" fmla="*/ 354532 h 354697"/>
              <a:gd name="connsiteX5" fmla="*/ 239208 w 438600"/>
              <a:gd name="connsiteY5" fmla="*/ 265632 h 354697"/>
              <a:gd name="connsiteX6" fmla="*/ 330225 w 438600"/>
              <a:gd name="connsiteY6" fmla="*/ 189432 h 354697"/>
              <a:gd name="connsiteX7" fmla="*/ 423358 w 438600"/>
              <a:gd name="connsiteY7" fmla="*/ 58199 h 354697"/>
              <a:gd name="connsiteX8" fmla="*/ 433941 w 438600"/>
              <a:gd name="connsiteY8" fmla="*/ 1049 h 354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8600" h="354697">
                <a:moveTo>
                  <a:pt x="433941" y="1049"/>
                </a:moveTo>
                <a:cubicBezTo>
                  <a:pt x="427238" y="8457"/>
                  <a:pt x="408541" y="67371"/>
                  <a:pt x="383141" y="102649"/>
                </a:cubicBezTo>
                <a:cubicBezTo>
                  <a:pt x="357741" y="137927"/>
                  <a:pt x="307999" y="189433"/>
                  <a:pt x="281541" y="212716"/>
                </a:cubicBezTo>
                <a:cubicBezTo>
                  <a:pt x="255083" y="235999"/>
                  <a:pt x="224391" y="242349"/>
                  <a:pt x="224391" y="242349"/>
                </a:cubicBezTo>
                <a:cubicBezTo>
                  <a:pt x="177472" y="265985"/>
                  <a:pt x="-2445" y="350652"/>
                  <a:pt x="25" y="354532"/>
                </a:cubicBezTo>
                <a:cubicBezTo>
                  <a:pt x="2494" y="358413"/>
                  <a:pt x="184175" y="293149"/>
                  <a:pt x="239208" y="265632"/>
                </a:cubicBezTo>
                <a:cubicBezTo>
                  <a:pt x="294241" y="238115"/>
                  <a:pt x="299533" y="224004"/>
                  <a:pt x="330225" y="189432"/>
                </a:cubicBezTo>
                <a:cubicBezTo>
                  <a:pt x="360917" y="154860"/>
                  <a:pt x="404308" y="89596"/>
                  <a:pt x="423358" y="58199"/>
                </a:cubicBezTo>
                <a:cubicBezTo>
                  <a:pt x="442408" y="26802"/>
                  <a:pt x="440644" y="-6359"/>
                  <a:pt x="433941" y="104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3" name="フリーフォーム: 図形 1102">
            <a:extLst>
              <a:ext uri="{FF2B5EF4-FFF2-40B4-BE49-F238E27FC236}">
                <a16:creationId xmlns:a16="http://schemas.microsoft.com/office/drawing/2014/main" id="{8AB9A564-F7E4-4BBC-B7A0-100FC89E2E43}"/>
              </a:ext>
            </a:extLst>
          </p:cNvPr>
          <p:cNvSpPr/>
          <p:nvPr/>
        </p:nvSpPr>
        <p:spPr>
          <a:xfrm>
            <a:off x="5794809" y="6388084"/>
            <a:ext cx="424332" cy="429335"/>
          </a:xfrm>
          <a:custGeom>
            <a:avLst/>
            <a:gdLst>
              <a:gd name="connsiteX0" fmla="*/ 396441 w 424332"/>
              <a:gd name="connsiteY0" fmla="*/ 16 h 429335"/>
              <a:gd name="connsiteX1" fmla="*/ 415491 w 424332"/>
              <a:gd name="connsiteY1" fmla="*/ 118549 h 429335"/>
              <a:gd name="connsiteX2" fmla="*/ 385858 w 424332"/>
              <a:gd name="connsiteY2" fmla="*/ 177816 h 429335"/>
              <a:gd name="connsiteX3" fmla="*/ 292724 w 424332"/>
              <a:gd name="connsiteY3" fmla="*/ 228616 h 429335"/>
              <a:gd name="connsiteX4" fmla="*/ 142441 w 424332"/>
              <a:gd name="connsiteY4" fmla="*/ 311166 h 429335"/>
              <a:gd name="connsiteX5" fmla="*/ 6974 w 424332"/>
              <a:gd name="connsiteY5" fmla="*/ 427583 h 429335"/>
              <a:gd name="connsiteX6" fmla="*/ 36608 w 424332"/>
              <a:gd name="connsiteY6" fmla="*/ 372549 h 429335"/>
              <a:gd name="connsiteX7" fmla="*/ 182658 w 424332"/>
              <a:gd name="connsiteY7" fmla="*/ 256133 h 429335"/>
              <a:gd name="connsiteX8" fmla="*/ 231341 w 424332"/>
              <a:gd name="connsiteY8" fmla="*/ 226499 h 429335"/>
              <a:gd name="connsiteX9" fmla="*/ 415491 w 424332"/>
              <a:gd name="connsiteY9" fmla="*/ 127016 h 429335"/>
              <a:gd name="connsiteX10" fmla="*/ 396441 w 424332"/>
              <a:gd name="connsiteY10" fmla="*/ 16 h 42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24332" h="429335">
                <a:moveTo>
                  <a:pt x="396441" y="16"/>
                </a:moveTo>
                <a:cubicBezTo>
                  <a:pt x="396441" y="-1395"/>
                  <a:pt x="417255" y="88916"/>
                  <a:pt x="415491" y="118549"/>
                </a:cubicBezTo>
                <a:cubicBezTo>
                  <a:pt x="413727" y="148182"/>
                  <a:pt x="406319" y="159472"/>
                  <a:pt x="385858" y="177816"/>
                </a:cubicBezTo>
                <a:cubicBezTo>
                  <a:pt x="365397" y="196161"/>
                  <a:pt x="292724" y="228616"/>
                  <a:pt x="292724" y="228616"/>
                </a:cubicBezTo>
                <a:cubicBezTo>
                  <a:pt x="252155" y="250841"/>
                  <a:pt x="190066" y="278005"/>
                  <a:pt x="142441" y="311166"/>
                </a:cubicBezTo>
                <a:cubicBezTo>
                  <a:pt x="94816" y="344327"/>
                  <a:pt x="24613" y="417353"/>
                  <a:pt x="6974" y="427583"/>
                </a:cubicBezTo>
                <a:cubicBezTo>
                  <a:pt x="-10665" y="437813"/>
                  <a:pt x="7327" y="401124"/>
                  <a:pt x="36608" y="372549"/>
                </a:cubicBezTo>
                <a:cubicBezTo>
                  <a:pt x="65889" y="343974"/>
                  <a:pt x="150203" y="280475"/>
                  <a:pt x="182658" y="256133"/>
                </a:cubicBezTo>
                <a:cubicBezTo>
                  <a:pt x="215113" y="231791"/>
                  <a:pt x="192536" y="248018"/>
                  <a:pt x="231341" y="226499"/>
                </a:cubicBezTo>
                <a:cubicBezTo>
                  <a:pt x="270146" y="204980"/>
                  <a:pt x="387622" y="162646"/>
                  <a:pt x="415491" y="127016"/>
                </a:cubicBezTo>
                <a:cubicBezTo>
                  <a:pt x="443360" y="91386"/>
                  <a:pt x="396441" y="1427"/>
                  <a:pt x="396441" y="1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4" name="フリーフォーム: 図形 1103">
            <a:extLst>
              <a:ext uri="{FF2B5EF4-FFF2-40B4-BE49-F238E27FC236}">
                <a16:creationId xmlns:a16="http://schemas.microsoft.com/office/drawing/2014/main" id="{2828C42D-6F4C-404D-B01D-197D04C79B6D}"/>
              </a:ext>
            </a:extLst>
          </p:cNvPr>
          <p:cNvSpPr/>
          <p:nvPr/>
        </p:nvSpPr>
        <p:spPr>
          <a:xfrm>
            <a:off x="5386088" y="6691288"/>
            <a:ext cx="410186" cy="127028"/>
          </a:xfrm>
          <a:custGeom>
            <a:avLst/>
            <a:gdLst>
              <a:gd name="connsiteX0" fmla="*/ 14587 w 410186"/>
              <a:gd name="connsiteY0" fmla="*/ 25 h 127028"/>
              <a:gd name="connsiteX1" fmla="*/ 5062 w 410186"/>
              <a:gd name="connsiteY1" fmla="*/ 49237 h 127028"/>
              <a:gd name="connsiteX2" fmla="*/ 100312 w 410186"/>
              <a:gd name="connsiteY2" fmla="*/ 107975 h 127028"/>
              <a:gd name="connsiteX3" fmla="*/ 293987 w 410186"/>
              <a:gd name="connsiteY3" fmla="*/ 127025 h 127028"/>
              <a:gd name="connsiteX4" fmla="*/ 409875 w 410186"/>
              <a:gd name="connsiteY4" fmla="*/ 109562 h 127028"/>
              <a:gd name="connsiteX5" fmla="*/ 260650 w 410186"/>
              <a:gd name="connsiteY5" fmla="*/ 109562 h 127028"/>
              <a:gd name="connsiteX6" fmla="*/ 76500 w 410186"/>
              <a:gd name="connsiteY6" fmla="*/ 90512 h 127028"/>
              <a:gd name="connsiteX7" fmla="*/ 27287 w 410186"/>
              <a:gd name="connsiteY7" fmla="*/ 55587 h 127028"/>
              <a:gd name="connsiteX8" fmla="*/ 14587 w 410186"/>
              <a:gd name="connsiteY8" fmla="*/ 25 h 127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0186" h="127028">
                <a:moveTo>
                  <a:pt x="14587" y="25"/>
                </a:moveTo>
                <a:cubicBezTo>
                  <a:pt x="10883" y="-1033"/>
                  <a:pt x="-9226" y="31245"/>
                  <a:pt x="5062" y="49237"/>
                </a:cubicBezTo>
                <a:cubicBezTo>
                  <a:pt x="19350" y="67229"/>
                  <a:pt x="52158" y="95010"/>
                  <a:pt x="100312" y="107975"/>
                </a:cubicBezTo>
                <a:cubicBezTo>
                  <a:pt x="148466" y="120940"/>
                  <a:pt x="242393" y="126761"/>
                  <a:pt x="293987" y="127025"/>
                </a:cubicBezTo>
                <a:cubicBezTo>
                  <a:pt x="345581" y="127289"/>
                  <a:pt x="415431" y="112473"/>
                  <a:pt x="409875" y="109562"/>
                </a:cubicBezTo>
                <a:cubicBezTo>
                  <a:pt x="404319" y="106651"/>
                  <a:pt x="316212" y="112737"/>
                  <a:pt x="260650" y="109562"/>
                </a:cubicBezTo>
                <a:cubicBezTo>
                  <a:pt x="205088" y="106387"/>
                  <a:pt x="115394" y="99508"/>
                  <a:pt x="76500" y="90512"/>
                </a:cubicBezTo>
                <a:cubicBezTo>
                  <a:pt x="37606" y="81516"/>
                  <a:pt x="37077" y="67758"/>
                  <a:pt x="27287" y="55587"/>
                </a:cubicBezTo>
                <a:cubicBezTo>
                  <a:pt x="17497" y="43416"/>
                  <a:pt x="18291" y="1083"/>
                  <a:pt x="14587" y="2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5" name="フリーフォーム: 図形 1104">
            <a:extLst>
              <a:ext uri="{FF2B5EF4-FFF2-40B4-BE49-F238E27FC236}">
                <a16:creationId xmlns:a16="http://schemas.microsoft.com/office/drawing/2014/main" id="{C90B232B-9DD3-4CB9-904C-EDFAD4B349B6}"/>
              </a:ext>
            </a:extLst>
          </p:cNvPr>
          <p:cNvSpPr/>
          <p:nvPr/>
        </p:nvSpPr>
        <p:spPr>
          <a:xfrm>
            <a:off x="6003344" y="6527699"/>
            <a:ext cx="207257" cy="120925"/>
          </a:xfrm>
          <a:custGeom>
            <a:avLst/>
            <a:gdLst>
              <a:gd name="connsiteX0" fmla="*/ 206956 w 207257"/>
              <a:gd name="connsiteY0" fmla="*/ 101 h 120925"/>
              <a:gd name="connsiteX1" fmla="*/ 183144 w 207257"/>
              <a:gd name="connsiteY1" fmla="*/ 65189 h 120925"/>
              <a:gd name="connsiteX2" fmla="*/ 79956 w 207257"/>
              <a:gd name="connsiteY2" fmla="*/ 106464 h 120925"/>
              <a:gd name="connsiteX3" fmla="*/ 581 w 207257"/>
              <a:gd name="connsiteY3" fmla="*/ 120751 h 120925"/>
              <a:gd name="connsiteX4" fmla="*/ 121231 w 207257"/>
              <a:gd name="connsiteY4" fmla="*/ 98526 h 120925"/>
              <a:gd name="connsiteX5" fmla="*/ 173619 w 207257"/>
              <a:gd name="connsiteY5" fmla="*/ 81064 h 120925"/>
              <a:gd name="connsiteX6" fmla="*/ 206956 w 207257"/>
              <a:gd name="connsiteY6" fmla="*/ 101 h 1209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07257" h="120925">
                <a:moveTo>
                  <a:pt x="206956" y="101"/>
                </a:moveTo>
                <a:cubicBezTo>
                  <a:pt x="208544" y="-2545"/>
                  <a:pt x="204311" y="47462"/>
                  <a:pt x="183144" y="65189"/>
                </a:cubicBezTo>
                <a:cubicBezTo>
                  <a:pt x="161977" y="82916"/>
                  <a:pt x="110383" y="97204"/>
                  <a:pt x="79956" y="106464"/>
                </a:cubicBezTo>
                <a:cubicBezTo>
                  <a:pt x="49529" y="115724"/>
                  <a:pt x="-6298" y="122074"/>
                  <a:pt x="581" y="120751"/>
                </a:cubicBezTo>
                <a:cubicBezTo>
                  <a:pt x="7460" y="119428"/>
                  <a:pt x="92391" y="105140"/>
                  <a:pt x="121231" y="98526"/>
                </a:cubicBezTo>
                <a:cubicBezTo>
                  <a:pt x="150071" y="91912"/>
                  <a:pt x="160919" y="93764"/>
                  <a:pt x="173619" y="81064"/>
                </a:cubicBezTo>
                <a:cubicBezTo>
                  <a:pt x="186319" y="68364"/>
                  <a:pt x="205368" y="2747"/>
                  <a:pt x="206956" y="1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6" name="フリーフォーム: 図形 1105">
            <a:extLst>
              <a:ext uri="{FF2B5EF4-FFF2-40B4-BE49-F238E27FC236}">
                <a16:creationId xmlns:a16="http://schemas.microsoft.com/office/drawing/2014/main" id="{791AF0DC-7A0C-4D22-A7B6-628356A56544}"/>
              </a:ext>
            </a:extLst>
          </p:cNvPr>
          <p:cNvSpPr/>
          <p:nvPr/>
        </p:nvSpPr>
        <p:spPr>
          <a:xfrm>
            <a:off x="5968452" y="6589646"/>
            <a:ext cx="228042" cy="127097"/>
          </a:xfrm>
          <a:custGeom>
            <a:avLst/>
            <a:gdLst>
              <a:gd name="connsiteX0" fmla="*/ 227561 w 228042"/>
              <a:gd name="connsiteY0" fmla="*/ 67 h 127097"/>
              <a:gd name="connsiteX1" fmla="*/ 202161 w 228042"/>
              <a:gd name="connsiteY1" fmla="*/ 71504 h 127097"/>
              <a:gd name="connsiteX2" fmla="*/ 87861 w 228042"/>
              <a:gd name="connsiteY2" fmla="*/ 122304 h 127097"/>
              <a:gd name="connsiteX3" fmla="*/ 51348 w 228042"/>
              <a:gd name="connsiteY3" fmla="*/ 123892 h 127097"/>
              <a:gd name="connsiteX4" fmla="*/ 548 w 228042"/>
              <a:gd name="connsiteY4" fmla="*/ 112779 h 127097"/>
              <a:gd name="connsiteX5" fmla="*/ 86273 w 228042"/>
              <a:gd name="connsiteY5" fmla="*/ 117542 h 127097"/>
              <a:gd name="connsiteX6" fmla="*/ 160886 w 228042"/>
              <a:gd name="connsiteY6" fmla="*/ 88967 h 127097"/>
              <a:gd name="connsiteX7" fmla="*/ 189461 w 228042"/>
              <a:gd name="connsiteY7" fmla="*/ 58804 h 127097"/>
              <a:gd name="connsiteX8" fmla="*/ 227561 w 228042"/>
              <a:gd name="connsiteY8" fmla="*/ 67 h 127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8042" h="127097">
                <a:moveTo>
                  <a:pt x="227561" y="67"/>
                </a:moveTo>
                <a:cubicBezTo>
                  <a:pt x="229678" y="2184"/>
                  <a:pt x="225444" y="51131"/>
                  <a:pt x="202161" y="71504"/>
                </a:cubicBezTo>
                <a:cubicBezTo>
                  <a:pt x="178878" y="91877"/>
                  <a:pt x="112996" y="113573"/>
                  <a:pt x="87861" y="122304"/>
                </a:cubicBezTo>
                <a:cubicBezTo>
                  <a:pt x="62726" y="131035"/>
                  <a:pt x="65900" y="125479"/>
                  <a:pt x="51348" y="123892"/>
                </a:cubicBezTo>
                <a:cubicBezTo>
                  <a:pt x="36796" y="122305"/>
                  <a:pt x="-5273" y="113837"/>
                  <a:pt x="548" y="112779"/>
                </a:cubicBezTo>
                <a:cubicBezTo>
                  <a:pt x="6369" y="111721"/>
                  <a:pt x="59550" y="121511"/>
                  <a:pt x="86273" y="117542"/>
                </a:cubicBezTo>
                <a:cubicBezTo>
                  <a:pt x="112996" y="113573"/>
                  <a:pt x="143688" y="98757"/>
                  <a:pt x="160886" y="88967"/>
                </a:cubicBezTo>
                <a:cubicBezTo>
                  <a:pt x="178084" y="79177"/>
                  <a:pt x="180730" y="71239"/>
                  <a:pt x="189461" y="58804"/>
                </a:cubicBezTo>
                <a:cubicBezTo>
                  <a:pt x="198192" y="46369"/>
                  <a:pt x="225444" y="-2050"/>
                  <a:pt x="227561" y="6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7" name="フリーフォーム: 図形 1106">
            <a:extLst>
              <a:ext uri="{FF2B5EF4-FFF2-40B4-BE49-F238E27FC236}">
                <a16:creationId xmlns:a16="http://schemas.microsoft.com/office/drawing/2014/main" id="{A230D450-ECA6-4431-B888-42869E0D9AEF}"/>
              </a:ext>
            </a:extLst>
          </p:cNvPr>
          <p:cNvSpPr/>
          <p:nvPr/>
        </p:nvSpPr>
        <p:spPr>
          <a:xfrm>
            <a:off x="6021388" y="6653213"/>
            <a:ext cx="30163" cy="56207"/>
          </a:xfrm>
          <a:custGeom>
            <a:avLst/>
            <a:gdLst>
              <a:gd name="connsiteX0" fmla="*/ 0 w 30163"/>
              <a:gd name="connsiteY0" fmla="*/ 0 h 56207"/>
              <a:gd name="connsiteX1" fmla="*/ 30162 w 30163"/>
              <a:gd name="connsiteY1" fmla="*/ 55562 h 56207"/>
              <a:gd name="connsiteX2" fmla="*/ 0 w 30163"/>
              <a:gd name="connsiteY2" fmla="*/ 0 h 562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0163" h="56207">
                <a:moveTo>
                  <a:pt x="0" y="0"/>
                </a:moveTo>
                <a:cubicBezTo>
                  <a:pt x="0" y="0"/>
                  <a:pt x="29898" y="47889"/>
                  <a:pt x="30162" y="55562"/>
                </a:cubicBezTo>
                <a:cubicBezTo>
                  <a:pt x="30426" y="63235"/>
                  <a:pt x="0" y="0"/>
                  <a:pt x="0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8" name="フリーフォーム: 図形 1107">
            <a:extLst>
              <a:ext uri="{FF2B5EF4-FFF2-40B4-BE49-F238E27FC236}">
                <a16:creationId xmlns:a16="http://schemas.microsoft.com/office/drawing/2014/main" id="{4637383D-0BB6-45A7-B60B-0248D343A33F}"/>
              </a:ext>
            </a:extLst>
          </p:cNvPr>
          <p:cNvSpPr/>
          <p:nvPr/>
        </p:nvSpPr>
        <p:spPr>
          <a:xfrm>
            <a:off x="5374402" y="6709968"/>
            <a:ext cx="599099" cy="140346"/>
          </a:xfrm>
          <a:custGeom>
            <a:avLst/>
            <a:gdLst>
              <a:gd name="connsiteX0" fmla="*/ 597773 w 599099"/>
              <a:gd name="connsiteY0" fmla="*/ 395 h 140346"/>
              <a:gd name="connsiteX1" fmla="*/ 496173 w 599099"/>
              <a:gd name="connsiteY1" fmla="*/ 90882 h 140346"/>
              <a:gd name="connsiteX2" fmla="*/ 291386 w 599099"/>
              <a:gd name="connsiteY2" fmla="*/ 140095 h 140346"/>
              <a:gd name="connsiteX3" fmla="*/ 27861 w 599099"/>
              <a:gd name="connsiteY3" fmla="*/ 108345 h 140346"/>
              <a:gd name="connsiteX4" fmla="*/ 5636 w 599099"/>
              <a:gd name="connsiteY4" fmla="*/ 70245 h 140346"/>
              <a:gd name="connsiteX5" fmla="*/ 8811 w 599099"/>
              <a:gd name="connsiteY5" fmla="*/ 27382 h 140346"/>
              <a:gd name="connsiteX6" fmla="*/ 15161 w 599099"/>
              <a:gd name="connsiteY6" fmla="*/ 79770 h 140346"/>
              <a:gd name="connsiteX7" fmla="*/ 183436 w 599099"/>
              <a:gd name="connsiteY7" fmla="*/ 116282 h 140346"/>
              <a:gd name="connsiteX8" fmla="*/ 435848 w 599099"/>
              <a:gd name="connsiteY8" fmla="*/ 119457 h 140346"/>
              <a:gd name="connsiteX9" fmla="*/ 546973 w 599099"/>
              <a:gd name="connsiteY9" fmla="*/ 60720 h 140346"/>
              <a:gd name="connsiteX10" fmla="*/ 597773 w 599099"/>
              <a:gd name="connsiteY10" fmla="*/ 395 h 140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99099" h="140346">
                <a:moveTo>
                  <a:pt x="597773" y="395"/>
                </a:moveTo>
                <a:cubicBezTo>
                  <a:pt x="589306" y="5422"/>
                  <a:pt x="547238" y="67599"/>
                  <a:pt x="496173" y="90882"/>
                </a:cubicBezTo>
                <a:cubicBezTo>
                  <a:pt x="445108" y="114165"/>
                  <a:pt x="369438" y="137185"/>
                  <a:pt x="291386" y="140095"/>
                </a:cubicBezTo>
                <a:cubicBezTo>
                  <a:pt x="213334" y="143005"/>
                  <a:pt x="75486" y="119987"/>
                  <a:pt x="27861" y="108345"/>
                </a:cubicBezTo>
                <a:cubicBezTo>
                  <a:pt x="-19764" y="96703"/>
                  <a:pt x="8811" y="83739"/>
                  <a:pt x="5636" y="70245"/>
                </a:cubicBezTo>
                <a:cubicBezTo>
                  <a:pt x="2461" y="56751"/>
                  <a:pt x="7224" y="25795"/>
                  <a:pt x="8811" y="27382"/>
                </a:cubicBezTo>
                <a:cubicBezTo>
                  <a:pt x="10398" y="28969"/>
                  <a:pt x="-13943" y="64953"/>
                  <a:pt x="15161" y="79770"/>
                </a:cubicBezTo>
                <a:cubicBezTo>
                  <a:pt x="44265" y="94587"/>
                  <a:pt x="113322" y="109668"/>
                  <a:pt x="183436" y="116282"/>
                </a:cubicBezTo>
                <a:cubicBezTo>
                  <a:pt x="253550" y="122896"/>
                  <a:pt x="375259" y="128717"/>
                  <a:pt x="435848" y="119457"/>
                </a:cubicBezTo>
                <a:cubicBezTo>
                  <a:pt x="496437" y="110197"/>
                  <a:pt x="521573" y="81887"/>
                  <a:pt x="546973" y="60720"/>
                </a:cubicBezTo>
                <a:cubicBezTo>
                  <a:pt x="572373" y="39553"/>
                  <a:pt x="606240" y="-4632"/>
                  <a:pt x="597773" y="39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09" name="フリーフォーム: 図形 1108">
            <a:extLst>
              <a:ext uri="{FF2B5EF4-FFF2-40B4-BE49-F238E27FC236}">
                <a16:creationId xmlns:a16="http://schemas.microsoft.com/office/drawing/2014/main" id="{E352636B-7346-4475-8209-E88EF3083294}"/>
              </a:ext>
            </a:extLst>
          </p:cNvPr>
          <p:cNvSpPr/>
          <p:nvPr/>
        </p:nvSpPr>
        <p:spPr>
          <a:xfrm>
            <a:off x="6619868" y="6047249"/>
            <a:ext cx="57209" cy="644486"/>
          </a:xfrm>
          <a:custGeom>
            <a:avLst/>
            <a:gdLst>
              <a:gd name="connsiteX0" fmla="*/ 26995 w 57209"/>
              <a:gd name="connsiteY0" fmla="*/ 5889 h 644486"/>
              <a:gd name="connsiteX1" fmla="*/ 7 w 57209"/>
              <a:gd name="connsiteY1" fmla="*/ 64626 h 644486"/>
              <a:gd name="connsiteX2" fmla="*/ 30170 w 57209"/>
              <a:gd name="connsiteY2" fmla="*/ 291639 h 644486"/>
              <a:gd name="connsiteX3" fmla="*/ 57157 w 57209"/>
              <a:gd name="connsiteY3" fmla="*/ 453564 h 644486"/>
              <a:gd name="connsiteX4" fmla="*/ 36520 w 57209"/>
              <a:gd name="connsiteY4" fmla="*/ 577389 h 644486"/>
              <a:gd name="connsiteX5" fmla="*/ 17470 w 57209"/>
              <a:gd name="connsiteY5" fmla="*/ 642476 h 644486"/>
              <a:gd name="connsiteX6" fmla="*/ 47632 w 57209"/>
              <a:gd name="connsiteY6" fmla="*/ 504364 h 644486"/>
              <a:gd name="connsiteX7" fmla="*/ 34932 w 57209"/>
              <a:gd name="connsiteY7" fmla="*/ 353551 h 644486"/>
              <a:gd name="connsiteX8" fmla="*/ 1595 w 57209"/>
              <a:gd name="connsiteY8" fmla="*/ 180514 h 644486"/>
              <a:gd name="connsiteX9" fmla="*/ 26995 w 57209"/>
              <a:gd name="connsiteY9" fmla="*/ 5889 h 644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7209" h="644486">
                <a:moveTo>
                  <a:pt x="26995" y="5889"/>
                </a:moveTo>
                <a:cubicBezTo>
                  <a:pt x="26730" y="-13426"/>
                  <a:pt x="-522" y="17001"/>
                  <a:pt x="7" y="64626"/>
                </a:cubicBezTo>
                <a:cubicBezTo>
                  <a:pt x="536" y="112251"/>
                  <a:pt x="20645" y="226816"/>
                  <a:pt x="30170" y="291639"/>
                </a:cubicBezTo>
                <a:cubicBezTo>
                  <a:pt x="39695" y="356462"/>
                  <a:pt x="56099" y="405939"/>
                  <a:pt x="57157" y="453564"/>
                </a:cubicBezTo>
                <a:cubicBezTo>
                  <a:pt x="58215" y="501189"/>
                  <a:pt x="43134" y="545904"/>
                  <a:pt x="36520" y="577389"/>
                </a:cubicBezTo>
                <a:cubicBezTo>
                  <a:pt x="29906" y="608874"/>
                  <a:pt x="15618" y="654647"/>
                  <a:pt x="17470" y="642476"/>
                </a:cubicBezTo>
                <a:cubicBezTo>
                  <a:pt x="19322" y="630305"/>
                  <a:pt x="44722" y="552518"/>
                  <a:pt x="47632" y="504364"/>
                </a:cubicBezTo>
                <a:cubicBezTo>
                  <a:pt x="50542" y="456210"/>
                  <a:pt x="42605" y="407526"/>
                  <a:pt x="34932" y="353551"/>
                </a:cubicBezTo>
                <a:cubicBezTo>
                  <a:pt x="27259" y="299576"/>
                  <a:pt x="7680" y="234489"/>
                  <a:pt x="1595" y="180514"/>
                </a:cubicBezTo>
                <a:cubicBezTo>
                  <a:pt x="-4490" y="126539"/>
                  <a:pt x="27260" y="25204"/>
                  <a:pt x="26995" y="58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0" name="フリーフォーム: 図形 1109">
            <a:extLst>
              <a:ext uri="{FF2B5EF4-FFF2-40B4-BE49-F238E27FC236}">
                <a16:creationId xmlns:a16="http://schemas.microsoft.com/office/drawing/2014/main" id="{2FA917F0-67C4-4C11-B552-5A95045929A9}"/>
              </a:ext>
            </a:extLst>
          </p:cNvPr>
          <p:cNvSpPr/>
          <p:nvPr/>
        </p:nvSpPr>
        <p:spPr>
          <a:xfrm>
            <a:off x="6337837" y="5897022"/>
            <a:ext cx="299503" cy="822867"/>
          </a:xfrm>
          <a:custGeom>
            <a:avLst/>
            <a:gdLst>
              <a:gd name="connsiteX0" fmla="*/ 12163 w 299503"/>
              <a:gd name="connsiteY0" fmla="*/ 2128 h 822867"/>
              <a:gd name="connsiteX1" fmla="*/ 1051 w 299503"/>
              <a:gd name="connsiteY1" fmla="*/ 170403 h 822867"/>
              <a:gd name="connsiteX2" fmla="*/ 42326 w 299503"/>
              <a:gd name="connsiteY2" fmla="*/ 289466 h 822867"/>
              <a:gd name="connsiteX3" fmla="*/ 42326 w 299503"/>
              <a:gd name="connsiteY3" fmla="*/ 495841 h 822867"/>
              <a:gd name="connsiteX4" fmla="*/ 51851 w 299503"/>
              <a:gd name="connsiteY4" fmla="*/ 602203 h 822867"/>
              <a:gd name="connsiteX5" fmla="*/ 123288 w 299503"/>
              <a:gd name="connsiteY5" fmla="*/ 730791 h 822867"/>
              <a:gd name="connsiteX6" fmla="*/ 183613 w 299503"/>
              <a:gd name="connsiteY6" fmla="*/ 794291 h 822867"/>
              <a:gd name="connsiteX7" fmla="*/ 256638 w 299503"/>
              <a:gd name="connsiteY7" fmla="*/ 822866 h 822867"/>
              <a:gd name="connsiteX8" fmla="*/ 299501 w 299503"/>
              <a:gd name="connsiteY8" fmla="*/ 795878 h 822867"/>
              <a:gd name="connsiteX9" fmla="*/ 258226 w 299503"/>
              <a:gd name="connsiteY9" fmla="*/ 819691 h 822867"/>
              <a:gd name="connsiteX10" fmla="*/ 169326 w 299503"/>
              <a:gd name="connsiteY10" fmla="*/ 768891 h 822867"/>
              <a:gd name="connsiteX11" fmla="*/ 61376 w 299503"/>
              <a:gd name="connsiteY11" fmla="*/ 579978 h 822867"/>
              <a:gd name="connsiteX12" fmla="*/ 48676 w 299503"/>
              <a:gd name="connsiteY12" fmla="*/ 281528 h 822867"/>
              <a:gd name="connsiteX13" fmla="*/ 8988 w 299503"/>
              <a:gd name="connsiteY13" fmla="*/ 183103 h 822867"/>
              <a:gd name="connsiteX14" fmla="*/ 10576 w 299503"/>
              <a:gd name="connsiteY14" fmla="*/ 81503 h 822867"/>
              <a:gd name="connsiteX15" fmla="*/ 12163 w 299503"/>
              <a:gd name="connsiteY15" fmla="*/ 2128 h 82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99503" h="822867">
                <a:moveTo>
                  <a:pt x="12163" y="2128"/>
                </a:moveTo>
                <a:cubicBezTo>
                  <a:pt x="10576" y="16945"/>
                  <a:pt x="-3976" y="122513"/>
                  <a:pt x="1051" y="170403"/>
                </a:cubicBezTo>
                <a:cubicBezTo>
                  <a:pt x="6078" y="218293"/>
                  <a:pt x="35447" y="235226"/>
                  <a:pt x="42326" y="289466"/>
                </a:cubicBezTo>
                <a:cubicBezTo>
                  <a:pt x="49205" y="343706"/>
                  <a:pt x="40739" y="443718"/>
                  <a:pt x="42326" y="495841"/>
                </a:cubicBezTo>
                <a:cubicBezTo>
                  <a:pt x="43913" y="547964"/>
                  <a:pt x="38357" y="563045"/>
                  <a:pt x="51851" y="602203"/>
                </a:cubicBezTo>
                <a:cubicBezTo>
                  <a:pt x="65345" y="641361"/>
                  <a:pt x="101328" y="698776"/>
                  <a:pt x="123288" y="730791"/>
                </a:cubicBezTo>
                <a:cubicBezTo>
                  <a:pt x="145248" y="762806"/>
                  <a:pt x="161388" y="778945"/>
                  <a:pt x="183613" y="794291"/>
                </a:cubicBezTo>
                <a:cubicBezTo>
                  <a:pt x="205838" y="809637"/>
                  <a:pt x="237323" y="822602"/>
                  <a:pt x="256638" y="822866"/>
                </a:cubicBezTo>
                <a:cubicBezTo>
                  <a:pt x="275953" y="823131"/>
                  <a:pt x="299236" y="796407"/>
                  <a:pt x="299501" y="795878"/>
                </a:cubicBezTo>
                <a:cubicBezTo>
                  <a:pt x="299766" y="795349"/>
                  <a:pt x="279922" y="824189"/>
                  <a:pt x="258226" y="819691"/>
                </a:cubicBezTo>
                <a:cubicBezTo>
                  <a:pt x="236530" y="815193"/>
                  <a:pt x="202134" y="808843"/>
                  <a:pt x="169326" y="768891"/>
                </a:cubicBezTo>
                <a:cubicBezTo>
                  <a:pt x="136518" y="728939"/>
                  <a:pt x="81484" y="661205"/>
                  <a:pt x="61376" y="579978"/>
                </a:cubicBezTo>
                <a:cubicBezTo>
                  <a:pt x="41268" y="498751"/>
                  <a:pt x="57407" y="347674"/>
                  <a:pt x="48676" y="281528"/>
                </a:cubicBezTo>
                <a:cubicBezTo>
                  <a:pt x="39945" y="215382"/>
                  <a:pt x="15338" y="216441"/>
                  <a:pt x="8988" y="183103"/>
                </a:cubicBezTo>
                <a:cubicBezTo>
                  <a:pt x="2638" y="149766"/>
                  <a:pt x="9782" y="109284"/>
                  <a:pt x="10576" y="81503"/>
                </a:cubicBezTo>
                <a:cubicBezTo>
                  <a:pt x="11370" y="53722"/>
                  <a:pt x="13750" y="-12689"/>
                  <a:pt x="12163" y="212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1" name="フリーフォーム: 図形 1110">
            <a:extLst>
              <a:ext uri="{FF2B5EF4-FFF2-40B4-BE49-F238E27FC236}">
                <a16:creationId xmlns:a16="http://schemas.microsoft.com/office/drawing/2014/main" id="{43D5AB35-E917-4AED-ACD8-BAEB155C72F4}"/>
              </a:ext>
            </a:extLst>
          </p:cNvPr>
          <p:cNvSpPr/>
          <p:nvPr/>
        </p:nvSpPr>
        <p:spPr>
          <a:xfrm>
            <a:off x="6578158" y="6286227"/>
            <a:ext cx="114854" cy="469469"/>
          </a:xfrm>
          <a:custGeom>
            <a:avLst/>
            <a:gdLst>
              <a:gd name="connsiteX0" fmla="*/ 71880 w 114854"/>
              <a:gd name="connsiteY0" fmla="*/ 273 h 469469"/>
              <a:gd name="connsiteX1" fmla="*/ 103630 w 114854"/>
              <a:gd name="connsiteY1" fmla="*/ 147911 h 469469"/>
              <a:gd name="connsiteX2" fmla="*/ 109980 w 114854"/>
              <a:gd name="connsiteY2" fmla="*/ 278086 h 469469"/>
              <a:gd name="connsiteX3" fmla="*/ 76642 w 114854"/>
              <a:gd name="connsiteY3" fmla="*/ 419373 h 469469"/>
              <a:gd name="connsiteX4" fmla="*/ 56005 w 114854"/>
              <a:gd name="connsiteY4" fmla="*/ 452711 h 469469"/>
              <a:gd name="connsiteX5" fmla="*/ 442 w 114854"/>
              <a:gd name="connsiteY5" fmla="*/ 468586 h 469469"/>
              <a:gd name="connsiteX6" fmla="*/ 89342 w 114854"/>
              <a:gd name="connsiteY6" fmla="*/ 427311 h 469469"/>
              <a:gd name="connsiteX7" fmla="*/ 114742 w 114854"/>
              <a:gd name="connsiteY7" fmla="*/ 243161 h 469469"/>
              <a:gd name="connsiteX8" fmla="*/ 97280 w 114854"/>
              <a:gd name="connsiteY8" fmla="*/ 114573 h 469469"/>
              <a:gd name="connsiteX9" fmla="*/ 71880 w 114854"/>
              <a:gd name="connsiteY9" fmla="*/ 273 h 469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14854" h="469469">
                <a:moveTo>
                  <a:pt x="71880" y="273"/>
                </a:moveTo>
                <a:cubicBezTo>
                  <a:pt x="72938" y="5829"/>
                  <a:pt x="97280" y="101609"/>
                  <a:pt x="103630" y="147911"/>
                </a:cubicBezTo>
                <a:cubicBezTo>
                  <a:pt x="109980" y="194213"/>
                  <a:pt x="114478" y="232842"/>
                  <a:pt x="109980" y="278086"/>
                </a:cubicBezTo>
                <a:cubicBezTo>
                  <a:pt x="105482" y="323330"/>
                  <a:pt x="85638" y="390269"/>
                  <a:pt x="76642" y="419373"/>
                </a:cubicBezTo>
                <a:cubicBezTo>
                  <a:pt x="67646" y="448477"/>
                  <a:pt x="68705" y="444509"/>
                  <a:pt x="56005" y="452711"/>
                </a:cubicBezTo>
                <a:cubicBezTo>
                  <a:pt x="43305" y="460913"/>
                  <a:pt x="-5114" y="472819"/>
                  <a:pt x="442" y="468586"/>
                </a:cubicBezTo>
                <a:cubicBezTo>
                  <a:pt x="5998" y="464353"/>
                  <a:pt x="70292" y="464882"/>
                  <a:pt x="89342" y="427311"/>
                </a:cubicBezTo>
                <a:cubicBezTo>
                  <a:pt x="108392" y="389740"/>
                  <a:pt x="113419" y="295284"/>
                  <a:pt x="114742" y="243161"/>
                </a:cubicBezTo>
                <a:cubicBezTo>
                  <a:pt x="116065" y="191038"/>
                  <a:pt x="105482" y="153996"/>
                  <a:pt x="97280" y="114573"/>
                </a:cubicBezTo>
                <a:cubicBezTo>
                  <a:pt x="89078" y="75150"/>
                  <a:pt x="70822" y="-5283"/>
                  <a:pt x="71880" y="27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2" name="フリーフォーム: 図形 1111">
            <a:extLst>
              <a:ext uri="{FF2B5EF4-FFF2-40B4-BE49-F238E27FC236}">
                <a16:creationId xmlns:a16="http://schemas.microsoft.com/office/drawing/2014/main" id="{7A4BD21D-413E-4D7A-8714-F5959609FF62}"/>
              </a:ext>
            </a:extLst>
          </p:cNvPr>
          <p:cNvSpPr/>
          <p:nvPr/>
        </p:nvSpPr>
        <p:spPr>
          <a:xfrm>
            <a:off x="6315622" y="5886367"/>
            <a:ext cx="307817" cy="869089"/>
          </a:xfrm>
          <a:custGeom>
            <a:avLst/>
            <a:gdLst>
              <a:gd name="connsiteX0" fmla="*/ 28028 w 307817"/>
              <a:gd name="connsiteY0" fmla="*/ 83 h 869089"/>
              <a:gd name="connsiteX1" fmla="*/ 1041 w 307817"/>
              <a:gd name="connsiteY1" fmla="*/ 158833 h 869089"/>
              <a:gd name="connsiteX2" fmla="*/ 8978 w 307817"/>
              <a:gd name="connsiteY2" fmla="*/ 249321 h 869089"/>
              <a:gd name="connsiteX3" fmla="*/ 40728 w 307817"/>
              <a:gd name="connsiteY3" fmla="*/ 347746 h 869089"/>
              <a:gd name="connsiteX4" fmla="*/ 37553 w 307817"/>
              <a:gd name="connsiteY4" fmla="*/ 512846 h 869089"/>
              <a:gd name="connsiteX5" fmla="*/ 29616 w 307817"/>
              <a:gd name="connsiteY5" fmla="*/ 604921 h 869089"/>
              <a:gd name="connsiteX6" fmla="*/ 86766 w 307817"/>
              <a:gd name="connsiteY6" fmla="*/ 747796 h 869089"/>
              <a:gd name="connsiteX7" fmla="*/ 197891 w 307817"/>
              <a:gd name="connsiteY7" fmla="*/ 852571 h 869089"/>
              <a:gd name="connsiteX8" fmla="*/ 307428 w 307817"/>
              <a:gd name="connsiteY8" fmla="*/ 865271 h 869089"/>
              <a:gd name="connsiteX9" fmla="*/ 158203 w 307817"/>
              <a:gd name="connsiteY9" fmla="*/ 816058 h 869089"/>
              <a:gd name="connsiteX10" fmla="*/ 66128 w 307817"/>
              <a:gd name="connsiteY10" fmla="*/ 685883 h 869089"/>
              <a:gd name="connsiteX11" fmla="*/ 39141 w 307817"/>
              <a:gd name="connsiteY11" fmla="*/ 552533 h 869089"/>
              <a:gd name="connsiteX12" fmla="*/ 31203 w 307817"/>
              <a:gd name="connsiteY12" fmla="*/ 265196 h 869089"/>
              <a:gd name="connsiteX13" fmla="*/ 13741 w 307817"/>
              <a:gd name="connsiteY13" fmla="*/ 181058 h 869089"/>
              <a:gd name="connsiteX14" fmla="*/ 28028 w 307817"/>
              <a:gd name="connsiteY14" fmla="*/ 83 h 869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07817" h="869089">
                <a:moveTo>
                  <a:pt x="28028" y="83"/>
                </a:moveTo>
                <a:cubicBezTo>
                  <a:pt x="25911" y="-3621"/>
                  <a:pt x="4216" y="117293"/>
                  <a:pt x="1041" y="158833"/>
                </a:cubicBezTo>
                <a:cubicBezTo>
                  <a:pt x="-2134" y="200373"/>
                  <a:pt x="2363" y="217835"/>
                  <a:pt x="8978" y="249321"/>
                </a:cubicBezTo>
                <a:cubicBezTo>
                  <a:pt x="15593" y="280807"/>
                  <a:pt x="35966" y="303825"/>
                  <a:pt x="40728" y="347746"/>
                </a:cubicBezTo>
                <a:cubicBezTo>
                  <a:pt x="45490" y="391667"/>
                  <a:pt x="39405" y="469984"/>
                  <a:pt x="37553" y="512846"/>
                </a:cubicBezTo>
                <a:cubicBezTo>
                  <a:pt x="35701" y="555708"/>
                  <a:pt x="21414" y="565763"/>
                  <a:pt x="29616" y="604921"/>
                </a:cubicBezTo>
                <a:cubicBezTo>
                  <a:pt x="37818" y="644079"/>
                  <a:pt x="58720" y="706521"/>
                  <a:pt x="86766" y="747796"/>
                </a:cubicBezTo>
                <a:cubicBezTo>
                  <a:pt x="114812" y="789071"/>
                  <a:pt x="161114" y="832992"/>
                  <a:pt x="197891" y="852571"/>
                </a:cubicBezTo>
                <a:cubicBezTo>
                  <a:pt x="234668" y="872150"/>
                  <a:pt x="314043" y="871356"/>
                  <a:pt x="307428" y="865271"/>
                </a:cubicBezTo>
                <a:cubicBezTo>
                  <a:pt x="300813" y="859186"/>
                  <a:pt x="198420" y="845956"/>
                  <a:pt x="158203" y="816058"/>
                </a:cubicBezTo>
                <a:cubicBezTo>
                  <a:pt x="117986" y="786160"/>
                  <a:pt x="85972" y="729804"/>
                  <a:pt x="66128" y="685883"/>
                </a:cubicBezTo>
                <a:cubicBezTo>
                  <a:pt x="46284" y="641962"/>
                  <a:pt x="44962" y="622647"/>
                  <a:pt x="39141" y="552533"/>
                </a:cubicBezTo>
                <a:cubicBezTo>
                  <a:pt x="33320" y="482419"/>
                  <a:pt x="35436" y="327109"/>
                  <a:pt x="31203" y="265196"/>
                </a:cubicBezTo>
                <a:cubicBezTo>
                  <a:pt x="26970" y="203283"/>
                  <a:pt x="13741" y="224450"/>
                  <a:pt x="13741" y="181058"/>
                </a:cubicBezTo>
                <a:cubicBezTo>
                  <a:pt x="13741" y="137666"/>
                  <a:pt x="30145" y="3787"/>
                  <a:pt x="28028" y="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29" name="フリーフォーム: 図形 1128">
            <a:extLst>
              <a:ext uri="{FF2B5EF4-FFF2-40B4-BE49-F238E27FC236}">
                <a16:creationId xmlns:a16="http://schemas.microsoft.com/office/drawing/2014/main" id="{6E1A9C52-E4B4-4FC3-80DB-DC8B5951E830}"/>
              </a:ext>
            </a:extLst>
          </p:cNvPr>
          <p:cNvSpPr/>
          <p:nvPr/>
        </p:nvSpPr>
        <p:spPr>
          <a:xfrm>
            <a:off x="6772064" y="2381633"/>
            <a:ext cx="127833" cy="261583"/>
          </a:xfrm>
          <a:custGeom>
            <a:avLst/>
            <a:gdLst>
              <a:gd name="connsiteX0" fmla="*/ 126153 w 127833"/>
              <a:gd name="connsiteY0" fmla="*/ 1734 h 261583"/>
              <a:gd name="connsiteX1" fmla="*/ 102869 w 127833"/>
              <a:gd name="connsiteY1" fmla="*/ 54650 h 261583"/>
              <a:gd name="connsiteX2" fmla="*/ 13969 w 127833"/>
              <a:gd name="connsiteY2" fmla="*/ 243034 h 261583"/>
              <a:gd name="connsiteX3" fmla="*/ 5503 w 127833"/>
              <a:gd name="connsiteY3" fmla="*/ 238800 h 261583"/>
              <a:gd name="connsiteX4" fmla="*/ 66886 w 127833"/>
              <a:gd name="connsiteY4" fmla="*/ 103334 h 261583"/>
              <a:gd name="connsiteX5" fmla="*/ 126153 w 127833"/>
              <a:gd name="connsiteY5" fmla="*/ 1734 h 26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7833" h="261583">
                <a:moveTo>
                  <a:pt x="126153" y="1734"/>
                </a:moveTo>
                <a:cubicBezTo>
                  <a:pt x="132150" y="-6380"/>
                  <a:pt x="121566" y="14433"/>
                  <a:pt x="102869" y="54650"/>
                </a:cubicBezTo>
                <a:cubicBezTo>
                  <a:pt x="84172" y="94867"/>
                  <a:pt x="30197" y="212342"/>
                  <a:pt x="13969" y="243034"/>
                </a:cubicBezTo>
                <a:cubicBezTo>
                  <a:pt x="-2259" y="273726"/>
                  <a:pt x="-3316" y="262083"/>
                  <a:pt x="5503" y="238800"/>
                </a:cubicBezTo>
                <a:cubicBezTo>
                  <a:pt x="14322" y="215517"/>
                  <a:pt x="49953" y="141081"/>
                  <a:pt x="66886" y="103334"/>
                </a:cubicBezTo>
                <a:cubicBezTo>
                  <a:pt x="83819" y="65587"/>
                  <a:pt x="120156" y="9848"/>
                  <a:pt x="126153" y="173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0" name="フリーフォーム: 図形 1129">
            <a:extLst>
              <a:ext uri="{FF2B5EF4-FFF2-40B4-BE49-F238E27FC236}">
                <a16:creationId xmlns:a16="http://schemas.microsoft.com/office/drawing/2014/main" id="{2F73F5E0-B6EF-4384-AFE6-00A8F7F1B12A}"/>
              </a:ext>
            </a:extLst>
          </p:cNvPr>
          <p:cNvSpPr/>
          <p:nvPr/>
        </p:nvSpPr>
        <p:spPr>
          <a:xfrm>
            <a:off x="6757194" y="2646552"/>
            <a:ext cx="302555" cy="165245"/>
          </a:xfrm>
          <a:custGeom>
            <a:avLst/>
            <a:gdLst>
              <a:gd name="connsiteX0" fmla="*/ 299773 w 302555"/>
              <a:gd name="connsiteY0" fmla="*/ 1398 h 165245"/>
              <a:gd name="connsiteX1" fmla="*/ 69056 w 302555"/>
              <a:gd name="connsiteY1" fmla="*/ 128398 h 165245"/>
              <a:gd name="connsiteX2" fmla="*/ 5556 w 302555"/>
              <a:gd name="connsiteY2" fmla="*/ 162265 h 165245"/>
              <a:gd name="connsiteX3" fmla="*/ 185473 w 302555"/>
              <a:gd name="connsiteY3" fmla="*/ 67015 h 165245"/>
              <a:gd name="connsiteX4" fmla="*/ 299773 w 302555"/>
              <a:gd name="connsiteY4" fmla="*/ 1398 h 165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55" h="165245">
                <a:moveTo>
                  <a:pt x="299773" y="1398"/>
                </a:moveTo>
                <a:cubicBezTo>
                  <a:pt x="280370" y="11629"/>
                  <a:pt x="118092" y="101587"/>
                  <a:pt x="69056" y="128398"/>
                </a:cubicBezTo>
                <a:cubicBezTo>
                  <a:pt x="20020" y="155209"/>
                  <a:pt x="-13847" y="172496"/>
                  <a:pt x="5556" y="162265"/>
                </a:cubicBezTo>
                <a:cubicBezTo>
                  <a:pt x="24959" y="152034"/>
                  <a:pt x="138553" y="94532"/>
                  <a:pt x="185473" y="67015"/>
                </a:cubicBezTo>
                <a:cubicBezTo>
                  <a:pt x="232392" y="39498"/>
                  <a:pt x="319176" y="-8833"/>
                  <a:pt x="299773" y="139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1" name="フリーフォーム: 図形 1130">
            <a:extLst>
              <a:ext uri="{FF2B5EF4-FFF2-40B4-BE49-F238E27FC236}">
                <a16:creationId xmlns:a16="http://schemas.microsoft.com/office/drawing/2014/main" id="{27CF902A-BA40-4A6C-8197-7172DDD17DDA}"/>
              </a:ext>
            </a:extLst>
          </p:cNvPr>
          <p:cNvSpPr/>
          <p:nvPr/>
        </p:nvSpPr>
        <p:spPr>
          <a:xfrm>
            <a:off x="6776113" y="2689187"/>
            <a:ext cx="149865" cy="50096"/>
          </a:xfrm>
          <a:custGeom>
            <a:avLst/>
            <a:gdLst>
              <a:gd name="connsiteX0" fmla="*/ 149620 w 149865"/>
              <a:gd name="connsiteY0" fmla="*/ 1096 h 50096"/>
              <a:gd name="connsiteX1" fmla="*/ 5687 w 149865"/>
              <a:gd name="connsiteY1" fmla="*/ 49780 h 50096"/>
              <a:gd name="connsiteX2" fmla="*/ 39554 w 149865"/>
              <a:gd name="connsiteY2" fmla="*/ 20146 h 50096"/>
              <a:gd name="connsiteX3" fmla="*/ 149620 w 149865"/>
              <a:gd name="connsiteY3" fmla="*/ 1096 h 50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865" h="50096">
                <a:moveTo>
                  <a:pt x="149620" y="1096"/>
                </a:moveTo>
                <a:cubicBezTo>
                  <a:pt x="143975" y="6035"/>
                  <a:pt x="24031" y="46605"/>
                  <a:pt x="5687" y="49780"/>
                </a:cubicBezTo>
                <a:cubicBezTo>
                  <a:pt x="-12657" y="52955"/>
                  <a:pt x="17329" y="31435"/>
                  <a:pt x="39554" y="20146"/>
                </a:cubicBezTo>
                <a:cubicBezTo>
                  <a:pt x="61779" y="8857"/>
                  <a:pt x="155265" y="-3843"/>
                  <a:pt x="149620" y="10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2" name="フリーフォーム: 図形 1131">
            <a:extLst>
              <a:ext uri="{FF2B5EF4-FFF2-40B4-BE49-F238E27FC236}">
                <a16:creationId xmlns:a16="http://schemas.microsoft.com/office/drawing/2014/main" id="{E69BC606-AA93-4F4E-B572-2BF8F843D89E}"/>
              </a:ext>
            </a:extLst>
          </p:cNvPr>
          <p:cNvSpPr/>
          <p:nvPr/>
        </p:nvSpPr>
        <p:spPr>
          <a:xfrm>
            <a:off x="6671733" y="3210181"/>
            <a:ext cx="187773" cy="30566"/>
          </a:xfrm>
          <a:custGeom>
            <a:avLst/>
            <a:gdLst>
              <a:gd name="connsiteX0" fmla="*/ 0 w 187773"/>
              <a:gd name="connsiteY0" fmla="*/ 11386 h 30566"/>
              <a:gd name="connsiteX1" fmla="*/ 162984 w 187773"/>
              <a:gd name="connsiteY1" fmla="*/ 30436 h 30566"/>
              <a:gd name="connsiteX2" fmla="*/ 179917 w 187773"/>
              <a:gd name="connsiteY2" fmla="*/ 2919 h 30566"/>
              <a:gd name="connsiteX3" fmla="*/ 91017 w 187773"/>
              <a:gd name="connsiteY3" fmla="*/ 802 h 30566"/>
              <a:gd name="connsiteX4" fmla="*/ 0 w 187773"/>
              <a:gd name="connsiteY4" fmla="*/ 11386 h 30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7773" h="30566">
                <a:moveTo>
                  <a:pt x="0" y="11386"/>
                </a:moveTo>
                <a:cubicBezTo>
                  <a:pt x="66499" y="21616"/>
                  <a:pt x="132998" y="31847"/>
                  <a:pt x="162984" y="30436"/>
                </a:cubicBezTo>
                <a:cubicBezTo>
                  <a:pt x="192970" y="29025"/>
                  <a:pt x="191911" y="7858"/>
                  <a:pt x="179917" y="2919"/>
                </a:cubicBezTo>
                <a:cubicBezTo>
                  <a:pt x="167923" y="-2020"/>
                  <a:pt x="91017" y="802"/>
                  <a:pt x="91017" y="802"/>
                </a:cubicBezTo>
                <a:lnTo>
                  <a:pt x="0" y="113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4" name="フリーフォーム: 図形 1133">
            <a:extLst>
              <a:ext uri="{FF2B5EF4-FFF2-40B4-BE49-F238E27FC236}">
                <a16:creationId xmlns:a16="http://schemas.microsoft.com/office/drawing/2014/main" id="{8B79C8AD-2E42-401A-B88D-1FFDF52FB02B}"/>
              </a:ext>
            </a:extLst>
          </p:cNvPr>
          <p:cNvSpPr/>
          <p:nvPr/>
        </p:nvSpPr>
        <p:spPr>
          <a:xfrm>
            <a:off x="5722178" y="2801335"/>
            <a:ext cx="216806" cy="191176"/>
          </a:xfrm>
          <a:custGeom>
            <a:avLst/>
            <a:gdLst>
              <a:gd name="connsiteX0" fmla="*/ 1289 w 216806"/>
              <a:gd name="connsiteY0" fmla="*/ 1132 h 191176"/>
              <a:gd name="connsiteX1" fmla="*/ 200255 w 216806"/>
              <a:gd name="connsiteY1" fmla="*/ 181048 h 191176"/>
              <a:gd name="connsiteX2" fmla="*/ 196022 w 216806"/>
              <a:gd name="connsiteY2" fmla="*/ 161998 h 191176"/>
              <a:gd name="connsiteX3" fmla="*/ 117705 w 216806"/>
              <a:gd name="connsiteY3" fmla="*/ 106965 h 191176"/>
              <a:gd name="connsiteX4" fmla="*/ 1289 w 216806"/>
              <a:gd name="connsiteY4" fmla="*/ 1132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6806" h="191176">
                <a:moveTo>
                  <a:pt x="1289" y="1132"/>
                </a:moveTo>
                <a:cubicBezTo>
                  <a:pt x="15047" y="13479"/>
                  <a:pt x="167800" y="154237"/>
                  <a:pt x="200255" y="181048"/>
                </a:cubicBezTo>
                <a:cubicBezTo>
                  <a:pt x="232711" y="207859"/>
                  <a:pt x="209780" y="174345"/>
                  <a:pt x="196022" y="161998"/>
                </a:cubicBezTo>
                <a:cubicBezTo>
                  <a:pt x="182264" y="149651"/>
                  <a:pt x="147691" y="133070"/>
                  <a:pt x="117705" y="106965"/>
                </a:cubicBezTo>
                <a:cubicBezTo>
                  <a:pt x="87719" y="80860"/>
                  <a:pt x="-12469" y="-11215"/>
                  <a:pt x="1289" y="113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5" name="フリーフォーム: 図形 1134">
            <a:extLst>
              <a:ext uri="{FF2B5EF4-FFF2-40B4-BE49-F238E27FC236}">
                <a16:creationId xmlns:a16="http://schemas.microsoft.com/office/drawing/2014/main" id="{0E13E722-1F8B-4BC5-8B4B-1B39BBE76C4C}"/>
              </a:ext>
            </a:extLst>
          </p:cNvPr>
          <p:cNvSpPr/>
          <p:nvPr/>
        </p:nvSpPr>
        <p:spPr>
          <a:xfrm>
            <a:off x="5101111" y="2626061"/>
            <a:ext cx="223707" cy="37079"/>
          </a:xfrm>
          <a:custGeom>
            <a:avLst/>
            <a:gdLst>
              <a:gd name="connsiteX0" fmla="*/ 56 w 223707"/>
              <a:gd name="connsiteY0" fmla="*/ 722 h 37079"/>
              <a:gd name="connsiteX1" fmla="*/ 118589 w 223707"/>
              <a:gd name="connsiteY1" fmla="*/ 13422 h 37079"/>
              <a:gd name="connsiteX2" fmla="*/ 222306 w 223707"/>
              <a:gd name="connsiteY2" fmla="*/ 36706 h 37079"/>
              <a:gd name="connsiteX3" fmla="*/ 173622 w 223707"/>
              <a:gd name="connsiteY3" fmla="*/ 28239 h 37079"/>
              <a:gd name="connsiteX4" fmla="*/ 103772 w 223707"/>
              <a:gd name="connsiteY4" fmla="*/ 34589 h 37079"/>
              <a:gd name="connsiteX5" fmla="*/ 56 w 223707"/>
              <a:gd name="connsiteY5" fmla="*/ 722 h 37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23707" h="37079">
                <a:moveTo>
                  <a:pt x="56" y="722"/>
                </a:moveTo>
                <a:cubicBezTo>
                  <a:pt x="2525" y="-2806"/>
                  <a:pt x="81547" y="7425"/>
                  <a:pt x="118589" y="13422"/>
                </a:cubicBezTo>
                <a:cubicBezTo>
                  <a:pt x="155631" y="19419"/>
                  <a:pt x="213134" y="34236"/>
                  <a:pt x="222306" y="36706"/>
                </a:cubicBezTo>
                <a:cubicBezTo>
                  <a:pt x="231478" y="39176"/>
                  <a:pt x="193378" y="28592"/>
                  <a:pt x="173622" y="28239"/>
                </a:cubicBezTo>
                <a:cubicBezTo>
                  <a:pt x="153866" y="27886"/>
                  <a:pt x="130936" y="39528"/>
                  <a:pt x="103772" y="34589"/>
                </a:cubicBezTo>
                <a:cubicBezTo>
                  <a:pt x="76608" y="29650"/>
                  <a:pt x="-2413" y="4250"/>
                  <a:pt x="56" y="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6" name="フリーフォーム: 図形 1135">
            <a:extLst>
              <a:ext uri="{FF2B5EF4-FFF2-40B4-BE49-F238E27FC236}">
                <a16:creationId xmlns:a16="http://schemas.microsoft.com/office/drawing/2014/main" id="{91AA031D-586E-4F3D-B2DD-963C352ABC19}"/>
              </a:ext>
            </a:extLst>
          </p:cNvPr>
          <p:cNvSpPr/>
          <p:nvPr/>
        </p:nvSpPr>
        <p:spPr>
          <a:xfrm>
            <a:off x="5095369" y="2660523"/>
            <a:ext cx="226343" cy="46726"/>
          </a:xfrm>
          <a:custGeom>
            <a:avLst/>
            <a:gdLst>
              <a:gd name="connsiteX0" fmla="*/ 225931 w 226343"/>
              <a:gd name="connsiteY0" fmla="*/ 127 h 46726"/>
              <a:gd name="connsiteX1" fmla="*/ 65064 w 226343"/>
              <a:gd name="connsiteY1" fmla="*/ 31877 h 46726"/>
              <a:gd name="connsiteX2" fmla="*/ 5798 w 226343"/>
              <a:gd name="connsiteY2" fmla="*/ 46694 h 46726"/>
              <a:gd name="connsiteX3" fmla="*/ 225931 w 226343"/>
              <a:gd name="connsiteY3" fmla="*/ 127 h 467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43" h="46726">
                <a:moveTo>
                  <a:pt x="225931" y="127"/>
                </a:moveTo>
                <a:cubicBezTo>
                  <a:pt x="235809" y="-2343"/>
                  <a:pt x="65064" y="31877"/>
                  <a:pt x="65064" y="31877"/>
                </a:cubicBezTo>
                <a:cubicBezTo>
                  <a:pt x="28375" y="39638"/>
                  <a:pt x="-16074" y="45283"/>
                  <a:pt x="5798" y="46694"/>
                </a:cubicBezTo>
                <a:cubicBezTo>
                  <a:pt x="27670" y="48105"/>
                  <a:pt x="216053" y="2597"/>
                  <a:pt x="225931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7" name="フリーフォーム: 図形 1136">
            <a:extLst>
              <a:ext uri="{FF2B5EF4-FFF2-40B4-BE49-F238E27FC236}">
                <a16:creationId xmlns:a16="http://schemas.microsoft.com/office/drawing/2014/main" id="{AA2B73CD-FE23-4C80-A746-65D0F58D36EF}"/>
              </a:ext>
            </a:extLst>
          </p:cNvPr>
          <p:cNvSpPr/>
          <p:nvPr/>
        </p:nvSpPr>
        <p:spPr>
          <a:xfrm>
            <a:off x="4723848" y="3041643"/>
            <a:ext cx="311702" cy="234194"/>
          </a:xfrm>
          <a:custGeom>
            <a:avLst/>
            <a:gdLst>
              <a:gd name="connsiteX0" fmla="*/ 311702 w 311702"/>
              <a:gd name="connsiteY0" fmla="*/ 7 h 234194"/>
              <a:gd name="connsiteX1" fmla="*/ 138135 w 311702"/>
              <a:gd name="connsiteY1" fmla="*/ 141824 h 234194"/>
              <a:gd name="connsiteX2" fmla="*/ 552 w 311702"/>
              <a:gd name="connsiteY2" fmla="*/ 230724 h 234194"/>
              <a:gd name="connsiteX3" fmla="*/ 91569 w 311702"/>
              <a:gd name="connsiteY3" fmla="*/ 209557 h 234194"/>
              <a:gd name="connsiteX4" fmla="*/ 136019 w 311702"/>
              <a:gd name="connsiteY4" fmla="*/ 148174 h 234194"/>
              <a:gd name="connsiteX5" fmla="*/ 311702 w 311702"/>
              <a:gd name="connsiteY5" fmla="*/ 7 h 234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702" h="234194">
                <a:moveTo>
                  <a:pt x="311702" y="7"/>
                </a:moveTo>
                <a:cubicBezTo>
                  <a:pt x="312055" y="-1051"/>
                  <a:pt x="189993" y="103371"/>
                  <a:pt x="138135" y="141824"/>
                </a:cubicBezTo>
                <a:cubicBezTo>
                  <a:pt x="86277" y="180277"/>
                  <a:pt x="8313" y="219435"/>
                  <a:pt x="552" y="230724"/>
                </a:cubicBezTo>
                <a:cubicBezTo>
                  <a:pt x="-7209" y="242013"/>
                  <a:pt x="68991" y="223315"/>
                  <a:pt x="91569" y="209557"/>
                </a:cubicBezTo>
                <a:cubicBezTo>
                  <a:pt x="114147" y="195799"/>
                  <a:pt x="102152" y="183452"/>
                  <a:pt x="136019" y="148174"/>
                </a:cubicBezTo>
                <a:cubicBezTo>
                  <a:pt x="169886" y="112896"/>
                  <a:pt x="311349" y="1065"/>
                  <a:pt x="311702" y="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8" name="フリーフォーム: 図形 1137">
            <a:extLst>
              <a:ext uri="{FF2B5EF4-FFF2-40B4-BE49-F238E27FC236}">
                <a16:creationId xmlns:a16="http://schemas.microsoft.com/office/drawing/2014/main" id="{9F702E15-F861-49F8-ABB3-CC4901987A69}"/>
              </a:ext>
            </a:extLst>
          </p:cNvPr>
          <p:cNvSpPr/>
          <p:nvPr/>
        </p:nvSpPr>
        <p:spPr>
          <a:xfrm>
            <a:off x="4846790" y="3360781"/>
            <a:ext cx="202515" cy="30157"/>
          </a:xfrm>
          <a:custGeom>
            <a:avLst/>
            <a:gdLst>
              <a:gd name="connsiteX0" fmla="*/ 377 w 202515"/>
              <a:gd name="connsiteY0" fmla="*/ 6836 h 30157"/>
              <a:gd name="connsiteX1" fmla="*/ 148543 w 202515"/>
              <a:gd name="connsiteY1" fmla="*/ 30119 h 30157"/>
              <a:gd name="connsiteX2" fmla="*/ 201460 w 202515"/>
              <a:gd name="connsiteY2" fmla="*/ 486 h 30157"/>
              <a:gd name="connsiteX3" fmla="*/ 108327 w 202515"/>
              <a:gd name="connsiteY3" fmla="*/ 11069 h 30157"/>
              <a:gd name="connsiteX4" fmla="*/ 377 w 202515"/>
              <a:gd name="connsiteY4" fmla="*/ 6836 h 30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2515" h="30157">
                <a:moveTo>
                  <a:pt x="377" y="6836"/>
                </a:moveTo>
                <a:cubicBezTo>
                  <a:pt x="7080" y="10011"/>
                  <a:pt x="115029" y="31177"/>
                  <a:pt x="148543" y="30119"/>
                </a:cubicBezTo>
                <a:cubicBezTo>
                  <a:pt x="182057" y="29061"/>
                  <a:pt x="208163" y="3661"/>
                  <a:pt x="201460" y="486"/>
                </a:cubicBezTo>
                <a:cubicBezTo>
                  <a:pt x="194757" y="-2689"/>
                  <a:pt x="138666" y="10716"/>
                  <a:pt x="108327" y="11069"/>
                </a:cubicBezTo>
                <a:cubicBezTo>
                  <a:pt x="77988" y="11422"/>
                  <a:pt x="-6326" y="3661"/>
                  <a:pt x="377" y="683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39" name="フリーフォーム: 図形 1138">
            <a:extLst>
              <a:ext uri="{FF2B5EF4-FFF2-40B4-BE49-F238E27FC236}">
                <a16:creationId xmlns:a16="http://schemas.microsoft.com/office/drawing/2014/main" id="{6482E90B-886B-4E24-868F-CCC0DE2B709D}"/>
              </a:ext>
            </a:extLst>
          </p:cNvPr>
          <p:cNvSpPr/>
          <p:nvPr/>
        </p:nvSpPr>
        <p:spPr>
          <a:xfrm>
            <a:off x="5020697" y="3373967"/>
            <a:ext cx="122803" cy="44893"/>
          </a:xfrm>
          <a:custGeom>
            <a:avLst/>
            <a:gdLst>
              <a:gd name="connsiteX0" fmla="*/ 122803 w 122803"/>
              <a:gd name="connsiteY0" fmla="*/ 0 h 44893"/>
              <a:gd name="connsiteX1" fmla="*/ 36 w 122803"/>
              <a:gd name="connsiteY1" fmla="*/ 44450 h 44893"/>
              <a:gd name="connsiteX2" fmla="*/ 122803 w 122803"/>
              <a:gd name="connsiteY2" fmla="*/ 0 h 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2803" h="44893">
                <a:moveTo>
                  <a:pt x="122803" y="0"/>
                </a:moveTo>
                <a:cubicBezTo>
                  <a:pt x="122803" y="0"/>
                  <a:pt x="2505" y="38806"/>
                  <a:pt x="36" y="44450"/>
                </a:cubicBezTo>
                <a:cubicBezTo>
                  <a:pt x="-2433" y="50094"/>
                  <a:pt x="122803" y="0"/>
                  <a:pt x="122803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0" name="フリーフォーム: 図形 1139">
            <a:extLst>
              <a:ext uri="{FF2B5EF4-FFF2-40B4-BE49-F238E27FC236}">
                <a16:creationId xmlns:a16="http://schemas.microsoft.com/office/drawing/2014/main" id="{801398A6-E26E-46A0-85A0-55C3CF139134}"/>
              </a:ext>
            </a:extLst>
          </p:cNvPr>
          <p:cNvSpPr/>
          <p:nvPr/>
        </p:nvSpPr>
        <p:spPr>
          <a:xfrm>
            <a:off x="6515491" y="2638684"/>
            <a:ext cx="101337" cy="281254"/>
          </a:xfrm>
          <a:custGeom>
            <a:avLst/>
            <a:gdLst>
              <a:gd name="connsiteX0" fmla="*/ 101209 w 101337"/>
              <a:gd name="connsiteY0" fmla="*/ 799 h 281254"/>
              <a:gd name="connsiteX1" fmla="*/ 31359 w 101337"/>
              <a:gd name="connsiteY1" fmla="*/ 242099 h 281254"/>
              <a:gd name="connsiteX2" fmla="*/ 1726 w 101337"/>
              <a:gd name="connsiteY2" fmla="*/ 273849 h 281254"/>
              <a:gd name="connsiteX3" fmla="*/ 12309 w 101337"/>
              <a:gd name="connsiteY3" fmla="*/ 168016 h 281254"/>
              <a:gd name="connsiteX4" fmla="*/ 101209 w 101337"/>
              <a:gd name="connsiteY4" fmla="*/ 799 h 281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1337" h="281254">
                <a:moveTo>
                  <a:pt x="101209" y="799"/>
                </a:moveTo>
                <a:cubicBezTo>
                  <a:pt x="104384" y="13146"/>
                  <a:pt x="47939" y="196591"/>
                  <a:pt x="31359" y="242099"/>
                </a:cubicBezTo>
                <a:cubicBezTo>
                  <a:pt x="14778" y="287607"/>
                  <a:pt x="4901" y="286196"/>
                  <a:pt x="1726" y="273849"/>
                </a:cubicBezTo>
                <a:cubicBezTo>
                  <a:pt x="-1449" y="261502"/>
                  <a:pt x="-1449" y="213524"/>
                  <a:pt x="12309" y="168016"/>
                </a:cubicBezTo>
                <a:cubicBezTo>
                  <a:pt x="26067" y="122508"/>
                  <a:pt x="98034" y="-11548"/>
                  <a:pt x="101209" y="79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3" name="フリーフォーム: 図形 2">
            <a:extLst>
              <a:ext uri="{FF2B5EF4-FFF2-40B4-BE49-F238E27FC236}">
                <a16:creationId xmlns:a16="http://schemas.microsoft.com/office/drawing/2014/main" id="{F85B6490-22D2-459C-B472-E75857D69A52}"/>
              </a:ext>
            </a:extLst>
          </p:cNvPr>
          <p:cNvSpPr/>
          <p:nvPr/>
        </p:nvSpPr>
        <p:spPr>
          <a:xfrm>
            <a:off x="6185247" y="3729034"/>
            <a:ext cx="174713" cy="65492"/>
          </a:xfrm>
          <a:custGeom>
            <a:avLst/>
            <a:gdLst>
              <a:gd name="connsiteX0" fmla="*/ 1241 w 174713"/>
              <a:gd name="connsiteY0" fmla="*/ 4 h 65492"/>
              <a:gd name="connsiteX1" fmla="*/ 140941 w 174713"/>
              <a:gd name="connsiteY1" fmla="*/ 50804 h 65492"/>
              <a:gd name="connsiteX2" fmla="*/ 174278 w 174713"/>
              <a:gd name="connsiteY2" fmla="*/ 65091 h 65492"/>
              <a:gd name="connsiteX3" fmla="*/ 126653 w 174713"/>
              <a:gd name="connsiteY3" fmla="*/ 60329 h 65492"/>
              <a:gd name="connsiteX4" fmla="*/ 74266 w 174713"/>
              <a:gd name="connsiteY4" fmla="*/ 47629 h 65492"/>
              <a:gd name="connsiteX5" fmla="*/ 1241 w 174713"/>
              <a:gd name="connsiteY5" fmla="*/ 4 h 65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4713" h="65492">
                <a:moveTo>
                  <a:pt x="1241" y="4"/>
                </a:moveTo>
                <a:cubicBezTo>
                  <a:pt x="12353" y="533"/>
                  <a:pt x="112102" y="39956"/>
                  <a:pt x="140941" y="50804"/>
                </a:cubicBezTo>
                <a:cubicBezTo>
                  <a:pt x="169781" y="61652"/>
                  <a:pt x="176659" y="63504"/>
                  <a:pt x="174278" y="65091"/>
                </a:cubicBezTo>
                <a:cubicBezTo>
                  <a:pt x="171897" y="66678"/>
                  <a:pt x="143322" y="63239"/>
                  <a:pt x="126653" y="60329"/>
                </a:cubicBezTo>
                <a:cubicBezTo>
                  <a:pt x="109984" y="57419"/>
                  <a:pt x="91728" y="53185"/>
                  <a:pt x="74266" y="47629"/>
                </a:cubicBezTo>
                <a:cubicBezTo>
                  <a:pt x="56804" y="42073"/>
                  <a:pt x="-9871" y="-525"/>
                  <a:pt x="1241" y="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042" name="フリーフォーム: 図形 1041">
            <a:extLst>
              <a:ext uri="{FF2B5EF4-FFF2-40B4-BE49-F238E27FC236}">
                <a16:creationId xmlns:a16="http://schemas.microsoft.com/office/drawing/2014/main" id="{C0BD5DDA-97E6-44A0-9A2D-FEB19B87AA1F}"/>
              </a:ext>
            </a:extLst>
          </p:cNvPr>
          <p:cNvSpPr/>
          <p:nvPr/>
        </p:nvSpPr>
        <p:spPr>
          <a:xfrm>
            <a:off x="6336742" y="3693695"/>
            <a:ext cx="384220" cy="136064"/>
          </a:xfrm>
          <a:custGeom>
            <a:avLst/>
            <a:gdLst>
              <a:gd name="connsiteX0" fmla="*/ 383146 w 384220"/>
              <a:gd name="connsiteY0" fmla="*/ 418 h 136064"/>
              <a:gd name="connsiteX1" fmla="*/ 245033 w 384220"/>
              <a:gd name="connsiteY1" fmla="*/ 79793 h 136064"/>
              <a:gd name="connsiteX2" fmla="*/ 122796 w 384220"/>
              <a:gd name="connsiteY2" fmla="*/ 125830 h 136064"/>
              <a:gd name="connsiteX3" fmla="*/ 558 w 384220"/>
              <a:gd name="connsiteY3" fmla="*/ 130593 h 136064"/>
              <a:gd name="connsiteX4" fmla="*/ 173596 w 384220"/>
              <a:gd name="connsiteY4" fmla="*/ 133768 h 136064"/>
              <a:gd name="connsiteX5" fmla="*/ 289483 w 384220"/>
              <a:gd name="connsiteY5" fmla="*/ 130593 h 136064"/>
              <a:gd name="connsiteX6" fmla="*/ 364096 w 384220"/>
              <a:gd name="connsiteY6" fmla="*/ 73443 h 136064"/>
              <a:gd name="connsiteX7" fmla="*/ 279958 w 384220"/>
              <a:gd name="connsiteY7" fmla="*/ 113130 h 136064"/>
              <a:gd name="connsiteX8" fmla="*/ 141846 w 384220"/>
              <a:gd name="connsiteY8" fmla="*/ 124243 h 136064"/>
              <a:gd name="connsiteX9" fmla="*/ 11671 w 384220"/>
              <a:gd name="connsiteY9" fmla="*/ 127418 h 136064"/>
              <a:gd name="connsiteX10" fmla="*/ 127558 w 384220"/>
              <a:gd name="connsiteY10" fmla="*/ 98843 h 136064"/>
              <a:gd name="connsiteX11" fmla="*/ 245033 w 384220"/>
              <a:gd name="connsiteY11" fmla="*/ 51218 h 136064"/>
              <a:gd name="connsiteX12" fmla="*/ 306946 w 384220"/>
              <a:gd name="connsiteY12" fmla="*/ 48043 h 136064"/>
              <a:gd name="connsiteX13" fmla="*/ 383146 w 384220"/>
              <a:gd name="connsiteY13" fmla="*/ 418 h 136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84220" h="136064">
                <a:moveTo>
                  <a:pt x="383146" y="418"/>
                </a:moveTo>
                <a:cubicBezTo>
                  <a:pt x="372827" y="5710"/>
                  <a:pt x="288425" y="58891"/>
                  <a:pt x="245033" y="79793"/>
                </a:cubicBezTo>
                <a:cubicBezTo>
                  <a:pt x="201641" y="100695"/>
                  <a:pt x="163542" y="117363"/>
                  <a:pt x="122796" y="125830"/>
                </a:cubicBezTo>
                <a:cubicBezTo>
                  <a:pt x="82050" y="134297"/>
                  <a:pt x="-7909" y="129270"/>
                  <a:pt x="558" y="130593"/>
                </a:cubicBezTo>
                <a:cubicBezTo>
                  <a:pt x="9025" y="131916"/>
                  <a:pt x="125442" y="133768"/>
                  <a:pt x="173596" y="133768"/>
                </a:cubicBezTo>
                <a:cubicBezTo>
                  <a:pt x="221750" y="133768"/>
                  <a:pt x="257733" y="140647"/>
                  <a:pt x="289483" y="130593"/>
                </a:cubicBezTo>
                <a:cubicBezTo>
                  <a:pt x="321233" y="120539"/>
                  <a:pt x="365683" y="76353"/>
                  <a:pt x="364096" y="73443"/>
                </a:cubicBezTo>
                <a:cubicBezTo>
                  <a:pt x="362509" y="70533"/>
                  <a:pt x="317000" y="104663"/>
                  <a:pt x="279958" y="113130"/>
                </a:cubicBezTo>
                <a:cubicBezTo>
                  <a:pt x="242916" y="121597"/>
                  <a:pt x="186560" y="121862"/>
                  <a:pt x="141846" y="124243"/>
                </a:cubicBezTo>
                <a:cubicBezTo>
                  <a:pt x="97131" y="126624"/>
                  <a:pt x="14052" y="131651"/>
                  <a:pt x="11671" y="127418"/>
                </a:cubicBezTo>
                <a:cubicBezTo>
                  <a:pt x="9290" y="123185"/>
                  <a:pt x="88664" y="111543"/>
                  <a:pt x="127558" y="98843"/>
                </a:cubicBezTo>
                <a:cubicBezTo>
                  <a:pt x="166452" y="86143"/>
                  <a:pt x="215135" y="59685"/>
                  <a:pt x="245033" y="51218"/>
                </a:cubicBezTo>
                <a:cubicBezTo>
                  <a:pt x="274931" y="42751"/>
                  <a:pt x="287367" y="54393"/>
                  <a:pt x="306946" y="48043"/>
                </a:cubicBezTo>
                <a:cubicBezTo>
                  <a:pt x="326525" y="41693"/>
                  <a:pt x="393465" y="-4874"/>
                  <a:pt x="383146" y="41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3" name="フリーフォーム: 図形 1112">
            <a:extLst>
              <a:ext uri="{FF2B5EF4-FFF2-40B4-BE49-F238E27FC236}">
                <a16:creationId xmlns:a16="http://schemas.microsoft.com/office/drawing/2014/main" id="{62E75DDF-EEF3-4DAB-BF1E-BADDE8B6E440}"/>
              </a:ext>
            </a:extLst>
          </p:cNvPr>
          <p:cNvSpPr/>
          <p:nvPr/>
        </p:nvSpPr>
        <p:spPr>
          <a:xfrm>
            <a:off x="5827638" y="3918338"/>
            <a:ext cx="211719" cy="143075"/>
          </a:xfrm>
          <a:custGeom>
            <a:avLst/>
            <a:gdLst>
              <a:gd name="connsiteX0" fmla="*/ 211212 w 211719"/>
              <a:gd name="connsiteY0" fmla="*/ 1200 h 143075"/>
              <a:gd name="connsiteX1" fmla="*/ 101675 w 211719"/>
              <a:gd name="connsiteY1" fmla="*/ 64700 h 143075"/>
              <a:gd name="connsiteX2" fmla="*/ 6425 w 211719"/>
              <a:gd name="connsiteY2" fmla="*/ 140900 h 143075"/>
              <a:gd name="connsiteX3" fmla="*/ 12775 w 211719"/>
              <a:gd name="connsiteY3" fmla="*/ 118675 h 143075"/>
              <a:gd name="connsiteX4" fmla="*/ 46112 w 211719"/>
              <a:gd name="connsiteY4" fmla="*/ 80575 h 143075"/>
              <a:gd name="connsiteX5" fmla="*/ 115962 w 211719"/>
              <a:gd name="connsiteY5" fmla="*/ 74225 h 143075"/>
              <a:gd name="connsiteX6" fmla="*/ 142950 w 211719"/>
              <a:gd name="connsiteY6" fmla="*/ 26600 h 143075"/>
              <a:gd name="connsiteX7" fmla="*/ 211212 w 211719"/>
              <a:gd name="connsiteY7" fmla="*/ 1200 h 143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11719" h="143075">
                <a:moveTo>
                  <a:pt x="211212" y="1200"/>
                </a:moveTo>
                <a:cubicBezTo>
                  <a:pt x="204333" y="7550"/>
                  <a:pt x="135806" y="41417"/>
                  <a:pt x="101675" y="64700"/>
                </a:cubicBezTo>
                <a:cubicBezTo>
                  <a:pt x="67544" y="87983"/>
                  <a:pt x="21242" y="131904"/>
                  <a:pt x="6425" y="140900"/>
                </a:cubicBezTo>
                <a:cubicBezTo>
                  <a:pt x="-8392" y="149896"/>
                  <a:pt x="6161" y="128729"/>
                  <a:pt x="12775" y="118675"/>
                </a:cubicBezTo>
                <a:cubicBezTo>
                  <a:pt x="19389" y="108621"/>
                  <a:pt x="28914" y="87983"/>
                  <a:pt x="46112" y="80575"/>
                </a:cubicBezTo>
                <a:cubicBezTo>
                  <a:pt x="63310" y="73167"/>
                  <a:pt x="99822" y="83221"/>
                  <a:pt x="115962" y="74225"/>
                </a:cubicBezTo>
                <a:cubicBezTo>
                  <a:pt x="132102" y="65229"/>
                  <a:pt x="132896" y="37977"/>
                  <a:pt x="142950" y="26600"/>
                </a:cubicBezTo>
                <a:cubicBezTo>
                  <a:pt x="153004" y="15223"/>
                  <a:pt x="218091" y="-5150"/>
                  <a:pt x="211212" y="120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14" name="フリーフォーム: 図形 1113">
            <a:extLst>
              <a:ext uri="{FF2B5EF4-FFF2-40B4-BE49-F238E27FC236}">
                <a16:creationId xmlns:a16="http://schemas.microsoft.com/office/drawing/2014/main" id="{7BEDE54E-B463-4DF3-9073-964B9BB7FEED}"/>
              </a:ext>
            </a:extLst>
          </p:cNvPr>
          <p:cNvSpPr/>
          <p:nvPr/>
        </p:nvSpPr>
        <p:spPr>
          <a:xfrm>
            <a:off x="5740844" y="3919449"/>
            <a:ext cx="319664" cy="260479"/>
          </a:xfrm>
          <a:custGeom>
            <a:avLst/>
            <a:gdLst>
              <a:gd name="connsiteX0" fmla="*/ 318644 w 319664"/>
              <a:gd name="connsiteY0" fmla="*/ 89 h 260479"/>
              <a:gd name="connsiteX1" fmla="*/ 196406 w 319664"/>
              <a:gd name="connsiteY1" fmla="*/ 147726 h 260479"/>
              <a:gd name="connsiteX2" fmla="*/ 1144 w 319664"/>
              <a:gd name="connsiteY2" fmla="*/ 258851 h 260479"/>
              <a:gd name="connsiteX3" fmla="*/ 121794 w 319664"/>
              <a:gd name="connsiteY3" fmla="*/ 208051 h 260479"/>
              <a:gd name="connsiteX4" fmla="*/ 247206 w 319664"/>
              <a:gd name="connsiteY4" fmla="*/ 127089 h 260479"/>
              <a:gd name="connsiteX5" fmla="*/ 318644 w 319664"/>
              <a:gd name="connsiteY5" fmla="*/ 89 h 2604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9664" h="260479">
                <a:moveTo>
                  <a:pt x="318644" y="89"/>
                </a:moveTo>
                <a:cubicBezTo>
                  <a:pt x="310177" y="3529"/>
                  <a:pt x="249323" y="104599"/>
                  <a:pt x="196406" y="147726"/>
                </a:cubicBezTo>
                <a:cubicBezTo>
                  <a:pt x="143489" y="190853"/>
                  <a:pt x="13579" y="248797"/>
                  <a:pt x="1144" y="258851"/>
                </a:cubicBezTo>
                <a:cubicBezTo>
                  <a:pt x="-11291" y="268905"/>
                  <a:pt x="80784" y="230011"/>
                  <a:pt x="121794" y="208051"/>
                </a:cubicBezTo>
                <a:cubicBezTo>
                  <a:pt x="162804" y="186091"/>
                  <a:pt x="213339" y="160956"/>
                  <a:pt x="247206" y="127089"/>
                </a:cubicBezTo>
                <a:cubicBezTo>
                  <a:pt x="281073" y="93222"/>
                  <a:pt x="327111" y="-3351"/>
                  <a:pt x="318644" y="8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1" name="フリーフォーム: 図形 1140">
            <a:extLst>
              <a:ext uri="{FF2B5EF4-FFF2-40B4-BE49-F238E27FC236}">
                <a16:creationId xmlns:a16="http://schemas.microsoft.com/office/drawing/2014/main" id="{BFE3C233-88C4-4E58-B8A0-5507570A71CB}"/>
              </a:ext>
            </a:extLst>
          </p:cNvPr>
          <p:cNvSpPr/>
          <p:nvPr/>
        </p:nvSpPr>
        <p:spPr>
          <a:xfrm>
            <a:off x="6225176" y="3905162"/>
            <a:ext cx="161952" cy="310493"/>
          </a:xfrm>
          <a:custGeom>
            <a:avLst/>
            <a:gdLst>
              <a:gd name="connsiteX0" fmla="*/ 999 w 161952"/>
              <a:gd name="connsiteY0" fmla="*/ 4851 h 310493"/>
              <a:gd name="connsiteX1" fmla="*/ 94662 w 161952"/>
              <a:gd name="connsiteY1" fmla="*/ 198526 h 310493"/>
              <a:gd name="connsiteX2" fmla="*/ 154987 w 161952"/>
              <a:gd name="connsiteY2" fmla="*/ 308063 h 310493"/>
              <a:gd name="connsiteX3" fmla="*/ 153399 w 161952"/>
              <a:gd name="connsiteY3" fmla="*/ 269963 h 310493"/>
              <a:gd name="connsiteX4" fmla="*/ 89899 w 161952"/>
              <a:gd name="connsiteY4" fmla="*/ 217576 h 310493"/>
              <a:gd name="connsiteX5" fmla="*/ 83549 w 161952"/>
              <a:gd name="connsiteY5" fmla="*/ 130263 h 310493"/>
              <a:gd name="connsiteX6" fmla="*/ 47037 w 161952"/>
              <a:gd name="connsiteY6" fmla="*/ 63588 h 310493"/>
              <a:gd name="connsiteX7" fmla="*/ 999 w 161952"/>
              <a:gd name="connsiteY7" fmla="*/ 4851 h 31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61952" h="310493">
                <a:moveTo>
                  <a:pt x="999" y="4851"/>
                </a:moveTo>
                <a:cubicBezTo>
                  <a:pt x="8936" y="27341"/>
                  <a:pt x="68997" y="147991"/>
                  <a:pt x="94662" y="198526"/>
                </a:cubicBezTo>
                <a:cubicBezTo>
                  <a:pt x="120327" y="249061"/>
                  <a:pt x="145198" y="296157"/>
                  <a:pt x="154987" y="308063"/>
                </a:cubicBezTo>
                <a:cubicBezTo>
                  <a:pt x="164776" y="319969"/>
                  <a:pt x="164247" y="285044"/>
                  <a:pt x="153399" y="269963"/>
                </a:cubicBezTo>
                <a:cubicBezTo>
                  <a:pt x="142551" y="254882"/>
                  <a:pt x="101541" y="240859"/>
                  <a:pt x="89899" y="217576"/>
                </a:cubicBezTo>
                <a:cubicBezTo>
                  <a:pt x="78257" y="194293"/>
                  <a:pt x="90693" y="155928"/>
                  <a:pt x="83549" y="130263"/>
                </a:cubicBezTo>
                <a:cubicBezTo>
                  <a:pt x="76405" y="104598"/>
                  <a:pt x="59472" y="82902"/>
                  <a:pt x="47037" y="63588"/>
                </a:cubicBezTo>
                <a:cubicBezTo>
                  <a:pt x="34602" y="44274"/>
                  <a:pt x="-6938" y="-17639"/>
                  <a:pt x="999" y="485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2" name="フリーフォーム: 図形 1141">
            <a:extLst>
              <a:ext uri="{FF2B5EF4-FFF2-40B4-BE49-F238E27FC236}">
                <a16:creationId xmlns:a16="http://schemas.microsoft.com/office/drawing/2014/main" id="{E9B9CBE9-C0DF-4998-9478-D86576F2A614}"/>
              </a:ext>
            </a:extLst>
          </p:cNvPr>
          <p:cNvSpPr/>
          <p:nvPr/>
        </p:nvSpPr>
        <p:spPr>
          <a:xfrm>
            <a:off x="6039561" y="4019247"/>
            <a:ext cx="28238" cy="165163"/>
          </a:xfrm>
          <a:custGeom>
            <a:avLst/>
            <a:gdLst>
              <a:gd name="connsiteX0" fmla="*/ 18339 w 28238"/>
              <a:gd name="connsiteY0" fmla="*/ 303 h 165163"/>
              <a:gd name="connsiteX1" fmla="*/ 16752 w 28238"/>
              <a:gd name="connsiteY1" fmla="*/ 122541 h 165163"/>
              <a:gd name="connsiteX2" fmla="*/ 27864 w 28238"/>
              <a:gd name="connsiteY2" fmla="*/ 157466 h 165163"/>
              <a:gd name="connsiteX3" fmla="*/ 877 w 28238"/>
              <a:gd name="connsiteY3" fmla="*/ 159053 h 165163"/>
              <a:gd name="connsiteX4" fmla="*/ 8814 w 28238"/>
              <a:gd name="connsiteY4" fmla="*/ 89203 h 165163"/>
              <a:gd name="connsiteX5" fmla="*/ 18339 w 28238"/>
              <a:gd name="connsiteY5" fmla="*/ 303 h 165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8238" h="165163">
                <a:moveTo>
                  <a:pt x="18339" y="303"/>
                </a:moveTo>
                <a:cubicBezTo>
                  <a:pt x="19662" y="5859"/>
                  <a:pt x="15164" y="96347"/>
                  <a:pt x="16752" y="122541"/>
                </a:cubicBezTo>
                <a:cubicBezTo>
                  <a:pt x="18340" y="148735"/>
                  <a:pt x="30510" y="151381"/>
                  <a:pt x="27864" y="157466"/>
                </a:cubicBezTo>
                <a:cubicBezTo>
                  <a:pt x="25218" y="163551"/>
                  <a:pt x="4052" y="170430"/>
                  <a:pt x="877" y="159053"/>
                </a:cubicBezTo>
                <a:cubicBezTo>
                  <a:pt x="-2298" y="147676"/>
                  <a:pt x="3787" y="111428"/>
                  <a:pt x="8814" y="89203"/>
                </a:cubicBezTo>
                <a:cubicBezTo>
                  <a:pt x="13841" y="66978"/>
                  <a:pt x="17016" y="-5253"/>
                  <a:pt x="18339" y="30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3" name="フリーフォーム: 図形 1142">
            <a:extLst>
              <a:ext uri="{FF2B5EF4-FFF2-40B4-BE49-F238E27FC236}">
                <a16:creationId xmlns:a16="http://schemas.microsoft.com/office/drawing/2014/main" id="{7D385FBE-65AA-4886-8919-B9889029E11C}"/>
              </a:ext>
            </a:extLst>
          </p:cNvPr>
          <p:cNvSpPr/>
          <p:nvPr/>
        </p:nvSpPr>
        <p:spPr>
          <a:xfrm>
            <a:off x="6019562" y="4288828"/>
            <a:ext cx="46558" cy="141892"/>
          </a:xfrm>
          <a:custGeom>
            <a:avLst/>
            <a:gdLst>
              <a:gd name="connsiteX0" fmla="*/ 46276 w 46558"/>
              <a:gd name="connsiteY0" fmla="*/ 597 h 141892"/>
              <a:gd name="connsiteX1" fmla="*/ 22463 w 46558"/>
              <a:gd name="connsiteY1" fmla="*/ 111722 h 141892"/>
              <a:gd name="connsiteX2" fmla="*/ 31988 w 46558"/>
              <a:gd name="connsiteY2" fmla="*/ 141885 h 141892"/>
              <a:gd name="connsiteX3" fmla="*/ 6588 w 46558"/>
              <a:gd name="connsiteY3" fmla="*/ 110135 h 141892"/>
              <a:gd name="connsiteX4" fmla="*/ 3413 w 46558"/>
              <a:gd name="connsiteY4" fmla="*/ 68860 h 141892"/>
              <a:gd name="connsiteX5" fmla="*/ 46276 w 46558"/>
              <a:gd name="connsiteY5" fmla="*/ 597 h 141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6558" h="141892">
                <a:moveTo>
                  <a:pt x="46276" y="597"/>
                </a:moveTo>
                <a:cubicBezTo>
                  <a:pt x="49451" y="7741"/>
                  <a:pt x="24844" y="88174"/>
                  <a:pt x="22463" y="111722"/>
                </a:cubicBezTo>
                <a:cubicBezTo>
                  <a:pt x="20082" y="135270"/>
                  <a:pt x="34634" y="142149"/>
                  <a:pt x="31988" y="141885"/>
                </a:cubicBezTo>
                <a:cubicBezTo>
                  <a:pt x="29342" y="141621"/>
                  <a:pt x="11350" y="122306"/>
                  <a:pt x="6588" y="110135"/>
                </a:cubicBezTo>
                <a:cubicBezTo>
                  <a:pt x="1826" y="97964"/>
                  <a:pt x="-3731" y="85264"/>
                  <a:pt x="3413" y="68860"/>
                </a:cubicBezTo>
                <a:cubicBezTo>
                  <a:pt x="10557" y="52456"/>
                  <a:pt x="43101" y="-6547"/>
                  <a:pt x="46276" y="59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4" name="フリーフォーム: 図形 1143">
            <a:extLst>
              <a:ext uri="{FF2B5EF4-FFF2-40B4-BE49-F238E27FC236}">
                <a16:creationId xmlns:a16="http://schemas.microsoft.com/office/drawing/2014/main" id="{B7FE9279-9793-4DDF-90D2-DFC4D6370A8E}"/>
              </a:ext>
            </a:extLst>
          </p:cNvPr>
          <p:cNvSpPr/>
          <p:nvPr/>
        </p:nvSpPr>
        <p:spPr>
          <a:xfrm>
            <a:off x="6025133" y="4476726"/>
            <a:ext cx="52080" cy="194851"/>
          </a:xfrm>
          <a:custGeom>
            <a:avLst/>
            <a:gdLst>
              <a:gd name="connsiteX0" fmla="*/ 4192 w 52080"/>
              <a:gd name="connsiteY0" fmla="*/ 24 h 194851"/>
              <a:gd name="connsiteX1" fmla="*/ 4192 w 52080"/>
              <a:gd name="connsiteY1" fmla="*/ 77812 h 194851"/>
              <a:gd name="connsiteX2" fmla="*/ 51817 w 52080"/>
              <a:gd name="connsiteY2" fmla="*/ 193699 h 194851"/>
              <a:gd name="connsiteX3" fmla="*/ 23242 w 52080"/>
              <a:gd name="connsiteY3" fmla="*/ 133374 h 194851"/>
              <a:gd name="connsiteX4" fmla="*/ 20067 w 52080"/>
              <a:gd name="connsiteY4" fmla="*/ 69874 h 194851"/>
              <a:gd name="connsiteX5" fmla="*/ 4192 w 52080"/>
              <a:gd name="connsiteY5" fmla="*/ 24 h 194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2080" h="194851">
                <a:moveTo>
                  <a:pt x="4192" y="24"/>
                </a:moveTo>
                <a:cubicBezTo>
                  <a:pt x="1546" y="1347"/>
                  <a:pt x="-3745" y="45533"/>
                  <a:pt x="4192" y="77812"/>
                </a:cubicBezTo>
                <a:cubicBezTo>
                  <a:pt x="12129" y="110091"/>
                  <a:pt x="48642" y="184439"/>
                  <a:pt x="51817" y="193699"/>
                </a:cubicBezTo>
                <a:cubicBezTo>
                  <a:pt x="54992" y="202959"/>
                  <a:pt x="28534" y="154011"/>
                  <a:pt x="23242" y="133374"/>
                </a:cubicBezTo>
                <a:cubicBezTo>
                  <a:pt x="17950" y="112737"/>
                  <a:pt x="21919" y="88395"/>
                  <a:pt x="20067" y="69874"/>
                </a:cubicBezTo>
                <a:cubicBezTo>
                  <a:pt x="18215" y="51353"/>
                  <a:pt x="6838" y="-1299"/>
                  <a:pt x="4192" y="2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5" name="フリーフォーム: 図形 1144">
            <a:extLst>
              <a:ext uri="{FF2B5EF4-FFF2-40B4-BE49-F238E27FC236}">
                <a16:creationId xmlns:a16="http://schemas.microsoft.com/office/drawing/2014/main" id="{ACA598DB-CFAE-4924-9550-2D1ACE8577AE}"/>
              </a:ext>
            </a:extLst>
          </p:cNvPr>
          <p:cNvSpPr/>
          <p:nvPr/>
        </p:nvSpPr>
        <p:spPr>
          <a:xfrm>
            <a:off x="6386352" y="4547377"/>
            <a:ext cx="116646" cy="360666"/>
          </a:xfrm>
          <a:custGeom>
            <a:avLst/>
            <a:gdLst>
              <a:gd name="connsiteX0" fmla="*/ 161 w 116646"/>
              <a:gd name="connsiteY0" fmla="*/ 811 h 360666"/>
              <a:gd name="connsiteX1" fmla="*/ 71598 w 116646"/>
              <a:gd name="connsiteY1" fmla="*/ 196073 h 360666"/>
              <a:gd name="connsiteX2" fmla="*/ 112873 w 116646"/>
              <a:gd name="connsiteY2" fmla="*/ 357998 h 360666"/>
              <a:gd name="connsiteX3" fmla="*/ 108111 w 116646"/>
              <a:gd name="connsiteY3" fmla="*/ 284973 h 360666"/>
              <a:gd name="connsiteX4" fmla="*/ 54136 w 116646"/>
              <a:gd name="connsiteY4" fmla="*/ 130986 h 360666"/>
              <a:gd name="connsiteX5" fmla="*/ 161 w 116646"/>
              <a:gd name="connsiteY5" fmla="*/ 811 h 360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6646" h="360666">
                <a:moveTo>
                  <a:pt x="161" y="811"/>
                </a:moveTo>
                <a:cubicBezTo>
                  <a:pt x="3071" y="11659"/>
                  <a:pt x="52813" y="136542"/>
                  <a:pt x="71598" y="196073"/>
                </a:cubicBezTo>
                <a:cubicBezTo>
                  <a:pt x="90383" y="255604"/>
                  <a:pt x="106788" y="343181"/>
                  <a:pt x="112873" y="357998"/>
                </a:cubicBezTo>
                <a:cubicBezTo>
                  <a:pt x="118958" y="372815"/>
                  <a:pt x="117900" y="322808"/>
                  <a:pt x="108111" y="284973"/>
                </a:cubicBezTo>
                <a:cubicBezTo>
                  <a:pt x="98322" y="247138"/>
                  <a:pt x="73980" y="171203"/>
                  <a:pt x="54136" y="130986"/>
                </a:cubicBezTo>
                <a:cubicBezTo>
                  <a:pt x="34292" y="90769"/>
                  <a:pt x="-2749" y="-10037"/>
                  <a:pt x="161" y="81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6" name="フリーフォーム: 図形 1145">
            <a:extLst>
              <a:ext uri="{FF2B5EF4-FFF2-40B4-BE49-F238E27FC236}">
                <a16:creationId xmlns:a16="http://schemas.microsoft.com/office/drawing/2014/main" id="{AEFF8FB5-9880-4CAB-BF59-0258326A258C}"/>
              </a:ext>
            </a:extLst>
          </p:cNvPr>
          <p:cNvSpPr/>
          <p:nvPr/>
        </p:nvSpPr>
        <p:spPr>
          <a:xfrm>
            <a:off x="6417242" y="4854518"/>
            <a:ext cx="143933" cy="111974"/>
          </a:xfrm>
          <a:custGeom>
            <a:avLst/>
            <a:gdLst>
              <a:gd name="connsiteX0" fmla="*/ 1021 w 143933"/>
              <a:gd name="connsiteY0" fmla="*/ 57 h 111974"/>
              <a:gd name="connsiteX1" fmla="*/ 104208 w 143933"/>
              <a:gd name="connsiteY1" fmla="*/ 98482 h 111974"/>
              <a:gd name="connsiteX2" fmla="*/ 142308 w 143933"/>
              <a:gd name="connsiteY2" fmla="*/ 109595 h 111974"/>
              <a:gd name="connsiteX3" fmla="*/ 56583 w 143933"/>
              <a:gd name="connsiteY3" fmla="*/ 84195 h 111974"/>
              <a:gd name="connsiteX4" fmla="*/ 1021 w 143933"/>
              <a:gd name="connsiteY4" fmla="*/ 57 h 1119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3933" h="111974">
                <a:moveTo>
                  <a:pt x="1021" y="57"/>
                </a:moveTo>
                <a:cubicBezTo>
                  <a:pt x="8958" y="2438"/>
                  <a:pt x="80660" y="80226"/>
                  <a:pt x="104208" y="98482"/>
                </a:cubicBezTo>
                <a:cubicBezTo>
                  <a:pt x="127756" y="116738"/>
                  <a:pt x="150245" y="111976"/>
                  <a:pt x="142308" y="109595"/>
                </a:cubicBezTo>
                <a:cubicBezTo>
                  <a:pt x="134371" y="107214"/>
                  <a:pt x="79866" y="98482"/>
                  <a:pt x="56583" y="84195"/>
                </a:cubicBezTo>
                <a:cubicBezTo>
                  <a:pt x="33300" y="69908"/>
                  <a:pt x="-6916" y="-2324"/>
                  <a:pt x="1021" y="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7" name="フリーフォーム: 図形 1146">
            <a:extLst>
              <a:ext uri="{FF2B5EF4-FFF2-40B4-BE49-F238E27FC236}">
                <a16:creationId xmlns:a16="http://schemas.microsoft.com/office/drawing/2014/main" id="{D4B6BAFE-5565-4C05-858D-863B8C20DA4C}"/>
              </a:ext>
            </a:extLst>
          </p:cNvPr>
          <p:cNvSpPr/>
          <p:nvPr/>
        </p:nvSpPr>
        <p:spPr>
          <a:xfrm>
            <a:off x="6452639" y="4900517"/>
            <a:ext cx="69400" cy="189673"/>
          </a:xfrm>
          <a:custGeom>
            <a:avLst/>
            <a:gdLst>
              <a:gd name="connsiteX0" fmla="*/ 549 w 69400"/>
              <a:gd name="connsiteY0" fmla="*/ 96 h 189673"/>
              <a:gd name="connsiteX1" fmla="*/ 11661 w 69400"/>
              <a:gd name="connsiteY1" fmla="*/ 98521 h 189673"/>
              <a:gd name="connsiteX2" fmla="*/ 68811 w 69400"/>
              <a:gd name="connsiteY2" fmla="*/ 189008 h 189673"/>
              <a:gd name="connsiteX3" fmla="*/ 40236 w 69400"/>
              <a:gd name="connsiteY3" fmla="*/ 136621 h 189673"/>
              <a:gd name="connsiteX4" fmla="*/ 21186 w 69400"/>
              <a:gd name="connsiteY4" fmla="*/ 81058 h 189673"/>
              <a:gd name="connsiteX5" fmla="*/ 549 w 69400"/>
              <a:gd name="connsiteY5" fmla="*/ 96 h 1896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9400" h="189673">
                <a:moveTo>
                  <a:pt x="549" y="96"/>
                </a:moveTo>
                <a:cubicBezTo>
                  <a:pt x="-1038" y="3006"/>
                  <a:pt x="284" y="67036"/>
                  <a:pt x="11661" y="98521"/>
                </a:cubicBezTo>
                <a:cubicBezTo>
                  <a:pt x="23038" y="130006"/>
                  <a:pt x="64049" y="182658"/>
                  <a:pt x="68811" y="189008"/>
                </a:cubicBezTo>
                <a:cubicBezTo>
                  <a:pt x="73573" y="195358"/>
                  <a:pt x="48174" y="154613"/>
                  <a:pt x="40236" y="136621"/>
                </a:cubicBezTo>
                <a:cubicBezTo>
                  <a:pt x="32299" y="118629"/>
                  <a:pt x="26478" y="101431"/>
                  <a:pt x="21186" y="81058"/>
                </a:cubicBezTo>
                <a:cubicBezTo>
                  <a:pt x="15894" y="60685"/>
                  <a:pt x="2136" y="-2814"/>
                  <a:pt x="549" y="9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8" name="フリーフォーム: 図形 1147">
            <a:extLst>
              <a:ext uri="{FF2B5EF4-FFF2-40B4-BE49-F238E27FC236}">
                <a16:creationId xmlns:a16="http://schemas.microsoft.com/office/drawing/2014/main" id="{635BBD09-8913-4CD6-8E0F-970EB91B43C1}"/>
              </a:ext>
            </a:extLst>
          </p:cNvPr>
          <p:cNvSpPr/>
          <p:nvPr/>
        </p:nvSpPr>
        <p:spPr>
          <a:xfrm>
            <a:off x="5974559" y="4752765"/>
            <a:ext cx="132846" cy="291949"/>
          </a:xfrm>
          <a:custGeom>
            <a:avLst/>
            <a:gdLst>
              <a:gd name="connsiteX0" fmla="*/ 123029 w 132846"/>
              <a:gd name="connsiteY0" fmla="*/ 210 h 291949"/>
              <a:gd name="connsiteX1" fmla="*/ 132554 w 132846"/>
              <a:gd name="connsiteY1" fmla="*/ 127210 h 291949"/>
              <a:gd name="connsiteX2" fmla="*/ 111916 w 132846"/>
              <a:gd name="connsiteY2" fmla="*/ 173248 h 291949"/>
              <a:gd name="connsiteX3" fmla="*/ 791 w 132846"/>
              <a:gd name="connsiteY3" fmla="*/ 290723 h 291949"/>
              <a:gd name="connsiteX4" fmla="*/ 62704 w 132846"/>
              <a:gd name="connsiteY4" fmla="*/ 230398 h 291949"/>
              <a:gd name="connsiteX5" fmla="*/ 73816 w 132846"/>
              <a:gd name="connsiteY5" fmla="*/ 162135 h 291949"/>
              <a:gd name="connsiteX6" fmla="*/ 108741 w 132846"/>
              <a:gd name="connsiteY6" fmla="*/ 98635 h 291949"/>
              <a:gd name="connsiteX7" fmla="*/ 123029 w 132846"/>
              <a:gd name="connsiteY7" fmla="*/ 210 h 291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32846" h="291949">
                <a:moveTo>
                  <a:pt x="123029" y="210"/>
                </a:moveTo>
                <a:cubicBezTo>
                  <a:pt x="126998" y="4972"/>
                  <a:pt x="134406" y="98370"/>
                  <a:pt x="132554" y="127210"/>
                </a:cubicBezTo>
                <a:cubicBezTo>
                  <a:pt x="130702" y="156050"/>
                  <a:pt x="133876" y="145996"/>
                  <a:pt x="111916" y="173248"/>
                </a:cubicBezTo>
                <a:cubicBezTo>
                  <a:pt x="89956" y="200500"/>
                  <a:pt x="8993" y="281198"/>
                  <a:pt x="791" y="290723"/>
                </a:cubicBezTo>
                <a:cubicBezTo>
                  <a:pt x="-7411" y="300248"/>
                  <a:pt x="50533" y="251829"/>
                  <a:pt x="62704" y="230398"/>
                </a:cubicBezTo>
                <a:cubicBezTo>
                  <a:pt x="74875" y="208967"/>
                  <a:pt x="66143" y="184096"/>
                  <a:pt x="73816" y="162135"/>
                </a:cubicBezTo>
                <a:cubicBezTo>
                  <a:pt x="81489" y="140174"/>
                  <a:pt x="99745" y="124299"/>
                  <a:pt x="108741" y="98635"/>
                </a:cubicBezTo>
                <a:cubicBezTo>
                  <a:pt x="117737" y="72971"/>
                  <a:pt x="119060" y="-4552"/>
                  <a:pt x="123029" y="21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49" name="フリーフォーム: 図形 1148">
            <a:extLst>
              <a:ext uri="{FF2B5EF4-FFF2-40B4-BE49-F238E27FC236}">
                <a16:creationId xmlns:a16="http://schemas.microsoft.com/office/drawing/2014/main" id="{4CAFEB85-517F-4D6E-8C08-EDE951966940}"/>
              </a:ext>
            </a:extLst>
          </p:cNvPr>
          <p:cNvSpPr/>
          <p:nvPr/>
        </p:nvSpPr>
        <p:spPr>
          <a:xfrm>
            <a:off x="6447352" y="5030661"/>
            <a:ext cx="118566" cy="195679"/>
          </a:xfrm>
          <a:custGeom>
            <a:avLst/>
            <a:gdLst>
              <a:gd name="connsiteX0" fmla="*/ 18536 w 118566"/>
              <a:gd name="connsiteY0" fmla="*/ 127 h 195679"/>
              <a:gd name="connsiteX1" fmla="*/ 23298 w 118566"/>
              <a:gd name="connsiteY1" fmla="*/ 87439 h 195679"/>
              <a:gd name="connsiteX2" fmla="*/ 118548 w 118566"/>
              <a:gd name="connsiteY2" fmla="*/ 195389 h 195679"/>
              <a:gd name="connsiteX3" fmla="*/ 31236 w 118566"/>
              <a:gd name="connsiteY3" fmla="*/ 117602 h 195679"/>
              <a:gd name="connsiteX4" fmla="*/ 1073 w 118566"/>
              <a:gd name="connsiteY4" fmla="*/ 68389 h 195679"/>
              <a:gd name="connsiteX5" fmla="*/ 18536 w 118566"/>
              <a:gd name="connsiteY5" fmla="*/ 127 h 195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8566" h="195679">
                <a:moveTo>
                  <a:pt x="18536" y="127"/>
                </a:moveTo>
                <a:cubicBezTo>
                  <a:pt x="22240" y="3302"/>
                  <a:pt x="6629" y="54895"/>
                  <a:pt x="23298" y="87439"/>
                </a:cubicBezTo>
                <a:cubicBezTo>
                  <a:pt x="39967" y="119983"/>
                  <a:pt x="117225" y="190362"/>
                  <a:pt x="118548" y="195389"/>
                </a:cubicBezTo>
                <a:cubicBezTo>
                  <a:pt x="119871" y="200416"/>
                  <a:pt x="50815" y="138769"/>
                  <a:pt x="31236" y="117602"/>
                </a:cubicBezTo>
                <a:cubicBezTo>
                  <a:pt x="11657" y="96435"/>
                  <a:pt x="6894" y="82676"/>
                  <a:pt x="1073" y="68389"/>
                </a:cubicBezTo>
                <a:cubicBezTo>
                  <a:pt x="-4748" y="54102"/>
                  <a:pt x="14832" y="-3048"/>
                  <a:pt x="18536" y="1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0" name="フリーフォーム: 図形 1149">
            <a:extLst>
              <a:ext uri="{FF2B5EF4-FFF2-40B4-BE49-F238E27FC236}">
                <a16:creationId xmlns:a16="http://schemas.microsoft.com/office/drawing/2014/main" id="{A8199811-1E34-4B86-ABB5-8786EE211CF1}"/>
              </a:ext>
            </a:extLst>
          </p:cNvPr>
          <p:cNvSpPr/>
          <p:nvPr/>
        </p:nvSpPr>
        <p:spPr>
          <a:xfrm>
            <a:off x="5803377" y="5055287"/>
            <a:ext cx="284828" cy="117378"/>
          </a:xfrm>
          <a:custGeom>
            <a:avLst/>
            <a:gdLst>
              <a:gd name="connsiteX0" fmla="*/ 284686 w 284828"/>
              <a:gd name="connsiteY0" fmla="*/ 901 h 117378"/>
              <a:gd name="connsiteX1" fmla="*/ 156098 w 284828"/>
              <a:gd name="connsiteY1" fmla="*/ 80276 h 117378"/>
              <a:gd name="connsiteX2" fmla="*/ 60848 w 284828"/>
              <a:gd name="connsiteY2" fmla="*/ 116788 h 117378"/>
              <a:gd name="connsiteX3" fmla="*/ 523 w 284828"/>
              <a:gd name="connsiteY3" fmla="*/ 102501 h 117378"/>
              <a:gd name="connsiteX4" fmla="*/ 94186 w 284828"/>
              <a:gd name="connsiteY4" fmla="*/ 97738 h 117378"/>
              <a:gd name="connsiteX5" fmla="*/ 179911 w 284828"/>
              <a:gd name="connsiteY5" fmla="*/ 40588 h 117378"/>
              <a:gd name="connsiteX6" fmla="*/ 284686 w 284828"/>
              <a:gd name="connsiteY6" fmla="*/ 901 h 117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84828" h="117378">
                <a:moveTo>
                  <a:pt x="284686" y="901"/>
                </a:moveTo>
                <a:cubicBezTo>
                  <a:pt x="280717" y="7516"/>
                  <a:pt x="193404" y="60962"/>
                  <a:pt x="156098" y="80276"/>
                </a:cubicBezTo>
                <a:cubicBezTo>
                  <a:pt x="118792" y="99590"/>
                  <a:pt x="86777" y="113084"/>
                  <a:pt x="60848" y="116788"/>
                </a:cubicBezTo>
                <a:cubicBezTo>
                  <a:pt x="34919" y="120492"/>
                  <a:pt x="-5033" y="105676"/>
                  <a:pt x="523" y="102501"/>
                </a:cubicBezTo>
                <a:cubicBezTo>
                  <a:pt x="6079" y="99326"/>
                  <a:pt x="64288" y="108057"/>
                  <a:pt x="94186" y="97738"/>
                </a:cubicBezTo>
                <a:cubicBezTo>
                  <a:pt x="124084" y="87419"/>
                  <a:pt x="151072" y="55405"/>
                  <a:pt x="179911" y="40588"/>
                </a:cubicBezTo>
                <a:cubicBezTo>
                  <a:pt x="208750" y="25771"/>
                  <a:pt x="288655" y="-5714"/>
                  <a:pt x="284686" y="90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1" name="フリーフォーム: 図形 1150">
            <a:extLst>
              <a:ext uri="{FF2B5EF4-FFF2-40B4-BE49-F238E27FC236}">
                <a16:creationId xmlns:a16="http://schemas.microsoft.com/office/drawing/2014/main" id="{E4B9690B-0691-41DD-9C0C-18E54CA42B7A}"/>
              </a:ext>
            </a:extLst>
          </p:cNvPr>
          <p:cNvSpPr/>
          <p:nvPr/>
        </p:nvSpPr>
        <p:spPr>
          <a:xfrm>
            <a:off x="5981574" y="5046330"/>
            <a:ext cx="133517" cy="136951"/>
          </a:xfrm>
          <a:custGeom>
            <a:avLst/>
            <a:gdLst>
              <a:gd name="connsiteX0" fmla="*/ 133476 w 133517"/>
              <a:gd name="connsiteY0" fmla="*/ 333 h 136951"/>
              <a:gd name="connsiteX1" fmla="*/ 65214 w 133517"/>
              <a:gd name="connsiteY1" fmla="*/ 65420 h 136951"/>
              <a:gd name="connsiteX2" fmla="*/ 31876 w 133517"/>
              <a:gd name="connsiteY2" fmla="*/ 130508 h 136951"/>
              <a:gd name="connsiteX3" fmla="*/ 35051 w 133517"/>
              <a:gd name="connsiteY3" fmla="*/ 133683 h 136951"/>
              <a:gd name="connsiteX4" fmla="*/ 126 w 133517"/>
              <a:gd name="connsiteY4" fmla="*/ 122570 h 136951"/>
              <a:gd name="connsiteX5" fmla="*/ 49339 w 133517"/>
              <a:gd name="connsiteY5" fmla="*/ 108283 h 136951"/>
              <a:gd name="connsiteX6" fmla="*/ 46164 w 133517"/>
              <a:gd name="connsiteY6" fmla="*/ 71770 h 136951"/>
              <a:gd name="connsiteX7" fmla="*/ 74739 w 133517"/>
              <a:gd name="connsiteY7" fmla="*/ 41608 h 136951"/>
              <a:gd name="connsiteX8" fmla="*/ 133476 w 133517"/>
              <a:gd name="connsiteY8" fmla="*/ 333 h 136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517" h="136951">
                <a:moveTo>
                  <a:pt x="133476" y="333"/>
                </a:moveTo>
                <a:cubicBezTo>
                  <a:pt x="131889" y="4302"/>
                  <a:pt x="82147" y="43724"/>
                  <a:pt x="65214" y="65420"/>
                </a:cubicBezTo>
                <a:cubicBezTo>
                  <a:pt x="48281" y="87116"/>
                  <a:pt x="36903" y="119131"/>
                  <a:pt x="31876" y="130508"/>
                </a:cubicBezTo>
                <a:cubicBezTo>
                  <a:pt x="26849" y="141885"/>
                  <a:pt x="40343" y="135006"/>
                  <a:pt x="35051" y="133683"/>
                </a:cubicBezTo>
                <a:cubicBezTo>
                  <a:pt x="29759" y="132360"/>
                  <a:pt x="-2255" y="126803"/>
                  <a:pt x="126" y="122570"/>
                </a:cubicBezTo>
                <a:cubicBezTo>
                  <a:pt x="2507" y="118337"/>
                  <a:pt x="41666" y="116750"/>
                  <a:pt x="49339" y="108283"/>
                </a:cubicBezTo>
                <a:cubicBezTo>
                  <a:pt x="57012" y="99816"/>
                  <a:pt x="41931" y="82883"/>
                  <a:pt x="46164" y="71770"/>
                </a:cubicBezTo>
                <a:cubicBezTo>
                  <a:pt x="50397" y="60658"/>
                  <a:pt x="59129" y="54308"/>
                  <a:pt x="74739" y="41608"/>
                </a:cubicBezTo>
                <a:cubicBezTo>
                  <a:pt x="90349" y="28908"/>
                  <a:pt x="135063" y="-3636"/>
                  <a:pt x="133476" y="33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2" name="フリーフォーム: 図形 1151">
            <a:extLst>
              <a:ext uri="{FF2B5EF4-FFF2-40B4-BE49-F238E27FC236}">
                <a16:creationId xmlns:a16="http://schemas.microsoft.com/office/drawing/2014/main" id="{F96123F5-E4FC-4C2A-98DF-EAA85236032F}"/>
              </a:ext>
            </a:extLst>
          </p:cNvPr>
          <p:cNvSpPr/>
          <p:nvPr/>
        </p:nvSpPr>
        <p:spPr>
          <a:xfrm>
            <a:off x="6403956" y="5158655"/>
            <a:ext cx="119131" cy="184882"/>
          </a:xfrm>
          <a:custGeom>
            <a:avLst/>
            <a:gdLst>
              <a:gd name="connsiteX0" fmla="*/ 119082 w 119131"/>
              <a:gd name="connsiteY0" fmla="*/ 720 h 184882"/>
              <a:gd name="connsiteX1" fmla="*/ 58757 w 119131"/>
              <a:gd name="connsiteY1" fmla="*/ 67395 h 184882"/>
              <a:gd name="connsiteX2" fmla="*/ 50819 w 119131"/>
              <a:gd name="connsiteY2" fmla="*/ 129308 h 184882"/>
              <a:gd name="connsiteX3" fmla="*/ 19 w 119131"/>
              <a:gd name="connsiteY3" fmla="*/ 184870 h 184882"/>
              <a:gd name="connsiteX4" fmla="*/ 57169 w 119131"/>
              <a:gd name="connsiteY4" fmla="*/ 124545 h 184882"/>
              <a:gd name="connsiteX5" fmla="*/ 50819 w 119131"/>
              <a:gd name="connsiteY5" fmla="*/ 68983 h 184882"/>
              <a:gd name="connsiteX6" fmla="*/ 47644 w 119131"/>
              <a:gd name="connsiteY6" fmla="*/ 34058 h 184882"/>
              <a:gd name="connsiteX7" fmla="*/ 119082 w 119131"/>
              <a:gd name="connsiteY7" fmla="*/ 720 h 184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9131" h="184882">
                <a:moveTo>
                  <a:pt x="119082" y="720"/>
                </a:moveTo>
                <a:cubicBezTo>
                  <a:pt x="120934" y="6276"/>
                  <a:pt x="70134" y="45964"/>
                  <a:pt x="58757" y="67395"/>
                </a:cubicBezTo>
                <a:cubicBezTo>
                  <a:pt x="47380" y="88826"/>
                  <a:pt x="60609" y="109729"/>
                  <a:pt x="50819" y="129308"/>
                </a:cubicBezTo>
                <a:cubicBezTo>
                  <a:pt x="41029" y="148887"/>
                  <a:pt x="-1039" y="185664"/>
                  <a:pt x="19" y="184870"/>
                </a:cubicBezTo>
                <a:cubicBezTo>
                  <a:pt x="1077" y="184076"/>
                  <a:pt x="48702" y="143860"/>
                  <a:pt x="57169" y="124545"/>
                </a:cubicBezTo>
                <a:cubicBezTo>
                  <a:pt x="65636" y="105231"/>
                  <a:pt x="52406" y="84064"/>
                  <a:pt x="50819" y="68983"/>
                </a:cubicBezTo>
                <a:cubicBezTo>
                  <a:pt x="49232" y="53902"/>
                  <a:pt x="36002" y="44906"/>
                  <a:pt x="47644" y="34058"/>
                </a:cubicBezTo>
                <a:cubicBezTo>
                  <a:pt x="59286" y="23210"/>
                  <a:pt x="117230" y="-4836"/>
                  <a:pt x="119082" y="7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3" name="フリーフォーム: 図形 1152">
            <a:extLst>
              <a:ext uri="{FF2B5EF4-FFF2-40B4-BE49-F238E27FC236}">
                <a16:creationId xmlns:a16="http://schemas.microsoft.com/office/drawing/2014/main" id="{C5E66DC3-0DA4-44B4-8E7B-5C418EDDE9D5}"/>
              </a:ext>
            </a:extLst>
          </p:cNvPr>
          <p:cNvSpPr/>
          <p:nvPr/>
        </p:nvSpPr>
        <p:spPr>
          <a:xfrm>
            <a:off x="6109800" y="5170895"/>
            <a:ext cx="56563" cy="221858"/>
          </a:xfrm>
          <a:custGeom>
            <a:avLst/>
            <a:gdLst>
              <a:gd name="connsiteX0" fmla="*/ 56050 w 56563"/>
              <a:gd name="connsiteY0" fmla="*/ 2768 h 221858"/>
              <a:gd name="connsiteX1" fmla="*/ 2075 w 56563"/>
              <a:gd name="connsiteY1" fmla="*/ 142468 h 221858"/>
              <a:gd name="connsiteX2" fmla="*/ 30650 w 56563"/>
              <a:gd name="connsiteY2" fmla="*/ 221843 h 221858"/>
              <a:gd name="connsiteX3" fmla="*/ 11600 w 56563"/>
              <a:gd name="connsiteY3" fmla="*/ 148818 h 221858"/>
              <a:gd name="connsiteX4" fmla="*/ 488 w 56563"/>
              <a:gd name="connsiteY4" fmla="*/ 105955 h 221858"/>
              <a:gd name="connsiteX5" fmla="*/ 27475 w 56563"/>
              <a:gd name="connsiteY5" fmla="*/ 53568 h 221858"/>
              <a:gd name="connsiteX6" fmla="*/ 56050 w 56563"/>
              <a:gd name="connsiteY6" fmla="*/ 2768 h 221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63" h="221858">
                <a:moveTo>
                  <a:pt x="56050" y="2768"/>
                </a:moveTo>
                <a:cubicBezTo>
                  <a:pt x="51817" y="17585"/>
                  <a:pt x="6308" y="105956"/>
                  <a:pt x="2075" y="142468"/>
                </a:cubicBezTo>
                <a:cubicBezTo>
                  <a:pt x="-2158" y="178981"/>
                  <a:pt x="29062" y="220785"/>
                  <a:pt x="30650" y="221843"/>
                </a:cubicBezTo>
                <a:cubicBezTo>
                  <a:pt x="32238" y="222901"/>
                  <a:pt x="16627" y="168133"/>
                  <a:pt x="11600" y="148818"/>
                </a:cubicBezTo>
                <a:cubicBezTo>
                  <a:pt x="6573" y="129503"/>
                  <a:pt x="-2158" y="121830"/>
                  <a:pt x="488" y="105955"/>
                </a:cubicBezTo>
                <a:cubicBezTo>
                  <a:pt x="3134" y="90080"/>
                  <a:pt x="17686" y="70501"/>
                  <a:pt x="27475" y="53568"/>
                </a:cubicBezTo>
                <a:cubicBezTo>
                  <a:pt x="37264" y="36635"/>
                  <a:pt x="60283" y="-12049"/>
                  <a:pt x="56050" y="276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4" name="フリーフォーム: 図形 1153">
            <a:extLst>
              <a:ext uri="{FF2B5EF4-FFF2-40B4-BE49-F238E27FC236}">
                <a16:creationId xmlns:a16="http://schemas.microsoft.com/office/drawing/2014/main" id="{7BCB40C6-5171-47C5-991C-53244C1D2286}"/>
              </a:ext>
            </a:extLst>
          </p:cNvPr>
          <p:cNvSpPr/>
          <p:nvPr/>
        </p:nvSpPr>
        <p:spPr>
          <a:xfrm>
            <a:off x="6663885" y="5186074"/>
            <a:ext cx="92211" cy="268760"/>
          </a:xfrm>
          <a:custGeom>
            <a:avLst/>
            <a:gdLst>
              <a:gd name="connsiteX0" fmla="*/ 90928 w 92211"/>
              <a:gd name="connsiteY0" fmla="*/ 3464 h 268760"/>
              <a:gd name="connsiteX1" fmla="*/ 13140 w 92211"/>
              <a:gd name="connsiteY1" fmla="*/ 214601 h 268760"/>
              <a:gd name="connsiteX2" fmla="*/ 440 w 92211"/>
              <a:gd name="connsiteY2" fmla="*/ 268576 h 268760"/>
              <a:gd name="connsiteX3" fmla="*/ 8378 w 92211"/>
              <a:gd name="connsiteY3" fmla="*/ 203489 h 268760"/>
              <a:gd name="connsiteX4" fmla="*/ 57590 w 92211"/>
              <a:gd name="connsiteY4" fmla="*/ 90776 h 268760"/>
              <a:gd name="connsiteX5" fmla="*/ 90928 w 92211"/>
              <a:gd name="connsiteY5" fmla="*/ 3464 h 268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211" h="268760">
                <a:moveTo>
                  <a:pt x="90928" y="3464"/>
                </a:moveTo>
                <a:cubicBezTo>
                  <a:pt x="83520" y="24101"/>
                  <a:pt x="28221" y="170416"/>
                  <a:pt x="13140" y="214601"/>
                </a:cubicBezTo>
                <a:cubicBezTo>
                  <a:pt x="-1941" y="258786"/>
                  <a:pt x="1234" y="270428"/>
                  <a:pt x="440" y="268576"/>
                </a:cubicBezTo>
                <a:cubicBezTo>
                  <a:pt x="-354" y="266724"/>
                  <a:pt x="-1147" y="233122"/>
                  <a:pt x="8378" y="203489"/>
                </a:cubicBezTo>
                <a:cubicBezTo>
                  <a:pt x="17903" y="173856"/>
                  <a:pt x="43302" y="121732"/>
                  <a:pt x="57590" y="90776"/>
                </a:cubicBezTo>
                <a:cubicBezTo>
                  <a:pt x="71877" y="59820"/>
                  <a:pt x="98336" y="-17173"/>
                  <a:pt x="90928" y="346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5" name="フリーフォーム: 図形 1154">
            <a:extLst>
              <a:ext uri="{FF2B5EF4-FFF2-40B4-BE49-F238E27FC236}">
                <a16:creationId xmlns:a16="http://schemas.microsoft.com/office/drawing/2014/main" id="{09B15B00-2B73-4D0A-AA71-766422C3D577}"/>
              </a:ext>
            </a:extLst>
          </p:cNvPr>
          <p:cNvSpPr/>
          <p:nvPr/>
        </p:nvSpPr>
        <p:spPr>
          <a:xfrm>
            <a:off x="6123984" y="5486323"/>
            <a:ext cx="24876" cy="223069"/>
          </a:xfrm>
          <a:custGeom>
            <a:avLst/>
            <a:gdLst>
              <a:gd name="connsiteX0" fmla="*/ 24404 w 24876"/>
              <a:gd name="connsiteY0" fmla="*/ 77 h 223069"/>
              <a:gd name="connsiteX1" fmla="*/ 16466 w 24876"/>
              <a:gd name="connsiteY1" fmla="*/ 179465 h 223069"/>
              <a:gd name="connsiteX2" fmla="*/ 16466 w 24876"/>
              <a:gd name="connsiteY2" fmla="*/ 222327 h 223069"/>
              <a:gd name="connsiteX3" fmla="*/ 591 w 24876"/>
              <a:gd name="connsiteY3" fmla="*/ 157240 h 223069"/>
              <a:gd name="connsiteX4" fmla="*/ 24404 w 24876"/>
              <a:gd name="connsiteY4" fmla="*/ 77 h 223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76" h="223069">
                <a:moveTo>
                  <a:pt x="24404" y="77"/>
                </a:moveTo>
                <a:cubicBezTo>
                  <a:pt x="27050" y="3781"/>
                  <a:pt x="17789" y="142423"/>
                  <a:pt x="16466" y="179465"/>
                </a:cubicBezTo>
                <a:cubicBezTo>
                  <a:pt x="15143" y="216507"/>
                  <a:pt x="19112" y="226031"/>
                  <a:pt x="16466" y="222327"/>
                </a:cubicBezTo>
                <a:cubicBezTo>
                  <a:pt x="13820" y="218623"/>
                  <a:pt x="-3378" y="187932"/>
                  <a:pt x="591" y="157240"/>
                </a:cubicBezTo>
                <a:cubicBezTo>
                  <a:pt x="4560" y="126548"/>
                  <a:pt x="21758" y="-3627"/>
                  <a:pt x="24404" y="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6" name="フリーフォーム: 図形 1155">
            <a:extLst>
              <a:ext uri="{FF2B5EF4-FFF2-40B4-BE49-F238E27FC236}">
                <a16:creationId xmlns:a16="http://schemas.microsoft.com/office/drawing/2014/main" id="{57793DB9-6C23-4DC3-94CD-1E21889EC031}"/>
              </a:ext>
            </a:extLst>
          </p:cNvPr>
          <p:cNvSpPr/>
          <p:nvPr/>
        </p:nvSpPr>
        <p:spPr>
          <a:xfrm>
            <a:off x="6103937" y="5745148"/>
            <a:ext cx="31951" cy="75388"/>
          </a:xfrm>
          <a:custGeom>
            <a:avLst/>
            <a:gdLst>
              <a:gd name="connsiteX0" fmla="*/ 30163 w 31951"/>
              <a:gd name="connsiteY0" fmla="*/ 15 h 75388"/>
              <a:gd name="connsiteX1" fmla="*/ 25401 w 31951"/>
              <a:gd name="connsiteY1" fmla="*/ 65102 h 75388"/>
              <a:gd name="connsiteX2" fmla="*/ 1 w 31951"/>
              <a:gd name="connsiteY2" fmla="*/ 71452 h 75388"/>
              <a:gd name="connsiteX3" fmla="*/ 30163 w 31951"/>
              <a:gd name="connsiteY3" fmla="*/ 15 h 75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951" h="75388">
                <a:moveTo>
                  <a:pt x="30163" y="15"/>
                </a:moveTo>
                <a:cubicBezTo>
                  <a:pt x="34396" y="-1043"/>
                  <a:pt x="30428" y="53196"/>
                  <a:pt x="25401" y="65102"/>
                </a:cubicBezTo>
                <a:cubicBezTo>
                  <a:pt x="20374" y="77008"/>
                  <a:pt x="266" y="77802"/>
                  <a:pt x="1" y="71452"/>
                </a:cubicBezTo>
                <a:cubicBezTo>
                  <a:pt x="-264" y="65102"/>
                  <a:pt x="25930" y="1073"/>
                  <a:pt x="30163" y="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7" name="フリーフォーム: 図形 1156">
            <a:extLst>
              <a:ext uri="{FF2B5EF4-FFF2-40B4-BE49-F238E27FC236}">
                <a16:creationId xmlns:a16="http://schemas.microsoft.com/office/drawing/2014/main" id="{81A81486-1AE0-43D5-840B-6AAA1503DB9E}"/>
              </a:ext>
            </a:extLst>
          </p:cNvPr>
          <p:cNvSpPr/>
          <p:nvPr/>
        </p:nvSpPr>
        <p:spPr>
          <a:xfrm>
            <a:off x="6412256" y="5505193"/>
            <a:ext cx="107607" cy="305228"/>
          </a:xfrm>
          <a:custGeom>
            <a:avLst/>
            <a:gdLst>
              <a:gd name="connsiteX0" fmla="*/ 2832 w 107607"/>
              <a:gd name="connsiteY0" fmla="*/ 257 h 305228"/>
              <a:gd name="connsiteX1" fmla="*/ 4419 w 107607"/>
              <a:gd name="connsiteY1" fmla="*/ 132020 h 305228"/>
              <a:gd name="connsiteX2" fmla="*/ 28232 w 107607"/>
              <a:gd name="connsiteY2" fmla="*/ 206632 h 305228"/>
              <a:gd name="connsiteX3" fmla="*/ 107607 w 107607"/>
              <a:gd name="connsiteY3" fmla="*/ 305057 h 305228"/>
              <a:gd name="connsiteX4" fmla="*/ 28232 w 107607"/>
              <a:gd name="connsiteY4" fmla="*/ 228857 h 305228"/>
              <a:gd name="connsiteX5" fmla="*/ 34582 w 107607"/>
              <a:gd name="connsiteY5" fmla="*/ 168532 h 305228"/>
              <a:gd name="connsiteX6" fmla="*/ 2832 w 107607"/>
              <a:gd name="connsiteY6" fmla="*/ 257 h 305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07607" h="305228">
                <a:moveTo>
                  <a:pt x="2832" y="257"/>
                </a:moveTo>
                <a:cubicBezTo>
                  <a:pt x="-2195" y="-5828"/>
                  <a:pt x="186" y="97624"/>
                  <a:pt x="4419" y="132020"/>
                </a:cubicBezTo>
                <a:cubicBezTo>
                  <a:pt x="8652" y="166416"/>
                  <a:pt x="11034" y="177793"/>
                  <a:pt x="28232" y="206632"/>
                </a:cubicBezTo>
                <a:cubicBezTo>
                  <a:pt x="45430" y="235471"/>
                  <a:pt x="107607" y="301353"/>
                  <a:pt x="107607" y="305057"/>
                </a:cubicBezTo>
                <a:cubicBezTo>
                  <a:pt x="107607" y="308761"/>
                  <a:pt x="40403" y="251611"/>
                  <a:pt x="28232" y="228857"/>
                </a:cubicBezTo>
                <a:cubicBezTo>
                  <a:pt x="16061" y="206103"/>
                  <a:pt x="36963" y="204515"/>
                  <a:pt x="34582" y="168532"/>
                </a:cubicBezTo>
                <a:cubicBezTo>
                  <a:pt x="32201" y="132549"/>
                  <a:pt x="7859" y="6342"/>
                  <a:pt x="2832" y="25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8" name="フリーフォーム: 図形 1157">
            <a:extLst>
              <a:ext uri="{FF2B5EF4-FFF2-40B4-BE49-F238E27FC236}">
                <a16:creationId xmlns:a16="http://schemas.microsoft.com/office/drawing/2014/main" id="{F1372B2A-3320-45B5-B293-218257C286F2}"/>
              </a:ext>
            </a:extLst>
          </p:cNvPr>
          <p:cNvSpPr/>
          <p:nvPr/>
        </p:nvSpPr>
        <p:spPr>
          <a:xfrm>
            <a:off x="6389037" y="5626038"/>
            <a:ext cx="120025" cy="171570"/>
          </a:xfrm>
          <a:custGeom>
            <a:avLst/>
            <a:gdLst>
              <a:gd name="connsiteX0" fmla="*/ 651 w 120025"/>
              <a:gd name="connsiteY0" fmla="*/ 62 h 171570"/>
              <a:gd name="connsiteX1" fmla="*/ 35576 w 120025"/>
              <a:gd name="connsiteY1" fmla="*/ 88962 h 171570"/>
              <a:gd name="connsiteX2" fmla="*/ 119713 w 120025"/>
              <a:gd name="connsiteY2" fmla="*/ 171512 h 171570"/>
              <a:gd name="connsiteX3" fmla="*/ 62563 w 120025"/>
              <a:gd name="connsiteY3" fmla="*/ 76262 h 171570"/>
              <a:gd name="connsiteX4" fmla="*/ 651 w 120025"/>
              <a:gd name="connsiteY4" fmla="*/ 62 h 171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0025" h="171570">
                <a:moveTo>
                  <a:pt x="651" y="62"/>
                </a:moveTo>
                <a:cubicBezTo>
                  <a:pt x="-3847" y="2179"/>
                  <a:pt x="15732" y="60387"/>
                  <a:pt x="35576" y="88962"/>
                </a:cubicBezTo>
                <a:cubicBezTo>
                  <a:pt x="55420" y="117537"/>
                  <a:pt x="115215" y="173629"/>
                  <a:pt x="119713" y="171512"/>
                </a:cubicBezTo>
                <a:cubicBezTo>
                  <a:pt x="124211" y="169395"/>
                  <a:pt x="78967" y="102191"/>
                  <a:pt x="62563" y="76262"/>
                </a:cubicBezTo>
                <a:cubicBezTo>
                  <a:pt x="46159" y="50333"/>
                  <a:pt x="5149" y="-2055"/>
                  <a:pt x="651" y="6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59" name="フリーフォーム: 図形 1158">
            <a:extLst>
              <a:ext uri="{FF2B5EF4-FFF2-40B4-BE49-F238E27FC236}">
                <a16:creationId xmlns:a16="http://schemas.microsoft.com/office/drawing/2014/main" id="{51801AED-071D-44E5-8BB1-69B7EA3C2E15}"/>
              </a:ext>
            </a:extLst>
          </p:cNvPr>
          <p:cNvSpPr/>
          <p:nvPr/>
        </p:nvSpPr>
        <p:spPr>
          <a:xfrm>
            <a:off x="6331718" y="5673330"/>
            <a:ext cx="138989" cy="252194"/>
          </a:xfrm>
          <a:custGeom>
            <a:avLst/>
            <a:gdLst>
              <a:gd name="connsiteX0" fmla="*/ 2407 w 138989"/>
              <a:gd name="connsiteY0" fmla="*/ 1983 h 252194"/>
              <a:gd name="connsiteX1" fmla="*/ 77020 w 138989"/>
              <a:gd name="connsiteY1" fmla="*/ 149620 h 252194"/>
              <a:gd name="connsiteX2" fmla="*/ 135757 w 138989"/>
              <a:gd name="connsiteY2" fmla="*/ 251220 h 252194"/>
              <a:gd name="connsiteX3" fmla="*/ 121470 w 138989"/>
              <a:gd name="connsiteY3" fmla="*/ 197245 h 252194"/>
              <a:gd name="connsiteX4" fmla="*/ 38920 w 138989"/>
              <a:gd name="connsiteY4" fmla="*/ 135333 h 252194"/>
              <a:gd name="connsiteX5" fmla="*/ 19870 w 138989"/>
              <a:gd name="connsiteY5" fmla="*/ 68658 h 252194"/>
              <a:gd name="connsiteX6" fmla="*/ 2407 w 138989"/>
              <a:gd name="connsiteY6" fmla="*/ 1983 h 252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38989" h="252194">
                <a:moveTo>
                  <a:pt x="2407" y="1983"/>
                </a:moveTo>
                <a:cubicBezTo>
                  <a:pt x="11932" y="15477"/>
                  <a:pt x="54795" y="108081"/>
                  <a:pt x="77020" y="149620"/>
                </a:cubicBezTo>
                <a:cubicBezTo>
                  <a:pt x="99245" y="191159"/>
                  <a:pt x="128349" y="243283"/>
                  <a:pt x="135757" y="251220"/>
                </a:cubicBezTo>
                <a:cubicBezTo>
                  <a:pt x="143165" y="259158"/>
                  <a:pt x="137609" y="216559"/>
                  <a:pt x="121470" y="197245"/>
                </a:cubicBezTo>
                <a:cubicBezTo>
                  <a:pt x="105331" y="177931"/>
                  <a:pt x="55853" y="156764"/>
                  <a:pt x="38920" y="135333"/>
                </a:cubicBezTo>
                <a:cubicBezTo>
                  <a:pt x="21987" y="113902"/>
                  <a:pt x="25426" y="89825"/>
                  <a:pt x="19870" y="68658"/>
                </a:cubicBezTo>
                <a:cubicBezTo>
                  <a:pt x="14314" y="47491"/>
                  <a:pt x="-7118" y="-11511"/>
                  <a:pt x="2407" y="198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0" name="フリーフォーム: 図形 1159">
            <a:extLst>
              <a:ext uri="{FF2B5EF4-FFF2-40B4-BE49-F238E27FC236}">
                <a16:creationId xmlns:a16="http://schemas.microsoft.com/office/drawing/2014/main" id="{529CE9AA-1DA5-4133-A457-8F447E0B764B}"/>
              </a:ext>
            </a:extLst>
          </p:cNvPr>
          <p:cNvSpPr/>
          <p:nvPr/>
        </p:nvSpPr>
        <p:spPr>
          <a:xfrm>
            <a:off x="5908664" y="5886438"/>
            <a:ext cx="233761" cy="250638"/>
          </a:xfrm>
          <a:custGeom>
            <a:avLst/>
            <a:gdLst>
              <a:gd name="connsiteX0" fmla="*/ 233374 w 233761"/>
              <a:gd name="connsiteY0" fmla="*/ 12 h 250638"/>
              <a:gd name="connsiteX1" fmla="*/ 161936 w 233761"/>
              <a:gd name="connsiteY1" fmla="*/ 144475 h 250638"/>
              <a:gd name="connsiteX2" fmla="*/ 44461 w 233761"/>
              <a:gd name="connsiteY2" fmla="*/ 239725 h 250638"/>
              <a:gd name="connsiteX3" fmla="*/ 11 w 233761"/>
              <a:gd name="connsiteY3" fmla="*/ 247662 h 250638"/>
              <a:gd name="connsiteX4" fmla="*/ 47636 w 233761"/>
              <a:gd name="connsiteY4" fmla="*/ 231787 h 250638"/>
              <a:gd name="connsiteX5" fmla="*/ 68274 w 233761"/>
              <a:gd name="connsiteY5" fmla="*/ 200037 h 250638"/>
              <a:gd name="connsiteX6" fmla="*/ 131774 w 233761"/>
              <a:gd name="connsiteY6" fmla="*/ 136537 h 250638"/>
              <a:gd name="connsiteX7" fmla="*/ 233374 w 233761"/>
              <a:gd name="connsiteY7" fmla="*/ 12 h 250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33761" h="250638">
                <a:moveTo>
                  <a:pt x="233374" y="12"/>
                </a:moveTo>
                <a:cubicBezTo>
                  <a:pt x="238401" y="1335"/>
                  <a:pt x="193421" y="104523"/>
                  <a:pt x="161936" y="144475"/>
                </a:cubicBezTo>
                <a:cubicBezTo>
                  <a:pt x="130451" y="184427"/>
                  <a:pt x="71448" y="222527"/>
                  <a:pt x="44461" y="239725"/>
                </a:cubicBezTo>
                <a:cubicBezTo>
                  <a:pt x="17474" y="256923"/>
                  <a:pt x="-518" y="248985"/>
                  <a:pt x="11" y="247662"/>
                </a:cubicBezTo>
                <a:cubicBezTo>
                  <a:pt x="540" y="246339"/>
                  <a:pt x="36259" y="239724"/>
                  <a:pt x="47636" y="231787"/>
                </a:cubicBezTo>
                <a:cubicBezTo>
                  <a:pt x="59013" y="223850"/>
                  <a:pt x="54251" y="215912"/>
                  <a:pt x="68274" y="200037"/>
                </a:cubicBezTo>
                <a:cubicBezTo>
                  <a:pt x="82297" y="184162"/>
                  <a:pt x="106374" y="168022"/>
                  <a:pt x="131774" y="136537"/>
                </a:cubicBezTo>
                <a:cubicBezTo>
                  <a:pt x="157174" y="105052"/>
                  <a:pt x="228347" y="-1311"/>
                  <a:pt x="233374" y="1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1" name="フリーフォーム: 図形 1160">
            <a:extLst>
              <a:ext uri="{FF2B5EF4-FFF2-40B4-BE49-F238E27FC236}">
                <a16:creationId xmlns:a16="http://schemas.microsoft.com/office/drawing/2014/main" id="{05CDA25D-2518-4A66-AA15-326C1B41ABC7}"/>
              </a:ext>
            </a:extLst>
          </p:cNvPr>
          <p:cNvSpPr/>
          <p:nvPr/>
        </p:nvSpPr>
        <p:spPr>
          <a:xfrm>
            <a:off x="6076892" y="5959354"/>
            <a:ext cx="101669" cy="302568"/>
          </a:xfrm>
          <a:custGeom>
            <a:avLst/>
            <a:gdLst>
              <a:gd name="connsiteX0" fmla="*/ 54033 w 101669"/>
              <a:gd name="connsiteY0" fmla="*/ 121 h 302568"/>
              <a:gd name="connsiteX1" fmla="*/ 101658 w 101669"/>
              <a:gd name="connsiteY1" fmla="*/ 79496 h 302568"/>
              <a:gd name="connsiteX2" fmla="*/ 49271 w 101669"/>
              <a:gd name="connsiteY2" fmla="*/ 135059 h 302568"/>
              <a:gd name="connsiteX3" fmla="*/ 57208 w 101669"/>
              <a:gd name="connsiteY3" fmla="*/ 214434 h 302568"/>
              <a:gd name="connsiteX4" fmla="*/ 58 w 101669"/>
              <a:gd name="connsiteY4" fmla="*/ 301746 h 302568"/>
              <a:gd name="connsiteX5" fmla="*/ 46096 w 101669"/>
              <a:gd name="connsiteY5" fmla="*/ 252534 h 302568"/>
              <a:gd name="connsiteX6" fmla="*/ 31808 w 101669"/>
              <a:gd name="connsiteY6" fmla="*/ 158871 h 302568"/>
              <a:gd name="connsiteX7" fmla="*/ 19108 w 101669"/>
              <a:gd name="connsiteY7" fmla="*/ 136646 h 302568"/>
              <a:gd name="connsiteX8" fmla="*/ 49271 w 101669"/>
              <a:gd name="connsiteY8" fmla="*/ 98546 h 302568"/>
              <a:gd name="connsiteX9" fmla="*/ 54033 w 101669"/>
              <a:gd name="connsiteY9" fmla="*/ 121 h 30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1669" h="302568">
                <a:moveTo>
                  <a:pt x="54033" y="121"/>
                </a:moveTo>
                <a:cubicBezTo>
                  <a:pt x="62764" y="-3054"/>
                  <a:pt x="102452" y="57006"/>
                  <a:pt x="101658" y="79496"/>
                </a:cubicBezTo>
                <a:cubicBezTo>
                  <a:pt x="100864" y="101986"/>
                  <a:pt x="56679" y="112569"/>
                  <a:pt x="49271" y="135059"/>
                </a:cubicBezTo>
                <a:cubicBezTo>
                  <a:pt x="41863" y="157549"/>
                  <a:pt x="65410" y="186653"/>
                  <a:pt x="57208" y="214434"/>
                </a:cubicBezTo>
                <a:cubicBezTo>
                  <a:pt x="49006" y="242215"/>
                  <a:pt x="1910" y="295396"/>
                  <a:pt x="58" y="301746"/>
                </a:cubicBezTo>
                <a:cubicBezTo>
                  <a:pt x="-1794" y="308096"/>
                  <a:pt x="40804" y="276347"/>
                  <a:pt x="46096" y="252534"/>
                </a:cubicBezTo>
                <a:cubicBezTo>
                  <a:pt x="51388" y="228721"/>
                  <a:pt x="36306" y="178186"/>
                  <a:pt x="31808" y="158871"/>
                </a:cubicBezTo>
                <a:cubicBezTo>
                  <a:pt x="27310" y="139556"/>
                  <a:pt x="16198" y="146700"/>
                  <a:pt x="19108" y="136646"/>
                </a:cubicBezTo>
                <a:cubicBezTo>
                  <a:pt x="22018" y="126592"/>
                  <a:pt x="40540" y="116273"/>
                  <a:pt x="49271" y="98546"/>
                </a:cubicBezTo>
                <a:cubicBezTo>
                  <a:pt x="58002" y="80819"/>
                  <a:pt x="45302" y="3296"/>
                  <a:pt x="54033" y="12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2" name="フリーフォーム: 図形 1161">
            <a:extLst>
              <a:ext uri="{FF2B5EF4-FFF2-40B4-BE49-F238E27FC236}">
                <a16:creationId xmlns:a16="http://schemas.microsoft.com/office/drawing/2014/main" id="{5FCF8B75-E0A0-45C3-8265-14BADDD112AD}"/>
              </a:ext>
            </a:extLst>
          </p:cNvPr>
          <p:cNvSpPr/>
          <p:nvPr/>
        </p:nvSpPr>
        <p:spPr>
          <a:xfrm>
            <a:off x="6377755" y="5951538"/>
            <a:ext cx="288162" cy="441331"/>
          </a:xfrm>
          <a:custGeom>
            <a:avLst/>
            <a:gdLst>
              <a:gd name="connsiteX0" fmla="*/ 15108 w 288162"/>
              <a:gd name="connsiteY0" fmla="*/ 0 h 441331"/>
              <a:gd name="connsiteX1" fmla="*/ 10345 w 288162"/>
              <a:gd name="connsiteY1" fmla="*/ 107950 h 441331"/>
              <a:gd name="connsiteX2" fmla="*/ 42095 w 288162"/>
              <a:gd name="connsiteY2" fmla="*/ 214312 h 441331"/>
              <a:gd name="connsiteX3" fmla="*/ 148458 w 288162"/>
              <a:gd name="connsiteY3" fmla="*/ 371475 h 441331"/>
              <a:gd name="connsiteX4" fmla="*/ 288158 w 288162"/>
              <a:gd name="connsiteY4" fmla="*/ 441325 h 441331"/>
              <a:gd name="connsiteX5" fmla="*/ 153220 w 288162"/>
              <a:gd name="connsiteY5" fmla="*/ 374650 h 441331"/>
              <a:gd name="connsiteX6" fmla="*/ 40508 w 288162"/>
              <a:gd name="connsiteY6" fmla="*/ 220662 h 441331"/>
              <a:gd name="connsiteX7" fmla="*/ 820 w 288162"/>
              <a:gd name="connsiteY7" fmla="*/ 109537 h 441331"/>
              <a:gd name="connsiteX8" fmla="*/ 15108 w 288162"/>
              <a:gd name="connsiteY8" fmla="*/ 0 h 441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8162" h="441331">
                <a:moveTo>
                  <a:pt x="15108" y="0"/>
                </a:moveTo>
                <a:cubicBezTo>
                  <a:pt x="16695" y="-264"/>
                  <a:pt x="5847" y="72231"/>
                  <a:pt x="10345" y="107950"/>
                </a:cubicBezTo>
                <a:cubicBezTo>
                  <a:pt x="14843" y="143669"/>
                  <a:pt x="19076" y="170391"/>
                  <a:pt x="42095" y="214312"/>
                </a:cubicBezTo>
                <a:cubicBezTo>
                  <a:pt x="65114" y="258233"/>
                  <a:pt x="107448" y="333640"/>
                  <a:pt x="148458" y="371475"/>
                </a:cubicBezTo>
                <a:cubicBezTo>
                  <a:pt x="189468" y="409310"/>
                  <a:pt x="287364" y="440796"/>
                  <a:pt x="288158" y="441325"/>
                </a:cubicBezTo>
                <a:cubicBezTo>
                  <a:pt x="288952" y="441854"/>
                  <a:pt x="194495" y="411427"/>
                  <a:pt x="153220" y="374650"/>
                </a:cubicBezTo>
                <a:cubicBezTo>
                  <a:pt x="111945" y="337873"/>
                  <a:pt x="65908" y="264848"/>
                  <a:pt x="40508" y="220662"/>
                </a:cubicBezTo>
                <a:cubicBezTo>
                  <a:pt x="15108" y="176477"/>
                  <a:pt x="5582" y="142610"/>
                  <a:pt x="820" y="109537"/>
                </a:cubicBezTo>
                <a:cubicBezTo>
                  <a:pt x="-3943" y="76464"/>
                  <a:pt x="13521" y="264"/>
                  <a:pt x="15108" y="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3" name="フリーフォーム: 図形 1162">
            <a:extLst>
              <a:ext uri="{FF2B5EF4-FFF2-40B4-BE49-F238E27FC236}">
                <a16:creationId xmlns:a16="http://schemas.microsoft.com/office/drawing/2014/main" id="{C389F012-FD7F-4E46-9F7A-40BA893E0880}"/>
              </a:ext>
            </a:extLst>
          </p:cNvPr>
          <p:cNvSpPr/>
          <p:nvPr/>
        </p:nvSpPr>
        <p:spPr>
          <a:xfrm>
            <a:off x="6029719" y="6383244"/>
            <a:ext cx="136916" cy="119777"/>
          </a:xfrm>
          <a:custGeom>
            <a:avLst/>
            <a:gdLst>
              <a:gd name="connsiteX0" fmla="*/ 99619 w 136916"/>
              <a:gd name="connsiteY0" fmla="*/ 94 h 119777"/>
              <a:gd name="connsiteX1" fmla="*/ 118669 w 136916"/>
              <a:gd name="connsiteY1" fmla="*/ 68356 h 119777"/>
              <a:gd name="connsiteX2" fmla="*/ 47231 w 136916"/>
              <a:gd name="connsiteY2" fmla="*/ 104869 h 119777"/>
              <a:gd name="connsiteX3" fmla="*/ 26594 w 136916"/>
              <a:gd name="connsiteY3" fmla="*/ 98519 h 119777"/>
              <a:gd name="connsiteX4" fmla="*/ 2781 w 136916"/>
              <a:gd name="connsiteY4" fmla="*/ 8031 h 119777"/>
              <a:gd name="connsiteX5" fmla="*/ 2781 w 136916"/>
              <a:gd name="connsiteY5" fmla="*/ 44544 h 119777"/>
              <a:gd name="connsiteX6" fmla="*/ 23419 w 136916"/>
              <a:gd name="connsiteY6" fmla="*/ 111219 h 119777"/>
              <a:gd name="connsiteX7" fmla="*/ 85331 w 136916"/>
              <a:gd name="connsiteY7" fmla="*/ 115981 h 119777"/>
              <a:gd name="connsiteX8" fmla="*/ 136131 w 136916"/>
              <a:gd name="connsiteY8" fmla="*/ 84231 h 119777"/>
              <a:gd name="connsiteX9" fmla="*/ 99619 w 136916"/>
              <a:gd name="connsiteY9" fmla="*/ 94 h 119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6916" h="119777">
                <a:moveTo>
                  <a:pt x="99619" y="94"/>
                </a:moveTo>
                <a:cubicBezTo>
                  <a:pt x="96709" y="-2552"/>
                  <a:pt x="127400" y="50894"/>
                  <a:pt x="118669" y="68356"/>
                </a:cubicBezTo>
                <a:cubicBezTo>
                  <a:pt x="109938" y="85818"/>
                  <a:pt x="62577" y="99842"/>
                  <a:pt x="47231" y="104869"/>
                </a:cubicBezTo>
                <a:cubicBezTo>
                  <a:pt x="31885" y="109896"/>
                  <a:pt x="34002" y="114659"/>
                  <a:pt x="26594" y="98519"/>
                </a:cubicBezTo>
                <a:cubicBezTo>
                  <a:pt x="19186" y="82379"/>
                  <a:pt x="6750" y="17027"/>
                  <a:pt x="2781" y="8031"/>
                </a:cubicBezTo>
                <a:cubicBezTo>
                  <a:pt x="-1188" y="-965"/>
                  <a:pt x="-659" y="27346"/>
                  <a:pt x="2781" y="44544"/>
                </a:cubicBezTo>
                <a:cubicBezTo>
                  <a:pt x="6221" y="61742"/>
                  <a:pt x="9661" y="99313"/>
                  <a:pt x="23419" y="111219"/>
                </a:cubicBezTo>
                <a:cubicBezTo>
                  <a:pt x="37177" y="123125"/>
                  <a:pt x="66546" y="120479"/>
                  <a:pt x="85331" y="115981"/>
                </a:cubicBezTo>
                <a:cubicBezTo>
                  <a:pt x="104116" y="111483"/>
                  <a:pt x="129252" y="102223"/>
                  <a:pt x="136131" y="84231"/>
                </a:cubicBezTo>
                <a:cubicBezTo>
                  <a:pt x="143010" y="66239"/>
                  <a:pt x="102529" y="2740"/>
                  <a:pt x="99619" y="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4" name="フリーフォーム: 図形 1163">
            <a:extLst>
              <a:ext uri="{FF2B5EF4-FFF2-40B4-BE49-F238E27FC236}">
                <a16:creationId xmlns:a16="http://schemas.microsoft.com/office/drawing/2014/main" id="{FCCB27CA-FBFD-4FB5-A5D8-283941DE2524}"/>
              </a:ext>
            </a:extLst>
          </p:cNvPr>
          <p:cNvSpPr/>
          <p:nvPr/>
        </p:nvSpPr>
        <p:spPr>
          <a:xfrm>
            <a:off x="5678859" y="6572390"/>
            <a:ext cx="151109" cy="98205"/>
          </a:xfrm>
          <a:custGeom>
            <a:avLst/>
            <a:gdLst>
              <a:gd name="connsiteX0" fmla="*/ 1216 w 151109"/>
              <a:gd name="connsiteY0" fmla="*/ 1448 h 98205"/>
              <a:gd name="connsiteX1" fmla="*/ 123454 w 151109"/>
              <a:gd name="connsiteY1" fmla="*/ 69710 h 98205"/>
              <a:gd name="connsiteX2" fmla="*/ 147266 w 151109"/>
              <a:gd name="connsiteY2" fmla="*/ 96698 h 98205"/>
              <a:gd name="connsiteX3" fmla="*/ 64716 w 151109"/>
              <a:gd name="connsiteY3" fmla="*/ 28435 h 98205"/>
              <a:gd name="connsiteX4" fmla="*/ 1216 w 151109"/>
              <a:gd name="connsiteY4" fmla="*/ 1448 h 9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109" h="98205">
                <a:moveTo>
                  <a:pt x="1216" y="1448"/>
                </a:moveTo>
                <a:cubicBezTo>
                  <a:pt x="11006" y="8327"/>
                  <a:pt x="99112" y="53835"/>
                  <a:pt x="123454" y="69710"/>
                </a:cubicBezTo>
                <a:cubicBezTo>
                  <a:pt x="147796" y="85585"/>
                  <a:pt x="157056" y="103577"/>
                  <a:pt x="147266" y="96698"/>
                </a:cubicBezTo>
                <a:cubicBezTo>
                  <a:pt x="137476" y="89819"/>
                  <a:pt x="86147" y="43252"/>
                  <a:pt x="64716" y="28435"/>
                </a:cubicBezTo>
                <a:cubicBezTo>
                  <a:pt x="43285" y="13618"/>
                  <a:pt x="-8574" y="-5431"/>
                  <a:pt x="1216" y="14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5" name="フリーフォーム: 図形 1164">
            <a:extLst>
              <a:ext uri="{FF2B5EF4-FFF2-40B4-BE49-F238E27FC236}">
                <a16:creationId xmlns:a16="http://schemas.microsoft.com/office/drawing/2014/main" id="{3F13324E-AD39-4502-AD34-4D2B23551CD1}"/>
              </a:ext>
            </a:extLst>
          </p:cNvPr>
          <p:cNvSpPr/>
          <p:nvPr/>
        </p:nvSpPr>
        <p:spPr>
          <a:xfrm>
            <a:off x="5653964" y="6584931"/>
            <a:ext cx="111697" cy="101874"/>
          </a:xfrm>
          <a:custGeom>
            <a:avLst/>
            <a:gdLst>
              <a:gd name="connsiteX0" fmla="*/ 2299 w 111697"/>
              <a:gd name="connsiteY0" fmla="*/ 19 h 101874"/>
              <a:gd name="connsiteX1" fmla="*/ 73736 w 111697"/>
              <a:gd name="connsiteY1" fmla="*/ 82569 h 101874"/>
              <a:gd name="connsiteX2" fmla="*/ 110249 w 111697"/>
              <a:gd name="connsiteY2" fmla="*/ 101619 h 101874"/>
              <a:gd name="connsiteX3" fmla="*/ 26111 w 111697"/>
              <a:gd name="connsiteY3" fmla="*/ 74632 h 101874"/>
              <a:gd name="connsiteX4" fmla="*/ 2299 w 111697"/>
              <a:gd name="connsiteY4" fmla="*/ 19 h 101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1697" h="101874">
                <a:moveTo>
                  <a:pt x="2299" y="19"/>
                </a:moveTo>
                <a:cubicBezTo>
                  <a:pt x="10237" y="1342"/>
                  <a:pt x="55744" y="65636"/>
                  <a:pt x="73736" y="82569"/>
                </a:cubicBezTo>
                <a:cubicBezTo>
                  <a:pt x="91728" y="99502"/>
                  <a:pt x="118187" y="102942"/>
                  <a:pt x="110249" y="101619"/>
                </a:cubicBezTo>
                <a:cubicBezTo>
                  <a:pt x="102312" y="100296"/>
                  <a:pt x="44103" y="85215"/>
                  <a:pt x="26111" y="74632"/>
                </a:cubicBezTo>
                <a:cubicBezTo>
                  <a:pt x="8119" y="64049"/>
                  <a:pt x="-5639" y="-1304"/>
                  <a:pt x="2299" y="1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6" name="フリーフォーム: 図形 1165">
            <a:extLst>
              <a:ext uri="{FF2B5EF4-FFF2-40B4-BE49-F238E27FC236}">
                <a16:creationId xmlns:a16="http://schemas.microsoft.com/office/drawing/2014/main" id="{9D72849A-2A60-4220-B38E-CEA9733CE1F0}"/>
              </a:ext>
            </a:extLst>
          </p:cNvPr>
          <p:cNvSpPr/>
          <p:nvPr/>
        </p:nvSpPr>
        <p:spPr>
          <a:xfrm>
            <a:off x="6437265" y="6398978"/>
            <a:ext cx="125696" cy="24388"/>
          </a:xfrm>
          <a:custGeom>
            <a:avLst/>
            <a:gdLst>
              <a:gd name="connsiteX0" fmla="*/ 48 w 125696"/>
              <a:gd name="connsiteY0" fmla="*/ 24047 h 24388"/>
              <a:gd name="connsiteX1" fmla="*/ 103235 w 125696"/>
              <a:gd name="connsiteY1" fmla="*/ 235 h 24388"/>
              <a:gd name="connsiteX2" fmla="*/ 117523 w 125696"/>
              <a:gd name="connsiteY2" fmla="*/ 12935 h 24388"/>
              <a:gd name="connsiteX3" fmla="*/ 48 w 125696"/>
              <a:gd name="connsiteY3" fmla="*/ 24047 h 24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696" h="24388">
                <a:moveTo>
                  <a:pt x="48" y="24047"/>
                </a:moveTo>
                <a:cubicBezTo>
                  <a:pt x="-2333" y="21930"/>
                  <a:pt x="83656" y="2087"/>
                  <a:pt x="103235" y="235"/>
                </a:cubicBezTo>
                <a:cubicBezTo>
                  <a:pt x="122814" y="-1617"/>
                  <a:pt x="134456" y="7908"/>
                  <a:pt x="117523" y="12935"/>
                </a:cubicBezTo>
                <a:cubicBezTo>
                  <a:pt x="100590" y="17962"/>
                  <a:pt x="2429" y="26164"/>
                  <a:pt x="48" y="2404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7" name="フリーフォーム: 図形 1166">
            <a:extLst>
              <a:ext uri="{FF2B5EF4-FFF2-40B4-BE49-F238E27FC236}">
                <a16:creationId xmlns:a16="http://schemas.microsoft.com/office/drawing/2014/main" id="{2F8E382B-FCB8-4D0C-B432-F0EDFBA2ACE1}"/>
              </a:ext>
            </a:extLst>
          </p:cNvPr>
          <p:cNvSpPr/>
          <p:nvPr/>
        </p:nvSpPr>
        <p:spPr>
          <a:xfrm>
            <a:off x="6428943" y="6449171"/>
            <a:ext cx="165684" cy="58634"/>
          </a:xfrm>
          <a:custGeom>
            <a:avLst/>
            <a:gdLst>
              <a:gd name="connsiteX0" fmla="*/ 432 w 165684"/>
              <a:gd name="connsiteY0" fmla="*/ 842 h 58634"/>
              <a:gd name="connsiteX1" fmla="*/ 94095 w 165684"/>
              <a:gd name="connsiteY1" fmla="*/ 48467 h 58634"/>
              <a:gd name="connsiteX2" fmla="*/ 165532 w 165684"/>
              <a:gd name="connsiteY2" fmla="*/ 57992 h 58634"/>
              <a:gd name="connsiteX3" fmla="*/ 111557 w 165684"/>
              <a:gd name="connsiteY3" fmla="*/ 37354 h 58634"/>
              <a:gd name="connsiteX4" fmla="*/ 60757 w 165684"/>
              <a:gd name="connsiteY4" fmla="*/ 19892 h 58634"/>
              <a:gd name="connsiteX5" fmla="*/ 432 w 165684"/>
              <a:gd name="connsiteY5" fmla="*/ 842 h 58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65684" h="58634">
                <a:moveTo>
                  <a:pt x="432" y="842"/>
                </a:moveTo>
                <a:cubicBezTo>
                  <a:pt x="5988" y="5605"/>
                  <a:pt x="66578" y="38942"/>
                  <a:pt x="94095" y="48467"/>
                </a:cubicBezTo>
                <a:cubicBezTo>
                  <a:pt x="121612" y="57992"/>
                  <a:pt x="162622" y="59844"/>
                  <a:pt x="165532" y="57992"/>
                </a:cubicBezTo>
                <a:cubicBezTo>
                  <a:pt x="168442" y="56140"/>
                  <a:pt x="129019" y="43704"/>
                  <a:pt x="111557" y="37354"/>
                </a:cubicBezTo>
                <a:cubicBezTo>
                  <a:pt x="94095" y="31004"/>
                  <a:pt x="77161" y="27036"/>
                  <a:pt x="60757" y="19892"/>
                </a:cubicBezTo>
                <a:cubicBezTo>
                  <a:pt x="44353" y="12748"/>
                  <a:pt x="-5124" y="-3921"/>
                  <a:pt x="432" y="84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68" name="フリーフォーム: 図形 1167">
            <a:extLst>
              <a:ext uri="{FF2B5EF4-FFF2-40B4-BE49-F238E27FC236}">
                <a16:creationId xmlns:a16="http://schemas.microsoft.com/office/drawing/2014/main" id="{D667F912-506A-4FD1-A42B-2B000B94CED6}"/>
              </a:ext>
            </a:extLst>
          </p:cNvPr>
          <p:cNvSpPr/>
          <p:nvPr/>
        </p:nvSpPr>
        <p:spPr>
          <a:xfrm>
            <a:off x="6171161" y="3111029"/>
            <a:ext cx="234537" cy="110403"/>
          </a:xfrm>
          <a:custGeom>
            <a:avLst/>
            <a:gdLst>
              <a:gd name="connsiteX0" fmla="*/ 1039 w 234537"/>
              <a:gd name="connsiteY0" fmla="*/ 471 h 110403"/>
              <a:gd name="connsiteX1" fmla="*/ 145502 w 234537"/>
              <a:gd name="connsiteY1" fmla="*/ 70321 h 110403"/>
              <a:gd name="connsiteX2" fmla="*/ 234402 w 234537"/>
              <a:gd name="connsiteY2" fmla="*/ 110009 h 110403"/>
              <a:gd name="connsiteX3" fmla="*/ 126452 w 234537"/>
              <a:gd name="connsiteY3" fmla="*/ 87784 h 110403"/>
              <a:gd name="connsiteX4" fmla="*/ 82002 w 234537"/>
              <a:gd name="connsiteY4" fmla="*/ 41746 h 110403"/>
              <a:gd name="connsiteX5" fmla="*/ 1039 w 234537"/>
              <a:gd name="connsiteY5" fmla="*/ 471 h 110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4537" h="110403">
                <a:moveTo>
                  <a:pt x="1039" y="471"/>
                </a:moveTo>
                <a:cubicBezTo>
                  <a:pt x="11622" y="5234"/>
                  <a:pt x="106608" y="52065"/>
                  <a:pt x="145502" y="70321"/>
                </a:cubicBezTo>
                <a:cubicBezTo>
                  <a:pt x="184396" y="88577"/>
                  <a:pt x="237577" y="107099"/>
                  <a:pt x="234402" y="110009"/>
                </a:cubicBezTo>
                <a:cubicBezTo>
                  <a:pt x="231227" y="112920"/>
                  <a:pt x="151852" y="99161"/>
                  <a:pt x="126452" y="87784"/>
                </a:cubicBezTo>
                <a:cubicBezTo>
                  <a:pt x="101052" y="76407"/>
                  <a:pt x="100258" y="55240"/>
                  <a:pt x="82002" y="41746"/>
                </a:cubicBezTo>
                <a:cubicBezTo>
                  <a:pt x="63746" y="28252"/>
                  <a:pt x="-9544" y="-4292"/>
                  <a:pt x="1039" y="471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0" name="フリーフォーム: 図形 1169">
            <a:extLst>
              <a:ext uri="{FF2B5EF4-FFF2-40B4-BE49-F238E27FC236}">
                <a16:creationId xmlns:a16="http://schemas.microsoft.com/office/drawing/2014/main" id="{B662AEC1-12DB-4287-A272-8AAE156D90FE}"/>
              </a:ext>
            </a:extLst>
          </p:cNvPr>
          <p:cNvSpPr/>
          <p:nvPr/>
        </p:nvSpPr>
        <p:spPr>
          <a:xfrm>
            <a:off x="5530626" y="2642998"/>
            <a:ext cx="386028" cy="484654"/>
          </a:xfrm>
          <a:custGeom>
            <a:avLst/>
            <a:gdLst>
              <a:gd name="connsiteX0" fmla="*/ 224 w 386028"/>
              <a:gd name="connsiteY0" fmla="*/ 1777 h 484654"/>
              <a:gd name="connsiteX1" fmla="*/ 55787 w 386028"/>
              <a:gd name="connsiteY1" fmla="*/ 179577 h 484654"/>
              <a:gd name="connsiteX2" fmla="*/ 224062 w 386028"/>
              <a:gd name="connsiteY2" fmla="*/ 341502 h 484654"/>
              <a:gd name="connsiteX3" fmla="*/ 385987 w 386028"/>
              <a:gd name="connsiteY3" fmla="*/ 484377 h 484654"/>
              <a:gd name="connsiteX4" fmla="*/ 238349 w 386028"/>
              <a:gd name="connsiteY4" fmla="*/ 373252 h 484654"/>
              <a:gd name="connsiteX5" fmla="*/ 95474 w 386028"/>
              <a:gd name="connsiteY5" fmla="*/ 216090 h 484654"/>
              <a:gd name="connsiteX6" fmla="*/ 71662 w 386028"/>
              <a:gd name="connsiteY6" fmla="*/ 95440 h 484654"/>
              <a:gd name="connsiteX7" fmla="*/ 224 w 386028"/>
              <a:gd name="connsiteY7" fmla="*/ 1777 h 484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6028" h="484654">
                <a:moveTo>
                  <a:pt x="224" y="1777"/>
                </a:moveTo>
                <a:cubicBezTo>
                  <a:pt x="-2422" y="15800"/>
                  <a:pt x="18481" y="122956"/>
                  <a:pt x="55787" y="179577"/>
                </a:cubicBezTo>
                <a:cubicBezTo>
                  <a:pt x="93093" y="236198"/>
                  <a:pt x="169029" y="290702"/>
                  <a:pt x="224062" y="341502"/>
                </a:cubicBezTo>
                <a:cubicBezTo>
                  <a:pt x="279095" y="392302"/>
                  <a:pt x="383606" y="479085"/>
                  <a:pt x="385987" y="484377"/>
                </a:cubicBezTo>
                <a:cubicBezTo>
                  <a:pt x="388368" y="489669"/>
                  <a:pt x="286768" y="417966"/>
                  <a:pt x="238349" y="373252"/>
                </a:cubicBezTo>
                <a:cubicBezTo>
                  <a:pt x="189930" y="328538"/>
                  <a:pt x="123255" y="262392"/>
                  <a:pt x="95474" y="216090"/>
                </a:cubicBezTo>
                <a:cubicBezTo>
                  <a:pt x="67693" y="169788"/>
                  <a:pt x="84891" y="130630"/>
                  <a:pt x="71662" y="95440"/>
                </a:cubicBezTo>
                <a:cubicBezTo>
                  <a:pt x="58433" y="60250"/>
                  <a:pt x="2870" y="-12246"/>
                  <a:pt x="224" y="177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1" name="フリーフォーム: 図形 1170">
            <a:extLst>
              <a:ext uri="{FF2B5EF4-FFF2-40B4-BE49-F238E27FC236}">
                <a16:creationId xmlns:a16="http://schemas.microsoft.com/office/drawing/2014/main" id="{965E7836-B0AD-4E40-BCD6-467A449A637E}"/>
              </a:ext>
            </a:extLst>
          </p:cNvPr>
          <p:cNvSpPr/>
          <p:nvPr/>
        </p:nvSpPr>
        <p:spPr>
          <a:xfrm>
            <a:off x="5747841" y="6433682"/>
            <a:ext cx="210088" cy="208084"/>
          </a:xfrm>
          <a:custGeom>
            <a:avLst/>
            <a:gdLst>
              <a:gd name="connsiteX0" fmla="*/ 210047 w 210088"/>
              <a:gd name="connsiteY0" fmla="*/ 456 h 208084"/>
              <a:gd name="connsiteX1" fmla="*/ 148134 w 210088"/>
              <a:gd name="connsiteY1" fmla="*/ 71893 h 208084"/>
              <a:gd name="connsiteX2" fmla="*/ 95747 w 210088"/>
              <a:gd name="connsiteY2" fmla="*/ 156031 h 208084"/>
              <a:gd name="connsiteX3" fmla="*/ 97334 w 210088"/>
              <a:gd name="connsiteY3" fmla="*/ 206831 h 208084"/>
              <a:gd name="connsiteX4" fmla="*/ 57647 w 210088"/>
              <a:gd name="connsiteY4" fmla="*/ 187781 h 208084"/>
              <a:gd name="connsiteX5" fmla="*/ 497 w 210088"/>
              <a:gd name="connsiteY5" fmla="*/ 135393 h 208084"/>
              <a:gd name="connsiteX6" fmla="*/ 92572 w 210088"/>
              <a:gd name="connsiteY6" fmla="*/ 102056 h 208084"/>
              <a:gd name="connsiteX7" fmla="*/ 148134 w 210088"/>
              <a:gd name="connsiteY7" fmla="*/ 52843 h 208084"/>
              <a:gd name="connsiteX8" fmla="*/ 160834 w 210088"/>
              <a:gd name="connsiteY8" fmla="*/ 25856 h 208084"/>
              <a:gd name="connsiteX9" fmla="*/ 121147 w 210088"/>
              <a:gd name="connsiteY9" fmla="*/ 59193 h 208084"/>
              <a:gd name="connsiteX10" fmla="*/ 16372 w 210088"/>
              <a:gd name="connsiteY10" fmla="*/ 117931 h 208084"/>
              <a:gd name="connsiteX11" fmla="*/ 44947 w 210088"/>
              <a:gd name="connsiteY11" fmla="*/ 173493 h 208084"/>
              <a:gd name="connsiteX12" fmla="*/ 95747 w 210088"/>
              <a:gd name="connsiteY12" fmla="*/ 175081 h 208084"/>
              <a:gd name="connsiteX13" fmla="*/ 138609 w 210088"/>
              <a:gd name="connsiteY13" fmla="*/ 106818 h 208084"/>
              <a:gd name="connsiteX14" fmla="*/ 210047 w 210088"/>
              <a:gd name="connsiteY14" fmla="*/ 456 h 208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088" h="208084">
                <a:moveTo>
                  <a:pt x="210047" y="456"/>
                </a:moveTo>
                <a:cubicBezTo>
                  <a:pt x="211635" y="-5365"/>
                  <a:pt x="167184" y="45964"/>
                  <a:pt x="148134" y="71893"/>
                </a:cubicBezTo>
                <a:cubicBezTo>
                  <a:pt x="129084" y="97822"/>
                  <a:pt x="104214" y="133541"/>
                  <a:pt x="95747" y="156031"/>
                </a:cubicBezTo>
                <a:cubicBezTo>
                  <a:pt x="87280" y="178521"/>
                  <a:pt x="103684" y="201539"/>
                  <a:pt x="97334" y="206831"/>
                </a:cubicBezTo>
                <a:cubicBezTo>
                  <a:pt x="90984" y="212123"/>
                  <a:pt x="73786" y="199687"/>
                  <a:pt x="57647" y="187781"/>
                </a:cubicBezTo>
                <a:cubicBezTo>
                  <a:pt x="41507" y="175875"/>
                  <a:pt x="-5324" y="149680"/>
                  <a:pt x="497" y="135393"/>
                </a:cubicBezTo>
                <a:cubicBezTo>
                  <a:pt x="6318" y="121106"/>
                  <a:pt x="67966" y="115814"/>
                  <a:pt x="92572" y="102056"/>
                </a:cubicBezTo>
                <a:cubicBezTo>
                  <a:pt x="117178" y="88298"/>
                  <a:pt x="136757" y="65543"/>
                  <a:pt x="148134" y="52843"/>
                </a:cubicBezTo>
                <a:cubicBezTo>
                  <a:pt x="159511" y="40143"/>
                  <a:pt x="165332" y="24798"/>
                  <a:pt x="160834" y="25856"/>
                </a:cubicBezTo>
                <a:cubicBezTo>
                  <a:pt x="156336" y="26914"/>
                  <a:pt x="145224" y="43847"/>
                  <a:pt x="121147" y="59193"/>
                </a:cubicBezTo>
                <a:cubicBezTo>
                  <a:pt x="97070" y="74539"/>
                  <a:pt x="29072" y="98881"/>
                  <a:pt x="16372" y="117931"/>
                </a:cubicBezTo>
                <a:cubicBezTo>
                  <a:pt x="3672" y="136981"/>
                  <a:pt x="31718" y="163968"/>
                  <a:pt x="44947" y="173493"/>
                </a:cubicBezTo>
                <a:cubicBezTo>
                  <a:pt x="58176" y="183018"/>
                  <a:pt x="80137" y="186194"/>
                  <a:pt x="95747" y="175081"/>
                </a:cubicBezTo>
                <a:cubicBezTo>
                  <a:pt x="111357" y="163968"/>
                  <a:pt x="120617" y="132483"/>
                  <a:pt x="138609" y="106818"/>
                </a:cubicBezTo>
                <a:cubicBezTo>
                  <a:pt x="156601" y="81153"/>
                  <a:pt x="208459" y="6277"/>
                  <a:pt x="210047" y="456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2" name="フリーフォーム: 図形 1171">
            <a:extLst>
              <a:ext uri="{FF2B5EF4-FFF2-40B4-BE49-F238E27FC236}">
                <a16:creationId xmlns:a16="http://schemas.microsoft.com/office/drawing/2014/main" id="{ED2EC53A-CF6A-456A-AE52-2E948966741A}"/>
              </a:ext>
            </a:extLst>
          </p:cNvPr>
          <p:cNvSpPr/>
          <p:nvPr/>
        </p:nvSpPr>
        <p:spPr>
          <a:xfrm>
            <a:off x="6391780" y="3939671"/>
            <a:ext cx="318583" cy="83063"/>
          </a:xfrm>
          <a:custGeom>
            <a:avLst/>
            <a:gdLst>
              <a:gd name="connsiteX0" fmla="*/ 318583 w 318583"/>
              <a:gd name="connsiteY0" fmla="*/ 504 h 83063"/>
              <a:gd name="connsiteX1" fmla="*/ 121733 w 318583"/>
              <a:gd name="connsiteY1" fmla="*/ 32254 h 83063"/>
              <a:gd name="connsiteX2" fmla="*/ 20133 w 318583"/>
              <a:gd name="connsiteY2" fmla="*/ 54479 h 83063"/>
              <a:gd name="connsiteX3" fmla="*/ 2670 w 318583"/>
              <a:gd name="connsiteY3" fmla="*/ 83054 h 83063"/>
              <a:gd name="connsiteX4" fmla="*/ 56645 w 318583"/>
              <a:gd name="connsiteY4" fmla="*/ 51304 h 83063"/>
              <a:gd name="connsiteX5" fmla="*/ 121733 w 318583"/>
              <a:gd name="connsiteY5" fmla="*/ 14792 h 83063"/>
              <a:gd name="connsiteX6" fmla="*/ 318583 w 318583"/>
              <a:gd name="connsiteY6" fmla="*/ 504 h 83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18583" h="83063">
                <a:moveTo>
                  <a:pt x="318583" y="504"/>
                </a:moveTo>
                <a:cubicBezTo>
                  <a:pt x="318583" y="3414"/>
                  <a:pt x="171475" y="23258"/>
                  <a:pt x="121733" y="32254"/>
                </a:cubicBezTo>
                <a:cubicBezTo>
                  <a:pt x="71991" y="41250"/>
                  <a:pt x="39977" y="46012"/>
                  <a:pt x="20133" y="54479"/>
                </a:cubicBezTo>
                <a:cubicBezTo>
                  <a:pt x="289" y="62946"/>
                  <a:pt x="-3415" y="83583"/>
                  <a:pt x="2670" y="83054"/>
                </a:cubicBezTo>
                <a:cubicBezTo>
                  <a:pt x="8755" y="82525"/>
                  <a:pt x="36801" y="62681"/>
                  <a:pt x="56645" y="51304"/>
                </a:cubicBezTo>
                <a:cubicBezTo>
                  <a:pt x="76489" y="39927"/>
                  <a:pt x="81516" y="21671"/>
                  <a:pt x="121733" y="14792"/>
                </a:cubicBezTo>
                <a:cubicBezTo>
                  <a:pt x="161950" y="7913"/>
                  <a:pt x="318583" y="-2406"/>
                  <a:pt x="318583" y="50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3" name="フリーフォーム: 図形 1172">
            <a:extLst>
              <a:ext uri="{FF2B5EF4-FFF2-40B4-BE49-F238E27FC236}">
                <a16:creationId xmlns:a16="http://schemas.microsoft.com/office/drawing/2014/main" id="{26537FBD-C472-437B-BD30-C1629021B220}"/>
              </a:ext>
            </a:extLst>
          </p:cNvPr>
          <p:cNvSpPr/>
          <p:nvPr/>
        </p:nvSpPr>
        <p:spPr>
          <a:xfrm>
            <a:off x="5574605" y="3830023"/>
            <a:ext cx="321868" cy="172351"/>
          </a:xfrm>
          <a:custGeom>
            <a:avLst/>
            <a:gdLst>
              <a:gd name="connsiteX0" fmla="*/ 695 w 321868"/>
              <a:gd name="connsiteY0" fmla="*/ 615 h 172351"/>
              <a:gd name="connsiteX1" fmla="*/ 138808 w 321868"/>
              <a:gd name="connsiteY1" fmla="*/ 102215 h 172351"/>
              <a:gd name="connsiteX2" fmla="*/ 321370 w 321868"/>
              <a:gd name="connsiteY2" fmla="*/ 172065 h 172351"/>
              <a:gd name="connsiteX3" fmla="*/ 189608 w 321868"/>
              <a:gd name="connsiteY3" fmla="*/ 124440 h 172351"/>
              <a:gd name="connsiteX4" fmla="*/ 89595 w 321868"/>
              <a:gd name="connsiteY4" fmla="*/ 62527 h 172351"/>
              <a:gd name="connsiteX5" fmla="*/ 695 w 321868"/>
              <a:gd name="connsiteY5" fmla="*/ 615 h 17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21868" h="172351">
                <a:moveTo>
                  <a:pt x="695" y="615"/>
                </a:moveTo>
                <a:cubicBezTo>
                  <a:pt x="8897" y="7230"/>
                  <a:pt x="85362" y="73640"/>
                  <a:pt x="138808" y="102215"/>
                </a:cubicBezTo>
                <a:cubicBezTo>
                  <a:pt x="192254" y="130790"/>
                  <a:pt x="312903" y="168361"/>
                  <a:pt x="321370" y="172065"/>
                </a:cubicBezTo>
                <a:cubicBezTo>
                  <a:pt x="329837" y="175769"/>
                  <a:pt x="228237" y="142696"/>
                  <a:pt x="189608" y="124440"/>
                </a:cubicBezTo>
                <a:cubicBezTo>
                  <a:pt x="150979" y="106184"/>
                  <a:pt x="120287" y="82635"/>
                  <a:pt x="89595" y="62527"/>
                </a:cubicBezTo>
                <a:cubicBezTo>
                  <a:pt x="58903" y="42419"/>
                  <a:pt x="-7507" y="-6000"/>
                  <a:pt x="695" y="61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4" name="フリーフォーム: 図形 1173">
            <a:extLst>
              <a:ext uri="{FF2B5EF4-FFF2-40B4-BE49-F238E27FC236}">
                <a16:creationId xmlns:a16="http://schemas.microsoft.com/office/drawing/2014/main" id="{6EDED2DE-0EA0-475F-9803-43F77C13BB94}"/>
              </a:ext>
            </a:extLst>
          </p:cNvPr>
          <p:cNvSpPr/>
          <p:nvPr/>
        </p:nvSpPr>
        <p:spPr>
          <a:xfrm>
            <a:off x="6425779" y="6261097"/>
            <a:ext cx="35347" cy="142585"/>
          </a:xfrm>
          <a:custGeom>
            <a:avLst/>
            <a:gdLst>
              <a:gd name="connsiteX0" fmla="*/ 19471 w 35347"/>
              <a:gd name="connsiteY0" fmla="*/ 3 h 142585"/>
              <a:gd name="connsiteX1" fmla="*/ 6771 w 35347"/>
              <a:gd name="connsiteY1" fmla="*/ 77791 h 142585"/>
              <a:gd name="connsiteX2" fmla="*/ 35346 w 35347"/>
              <a:gd name="connsiteY2" fmla="*/ 141291 h 142585"/>
              <a:gd name="connsiteX3" fmla="*/ 5184 w 35347"/>
              <a:gd name="connsiteY3" fmla="*/ 117478 h 142585"/>
              <a:gd name="connsiteX4" fmla="*/ 421 w 35347"/>
              <a:gd name="connsiteY4" fmla="*/ 80966 h 142585"/>
              <a:gd name="connsiteX5" fmla="*/ 19471 w 35347"/>
              <a:gd name="connsiteY5" fmla="*/ 3 h 14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347" h="142585">
                <a:moveTo>
                  <a:pt x="19471" y="3"/>
                </a:moveTo>
                <a:cubicBezTo>
                  <a:pt x="20529" y="-526"/>
                  <a:pt x="4125" y="54243"/>
                  <a:pt x="6771" y="77791"/>
                </a:cubicBezTo>
                <a:cubicBezTo>
                  <a:pt x="9417" y="101339"/>
                  <a:pt x="35610" y="134677"/>
                  <a:pt x="35346" y="141291"/>
                </a:cubicBezTo>
                <a:cubicBezTo>
                  <a:pt x="35082" y="147905"/>
                  <a:pt x="11005" y="127532"/>
                  <a:pt x="5184" y="117478"/>
                </a:cubicBezTo>
                <a:cubicBezTo>
                  <a:pt x="-637" y="107424"/>
                  <a:pt x="-373" y="98958"/>
                  <a:pt x="421" y="80966"/>
                </a:cubicBezTo>
                <a:cubicBezTo>
                  <a:pt x="1215" y="62974"/>
                  <a:pt x="18413" y="532"/>
                  <a:pt x="19471" y="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5" name="フリーフォーム: 図形 1174">
            <a:extLst>
              <a:ext uri="{FF2B5EF4-FFF2-40B4-BE49-F238E27FC236}">
                <a16:creationId xmlns:a16="http://schemas.microsoft.com/office/drawing/2014/main" id="{58EE3C29-85A1-433D-9F52-B1352F63E709}"/>
              </a:ext>
            </a:extLst>
          </p:cNvPr>
          <p:cNvSpPr/>
          <p:nvPr/>
        </p:nvSpPr>
        <p:spPr>
          <a:xfrm>
            <a:off x="6442035" y="6262579"/>
            <a:ext cx="28659" cy="128933"/>
          </a:xfrm>
          <a:custGeom>
            <a:avLst/>
            <a:gdLst>
              <a:gd name="connsiteX0" fmla="*/ 40 w 28659"/>
              <a:gd name="connsiteY0" fmla="*/ 109 h 128933"/>
              <a:gd name="connsiteX1" fmla="*/ 22265 w 28659"/>
              <a:gd name="connsiteY1" fmla="*/ 85834 h 128933"/>
              <a:gd name="connsiteX2" fmla="*/ 20678 w 28659"/>
              <a:gd name="connsiteY2" fmla="*/ 128696 h 128933"/>
              <a:gd name="connsiteX3" fmla="*/ 28615 w 28659"/>
              <a:gd name="connsiteY3" fmla="*/ 68371 h 128933"/>
              <a:gd name="connsiteX4" fmla="*/ 40 w 28659"/>
              <a:gd name="connsiteY4" fmla="*/ 109 h 12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659" h="128933">
                <a:moveTo>
                  <a:pt x="40" y="109"/>
                </a:moveTo>
                <a:cubicBezTo>
                  <a:pt x="-1018" y="3019"/>
                  <a:pt x="18825" y="64403"/>
                  <a:pt x="22265" y="85834"/>
                </a:cubicBezTo>
                <a:cubicBezTo>
                  <a:pt x="25705" y="107265"/>
                  <a:pt x="19620" y="131606"/>
                  <a:pt x="20678" y="128696"/>
                </a:cubicBezTo>
                <a:cubicBezTo>
                  <a:pt x="21736" y="125786"/>
                  <a:pt x="27292" y="83452"/>
                  <a:pt x="28615" y="68371"/>
                </a:cubicBezTo>
                <a:cubicBezTo>
                  <a:pt x="29938" y="53290"/>
                  <a:pt x="1098" y="-2801"/>
                  <a:pt x="40" y="109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6" name="フリーフォーム: 図形 1175">
            <a:extLst>
              <a:ext uri="{FF2B5EF4-FFF2-40B4-BE49-F238E27FC236}">
                <a16:creationId xmlns:a16="http://schemas.microsoft.com/office/drawing/2014/main" id="{C9AC455F-95B2-43C6-AAC8-B4901B27B5E6}"/>
              </a:ext>
            </a:extLst>
          </p:cNvPr>
          <p:cNvSpPr/>
          <p:nvPr/>
        </p:nvSpPr>
        <p:spPr>
          <a:xfrm>
            <a:off x="6624445" y="5021798"/>
            <a:ext cx="173362" cy="84326"/>
          </a:xfrm>
          <a:custGeom>
            <a:avLst/>
            <a:gdLst>
              <a:gd name="connsiteX0" fmla="*/ 173230 w 173362"/>
              <a:gd name="connsiteY0" fmla="*/ 67727 h 84326"/>
              <a:gd name="connsiteX1" fmla="*/ 58930 w 173362"/>
              <a:gd name="connsiteY1" fmla="*/ 47090 h 84326"/>
              <a:gd name="connsiteX2" fmla="*/ 193 w 173362"/>
              <a:gd name="connsiteY2" fmla="*/ 1052 h 84326"/>
              <a:gd name="connsiteX3" fmla="*/ 41468 w 173362"/>
              <a:gd name="connsiteY3" fmla="*/ 20102 h 84326"/>
              <a:gd name="connsiteX4" fmla="*/ 81155 w 173362"/>
              <a:gd name="connsiteY4" fmla="*/ 78840 h 84326"/>
              <a:gd name="connsiteX5" fmla="*/ 173230 w 173362"/>
              <a:gd name="connsiteY5" fmla="*/ 67727 h 84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362" h="84326">
                <a:moveTo>
                  <a:pt x="173230" y="67727"/>
                </a:moveTo>
                <a:cubicBezTo>
                  <a:pt x="169526" y="62435"/>
                  <a:pt x="87769" y="58202"/>
                  <a:pt x="58930" y="47090"/>
                </a:cubicBezTo>
                <a:cubicBezTo>
                  <a:pt x="30091" y="35978"/>
                  <a:pt x="3103" y="5550"/>
                  <a:pt x="193" y="1052"/>
                </a:cubicBezTo>
                <a:cubicBezTo>
                  <a:pt x="-2717" y="-3446"/>
                  <a:pt x="27974" y="7137"/>
                  <a:pt x="41468" y="20102"/>
                </a:cubicBezTo>
                <a:cubicBezTo>
                  <a:pt x="54962" y="33067"/>
                  <a:pt x="60253" y="63494"/>
                  <a:pt x="81155" y="78840"/>
                </a:cubicBezTo>
                <a:cubicBezTo>
                  <a:pt x="102057" y="94186"/>
                  <a:pt x="176934" y="73019"/>
                  <a:pt x="173230" y="67727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7" name="フリーフォーム: 図形 1176">
            <a:extLst>
              <a:ext uri="{FF2B5EF4-FFF2-40B4-BE49-F238E27FC236}">
                <a16:creationId xmlns:a16="http://schemas.microsoft.com/office/drawing/2014/main" id="{D77DD7F6-25B6-4EFD-B781-1C3548C81A55}"/>
              </a:ext>
            </a:extLst>
          </p:cNvPr>
          <p:cNvSpPr/>
          <p:nvPr/>
        </p:nvSpPr>
        <p:spPr>
          <a:xfrm>
            <a:off x="6765086" y="4687795"/>
            <a:ext cx="48537" cy="334452"/>
          </a:xfrm>
          <a:custGeom>
            <a:avLst/>
            <a:gdLst>
              <a:gd name="connsiteX0" fmla="*/ 18302 w 48537"/>
              <a:gd name="connsiteY0" fmla="*/ 93 h 334452"/>
              <a:gd name="connsiteX1" fmla="*/ 839 w 48537"/>
              <a:gd name="connsiteY1" fmla="*/ 130268 h 334452"/>
              <a:gd name="connsiteX2" fmla="*/ 48464 w 48537"/>
              <a:gd name="connsiteY2" fmla="*/ 331880 h 334452"/>
              <a:gd name="connsiteX3" fmla="*/ 11952 w 48537"/>
              <a:gd name="connsiteY3" fmla="*/ 238218 h 334452"/>
              <a:gd name="connsiteX4" fmla="*/ 21477 w 48537"/>
              <a:gd name="connsiteY4" fmla="*/ 149318 h 334452"/>
              <a:gd name="connsiteX5" fmla="*/ 18302 w 48537"/>
              <a:gd name="connsiteY5" fmla="*/ 93 h 3344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537" h="334452">
                <a:moveTo>
                  <a:pt x="18302" y="93"/>
                </a:moveTo>
                <a:cubicBezTo>
                  <a:pt x="14862" y="-3082"/>
                  <a:pt x="-4188" y="74970"/>
                  <a:pt x="839" y="130268"/>
                </a:cubicBezTo>
                <a:cubicBezTo>
                  <a:pt x="5866" y="185566"/>
                  <a:pt x="46612" y="313888"/>
                  <a:pt x="48464" y="331880"/>
                </a:cubicBezTo>
                <a:cubicBezTo>
                  <a:pt x="50316" y="349872"/>
                  <a:pt x="16450" y="268645"/>
                  <a:pt x="11952" y="238218"/>
                </a:cubicBezTo>
                <a:cubicBezTo>
                  <a:pt x="7454" y="207791"/>
                  <a:pt x="18831" y="186624"/>
                  <a:pt x="21477" y="149318"/>
                </a:cubicBezTo>
                <a:cubicBezTo>
                  <a:pt x="24123" y="112012"/>
                  <a:pt x="21742" y="3268"/>
                  <a:pt x="18302" y="9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8" name="フリーフォーム: 図形 1177">
            <a:extLst>
              <a:ext uri="{FF2B5EF4-FFF2-40B4-BE49-F238E27FC236}">
                <a16:creationId xmlns:a16="http://schemas.microsoft.com/office/drawing/2014/main" id="{0527EC0D-B106-4555-8D42-424561361E69}"/>
              </a:ext>
            </a:extLst>
          </p:cNvPr>
          <p:cNvSpPr/>
          <p:nvPr/>
        </p:nvSpPr>
        <p:spPr>
          <a:xfrm>
            <a:off x="6786111" y="2642994"/>
            <a:ext cx="275166" cy="178381"/>
          </a:xfrm>
          <a:custGeom>
            <a:avLst/>
            <a:gdLst>
              <a:gd name="connsiteX0" fmla="*/ 275089 w 275166"/>
              <a:gd name="connsiteY0" fmla="*/ 194 h 178381"/>
              <a:gd name="connsiteX1" fmla="*/ 108402 w 275166"/>
              <a:gd name="connsiteY1" fmla="*/ 109731 h 178381"/>
              <a:gd name="connsiteX2" fmla="*/ 2039 w 275166"/>
              <a:gd name="connsiteY2" fmla="*/ 177994 h 178381"/>
              <a:gd name="connsiteX3" fmla="*/ 41727 w 275166"/>
              <a:gd name="connsiteY3" fmla="*/ 135131 h 178381"/>
              <a:gd name="connsiteX4" fmla="*/ 83002 w 275166"/>
              <a:gd name="connsiteY4" fmla="*/ 84331 h 178381"/>
              <a:gd name="connsiteX5" fmla="*/ 275089 w 275166"/>
              <a:gd name="connsiteY5" fmla="*/ 194 h 1783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5166" h="178381">
                <a:moveTo>
                  <a:pt x="275089" y="194"/>
                </a:moveTo>
                <a:cubicBezTo>
                  <a:pt x="279322" y="4427"/>
                  <a:pt x="108402" y="109731"/>
                  <a:pt x="108402" y="109731"/>
                </a:cubicBezTo>
                <a:cubicBezTo>
                  <a:pt x="62894" y="139364"/>
                  <a:pt x="13151" y="173761"/>
                  <a:pt x="2039" y="177994"/>
                </a:cubicBezTo>
                <a:cubicBezTo>
                  <a:pt x="-9074" y="182227"/>
                  <a:pt x="28233" y="150741"/>
                  <a:pt x="41727" y="135131"/>
                </a:cubicBezTo>
                <a:cubicBezTo>
                  <a:pt x="55221" y="119521"/>
                  <a:pt x="44373" y="106556"/>
                  <a:pt x="83002" y="84331"/>
                </a:cubicBezTo>
                <a:cubicBezTo>
                  <a:pt x="121631" y="62106"/>
                  <a:pt x="270856" y="-4039"/>
                  <a:pt x="275089" y="194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79" name="フリーフォーム: 図形 1178">
            <a:extLst>
              <a:ext uri="{FF2B5EF4-FFF2-40B4-BE49-F238E27FC236}">
                <a16:creationId xmlns:a16="http://schemas.microsoft.com/office/drawing/2014/main" id="{5D38D5F4-612E-480E-A2E7-B2451FD0401B}"/>
              </a:ext>
            </a:extLst>
          </p:cNvPr>
          <p:cNvSpPr/>
          <p:nvPr/>
        </p:nvSpPr>
        <p:spPr>
          <a:xfrm>
            <a:off x="5297146" y="2264166"/>
            <a:ext cx="173762" cy="152392"/>
          </a:xfrm>
          <a:custGeom>
            <a:avLst/>
            <a:gdLst>
              <a:gd name="connsiteX0" fmla="*/ 173379 w 173762"/>
              <a:gd name="connsiteY0" fmla="*/ 10722 h 152392"/>
              <a:gd name="connsiteX1" fmla="*/ 82892 w 173762"/>
              <a:gd name="connsiteY1" fmla="*/ 96447 h 152392"/>
              <a:gd name="connsiteX2" fmla="*/ 342 w 173762"/>
              <a:gd name="connsiteY2" fmla="*/ 152009 h 152392"/>
              <a:gd name="connsiteX3" fmla="*/ 55904 w 173762"/>
              <a:gd name="connsiteY3" fmla="*/ 115497 h 152392"/>
              <a:gd name="connsiteX4" fmla="*/ 114642 w 173762"/>
              <a:gd name="connsiteY4" fmla="*/ 15484 h 152392"/>
              <a:gd name="connsiteX5" fmla="*/ 173379 w 173762"/>
              <a:gd name="connsiteY5" fmla="*/ 10722 h 152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762" h="152392">
                <a:moveTo>
                  <a:pt x="173379" y="10722"/>
                </a:moveTo>
                <a:cubicBezTo>
                  <a:pt x="168087" y="24216"/>
                  <a:pt x="111731" y="72899"/>
                  <a:pt x="82892" y="96447"/>
                </a:cubicBezTo>
                <a:cubicBezTo>
                  <a:pt x="54053" y="119995"/>
                  <a:pt x="4840" y="148834"/>
                  <a:pt x="342" y="152009"/>
                </a:cubicBezTo>
                <a:cubicBezTo>
                  <a:pt x="-4156" y="155184"/>
                  <a:pt x="36854" y="138251"/>
                  <a:pt x="55904" y="115497"/>
                </a:cubicBezTo>
                <a:cubicBezTo>
                  <a:pt x="74954" y="92743"/>
                  <a:pt x="101677" y="36915"/>
                  <a:pt x="114642" y="15484"/>
                </a:cubicBezTo>
                <a:cubicBezTo>
                  <a:pt x="127607" y="-5947"/>
                  <a:pt x="178671" y="-2772"/>
                  <a:pt x="173379" y="10722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0" name="フリーフォーム: 図形 1179">
            <a:extLst>
              <a:ext uri="{FF2B5EF4-FFF2-40B4-BE49-F238E27FC236}">
                <a16:creationId xmlns:a16="http://schemas.microsoft.com/office/drawing/2014/main" id="{EF6C796A-EB2B-481C-B639-A7F17C0966F6}"/>
              </a:ext>
            </a:extLst>
          </p:cNvPr>
          <p:cNvSpPr/>
          <p:nvPr/>
        </p:nvSpPr>
        <p:spPr>
          <a:xfrm>
            <a:off x="5153779" y="3122578"/>
            <a:ext cx="121675" cy="211289"/>
          </a:xfrm>
          <a:custGeom>
            <a:avLst/>
            <a:gdLst>
              <a:gd name="connsiteX0" fmla="*/ 119896 w 121675"/>
              <a:gd name="connsiteY0" fmla="*/ 35 h 211289"/>
              <a:gd name="connsiteX1" fmla="*/ 27821 w 121675"/>
              <a:gd name="connsiteY1" fmla="*/ 60360 h 211289"/>
              <a:gd name="connsiteX2" fmla="*/ 834 w 121675"/>
              <a:gd name="connsiteY2" fmla="*/ 154022 h 211289"/>
              <a:gd name="connsiteX3" fmla="*/ 7184 w 121675"/>
              <a:gd name="connsiteY3" fmla="*/ 211172 h 211289"/>
              <a:gd name="connsiteX4" fmla="*/ 10359 w 121675"/>
              <a:gd name="connsiteY4" fmla="*/ 139735 h 211289"/>
              <a:gd name="connsiteX5" fmla="*/ 48459 w 121675"/>
              <a:gd name="connsiteY5" fmla="*/ 88935 h 211289"/>
              <a:gd name="connsiteX6" fmla="*/ 86559 w 121675"/>
              <a:gd name="connsiteY6" fmla="*/ 68297 h 211289"/>
              <a:gd name="connsiteX7" fmla="*/ 119896 w 121675"/>
              <a:gd name="connsiteY7" fmla="*/ 35 h 211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675" h="211289">
                <a:moveTo>
                  <a:pt x="119896" y="35"/>
                </a:moveTo>
                <a:cubicBezTo>
                  <a:pt x="110106" y="-1288"/>
                  <a:pt x="47665" y="34696"/>
                  <a:pt x="27821" y="60360"/>
                </a:cubicBezTo>
                <a:cubicBezTo>
                  <a:pt x="7977" y="86024"/>
                  <a:pt x="4273" y="128887"/>
                  <a:pt x="834" y="154022"/>
                </a:cubicBezTo>
                <a:cubicBezTo>
                  <a:pt x="-2605" y="179157"/>
                  <a:pt x="5596" y="213553"/>
                  <a:pt x="7184" y="211172"/>
                </a:cubicBezTo>
                <a:cubicBezTo>
                  <a:pt x="8771" y="208791"/>
                  <a:pt x="3480" y="160108"/>
                  <a:pt x="10359" y="139735"/>
                </a:cubicBezTo>
                <a:cubicBezTo>
                  <a:pt x="17238" y="119362"/>
                  <a:pt x="35759" y="100841"/>
                  <a:pt x="48459" y="88935"/>
                </a:cubicBezTo>
                <a:cubicBezTo>
                  <a:pt x="61159" y="77029"/>
                  <a:pt x="76769" y="79939"/>
                  <a:pt x="86559" y="68297"/>
                </a:cubicBezTo>
                <a:cubicBezTo>
                  <a:pt x="96348" y="56655"/>
                  <a:pt x="129686" y="1358"/>
                  <a:pt x="119896" y="35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1" name="フリーフォーム: 図形 1180">
            <a:extLst>
              <a:ext uri="{FF2B5EF4-FFF2-40B4-BE49-F238E27FC236}">
                <a16:creationId xmlns:a16="http://schemas.microsoft.com/office/drawing/2014/main" id="{B63ED80F-95B4-49E5-ACB6-2D91C63E1BEA}"/>
              </a:ext>
            </a:extLst>
          </p:cNvPr>
          <p:cNvSpPr/>
          <p:nvPr/>
        </p:nvSpPr>
        <p:spPr>
          <a:xfrm>
            <a:off x="4871443" y="2996252"/>
            <a:ext cx="210268" cy="180609"/>
          </a:xfrm>
          <a:custGeom>
            <a:avLst/>
            <a:gdLst>
              <a:gd name="connsiteX0" fmla="*/ 210145 w 210268"/>
              <a:gd name="connsiteY0" fmla="*/ 948 h 180609"/>
              <a:gd name="connsiteX1" fmla="*/ 49807 w 210268"/>
              <a:gd name="connsiteY1" fmla="*/ 156523 h 180609"/>
              <a:gd name="connsiteX2" fmla="*/ 595 w 210268"/>
              <a:gd name="connsiteY2" fmla="*/ 173986 h 180609"/>
              <a:gd name="connsiteX3" fmla="*/ 75207 w 210268"/>
              <a:gd name="connsiteY3" fmla="*/ 94611 h 180609"/>
              <a:gd name="connsiteX4" fmla="*/ 210145 w 210268"/>
              <a:gd name="connsiteY4" fmla="*/ 948 h 180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0268" h="180609">
                <a:moveTo>
                  <a:pt x="210145" y="948"/>
                </a:moveTo>
                <a:cubicBezTo>
                  <a:pt x="205912" y="11267"/>
                  <a:pt x="84732" y="127683"/>
                  <a:pt x="49807" y="156523"/>
                </a:cubicBezTo>
                <a:cubicBezTo>
                  <a:pt x="14882" y="185363"/>
                  <a:pt x="-3638" y="184305"/>
                  <a:pt x="595" y="173986"/>
                </a:cubicBezTo>
                <a:cubicBezTo>
                  <a:pt x="4828" y="163667"/>
                  <a:pt x="41870" y="121863"/>
                  <a:pt x="75207" y="94611"/>
                </a:cubicBezTo>
                <a:cubicBezTo>
                  <a:pt x="108544" y="67359"/>
                  <a:pt x="214378" y="-9371"/>
                  <a:pt x="210145" y="948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2" name="フリーフォーム: 図形 1181">
            <a:extLst>
              <a:ext uri="{FF2B5EF4-FFF2-40B4-BE49-F238E27FC236}">
                <a16:creationId xmlns:a16="http://schemas.microsoft.com/office/drawing/2014/main" id="{7AA1489E-9355-4E28-A45D-1DE9C35CA1EC}"/>
              </a:ext>
            </a:extLst>
          </p:cNvPr>
          <p:cNvSpPr/>
          <p:nvPr/>
        </p:nvSpPr>
        <p:spPr>
          <a:xfrm>
            <a:off x="4914107" y="2726247"/>
            <a:ext cx="159824" cy="197435"/>
          </a:xfrm>
          <a:custGeom>
            <a:avLst/>
            <a:gdLst>
              <a:gd name="connsiteX0" fmla="*/ 159543 w 159824"/>
              <a:gd name="connsiteY0" fmla="*/ 20 h 197435"/>
              <a:gd name="connsiteX1" fmla="*/ 70643 w 159824"/>
              <a:gd name="connsiteY1" fmla="*/ 101620 h 197435"/>
              <a:gd name="connsiteX2" fmla="*/ 19843 w 159824"/>
              <a:gd name="connsiteY2" fmla="*/ 182053 h 197435"/>
              <a:gd name="connsiteX3" fmla="*/ 793 w 159824"/>
              <a:gd name="connsiteY3" fmla="*/ 194753 h 197435"/>
              <a:gd name="connsiteX4" fmla="*/ 7143 w 159824"/>
              <a:gd name="connsiteY4" fmla="*/ 148186 h 197435"/>
              <a:gd name="connsiteX5" fmla="*/ 38893 w 159824"/>
              <a:gd name="connsiteY5" fmla="*/ 110086 h 197435"/>
              <a:gd name="connsiteX6" fmla="*/ 159543 w 159824"/>
              <a:gd name="connsiteY6" fmla="*/ 20 h 197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9824" h="197435">
                <a:moveTo>
                  <a:pt x="159543" y="20"/>
                </a:moveTo>
                <a:cubicBezTo>
                  <a:pt x="164835" y="-1391"/>
                  <a:pt x="93926" y="71281"/>
                  <a:pt x="70643" y="101620"/>
                </a:cubicBezTo>
                <a:cubicBezTo>
                  <a:pt x="47360" y="131959"/>
                  <a:pt x="31485" y="166531"/>
                  <a:pt x="19843" y="182053"/>
                </a:cubicBezTo>
                <a:cubicBezTo>
                  <a:pt x="8201" y="197575"/>
                  <a:pt x="2910" y="200397"/>
                  <a:pt x="793" y="194753"/>
                </a:cubicBezTo>
                <a:cubicBezTo>
                  <a:pt x="-1324" y="189109"/>
                  <a:pt x="793" y="162297"/>
                  <a:pt x="7143" y="148186"/>
                </a:cubicBezTo>
                <a:cubicBezTo>
                  <a:pt x="13493" y="134075"/>
                  <a:pt x="15610" y="131958"/>
                  <a:pt x="38893" y="110086"/>
                </a:cubicBezTo>
                <a:cubicBezTo>
                  <a:pt x="62176" y="88214"/>
                  <a:pt x="154251" y="1431"/>
                  <a:pt x="159543" y="20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  <p:sp>
        <p:nvSpPr>
          <p:cNvPr id="1183" name="フリーフォーム: 図形 1182">
            <a:extLst>
              <a:ext uri="{FF2B5EF4-FFF2-40B4-BE49-F238E27FC236}">
                <a16:creationId xmlns:a16="http://schemas.microsoft.com/office/drawing/2014/main" id="{092E6376-A24A-408D-8F43-FA2203A9C7DF}"/>
              </a:ext>
            </a:extLst>
          </p:cNvPr>
          <p:cNvSpPr/>
          <p:nvPr/>
        </p:nvSpPr>
        <p:spPr>
          <a:xfrm>
            <a:off x="6424077" y="6207160"/>
            <a:ext cx="202016" cy="185173"/>
          </a:xfrm>
          <a:custGeom>
            <a:avLst/>
            <a:gdLst>
              <a:gd name="connsiteX0" fmla="*/ 6 w 202016"/>
              <a:gd name="connsiteY0" fmla="*/ 1023 h 185173"/>
              <a:gd name="connsiteX1" fmla="*/ 88906 w 202016"/>
              <a:gd name="connsiteY1" fmla="*/ 125907 h 185173"/>
              <a:gd name="connsiteX2" fmla="*/ 201090 w 202016"/>
              <a:gd name="connsiteY2" fmla="*/ 185173 h 185173"/>
              <a:gd name="connsiteX3" fmla="*/ 139706 w 202016"/>
              <a:gd name="connsiteY3" fmla="*/ 125907 h 185173"/>
              <a:gd name="connsiteX4" fmla="*/ 93140 w 202016"/>
              <a:gd name="connsiteY4" fmla="*/ 68757 h 185173"/>
              <a:gd name="connsiteX5" fmla="*/ 6 w 202016"/>
              <a:gd name="connsiteY5" fmla="*/ 1023 h 185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2016" h="185173">
                <a:moveTo>
                  <a:pt x="6" y="1023"/>
                </a:moveTo>
                <a:cubicBezTo>
                  <a:pt x="-700" y="10548"/>
                  <a:pt x="55392" y="95215"/>
                  <a:pt x="88906" y="125907"/>
                </a:cubicBezTo>
                <a:cubicBezTo>
                  <a:pt x="122420" y="156599"/>
                  <a:pt x="192623" y="185173"/>
                  <a:pt x="201090" y="185173"/>
                </a:cubicBezTo>
                <a:cubicBezTo>
                  <a:pt x="209557" y="185173"/>
                  <a:pt x="157698" y="145310"/>
                  <a:pt x="139706" y="125907"/>
                </a:cubicBezTo>
                <a:cubicBezTo>
                  <a:pt x="121714" y="106504"/>
                  <a:pt x="112543" y="86396"/>
                  <a:pt x="93140" y="68757"/>
                </a:cubicBezTo>
                <a:cubicBezTo>
                  <a:pt x="73737" y="51118"/>
                  <a:pt x="712" y="-8502"/>
                  <a:pt x="6" y="1023"/>
                </a:cubicBez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ja-JP" altLang="en-US"/>
          </a:p>
        </p:txBody>
      </p:sp>
    </p:spTree>
    <p:extLst>
      <p:ext uri="{BB962C8B-B14F-4D97-AF65-F5344CB8AC3E}">
        <p14:creationId xmlns:p14="http://schemas.microsoft.com/office/powerpoint/2010/main" val="3398765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500"/>
    </mc:Choice>
    <mc:Fallback xmlns="">
      <p:transition spd="slow" advClick="0" advTm="500"/>
    </mc:Fallback>
  </mc:AlternateContent>
</p:sld>
</file>

<file path=ppt/theme/theme1.xml><?xml version="1.0" encoding="utf-8"?>
<a:theme xmlns:a="http://schemas.openxmlformats.org/drawingml/2006/main" name="Office テーマ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游ゴシック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游ゴシック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FF0000"/>
        </a:solidFill>
        <a:ln>
          <a:noFill/>
        </a:ln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158</TotalTime>
  <Words>239</Words>
  <Application>Microsoft Office PowerPoint</Application>
  <PresentationFormat>ワイド画面</PresentationFormat>
  <Paragraphs>45</Paragraphs>
  <Slides>191</Slides>
  <Notes>0</Notes>
  <HiddenSlides>0</HiddenSlides>
  <MMClips>1</MMClips>
  <ScaleCrop>false</ScaleCrop>
  <HeadingPairs>
    <vt:vector size="6" baseType="variant">
      <vt:variant>
        <vt:lpstr>使用されているフォント</vt:lpstr>
      </vt:variant>
      <vt:variant>
        <vt:i4>6</vt:i4>
      </vt:variant>
      <vt:variant>
        <vt:lpstr>テーマ</vt:lpstr>
      </vt:variant>
      <vt:variant>
        <vt:i4>1</vt:i4>
      </vt:variant>
      <vt:variant>
        <vt:lpstr>スライド タイトル</vt:lpstr>
      </vt:variant>
      <vt:variant>
        <vt:i4>191</vt:i4>
      </vt:variant>
    </vt:vector>
  </HeadingPairs>
  <TitlesOfParts>
    <vt:vector size="198" baseType="lpstr">
      <vt:lpstr>HGP創英角ｺﾞｼｯｸUB</vt:lpstr>
      <vt:lpstr>HG創英角ｺﾞｼｯｸUB</vt:lpstr>
      <vt:lpstr>Meiryo UI</vt:lpstr>
      <vt:lpstr>游ゴシック</vt:lpstr>
      <vt:lpstr>游ゴシック Light</vt:lpstr>
      <vt:lpstr>Arial</vt:lpstr>
      <vt:lpstr>Office テーマ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  <vt:lpstr>PowerPoint プレゼンテーション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プレゼンテーション</dc:title>
  <dc:creator>諭 熊坂</dc:creator>
  <cp:lastModifiedBy>諭 熊坂</cp:lastModifiedBy>
  <cp:revision>37</cp:revision>
  <dcterms:created xsi:type="dcterms:W3CDTF">2021-05-11T10:33:11Z</dcterms:created>
  <dcterms:modified xsi:type="dcterms:W3CDTF">2021-05-12T14:33:17Z</dcterms:modified>
</cp:coreProperties>
</file>